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7"/>
  </p:notesMasterIdLst>
  <p:sldIdLst>
    <p:sldId id="257" r:id="rId4"/>
    <p:sldId id="264" r:id="rId5"/>
    <p:sldId id="258" r:id="rId6"/>
    <p:sldId id="256" r:id="rId7"/>
    <p:sldId id="260" r:id="rId8"/>
    <p:sldId id="259" r:id="rId9"/>
    <p:sldId id="261" r:id="rId10"/>
    <p:sldId id="262" r:id="rId11"/>
    <p:sldId id="263" r:id="rId12"/>
    <p:sldId id="265" r:id="rId13"/>
    <p:sldId id="271" r:id="rId14"/>
    <p:sldId id="266" r:id="rId15"/>
    <p:sldId id="272" r:id="rId16"/>
    <p:sldId id="273" r:id="rId17"/>
    <p:sldId id="274" r:id="rId18"/>
    <p:sldId id="268" r:id="rId19"/>
    <p:sldId id="276" r:id="rId20"/>
    <p:sldId id="275" r:id="rId21"/>
    <p:sldId id="269" r:id="rId22"/>
    <p:sldId id="277" r:id="rId23"/>
    <p:sldId id="278" r:id="rId24"/>
    <p:sldId id="279" r:id="rId25"/>
    <p:sldId id="281" r:id="rId26"/>
    <p:sldId id="280" r:id="rId27"/>
    <p:sldId id="270" r:id="rId28"/>
    <p:sldId id="282" r:id="rId29"/>
    <p:sldId id="283" r:id="rId30"/>
    <p:sldId id="285" r:id="rId31"/>
    <p:sldId id="286" r:id="rId32"/>
    <p:sldId id="287" r:id="rId33"/>
    <p:sldId id="288" r:id="rId34"/>
    <p:sldId id="289" r:id="rId35"/>
    <p:sldId id="267" r:id="rId36"/>
  </p:sldIdLst>
  <p:sldSz cx="18288000" cy="10287000"/>
  <p:notesSz cx="6858000" cy="9144000"/>
  <p:embeddedFontLst>
    <p:embeddedFont>
      <p:font typeface="Calibri" panose="020F0502020204030204" pitchFamily="34" charset="0"/>
      <p:regular r:id="rId38"/>
      <p:bold r:id="rId39"/>
      <p:italic r:id="rId40"/>
      <p:boldItalic r:id="rId41"/>
    </p:embeddedFont>
    <p:embeddedFont>
      <p:font typeface="Cambria Math" panose="0204050305040603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4F31"/>
    <a:srgbClr val="CCFF99"/>
    <a:srgbClr val="CCFF66"/>
    <a:srgbClr val="CCFF33"/>
    <a:srgbClr val="F8F3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727" autoAdjust="0"/>
  </p:normalViewPr>
  <p:slideViewPr>
    <p:cSldViewPr>
      <p:cViewPr varScale="1">
        <p:scale>
          <a:sx n="25" d="100"/>
          <a:sy n="25" d="100"/>
        </p:scale>
        <p:origin x="96" y="14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73AB1-5961-4D9B-BD28-8F470A24F3E0}" type="datetimeFigureOut">
              <a:rPr lang="vi-VN" smtClean="0"/>
              <a:t>19/09/2021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vi-V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A26AF1-2857-40E8-A69E-E5FB72DEB326}" type="slidenum">
              <a:rPr lang="vi-VN" smtClean="0"/>
              <a:t>‹#›</a:t>
            </a:fld>
            <a:endParaRPr lang="vi-VN"/>
          </a:p>
        </p:txBody>
      </p:sp>
    </p:spTree>
    <p:extLst>
      <p:ext uri="{BB962C8B-B14F-4D97-AF65-F5344CB8AC3E}">
        <p14:creationId xmlns:p14="http://schemas.microsoft.com/office/powerpoint/2010/main" val="2479692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79A5E7-2A80-45E5-803A-8EC0212A1D4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3079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1D8BD707-D9CF-40AE-B4C6-C98DA3205C09}" type="datetimeFigureOut">
              <a:rPr lang="en-US" smtClean="0">
                <a:solidFill>
                  <a:prstClr val="black">
                    <a:tint val="75000"/>
                  </a:prstClr>
                </a:solidFill>
              </a:rPr>
              <a:pPr/>
              <a:t>9/19/2021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6014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1D8BD707-D9CF-40AE-B4C6-C98DA3205C09}" type="datetimeFigureOut">
              <a:rPr lang="en-US" smtClean="0">
                <a:solidFill>
                  <a:prstClr val="black">
                    <a:tint val="75000"/>
                  </a:prstClr>
                </a:solidFill>
              </a:rPr>
              <a:pPr/>
              <a:t>9/19/2021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590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1D8BD707-D9CF-40AE-B4C6-C98DA3205C09}" type="datetimeFigureOut">
              <a:rPr lang="en-US" smtClean="0">
                <a:solidFill>
                  <a:prstClr val="black">
                    <a:tint val="75000"/>
                  </a:prstClr>
                </a:solidFill>
              </a:rPr>
              <a:pPr/>
              <a:t>9/19/2021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3613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1D8BD707-D9CF-40AE-B4C6-C98DA3205C09}" type="datetimeFigureOut">
              <a:rPr lang="en-US" smtClean="0">
                <a:solidFill>
                  <a:prstClr val="black">
                    <a:tint val="75000"/>
                  </a:prstClr>
                </a:solidFill>
              </a:rPr>
              <a:pPr/>
              <a:t>9/19/2021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3587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1D8BD707-D9CF-40AE-B4C6-C98DA3205C09}" type="datetimeFigureOut">
              <a:rPr lang="en-US" smtClean="0">
                <a:solidFill>
                  <a:prstClr val="black">
                    <a:tint val="75000"/>
                  </a:prstClr>
                </a:solidFill>
              </a:rPr>
              <a:pPr/>
              <a:t>9/19/2021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1733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1D8BD707-D9CF-40AE-B4C6-C98DA3205C09}" type="datetimeFigureOut">
              <a:rPr lang="en-US" smtClean="0">
                <a:solidFill>
                  <a:prstClr val="black">
                    <a:tint val="75000"/>
                  </a:prstClr>
                </a:solidFill>
              </a:rPr>
              <a:pPr/>
              <a:t>9/19/2021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5570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1D8BD707-D9CF-40AE-B4C6-C98DA3205C09}" type="datetimeFigureOut">
              <a:rPr lang="en-US" smtClean="0">
                <a:solidFill>
                  <a:prstClr val="black">
                    <a:tint val="75000"/>
                  </a:prstClr>
                </a:solidFill>
              </a:rPr>
              <a:pPr/>
              <a:t>9/19/2021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4505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1D8BD707-D9CF-40AE-B4C6-C98DA3205C09}" type="datetimeFigureOut">
              <a:rPr lang="en-US" smtClean="0">
                <a:solidFill>
                  <a:prstClr val="black">
                    <a:tint val="75000"/>
                  </a:prstClr>
                </a:solidFill>
              </a:rPr>
              <a:pPr/>
              <a:t>9/19/2021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5882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1D8BD707-D9CF-40AE-B4C6-C98DA3205C09}" type="datetimeFigureOut">
              <a:rPr lang="en-US" smtClean="0">
                <a:solidFill>
                  <a:prstClr val="black">
                    <a:tint val="75000"/>
                  </a:prstClr>
                </a:solidFill>
              </a:rPr>
              <a:pPr/>
              <a:t>9/19/2021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0588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1D8BD707-D9CF-40AE-B4C6-C98DA3205C09}" type="datetimeFigureOut">
              <a:rPr lang="en-US" smtClean="0">
                <a:solidFill>
                  <a:prstClr val="black">
                    <a:tint val="75000"/>
                  </a:prstClr>
                </a:solidFill>
              </a:rPr>
              <a:pPr/>
              <a:t>9/19/2021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4737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1D8BD707-D9CF-40AE-B4C6-C98DA3205C09}" type="datetimeFigureOut">
              <a:rPr lang="en-US" smtClean="0">
                <a:solidFill>
                  <a:prstClr val="black">
                    <a:tint val="75000"/>
                  </a:prstClr>
                </a:solidFill>
              </a:rPr>
              <a:pPr/>
              <a:t>9/19/2021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7007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49074717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defTabSz="1371600">
              <a:defRPr/>
            </a:pPr>
            <a:fld id="{6BF42105-BDD7-43F3-896D-0A0754E6D809}" type="datetimeFigureOut">
              <a:rPr lang="en-US" smtClean="0">
                <a:solidFill>
                  <a:prstClr val="black">
                    <a:tint val="75000"/>
                  </a:prstClr>
                </a:solidFill>
              </a:rPr>
              <a:pPr defTabSz="1371600">
                <a:defRPr/>
              </a:pPr>
              <a:t>9/19/2021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1371600">
              <a:defRPr/>
            </a:pPr>
            <a:fld id="{EEA0881C-1CD0-4401-8F3E-9D243E7754E3}"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26624796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defTabSz="1371600">
              <a:defRPr/>
            </a:pPr>
            <a:fld id="{6BF42105-BDD7-43F3-896D-0A0754E6D809}" type="datetimeFigureOut">
              <a:rPr lang="en-US" smtClean="0">
                <a:solidFill>
                  <a:prstClr val="black">
                    <a:tint val="75000"/>
                  </a:prstClr>
                </a:solidFill>
              </a:rPr>
              <a:pPr defTabSz="1371600">
                <a:defRPr/>
              </a:pPr>
              <a:t>9/19/2021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1371600">
              <a:defRPr/>
            </a:pPr>
            <a:fld id="{EEA0881C-1CD0-4401-8F3E-9D243E7754E3}"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400266943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defTabSz="1371600">
              <a:defRPr/>
            </a:pPr>
            <a:fld id="{6BF42105-BDD7-43F3-896D-0A0754E6D809}" type="datetimeFigureOut">
              <a:rPr lang="en-US" smtClean="0">
                <a:solidFill>
                  <a:prstClr val="black">
                    <a:tint val="75000"/>
                  </a:prstClr>
                </a:solidFill>
              </a:rPr>
              <a:pPr defTabSz="1371600">
                <a:defRPr/>
              </a:pPr>
              <a:t>9/19/2021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defTabSz="1371600">
              <a:defRPr/>
            </a:pPr>
            <a:fld id="{EEA0881C-1CD0-4401-8F3E-9D243E7754E3}"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153784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pPr defTabSz="1371600">
              <a:defRPr/>
            </a:pPr>
            <a:fld id="{6BF42105-BDD7-43F3-896D-0A0754E6D809}" type="datetimeFigureOut">
              <a:rPr lang="en-US" smtClean="0">
                <a:solidFill>
                  <a:prstClr val="black">
                    <a:tint val="75000"/>
                  </a:prstClr>
                </a:solidFill>
              </a:rPr>
              <a:pPr defTabSz="1371600">
                <a:defRPr/>
              </a:pPr>
              <a:t>9/19/2021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pPr defTabSz="13716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defTabSz="1371600">
              <a:defRPr/>
            </a:pPr>
            <a:fld id="{EEA0881C-1CD0-4401-8F3E-9D243E7754E3}"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428999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pPr defTabSz="1371600">
              <a:defRPr/>
            </a:pPr>
            <a:fld id="{6BF42105-BDD7-43F3-896D-0A0754E6D809}" type="datetimeFigureOut">
              <a:rPr lang="en-US" smtClean="0">
                <a:solidFill>
                  <a:prstClr val="black">
                    <a:tint val="75000"/>
                  </a:prstClr>
                </a:solidFill>
              </a:rPr>
              <a:pPr defTabSz="1371600">
                <a:defRPr/>
              </a:pPr>
              <a:t>9/19/2021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pPr defTabSz="13716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defTabSz="1371600">
              <a:defRPr/>
            </a:pPr>
            <a:fld id="{EEA0881C-1CD0-4401-8F3E-9D243E7754E3}"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4015814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pPr defTabSz="1371600">
              <a:defRPr/>
            </a:pPr>
            <a:fld id="{6BF42105-BDD7-43F3-896D-0A0754E6D809}" type="datetimeFigureOut">
              <a:rPr lang="en-US" smtClean="0">
                <a:solidFill>
                  <a:prstClr val="black">
                    <a:tint val="75000"/>
                  </a:prstClr>
                </a:solidFill>
              </a:rPr>
              <a:pPr defTabSz="1371600">
                <a:defRPr/>
              </a:pPr>
              <a:t>9/19/2021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pPr defTabSz="1371600">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defTabSz="1371600">
              <a:defRPr/>
            </a:pPr>
            <a:fld id="{EEA0881C-1CD0-4401-8F3E-9D243E7754E3}"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709886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defTabSz="1371600">
              <a:defRPr/>
            </a:pPr>
            <a:fld id="{6BF42105-BDD7-43F3-896D-0A0754E6D809}" type="datetimeFigureOut">
              <a:rPr lang="en-US" smtClean="0">
                <a:solidFill>
                  <a:prstClr val="black">
                    <a:tint val="75000"/>
                  </a:prstClr>
                </a:solidFill>
              </a:rPr>
              <a:pPr defTabSz="1371600">
                <a:defRPr/>
              </a:pPr>
              <a:t>9/19/2021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defTabSz="1371600">
              <a:defRPr/>
            </a:pPr>
            <a:fld id="{EEA0881C-1CD0-4401-8F3E-9D243E7754E3}"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460673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defTabSz="1371600">
              <a:defRPr/>
            </a:pPr>
            <a:fld id="{6BF42105-BDD7-43F3-896D-0A0754E6D809}" type="datetimeFigureOut">
              <a:rPr lang="en-US" smtClean="0">
                <a:solidFill>
                  <a:prstClr val="black">
                    <a:tint val="75000"/>
                  </a:prstClr>
                </a:solidFill>
              </a:rPr>
              <a:pPr defTabSz="1371600">
                <a:defRPr/>
              </a:pPr>
              <a:t>9/19/2021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defTabSz="1371600">
              <a:defRPr/>
            </a:pPr>
            <a:fld id="{EEA0881C-1CD0-4401-8F3E-9D243E7754E3}"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478450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defTabSz="1371600">
              <a:defRPr/>
            </a:pPr>
            <a:fld id="{6BF42105-BDD7-43F3-896D-0A0754E6D809}" type="datetimeFigureOut">
              <a:rPr lang="en-US" smtClean="0">
                <a:solidFill>
                  <a:prstClr val="black">
                    <a:tint val="75000"/>
                  </a:prstClr>
                </a:solidFill>
              </a:rPr>
              <a:pPr defTabSz="1371600">
                <a:defRPr/>
              </a:pPr>
              <a:t>9/19/2021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1371600">
              <a:defRPr/>
            </a:pPr>
            <a:fld id="{EEA0881C-1CD0-4401-8F3E-9D243E7754E3}"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755652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defTabSz="1371600">
              <a:defRPr/>
            </a:pPr>
            <a:fld id="{6BF42105-BDD7-43F3-896D-0A0754E6D809}" type="datetimeFigureOut">
              <a:rPr lang="en-US" smtClean="0">
                <a:solidFill>
                  <a:prstClr val="black">
                    <a:tint val="75000"/>
                  </a:prstClr>
                </a:solidFill>
              </a:rPr>
              <a:pPr defTabSz="1371600">
                <a:defRPr/>
              </a:pPr>
              <a:t>9/19/2021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1371600">
              <a:defRPr/>
            </a:pPr>
            <a:fld id="{EEA0881C-1CD0-4401-8F3E-9D243E7754E3}"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564463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9/19/2021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0798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Arial" panose="020B0604020202020204" pitchFamily="34" charset="0"/>
              </a:defRPr>
            </a:lvl1pPr>
          </a:lstStyle>
          <a:p>
            <a:pPr defTabSz="1371600">
              <a:defRPr/>
            </a:pPr>
            <a:fld id="{6BF42105-BDD7-43F3-896D-0A0754E6D809}" type="datetimeFigureOut">
              <a:rPr lang="en-US" smtClean="0">
                <a:solidFill>
                  <a:prstClr val="black">
                    <a:tint val="75000"/>
                  </a:prstClr>
                </a:solidFill>
              </a:rPr>
              <a:pPr defTabSz="1371600">
                <a:defRPr/>
              </a:pPr>
              <a:t>9/19/2021</a:t>
            </a:fld>
            <a:endParaRPr lang="en-US" dirty="0">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Arial" panose="020B0604020202020204" pitchFamily="34" charset="0"/>
              </a:defRPr>
            </a:lvl1p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Arial" panose="020B0604020202020204" pitchFamily="34" charset="0"/>
              </a:defRPr>
            </a:lvl1pPr>
          </a:lstStyle>
          <a:p>
            <a:pPr defTabSz="1371600">
              <a:defRPr/>
            </a:pPr>
            <a:fld id="{EEA0881C-1CD0-4401-8F3E-9D243E7754E3}"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3820757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3" Type="http://schemas.openxmlformats.org/officeDocument/2006/relationships/image" Target="../media/image61.sv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8" Type="http://schemas.openxmlformats.org/officeDocument/2006/relationships/image" Target="../media/image32.png"/><Relationship Id="rId17" Type="http://schemas.openxmlformats.org/officeDocument/2006/relationships/image" Target="../media/image63.svg"/><Relationship Id="rId2" Type="http://schemas.openxmlformats.org/officeDocument/2006/relationships/image" Target="../media/image34.png"/><Relationship Id="rId1" Type="http://schemas.openxmlformats.org/officeDocument/2006/relationships/slideLayout" Target="../slideLayouts/slideLayout7.xml"/><Relationship Id="rId1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13" Type="http://schemas.openxmlformats.org/officeDocument/2006/relationships/image" Target="../media/image61.svg"/><Relationship Id="rId2" Type="http://schemas.openxmlformats.org/officeDocument/2006/relationships/image" Target="../media/image33.png"/><Relationship Id="rId1" Type="http://schemas.openxmlformats.org/officeDocument/2006/relationships/slideLayout" Target="../slideLayouts/slideLayout7.xml"/><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9.sv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3" Type="http://schemas.openxmlformats.org/officeDocument/2006/relationships/image" Target="../media/image61.svg"/><Relationship Id="rId2" Type="http://schemas.openxmlformats.org/officeDocument/2006/relationships/image" Target="../media/image33.png"/><Relationship Id="rId16" Type="http://schemas.openxmlformats.org/officeDocument/2006/relationships/image" Target="../media/image22.png"/><Relationship Id="rId1" Type="http://schemas.openxmlformats.org/officeDocument/2006/relationships/slideLayout" Target="../slideLayouts/slideLayout7.xml"/><Relationship Id="rId15" Type="http://schemas.openxmlformats.org/officeDocument/2006/relationships/image" Target="../media/image36.png"/><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13" Type="http://schemas.openxmlformats.org/officeDocument/2006/relationships/image" Target="../media/image61.svg"/><Relationship Id="rId2" Type="http://schemas.openxmlformats.org/officeDocument/2006/relationships/image" Target="../media/image33.png"/><Relationship Id="rId16" Type="http://schemas.openxmlformats.org/officeDocument/2006/relationships/image" Target="../media/image45.png"/><Relationship Id="rId1" Type="http://schemas.openxmlformats.org/officeDocument/2006/relationships/slideLayout" Target="../slideLayouts/slideLayout7.xml"/><Relationship Id="rId15" Type="http://schemas.openxmlformats.org/officeDocument/2006/relationships/image" Target="../media/image44.png"/><Relationship Id="rId1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20.svg"/><Relationship Id="rId7" Type="http://schemas.openxmlformats.org/officeDocument/2006/relationships/image" Target="../media/image60.sv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0.sv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8.gif"/><Relationship Id="rId7" Type="http://schemas.openxmlformats.org/officeDocument/2006/relationships/image" Target="../media/image57.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9.gif"/><Relationship Id="rId9" Type="http://schemas.openxmlformats.org/officeDocument/2006/relationships/image" Target="../media/image59.gi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3.xml"/><Relationship Id="rId7" Type="http://schemas.openxmlformats.org/officeDocument/2006/relationships/image" Target="../media/image58.png"/><Relationship Id="rId12" Type="http://schemas.openxmlformats.org/officeDocument/2006/relationships/image" Target="../media/image61.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49.gif"/><Relationship Id="rId11" Type="http://schemas.openxmlformats.org/officeDocument/2006/relationships/image" Target="../media/image60.png"/><Relationship Id="rId5" Type="http://schemas.openxmlformats.org/officeDocument/2006/relationships/image" Target="../media/image59.gif"/><Relationship Id="rId10" Type="http://schemas.openxmlformats.org/officeDocument/2006/relationships/image" Target="../media/image57.gif"/><Relationship Id="rId4" Type="http://schemas.openxmlformats.org/officeDocument/2006/relationships/image" Target="../media/image48.gif"/><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63.png"/><Relationship Id="rId18" Type="http://schemas.openxmlformats.org/officeDocument/2006/relationships/image" Target="../media/image56.png"/><Relationship Id="rId3" Type="http://schemas.openxmlformats.org/officeDocument/2006/relationships/slideLayout" Target="../slideLayouts/slideLayout23.xml"/><Relationship Id="rId7" Type="http://schemas.openxmlformats.org/officeDocument/2006/relationships/audio" Target="../media/audio4.wav"/><Relationship Id="rId12" Type="http://schemas.openxmlformats.org/officeDocument/2006/relationships/image" Target="../media/image62.png"/><Relationship Id="rId17" Type="http://schemas.openxmlformats.org/officeDocument/2006/relationships/image" Target="../media/image55.png"/><Relationship Id="rId2" Type="http://schemas.openxmlformats.org/officeDocument/2006/relationships/audio" Target="../media/media2.wav"/><Relationship Id="rId16" Type="http://schemas.openxmlformats.org/officeDocument/2006/relationships/image" Target="../media/image66.png"/><Relationship Id="rId1" Type="http://schemas.microsoft.com/office/2007/relationships/media" Target="../media/media2.wav"/><Relationship Id="rId6" Type="http://schemas.openxmlformats.org/officeDocument/2006/relationships/audio" Target="../media/audio3.wav"/><Relationship Id="rId11" Type="http://schemas.openxmlformats.org/officeDocument/2006/relationships/image" Target="../media/image60.png"/><Relationship Id="rId5" Type="http://schemas.openxmlformats.org/officeDocument/2006/relationships/audio" Target="../media/audio2.wav"/><Relationship Id="rId15" Type="http://schemas.openxmlformats.org/officeDocument/2006/relationships/image" Target="../media/image65.png"/><Relationship Id="rId10" Type="http://schemas.openxmlformats.org/officeDocument/2006/relationships/image" Target="../media/image49.gif"/><Relationship Id="rId19" Type="http://schemas.openxmlformats.org/officeDocument/2006/relationships/image" Target="../media/image57.gif"/><Relationship Id="rId4" Type="http://schemas.openxmlformats.org/officeDocument/2006/relationships/notesSlide" Target="../notesSlides/notesSlide1.xml"/><Relationship Id="rId9" Type="http://schemas.openxmlformats.org/officeDocument/2006/relationships/image" Target="../media/image59.gif"/><Relationship Id="rId1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10.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248400" y="6966204"/>
            <a:ext cx="5791200" cy="373795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02736" y="6201587"/>
            <a:ext cx="2482528" cy="5038340"/>
          </a:xfrm>
          <a:prstGeom prst="rect">
            <a:avLst/>
          </a:prstGeom>
        </p:spPr>
      </p:pic>
      <p:sp>
        <p:nvSpPr>
          <p:cNvPr id="6" name="TextBox 6"/>
          <p:cNvSpPr txBox="1"/>
          <p:nvPr/>
        </p:nvSpPr>
        <p:spPr>
          <a:xfrm>
            <a:off x="3150886" y="1991924"/>
            <a:ext cx="11986227" cy="3034292"/>
          </a:xfrm>
          <a:prstGeom prst="rect">
            <a:avLst/>
          </a:prstGeom>
        </p:spPr>
        <p:txBody>
          <a:bodyPr wrap="square" lIns="0" tIns="0" rIns="0" bIns="0" rtlCol="0" anchor="t">
            <a:spAutoFit/>
          </a:bodyPr>
          <a:lstStyle/>
          <a:p>
            <a:pPr algn="ctr">
              <a:lnSpc>
                <a:spcPct val="130000"/>
              </a:lnSpc>
            </a:pPr>
            <a:r>
              <a:rPr lang="en-US" sz="8000" b="1" dirty="0">
                <a:solidFill>
                  <a:srgbClr val="C00000"/>
                </a:solidFill>
                <a:latin typeface="Arial" panose="020B0604020202020204" pitchFamily="34" charset="0"/>
              </a:rPr>
              <a:t>CHÀO MỪNG CÁC EM ĐẾN VỚI BUỔI HỌC!</a:t>
            </a:r>
          </a:p>
        </p:txBody>
      </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925403" y="-59580"/>
            <a:ext cx="1599597" cy="15716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9095890"/>
            <a:ext cx="18288000" cy="1191110"/>
          </a:xfrm>
          <a:prstGeom prst="rect">
            <a:avLst/>
          </a:prstGeom>
          <a:solidFill>
            <a:srgbClr val="84653C"/>
          </a:solidFill>
        </p:spPr>
      </p:sp>
      <p:sp>
        <p:nvSpPr>
          <p:cNvPr id="6" name="Rectangle 79"/>
          <p:cNvSpPr>
            <a:spLocks noChangeArrowheads="1"/>
          </p:cNvSpPr>
          <p:nvPr/>
        </p:nvSpPr>
        <p:spPr bwMode="auto">
          <a:xfrm>
            <a:off x="838200" y="266700"/>
            <a:ext cx="10058400" cy="830997"/>
          </a:xfrm>
          <a:prstGeom prst="rect">
            <a:avLst/>
          </a:prstGeom>
          <a:noFill/>
          <a:ln w="9525">
            <a:noFill/>
            <a:miter lim="800000"/>
            <a:headEnd/>
            <a:tailEnd/>
          </a:ln>
        </p:spPr>
        <p:txBody>
          <a:bodyPr wrap="square" anchor="ctr">
            <a:spAutoFit/>
          </a:bodyPr>
          <a:lstStyle/>
          <a:p>
            <a:pPr algn="ctr">
              <a:lnSpc>
                <a:spcPct val="120000"/>
              </a:lnSpc>
            </a:pPr>
            <a:r>
              <a:rPr lang="vi-VN" sz="4000" b="1" dirty="0" smtClean="0">
                <a:solidFill>
                  <a:srgbClr val="7030A0"/>
                </a:solidFill>
                <a:latin typeface="Arial" panose="020B0604020202020204" pitchFamily="34" charset="0"/>
                <a:cs typeface="Arial" panose="020B0604020202020204" pitchFamily="34" charset="0"/>
              </a:rPr>
              <a:t> </a:t>
            </a:r>
            <a:r>
              <a:rPr lang="en-US" sz="4000" b="1" dirty="0" smtClean="0">
                <a:solidFill>
                  <a:srgbClr val="7030A0"/>
                </a:solidFill>
                <a:latin typeface="Arial" panose="020B0604020202020204" pitchFamily="34" charset="0"/>
                <a:cs typeface="Arial" panose="020B0604020202020204" pitchFamily="34" charset="0"/>
              </a:rPr>
              <a:t>II. </a:t>
            </a:r>
            <a:r>
              <a:rPr lang="en-US" sz="4000" b="1" dirty="0" err="1" smtClean="0">
                <a:solidFill>
                  <a:srgbClr val="7030A0"/>
                </a:solidFill>
                <a:latin typeface="Arial" panose="020B0604020202020204" pitchFamily="34" charset="0"/>
                <a:cs typeface="Arial" panose="020B0604020202020204" pitchFamily="34" charset="0"/>
              </a:rPr>
              <a:t>Biểu</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diễn</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số</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nguyên</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trên</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trục</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số</a:t>
            </a:r>
            <a:endParaRPr lang="en-US" sz="4000" b="1" dirty="0">
              <a:solidFill>
                <a:srgbClr val="7030A0"/>
              </a:solidFill>
              <a:latin typeface="Arial" panose="020B0604020202020204" pitchFamily="34" charset="0"/>
              <a:cs typeface="Arial" panose="020B0604020202020204" pitchFamily="34" charset="0"/>
            </a:endParaRPr>
          </a:p>
        </p:txBody>
      </p:sp>
      <p:sp>
        <p:nvSpPr>
          <p:cNvPr id="7" name="TextBox 6"/>
          <p:cNvSpPr txBox="1"/>
          <p:nvPr/>
        </p:nvSpPr>
        <p:spPr>
          <a:xfrm>
            <a:off x="2438400" y="1106894"/>
            <a:ext cx="11811000" cy="707886"/>
          </a:xfrm>
          <a:prstGeom prst="rect">
            <a:avLst/>
          </a:prstGeom>
          <a:solidFill>
            <a:schemeClr val="accent4">
              <a:lumMod val="40000"/>
              <a:lumOff val="60000"/>
            </a:schemeClr>
          </a:solidFill>
        </p:spPr>
        <p:txBody>
          <a:bodyPr wrap="square" rtlCol="0">
            <a:spAutoFit/>
          </a:bodyPr>
          <a:lstStyle/>
          <a:p>
            <a:pPr algn="ctr"/>
            <a:r>
              <a:rPr lang="en-US" sz="4000" dirty="0" smtClean="0">
                <a:latin typeface="Arial" panose="020B0604020202020204" pitchFamily="34" charset="0"/>
                <a:cs typeface="Arial" panose="020B0604020202020204" pitchFamily="34" charset="0"/>
              </a:rPr>
              <a:t>Ta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diên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trục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
        <p:nvSpPr>
          <p:cNvPr id="8" name="TextBox 7"/>
          <p:cNvSpPr txBox="1"/>
          <p:nvPr/>
        </p:nvSpPr>
        <p:spPr>
          <a:xfrm>
            <a:off x="1752600" y="1119399"/>
            <a:ext cx="10972800" cy="707886"/>
          </a:xfrm>
          <a:prstGeom prst="rect">
            <a:avLst/>
          </a:prstGeom>
          <a:noFill/>
        </p:spPr>
        <p:txBody>
          <a:bodyPr wrap="square" rtlCol="0">
            <a:spAutoFit/>
          </a:bodyPr>
          <a:lstStyle/>
          <a:p>
            <a:pPr algn="just"/>
            <a:r>
              <a:rPr lang="en-US" sz="4000" b="1" dirty="0" smtClean="0">
                <a:latin typeface="Arial" panose="020B0604020202020204" pitchFamily="34" charset="0"/>
                <a:cs typeface="Arial" panose="020B0604020202020204" pitchFamily="34" charset="0"/>
              </a:rPr>
              <a:t>a) </a:t>
            </a:r>
            <a:r>
              <a:rPr lang="en-US" sz="4000" b="1" dirty="0" err="1" smtClean="0">
                <a:latin typeface="Arial" panose="020B0604020202020204" pitchFamily="34" charset="0"/>
                <a:cs typeface="Arial" panose="020B0604020202020204" pitchFamily="34" charset="0"/>
              </a:rPr>
              <a:t>Trục</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số</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nằm</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ngang</a:t>
            </a:r>
            <a:endParaRPr lang="vi-VN" sz="4000" b="1" dirty="0">
              <a:latin typeface="Arial" panose="020B0604020202020204" pitchFamily="34" charset="0"/>
              <a:cs typeface="Arial" panose="020B0604020202020204" pitchFamily="34" charset="0"/>
            </a:endParaRPr>
          </a:p>
        </p:txBody>
      </p:sp>
      <p:grpSp>
        <p:nvGrpSpPr>
          <p:cNvPr id="182" name="Group 4"/>
          <p:cNvGrpSpPr>
            <a:grpSpLocks/>
          </p:cNvGrpSpPr>
          <p:nvPr/>
        </p:nvGrpSpPr>
        <p:grpSpPr bwMode="auto">
          <a:xfrm>
            <a:off x="4340987" y="6097755"/>
            <a:ext cx="9301225" cy="1473626"/>
            <a:chOff x="672" y="2112"/>
            <a:chExt cx="4752" cy="461"/>
          </a:xfrm>
        </p:grpSpPr>
        <p:grpSp>
          <p:nvGrpSpPr>
            <p:cNvPr id="183" name="Group 5"/>
            <p:cNvGrpSpPr>
              <a:grpSpLocks/>
            </p:cNvGrpSpPr>
            <p:nvPr/>
          </p:nvGrpSpPr>
          <p:grpSpPr bwMode="auto">
            <a:xfrm>
              <a:off x="672" y="2112"/>
              <a:ext cx="4752" cy="96"/>
              <a:chOff x="864" y="2515"/>
              <a:chExt cx="4752" cy="96"/>
            </a:xfrm>
          </p:grpSpPr>
          <p:grpSp>
            <p:nvGrpSpPr>
              <p:cNvPr id="260" name="Group 6"/>
              <p:cNvGrpSpPr>
                <a:grpSpLocks/>
              </p:cNvGrpSpPr>
              <p:nvPr/>
            </p:nvGrpSpPr>
            <p:grpSpPr bwMode="auto">
              <a:xfrm>
                <a:off x="2784" y="2515"/>
                <a:ext cx="2832" cy="96"/>
                <a:chOff x="2784" y="912"/>
                <a:chExt cx="2832" cy="96"/>
              </a:xfrm>
            </p:grpSpPr>
            <p:sp>
              <p:nvSpPr>
                <p:cNvPr id="312" name="Line 7"/>
                <p:cNvSpPr>
                  <a:spLocks noChangeShapeType="1"/>
                </p:cNvSpPr>
                <p:nvPr/>
              </p:nvSpPr>
              <p:spPr bwMode="auto">
                <a:xfrm>
                  <a:off x="2784" y="960"/>
                  <a:ext cx="2832" cy="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13" name="Line 8"/>
                <p:cNvSpPr>
                  <a:spLocks noChangeShapeType="1"/>
                </p:cNvSpPr>
                <p:nvPr/>
              </p:nvSpPr>
              <p:spPr bwMode="auto">
                <a:xfrm>
                  <a:off x="278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14" name="Line 9"/>
                <p:cNvSpPr>
                  <a:spLocks noChangeShapeType="1"/>
                </p:cNvSpPr>
                <p:nvPr/>
              </p:nvSpPr>
              <p:spPr bwMode="auto">
                <a:xfrm>
                  <a:off x="312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15" name="Line 10"/>
                <p:cNvSpPr>
                  <a:spLocks noChangeShapeType="1"/>
                </p:cNvSpPr>
                <p:nvPr/>
              </p:nvSpPr>
              <p:spPr bwMode="auto">
                <a:xfrm>
                  <a:off x="345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16" name="Line 11"/>
                <p:cNvSpPr>
                  <a:spLocks noChangeShapeType="1"/>
                </p:cNvSpPr>
                <p:nvPr/>
              </p:nvSpPr>
              <p:spPr bwMode="auto">
                <a:xfrm>
                  <a:off x="3792"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17" name="Line 12"/>
                <p:cNvSpPr>
                  <a:spLocks noChangeShapeType="1"/>
                </p:cNvSpPr>
                <p:nvPr/>
              </p:nvSpPr>
              <p:spPr bwMode="auto">
                <a:xfrm>
                  <a:off x="412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18" name="Line 13"/>
                <p:cNvSpPr>
                  <a:spLocks noChangeShapeType="1"/>
                </p:cNvSpPr>
                <p:nvPr/>
              </p:nvSpPr>
              <p:spPr bwMode="auto">
                <a:xfrm>
                  <a:off x="446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19" name="Line 14"/>
                <p:cNvSpPr>
                  <a:spLocks noChangeShapeType="1"/>
                </p:cNvSpPr>
                <p:nvPr/>
              </p:nvSpPr>
              <p:spPr bwMode="auto">
                <a:xfrm>
                  <a:off x="480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20" name="Line 15"/>
                <p:cNvSpPr>
                  <a:spLocks noChangeShapeType="1"/>
                </p:cNvSpPr>
                <p:nvPr/>
              </p:nvSpPr>
              <p:spPr bwMode="auto">
                <a:xfrm>
                  <a:off x="513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21" name="Line 16"/>
                <p:cNvSpPr>
                  <a:spLocks noChangeShapeType="1"/>
                </p:cNvSpPr>
                <p:nvPr/>
              </p:nvSpPr>
              <p:spPr bwMode="auto">
                <a:xfrm>
                  <a:off x="480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nvGrpSpPr>
              <p:cNvPr id="261" name="Group 17"/>
              <p:cNvGrpSpPr>
                <a:grpSpLocks/>
              </p:cNvGrpSpPr>
              <p:nvPr/>
            </p:nvGrpSpPr>
            <p:grpSpPr bwMode="auto">
              <a:xfrm>
                <a:off x="864" y="2515"/>
                <a:ext cx="1920" cy="96"/>
                <a:chOff x="864" y="912"/>
                <a:chExt cx="1920" cy="96"/>
              </a:xfrm>
            </p:grpSpPr>
            <p:sp>
              <p:nvSpPr>
                <p:cNvPr id="305" name="Line 18"/>
                <p:cNvSpPr>
                  <a:spLocks noChangeShapeType="1"/>
                </p:cNvSpPr>
                <p:nvPr/>
              </p:nvSpPr>
              <p:spPr bwMode="auto">
                <a:xfrm flipH="1">
                  <a:off x="864" y="960"/>
                  <a:ext cx="192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06" name="Line 19"/>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07" name="Line 20"/>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08" name="Line 21"/>
                <p:cNvSpPr>
                  <a:spLocks noChangeShapeType="1"/>
                </p:cNvSpPr>
                <p:nvPr/>
              </p:nvSpPr>
              <p:spPr bwMode="auto">
                <a:xfrm>
                  <a:off x="2112"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09" name="Line 22"/>
                <p:cNvSpPr>
                  <a:spLocks noChangeShapeType="1"/>
                </p:cNvSpPr>
                <p:nvPr/>
              </p:nvSpPr>
              <p:spPr bwMode="auto">
                <a:xfrm>
                  <a:off x="177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10" name="Line 23"/>
                <p:cNvSpPr>
                  <a:spLocks noChangeShapeType="1"/>
                </p:cNvSpPr>
                <p:nvPr/>
              </p:nvSpPr>
              <p:spPr bwMode="auto">
                <a:xfrm>
                  <a:off x="144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11" name="Line 24"/>
                <p:cNvSpPr>
                  <a:spLocks noChangeShapeType="1"/>
                </p:cNvSpPr>
                <p:nvPr/>
              </p:nvSpPr>
              <p:spPr bwMode="auto">
                <a:xfrm>
                  <a:off x="110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nvGrpSpPr>
              <p:cNvPr id="262" name="Group 25"/>
              <p:cNvGrpSpPr>
                <a:grpSpLocks/>
              </p:cNvGrpSpPr>
              <p:nvPr/>
            </p:nvGrpSpPr>
            <p:grpSpPr bwMode="auto">
              <a:xfrm>
                <a:off x="864" y="2515"/>
                <a:ext cx="1920" cy="96"/>
                <a:chOff x="864" y="912"/>
                <a:chExt cx="1920" cy="96"/>
              </a:xfrm>
            </p:grpSpPr>
            <p:sp>
              <p:nvSpPr>
                <p:cNvPr id="298" name="Line 26"/>
                <p:cNvSpPr>
                  <a:spLocks noChangeShapeType="1"/>
                </p:cNvSpPr>
                <p:nvPr/>
              </p:nvSpPr>
              <p:spPr bwMode="auto">
                <a:xfrm flipH="1">
                  <a:off x="864" y="960"/>
                  <a:ext cx="192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99" name="Line 27"/>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00" name="Line 28"/>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01" name="Line 29"/>
                <p:cNvSpPr>
                  <a:spLocks noChangeShapeType="1"/>
                </p:cNvSpPr>
                <p:nvPr/>
              </p:nvSpPr>
              <p:spPr bwMode="auto">
                <a:xfrm>
                  <a:off x="2112"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02" name="Line 30"/>
                <p:cNvSpPr>
                  <a:spLocks noChangeShapeType="1"/>
                </p:cNvSpPr>
                <p:nvPr/>
              </p:nvSpPr>
              <p:spPr bwMode="auto">
                <a:xfrm>
                  <a:off x="177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03" name="Line 31"/>
                <p:cNvSpPr>
                  <a:spLocks noChangeShapeType="1"/>
                </p:cNvSpPr>
                <p:nvPr/>
              </p:nvSpPr>
              <p:spPr bwMode="auto">
                <a:xfrm>
                  <a:off x="144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04" name="Line 32"/>
                <p:cNvSpPr>
                  <a:spLocks noChangeShapeType="1"/>
                </p:cNvSpPr>
                <p:nvPr/>
              </p:nvSpPr>
              <p:spPr bwMode="auto">
                <a:xfrm>
                  <a:off x="110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nvGrpSpPr>
              <p:cNvPr id="263" name="Group 33"/>
              <p:cNvGrpSpPr>
                <a:grpSpLocks/>
              </p:cNvGrpSpPr>
              <p:nvPr/>
            </p:nvGrpSpPr>
            <p:grpSpPr bwMode="auto">
              <a:xfrm>
                <a:off x="864" y="2515"/>
                <a:ext cx="1920" cy="96"/>
                <a:chOff x="864" y="912"/>
                <a:chExt cx="1920" cy="96"/>
              </a:xfrm>
            </p:grpSpPr>
            <p:sp>
              <p:nvSpPr>
                <p:cNvPr id="291" name="Line 34"/>
                <p:cNvSpPr>
                  <a:spLocks noChangeShapeType="1"/>
                </p:cNvSpPr>
                <p:nvPr/>
              </p:nvSpPr>
              <p:spPr bwMode="auto">
                <a:xfrm flipH="1">
                  <a:off x="864" y="960"/>
                  <a:ext cx="192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92" name="Line 35"/>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93" name="Line 36"/>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94" name="Line 37"/>
                <p:cNvSpPr>
                  <a:spLocks noChangeShapeType="1"/>
                </p:cNvSpPr>
                <p:nvPr/>
              </p:nvSpPr>
              <p:spPr bwMode="auto">
                <a:xfrm>
                  <a:off x="2112"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95" name="Line 38"/>
                <p:cNvSpPr>
                  <a:spLocks noChangeShapeType="1"/>
                </p:cNvSpPr>
                <p:nvPr/>
              </p:nvSpPr>
              <p:spPr bwMode="auto">
                <a:xfrm>
                  <a:off x="177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96" name="Line 39"/>
                <p:cNvSpPr>
                  <a:spLocks noChangeShapeType="1"/>
                </p:cNvSpPr>
                <p:nvPr/>
              </p:nvSpPr>
              <p:spPr bwMode="auto">
                <a:xfrm>
                  <a:off x="144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97" name="Line 40"/>
                <p:cNvSpPr>
                  <a:spLocks noChangeShapeType="1"/>
                </p:cNvSpPr>
                <p:nvPr/>
              </p:nvSpPr>
              <p:spPr bwMode="auto">
                <a:xfrm>
                  <a:off x="110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nvGrpSpPr>
              <p:cNvPr id="264" name="Group 41"/>
              <p:cNvGrpSpPr>
                <a:grpSpLocks/>
              </p:cNvGrpSpPr>
              <p:nvPr/>
            </p:nvGrpSpPr>
            <p:grpSpPr bwMode="auto">
              <a:xfrm>
                <a:off x="864" y="2515"/>
                <a:ext cx="1920" cy="96"/>
                <a:chOff x="864" y="912"/>
                <a:chExt cx="1920" cy="96"/>
              </a:xfrm>
            </p:grpSpPr>
            <p:sp>
              <p:nvSpPr>
                <p:cNvPr id="284" name="Line 42"/>
                <p:cNvSpPr>
                  <a:spLocks noChangeShapeType="1"/>
                </p:cNvSpPr>
                <p:nvPr/>
              </p:nvSpPr>
              <p:spPr bwMode="auto">
                <a:xfrm flipH="1">
                  <a:off x="864" y="960"/>
                  <a:ext cx="192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85" name="Line 43"/>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86" name="Line 44"/>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87" name="Line 45"/>
                <p:cNvSpPr>
                  <a:spLocks noChangeShapeType="1"/>
                </p:cNvSpPr>
                <p:nvPr/>
              </p:nvSpPr>
              <p:spPr bwMode="auto">
                <a:xfrm>
                  <a:off x="2112"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88" name="Line 46"/>
                <p:cNvSpPr>
                  <a:spLocks noChangeShapeType="1"/>
                </p:cNvSpPr>
                <p:nvPr/>
              </p:nvSpPr>
              <p:spPr bwMode="auto">
                <a:xfrm>
                  <a:off x="177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89" name="Line 47"/>
                <p:cNvSpPr>
                  <a:spLocks noChangeShapeType="1"/>
                </p:cNvSpPr>
                <p:nvPr/>
              </p:nvSpPr>
              <p:spPr bwMode="auto">
                <a:xfrm>
                  <a:off x="144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90" name="Line 48"/>
                <p:cNvSpPr>
                  <a:spLocks noChangeShapeType="1"/>
                </p:cNvSpPr>
                <p:nvPr/>
              </p:nvSpPr>
              <p:spPr bwMode="auto">
                <a:xfrm>
                  <a:off x="110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nvGrpSpPr>
              <p:cNvPr id="265" name="Group 49"/>
              <p:cNvGrpSpPr>
                <a:grpSpLocks/>
              </p:cNvGrpSpPr>
              <p:nvPr/>
            </p:nvGrpSpPr>
            <p:grpSpPr bwMode="auto">
              <a:xfrm>
                <a:off x="864" y="2515"/>
                <a:ext cx="1920" cy="96"/>
                <a:chOff x="864" y="912"/>
                <a:chExt cx="1920" cy="96"/>
              </a:xfrm>
            </p:grpSpPr>
            <p:sp>
              <p:nvSpPr>
                <p:cNvPr id="277" name="Line 50"/>
                <p:cNvSpPr>
                  <a:spLocks noChangeShapeType="1"/>
                </p:cNvSpPr>
                <p:nvPr/>
              </p:nvSpPr>
              <p:spPr bwMode="auto">
                <a:xfrm flipH="1">
                  <a:off x="864" y="960"/>
                  <a:ext cx="192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78" name="Line 51"/>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79" name="Line 52"/>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80" name="Line 53"/>
                <p:cNvSpPr>
                  <a:spLocks noChangeShapeType="1"/>
                </p:cNvSpPr>
                <p:nvPr/>
              </p:nvSpPr>
              <p:spPr bwMode="auto">
                <a:xfrm>
                  <a:off x="2112"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81" name="Line 54"/>
                <p:cNvSpPr>
                  <a:spLocks noChangeShapeType="1"/>
                </p:cNvSpPr>
                <p:nvPr/>
              </p:nvSpPr>
              <p:spPr bwMode="auto">
                <a:xfrm>
                  <a:off x="177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82" name="Line 55"/>
                <p:cNvSpPr>
                  <a:spLocks noChangeShapeType="1"/>
                </p:cNvSpPr>
                <p:nvPr/>
              </p:nvSpPr>
              <p:spPr bwMode="auto">
                <a:xfrm>
                  <a:off x="144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83" name="Line 56"/>
                <p:cNvSpPr>
                  <a:spLocks noChangeShapeType="1"/>
                </p:cNvSpPr>
                <p:nvPr/>
              </p:nvSpPr>
              <p:spPr bwMode="auto">
                <a:xfrm>
                  <a:off x="110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nvGrpSpPr>
              <p:cNvPr id="266" name="Group 57"/>
              <p:cNvGrpSpPr>
                <a:grpSpLocks/>
              </p:cNvGrpSpPr>
              <p:nvPr/>
            </p:nvGrpSpPr>
            <p:grpSpPr bwMode="auto">
              <a:xfrm>
                <a:off x="2784" y="2515"/>
                <a:ext cx="2832" cy="96"/>
                <a:chOff x="2784" y="912"/>
                <a:chExt cx="2832" cy="96"/>
              </a:xfrm>
            </p:grpSpPr>
            <p:sp>
              <p:nvSpPr>
                <p:cNvPr id="267" name="Line 58"/>
                <p:cNvSpPr>
                  <a:spLocks noChangeShapeType="1"/>
                </p:cNvSpPr>
                <p:nvPr/>
              </p:nvSpPr>
              <p:spPr bwMode="auto">
                <a:xfrm>
                  <a:off x="2784" y="960"/>
                  <a:ext cx="2832" cy="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68" name="Line 59"/>
                <p:cNvSpPr>
                  <a:spLocks noChangeShapeType="1"/>
                </p:cNvSpPr>
                <p:nvPr/>
              </p:nvSpPr>
              <p:spPr bwMode="auto">
                <a:xfrm>
                  <a:off x="278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69" name="Line 60"/>
                <p:cNvSpPr>
                  <a:spLocks noChangeShapeType="1"/>
                </p:cNvSpPr>
                <p:nvPr/>
              </p:nvSpPr>
              <p:spPr bwMode="auto">
                <a:xfrm>
                  <a:off x="312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70" name="Line 61"/>
                <p:cNvSpPr>
                  <a:spLocks noChangeShapeType="1"/>
                </p:cNvSpPr>
                <p:nvPr/>
              </p:nvSpPr>
              <p:spPr bwMode="auto">
                <a:xfrm>
                  <a:off x="345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71" name="Line 62"/>
                <p:cNvSpPr>
                  <a:spLocks noChangeShapeType="1"/>
                </p:cNvSpPr>
                <p:nvPr/>
              </p:nvSpPr>
              <p:spPr bwMode="auto">
                <a:xfrm>
                  <a:off x="3792"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72" name="Line 63"/>
                <p:cNvSpPr>
                  <a:spLocks noChangeShapeType="1"/>
                </p:cNvSpPr>
                <p:nvPr/>
              </p:nvSpPr>
              <p:spPr bwMode="auto">
                <a:xfrm>
                  <a:off x="412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73" name="Line 64"/>
                <p:cNvSpPr>
                  <a:spLocks noChangeShapeType="1"/>
                </p:cNvSpPr>
                <p:nvPr/>
              </p:nvSpPr>
              <p:spPr bwMode="auto">
                <a:xfrm>
                  <a:off x="446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74" name="Line 65"/>
                <p:cNvSpPr>
                  <a:spLocks noChangeShapeType="1"/>
                </p:cNvSpPr>
                <p:nvPr/>
              </p:nvSpPr>
              <p:spPr bwMode="auto">
                <a:xfrm>
                  <a:off x="480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75" name="Line 66"/>
                <p:cNvSpPr>
                  <a:spLocks noChangeShapeType="1"/>
                </p:cNvSpPr>
                <p:nvPr/>
              </p:nvSpPr>
              <p:spPr bwMode="auto">
                <a:xfrm>
                  <a:off x="513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76" name="Line 67"/>
                <p:cNvSpPr>
                  <a:spLocks noChangeShapeType="1"/>
                </p:cNvSpPr>
                <p:nvPr/>
              </p:nvSpPr>
              <p:spPr bwMode="auto">
                <a:xfrm>
                  <a:off x="480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sp>
          <p:nvSpPr>
            <p:cNvPr id="184" name="Text Box 68"/>
            <p:cNvSpPr txBox="1">
              <a:spLocks noChangeArrowheads="1"/>
            </p:cNvSpPr>
            <p:nvPr/>
          </p:nvSpPr>
          <p:spPr bwMode="auto">
            <a:xfrm>
              <a:off x="2784" y="2208"/>
              <a:ext cx="3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000" b="1">
                  <a:latin typeface="Arial" panose="020B0604020202020204" pitchFamily="34" charset="0"/>
                  <a:cs typeface="Arial" panose="020B0604020202020204" pitchFamily="34" charset="0"/>
                </a:rPr>
                <a:t>0</a:t>
              </a:r>
            </a:p>
          </p:txBody>
        </p:sp>
        <p:grpSp>
          <p:nvGrpSpPr>
            <p:cNvPr id="185" name="Group 69"/>
            <p:cNvGrpSpPr>
              <a:grpSpLocks/>
            </p:cNvGrpSpPr>
            <p:nvPr/>
          </p:nvGrpSpPr>
          <p:grpSpPr bwMode="auto">
            <a:xfrm>
              <a:off x="672" y="2112"/>
              <a:ext cx="4752" cy="96"/>
              <a:chOff x="960" y="1488"/>
              <a:chExt cx="4752" cy="96"/>
            </a:xfrm>
          </p:grpSpPr>
          <p:grpSp>
            <p:nvGrpSpPr>
              <p:cNvPr id="198" name="Group 70"/>
              <p:cNvGrpSpPr>
                <a:grpSpLocks/>
              </p:cNvGrpSpPr>
              <p:nvPr/>
            </p:nvGrpSpPr>
            <p:grpSpPr bwMode="auto">
              <a:xfrm>
                <a:off x="2880" y="1488"/>
                <a:ext cx="2832" cy="96"/>
                <a:chOff x="2784" y="912"/>
                <a:chExt cx="2832" cy="96"/>
              </a:xfrm>
            </p:grpSpPr>
            <p:sp>
              <p:nvSpPr>
                <p:cNvPr id="250" name="Line 71"/>
                <p:cNvSpPr>
                  <a:spLocks noChangeShapeType="1"/>
                </p:cNvSpPr>
                <p:nvPr/>
              </p:nvSpPr>
              <p:spPr bwMode="auto">
                <a:xfrm>
                  <a:off x="2784" y="960"/>
                  <a:ext cx="2832" cy="0"/>
                </a:xfrm>
                <a:prstGeom prst="line">
                  <a:avLst/>
                </a:prstGeom>
                <a:ln>
                  <a:headEnd/>
                  <a:tailEnd type="triangle" w="med" len="med"/>
                </a:ln>
                <a:extLst/>
              </p:spPr>
              <p:style>
                <a:lnRef idx="3">
                  <a:schemeClr val="dk1"/>
                </a:lnRef>
                <a:fillRef idx="0">
                  <a:schemeClr val="dk1"/>
                </a:fillRef>
                <a:effectRef idx="2">
                  <a:schemeClr val="dk1"/>
                </a:effectRef>
                <a:fontRef idx="minor">
                  <a:schemeClr val="tx1"/>
                </a:fontRef>
              </p:style>
              <p:txBody>
                <a:bodyPr/>
                <a:lstStyle/>
                <a:p>
                  <a:endParaRPr lang="en-US">
                    <a:latin typeface="Arial" panose="020B0604020202020204" pitchFamily="34" charset="0"/>
                    <a:cs typeface="Arial" panose="020B0604020202020204" pitchFamily="34" charset="0"/>
                  </a:endParaRPr>
                </a:p>
              </p:txBody>
            </p:sp>
            <p:sp>
              <p:nvSpPr>
                <p:cNvPr id="251" name="Line 72"/>
                <p:cNvSpPr>
                  <a:spLocks noChangeShapeType="1"/>
                </p:cNvSpPr>
                <p:nvPr/>
              </p:nvSpPr>
              <p:spPr bwMode="auto">
                <a:xfrm>
                  <a:off x="278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52" name="Line 73"/>
                <p:cNvSpPr>
                  <a:spLocks noChangeShapeType="1"/>
                </p:cNvSpPr>
                <p:nvPr/>
              </p:nvSpPr>
              <p:spPr bwMode="auto">
                <a:xfrm>
                  <a:off x="312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53" name="Line 74"/>
                <p:cNvSpPr>
                  <a:spLocks noChangeShapeType="1"/>
                </p:cNvSpPr>
                <p:nvPr/>
              </p:nvSpPr>
              <p:spPr bwMode="auto">
                <a:xfrm>
                  <a:off x="345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54" name="Line 75"/>
                <p:cNvSpPr>
                  <a:spLocks noChangeShapeType="1"/>
                </p:cNvSpPr>
                <p:nvPr/>
              </p:nvSpPr>
              <p:spPr bwMode="auto">
                <a:xfrm>
                  <a:off x="3792"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55" name="Line 76"/>
                <p:cNvSpPr>
                  <a:spLocks noChangeShapeType="1"/>
                </p:cNvSpPr>
                <p:nvPr/>
              </p:nvSpPr>
              <p:spPr bwMode="auto">
                <a:xfrm>
                  <a:off x="412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56" name="Line 77"/>
                <p:cNvSpPr>
                  <a:spLocks noChangeShapeType="1"/>
                </p:cNvSpPr>
                <p:nvPr/>
              </p:nvSpPr>
              <p:spPr bwMode="auto">
                <a:xfrm>
                  <a:off x="446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57" name="Line 78"/>
                <p:cNvSpPr>
                  <a:spLocks noChangeShapeType="1"/>
                </p:cNvSpPr>
                <p:nvPr/>
              </p:nvSpPr>
              <p:spPr bwMode="auto">
                <a:xfrm>
                  <a:off x="480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58" name="Line 79"/>
                <p:cNvSpPr>
                  <a:spLocks noChangeShapeType="1"/>
                </p:cNvSpPr>
                <p:nvPr/>
              </p:nvSpPr>
              <p:spPr bwMode="auto">
                <a:xfrm>
                  <a:off x="513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59" name="Line 80"/>
                <p:cNvSpPr>
                  <a:spLocks noChangeShapeType="1"/>
                </p:cNvSpPr>
                <p:nvPr/>
              </p:nvSpPr>
              <p:spPr bwMode="auto">
                <a:xfrm>
                  <a:off x="480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nvGrpSpPr>
              <p:cNvPr id="199" name="Group 81"/>
              <p:cNvGrpSpPr>
                <a:grpSpLocks/>
              </p:cNvGrpSpPr>
              <p:nvPr/>
            </p:nvGrpSpPr>
            <p:grpSpPr bwMode="auto">
              <a:xfrm>
                <a:off x="960" y="1488"/>
                <a:ext cx="1920" cy="96"/>
                <a:chOff x="864" y="912"/>
                <a:chExt cx="1920" cy="96"/>
              </a:xfrm>
            </p:grpSpPr>
            <p:sp>
              <p:nvSpPr>
                <p:cNvPr id="243" name="Line 82"/>
                <p:cNvSpPr>
                  <a:spLocks noChangeShapeType="1"/>
                </p:cNvSpPr>
                <p:nvPr/>
              </p:nvSpPr>
              <p:spPr bwMode="auto">
                <a:xfrm flipH="1">
                  <a:off x="864" y="960"/>
                  <a:ext cx="1920" cy="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44" name="Line 83"/>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45" name="Line 84"/>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46" name="Line 85"/>
                <p:cNvSpPr>
                  <a:spLocks noChangeShapeType="1"/>
                </p:cNvSpPr>
                <p:nvPr/>
              </p:nvSpPr>
              <p:spPr bwMode="auto">
                <a:xfrm>
                  <a:off x="2112"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47" name="Line 86"/>
                <p:cNvSpPr>
                  <a:spLocks noChangeShapeType="1"/>
                </p:cNvSpPr>
                <p:nvPr/>
              </p:nvSpPr>
              <p:spPr bwMode="auto">
                <a:xfrm>
                  <a:off x="177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48" name="Line 87"/>
                <p:cNvSpPr>
                  <a:spLocks noChangeShapeType="1"/>
                </p:cNvSpPr>
                <p:nvPr/>
              </p:nvSpPr>
              <p:spPr bwMode="auto">
                <a:xfrm>
                  <a:off x="144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49" name="Line 88"/>
                <p:cNvSpPr>
                  <a:spLocks noChangeShapeType="1"/>
                </p:cNvSpPr>
                <p:nvPr/>
              </p:nvSpPr>
              <p:spPr bwMode="auto">
                <a:xfrm>
                  <a:off x="110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nvGrpSpPr>
              <p:cNvPr id="200" name="Group 89"/>
              <p:cNvGrpSpPr>
                <a:grpSpLocks/>
              </p:cNvGrpSpPr>
              <p:nvPr/>
            </p:nvGrpSpPr>
            <p:grpSpPr bwMode="auto">
              <a:xfrm>
                <a:off x="960" y="1488"/>
                <a:ext cx="1920" cy="96"/>
                <a:chOff x="864" y="912"/>
                <a:chExt cx="1920" cy="96"/>
              </a:xfrm>
            </p:grpSpPr>
            <p:sp>
              <p:nvSpPr>
                <p:cNvPr id="236" name="Line 90"/>
                <p:cNvSpPr>
                  <a:spLocks noChangeShapeType="1"/>
                </p:cNvSpPr>
                <p:nvPr/>
              </p:nvSpPr>
              <p:spPr bwMode="auto">
                <a:xfrm flipH="1">
                  <a:off x="864" y="960"/>
                  <a:ext cx="1920" cy="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37" name="Line 91"/>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38" name="Line 92"/>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39" name="Line 93"/>
                <p:cNvSpPr>
                  <a:spLocks noChangeShapeType="1"/>
                </p:cNvSpPr>
                <p:nvPr/>
              </p:nvSpPr>
              <p:spPr bwMode="auto">
                <a:xfrm>
                  <a:off x="2112"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40" name="Line 94"/>
                <p:cNvSpPr>
                  <a:spLocks noChangeShapeType="1"/>
                </p:cNvSpPr>
                <p:nvPr/>
              </p:nvSpPr>
              <p:spPr bwMode="auto">
                <a:xfrm>
                  <a:off x="177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41" name="Line 95"/>
                <p:cNvSpPr>
                  <a:spLocks noChangeShapeType="1"/>
                </p:cNvSpPr>
                <p:nvPr/>
              </p:nvSpPr>
              <p:spPr bwMode="auto">
                <a:xfrm>
                  <a:off x="144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42" name="Line 96"/>
                <p:cNvSpPr>
                  <a:spLocks noChangeShapeType="1"/>
                </p:cNvSpPr>
                <p:nvPr/>
              </p:nvSpPr>
              <p:spPr bwMode="auto">
                <a:xfrm>
                  <a:off x="110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nvGrpSpPr>
              <p:cNvPr id="201" name="Group 97"/>
              <p:cNvGrpSpPr>
                <a:grpSpLocks/>
              </p:cNvGrpSpPr>
              <p:nvPr/>
            </p:nvGrpSpPr>
            <p:grpSpPr bwMode="auto">
              <a:xfrm>
                <a:off x="960" y="1488"/>
                <a:ext cx="1920" cy="96"/>
                <a:chOff x="864" y="912"/>
                <a:chExt cx="1920" cy="96"/>
              </a:xfrm>
            </p:grpSpPr>
            <p:sp>
              <p:nvSpPr>
                <p:cNvPr id="229" name="Line 98"/>
                <p:cNvSpPr>
                  <a:spLocks noChangeShapeType="1"/>
                </p:cNvSpPr>
                <p:nvPr/>
              </p:nvSpPr>
              <p:spPr bwMode="auto">
                <a:xfrm flipH="1">
                  <a:off x="864" y="960"/>
                  <a:ext cx="1920" cy="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30" name="Line 99"/>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31" name="Line 100"/>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32" name="Line 101"/>
                <p:cNvSpPr>
                  <a:spLocks noChangeShapeType="1"/>
                </p:cNvSpPr>
                <p:nvPr/>
              </p:nvSpPr>
              <p:spPr bwMode="auto">
                <a:xfrm>
                  <a:off x="2112"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33" name="Line 102"/>
                <p:cNvSpPr>
                  <a:spLocks noChangeShapeType="1"/>
                </p:cNvSpPr>
                <p:nvPr/>
              </p:nvSpPr>
              <p:spPr bwMode="auto">
                <a:xfrm>
                  <a:off x="177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34" name="Line 103"/>
                <p:cNvSpPr>
                  <a:spLocks noChangeShapeType="1"/>
                </p:cNvSpPr>
                <p:nvPr/>
              </p:nvSpPr>
              <p:spPr bwMode="auto">
                <a:xfrm>
                  <a:off x="144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35" name="Line 104"/>
                <p:cNvSpPr>
                  <a:spLocks noChangeShapeType="1"/>
                </p:cNvSpPr>
                <p:nvPr/>
              </p:nvSpPr>
              <p:spPr bwMode="auto">
                <a:xfrm>
                  <a:off x="110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nvGrpSpPr>
              <p:cNvPr id="202" name="Group 105"/>
              <p:cNvGrpSpPr>
                <a:grpSpLocks/>
              </p:cNvGrpSpPr>
              <p:nvPr/>
            </p:nvGrpSpPr>
            <p:grpSpPr bwMode="auto">
              <a:xfrm>
                <a:off x="960" y="1488"/>
                <a:ext cx="1920" cy="96"/>
                <a:chOff x="864" y="912"/>
                <a:chExt cx="1920" cy="96"/>
              </a:xfrm>
            </p:grpSpPr>
            <p:sp>
              <p:nvSpPr>
                <p:cNvPr id="222" name="Line 106"/>
                <p:cNvSpPr>
                  <a:spLocks noChangeShapeType="1"/>
                </p:cNvSpPr>
                <p:nvPr/>
              </p:nvSpPr>
              <p:spPr bwMode="auto">
                <a:xfrm flipH="1">
                  <a:off x="864" y="960"/>
                  <a:ext cx="1920" cy="0"/>
                </a:xfrm>
                <a:prstGeom prst="line">
                  <a:avLst/>
                </a:prstGeom>
                <a:ln>
                  <a:headEnd/>
                  <a:tailEnd/>
                </a:ln>
                <a:extLst/>
              </p:spPr>
              <p:style>
                <a:lnRef idx="3">
                  <a:schemeClr val="dk1"/>
                </a:lnRef>
                <a:fillRef idx="0">
                  <a:schemeClr val="dk1"/>
                </a:fillRef>
                <a:effectRef idx="2">
                  <a:schemeClr val="dk1"/>
                </a:effectRef>
                <a:fontRef idx="minor">
                  <a:schemeClr val="tx1"/>
                </a:fontRef>
              </p:style>
              <p:txBody>
                <a:bodyPr/>
                <a:lstStyle/>
                <a:p>
                  <a:endParaRPr lang="en-US">
                    <a:latin typeface="Arial" panose="020B0604020202020204" pitchFamily="34" charset="0"/>
                    <a:cs typeface="Arial" panose="020B0604020202020204" pitchFamily="34" charset="0"/>
                  </a:endParaRPr>
                </a:p>
              </p:txBody>
            </p:sp>
            <p:sp>
              <p:nvSpPr>
                <p:cNvPr id="223" name="Line 107"/>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24" name="Line 108"/>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25" name="Line 109"/>
                <p:cNvSpPr>
                  <a:spLocks noChangeShapeType="1"/>
                </p:cNvSpPr>
                <p:nvPr/>
              </p:nvSpPr>
              <p:spPr bwMode="auto">
                <a:xfrm>
                  <a:off x="2112"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26" name="Line 110"/>
                <p:cNvSpPr>
                  <a:spLocks noChangeShapeType="1"/>
                </p:cNvSpPr>
                <p:nvPr/>
              </p:nvSpPr>
              <p:spPr bwMode="auto">
                <a:xfrm>
                  <a:off x="177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27" name="Line 111"/>
                <p:cNvSpPr>
                  <a:spLocks noChangeShapeType="1"/>
                </p:cNvSpPr>
                <p:nvPr/>
              </p:nvSpPr>
              <p:spPr bwMode="auto">
                <a:xfrm>
                  <a:off x="144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28" name="Line 112"/>
                <p:cNvSpPr>
                  <a:spLocks noChangeShapeType="1"/>
                </p:cNvSpPr>
                <p:nvPr/>
              </p:nvSpPr>
              <p:spPr bwMode="auto">
                <a:xfrm>
                  <a:off x="110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nvGrpSpPr>
              <p:cNvPr id="203" name="Group 113"/>
              <p:cNvGrpSpPr>
                <a:grpSpLocks/>
              </p:cNvGrpSpPr>
              <p:nvPr/>
            </p:nvGrpSpPr>
            <p:grpSpPr bwMode="auto">
              <a:xfrm>
                <a:off x="974" y="1488"/>
                <a:ext cx="2246" cy="96"/>
                <a:chOff x="878" y="912"/>
                <a:chExt cx="2246" cy="96"/>
              </a:xfrm>
            </p:grpSpPr>
            <p:sp>
              <p:nvSpPr>
                <p:cNvPr id="215" name="Line 114"/>
                <p:cNvSpPr>
                  <a:spLocks noChangeShapeType="1"/>
                </p:cNvSpPr>
                <p:nvPr/>
              </p:nvSpPr>
              <p:spPr bwMode="auto">
                <a:xfrm flipH="1">
                  <a:off x="878" y="960"/>
                  <a:ext cx="2246" cy="0"/>
                </a:xfrm>
                <a:prstGeom prst="line">
                  <a:avLst/>
                </a:prstGeom>
                <a:ln>
                  <a:headEnd/>
                  <a:tailEnd/>
                </a:ln>
                <a:extLst/>
              </p:spPr>
              <p:style>
                <a:lnRef idx="3">
                  <a:schemeClr val="dk1"/>
                </a:lnRef>
                <a:fillRef idx="0">
                  <a:schemeClr val="dk1"/>
                </a:fillRef>
                <a:effectRef idx="2">
                  <a:schemeClr val="dk1"/>
                </a:effectRef>
                <a:fontRef idx="minor">
                  <a:schemeClr val="tx1"/>
                </a:fontRef>
              </p:style>
              <p:txBody>
                <a:bodyPr/>
                <a:lstStyle/>
                <a:p>
                  <a:endParaRPr lang="en-US">
                    <a:latin typeface="Arial" panose="020B0604020202020204" pitchFamily="34" charset="0"/>
                    <a:cs typeface="Arial" panose="020B0604020202020204" pitchFamily="34" charset="0"/>
                  </a:endParaRPr>
                </a:p>
              </p:txBody>
            </p:sp>
            <p:sp>
              <p:nvSpPr>
                <p:cNvPr id="216" name="Line 115"/>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17" name="Line 116"/>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18" name="Line 117"/>
                <p:cNvSpPr>
                  <a:spLocks noChangeShapeType="1"/>
                </p:cNvSpPr>
                <p:nvPr/>
              </p:nvSpPr>
              <p:spPr bwMode="auto">
                <a:xfrm>
                  <a:off x="2112"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19" name="Line 118"/>
                <p:cNvSpPr>
                  <a:spLocks noChangeShapeType="1"/>
                </p:cNvSpPr>
                <p:nvPr/>
              </p:nvSpPr>
              <p:spPr bwMode="auto">
                <a:xfrm>
                  <a:off x="177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20" name="Line 119"/>
                <p:cNvSpPr>
                  <a:spLocks noChangeShapeType="1"/>
                </p:cNvSpPr>
                <p:nvPr/>
              </p:nvSpPr>
              <p:spPr bwMode="auto">
                <a:xfrm>
                  <a:off x="144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21" name="Line 120"/>
                <p:cNvSpPr>
                  <a:spLocks noChangeShapeType="1"/>
                </p:cNvSpPr>
                <p:nvPr/>
              </p:nvSpPr>
              <p:spPr bwMode="auto">
                <a:xfrm>
                  <a:off x="110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nvGrpSpPr>
              <p:cNvPr id="204" name="Group 121"/>
              <p:cNvGrpSpPr>
                <a:grpSpLocks/>
              </p:cNvGrpSpPr>
              <p:nvPr/>
            </p:nvGrpSpPr>
            <p:grpSpPr bwMode="auto">
              <a:xfrm>
                <a:off x="2880" y="1488"/>
                <a:ext cx="2819" cy="96"/>
                <a:chOff x="2784" y="912"/>
                <a:chExt cx="2819" cy="96"/>
              </a:xfrm>
            </p:grpSpPr>
            <p:sp>
              <p:nvSpPr>
                <p:cNvPr id="205" name="Line 122"/>
                <p:cNvSpPr>
                  <a:spLocks noChangeShapeType="1"/>
                </p:cNvSpPr>
                <p:nvPr/>
              </p:nvSpPr>
              <p:spPr bwMode="auto">
                <a:xfrm>
                  <a:off x="3069" y="960"/>
                  <a:ext cx="2534" cy="0"/>
                </a:xfrm>
                <a:prstGeom prst="line">
                  <a:avLst/>
                </a:prstGeom>
                <a:ln>
                  <a:headEnd/>
                  <a:tailEnd type="triangle" w="med" len="med"/>
                </a:ln>
                <a:extLst/>
              </p:spPr>
              <p:style>
                <a:lnRef idx="3">
                  <a:schemeClr val="dk1"/>
                </a:lnRef>
                <a:fillRef idx="0">
                  <a:schemeClr val="dk1"/>
                </a:fillRef>
                <a:effectRef idx="2">
                  <a:schemeClr val="dk1"/>
                </a:effectRef>
                <a:fontRef idx="minor">
                  <a:schemeClr val="tx1"/>
                </a:fontRef>
              </p:style>
              <p:txBody>
                <a:bodyPr/>
                <a:lstStyle/>
                <a:p>
                  <a:endParaRPr lang="en-US">
                    <a:latin typeface="Arial" panose="020B0604020202020204" pitchFamily="34" charset="0"/>
                    <a:cs typeface="Arial" panose="020B0604020202020204" pitchFamily="34" charset="0"/>
                  </a:endParaRPr>
                </a:p>
              </p:txBody>
            </p:sp>
            <p:sp>
              <p:nvSpPr>
                <p:cNvPr id="206" name="Line 123"/>
                <p:cNvSpPr>
                  <a:spLocks noChangeShapeType="1"/>
                </p:cNvSpPr>
                <p:nvPr/>
              </p:nvSpPr>
              <p:spPr bwMode="auto">
                <a:xfrm>
                  <a:off x="278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07" name="Line 124"/>
                <p:cNvSpPr>
                  <a:spLocks noChangeShapeType="1"/>
                </p:cNvSpPr>
                <p:nvPr/>
              </p:nvSpPr>
              <p:spPr bwMode="auto">
                <a:xfrm>
                  <a:off x="312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08" name="Line 125"/>
                <p:cNvSpPr>
                  <a:spLocks noChangeShapeType="1"/>
                </p:cNvSpPr>
                <p:nvPr/>
              </p:nvSpPr>
              <p:spPr bwMode="auto">
                <a:xfrm>
                  <a:off x="345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09" name="Line 126"/>
                <p:cNvSpPr>
                  <a:spLocks noChangeShapeType="1"/>
                </p:cNvSpPr>
                <p:nvPr/>
              </p:nvSpPr>
              <p:spPr bwMode="auto">
                <a:xfrm>
                  <a:off x="3792"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10" name="Line 127"/>
                <p:cNvSpPr>
                  <a:spLocks noChangeShapeType="1"/>
                </p:cNvSpPr>
                <p:nvPr/>
              </p:nvSpPr>
              <p:spPr bwMode="auto">
                <a:xfrm>
                  <a:off x="412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11" name="Line 128"/>
                <p:cNvSpPr>
                  <a:spLocks noChangeShapeType="1"/>
                </p:cNvSpPr>
                <p:nvPr/>
              </p:nvSpPr>
              <p:spPr bwMode="auto">
                <a:xfrm>
                  <a:off x="446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12" name="Line 129"/>
                <p:cNvSpPr>
                  <a:spLocks noChangeShapeType="1"/>
                </p:cNvSpPr>
                <p:nvPr/>
              </p:nvSpPr>
              <p:spPr bwMode="auto">
                <a:xfrm>
                  <a:off x="480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13" name="Line 130"/>
                <p:cNvSpPr>
                  <a:spLocks noChangeShapeType="1"/>
                </p:cNvSpPr>
                <p:nvPr/>
              </p:nvSpPr>
              <p:spPr bwMode="auto">
                <a:xfrm>
                  <a:off x="513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14" name="Line 131"/>
                <p:cNvSpPr>
                  <a:spLocks noChangeShapeType="1"/>
                </p:cNvSpPr>
                <p:nvPr/>
              </p:nvSpPr>
              <p:spPr bwMode="auto">
                <a:xfrm>
                  <a:off x="480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sp>
          <p:nvSpPr>
            <p:cNvPr id="186" name="Text Box 132"/>
            <p:cNvSpPr txBox="1">
              <a:spLocks noChangeArrowheads="1"/>
            </p:cNvSpPr>
            <p:nvPr/>
          </p:nvSpPr>
          <p:spPr bwMode="auto">
            <a:xfrm>
              <a:off x="2688" y="2208"/>
              <a:ext cx="52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000" b="1">
                  <a:latin typeface="Arial" panose="020B0604020202020204" pitchFamily="34" charset="0"/>
                  <a:cs typeface="Arial" panose="020B0604020202020204" pitchFamily="34" charset="0"/>
                </a:rPr>
                <a:t>0    </a:t>
              </a:r>
            </a:p>
          </p:txBody>
        </p:sp>
        <p:sp>
          <p:nvSpPr>
            <p:cNvPr id="187" name="Text Box 134"/>
            <p:cNvSpPr txBox="1">
              <a:spLocks noChangeArrowheads="1"/>
            </p:cNvSpPr>
            <p:nvPr/>
          </p:nvSpPr>
          <p:spPr bwMode="auto">
            <a:xfrm>
              <a:off x="3504" y="2198"/>
              <a:ext cx="2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000" b="1">
                  <a:latin typeface="Arial" panose="020B0604020202020204" pitchFamily="34" charset="0"/>
                  <a:cs typeface="Arial" panose="020B0604020202020204" pitchFamily="34" charset="0"/>
                </a:rPr>
                <a:t>2</a:t>
              </a:r>
            </a:p>
          </p:txBody>
        </p:sp>
        <p:sp>
          <p:nvSpPr>
            <p:cNvPr id="188" name="Text Box 135"/>
            <p:cNvSpPr txBox="1">
              <a:spLocks noChangeArrowheads="1"/>
            </p:cNvSpPr>
            <p:nvPr/>
          </p:nvSpPr>
          <p:spPr bwMode="auto">
            <a:xfrm>
              <a:off x="3792" y="2208"/>
              <a:ext cx="2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000" b="1" dirty="0">
                  <a:latin typeface="Arial" panose="020B0604020202020204" pitchFamily="34" charset="0"/>
                  <a:cs typeface="Arial" panose="020B0604020202020204" pitchFamily="34" charset="0"/>
                </a:rPr>
                <a:t>3</a:t>
              </a:r>
            </a:p>
          </p:txBody>
        </p:sp>
        <p:sp>
          <p:nvSpPr>
            <p:cNvPr id="189" name="Text Box 136"/>
            <p:cNvSpPr txBox="1">
              <a:spLocks noChangeArrowheads="1"/>
            </p:cNvSpPr>
            <p:nvPr/>
          </p:nvSpPr>
          <p:spPr bwMode="auto">
            <a:xfrm>
              <a:off x="4128" y="2208"/>
              <a:ext cx="2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000" b="1">
                  <a:latin typeface="Arial" panose="020B0604020202020204" pitchFamily="34" charset="0"/>
                  <a:cs typeface="Arial" panose="020B0604020202020204" pitchFamily="34" charset="0"/>
                </a:rPr>
                <a:t>4</a:t>
              </a:r>
            </a:p>
          </p:txBody>
        </p:sp>
        <p:sp>
          <p:nvSpPr>
            <p:cNvPr id="190" name="Text Box 137"/>
            <p:cNvSpPr txBox="1">
              <a:spLocks noChangeArrowheads="1"/>
            </p:cNvSpPr>
            <p:nvPr/>
          </p:nvSpPr>
          <p:spPr bwMode="auto">
            <a:xfrm>
              <a:off x="4464" y="2208"/>
              <a:ext cx="2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000" b="1">
                  <a:latin typeface="Arial" panose="020B0604020202020204" pitchFamily="34" charset="0"/>
                  <a:cs typeface="Arial" panose="020B0604020202020204" pitchFamily="34" charset="0"/>
                </a:rPr>
                <a:t>5</a:t>
              </a:r>
            </a:p>
          </p:txBody>
        </p:sp>
        <p:sp>
          <p:nvSpPr>
            <p:cNvPr id="191" name="Text Box 138"/>
            <p:cNvSpPr txBox="1">
              <a:spLocks noChangeArrowheads="1"/>
            </p:cNvSpPr>
            <p:nvPr/>
          </p:nvSpPr>
          <p:spPr bwMode="auto">
            <a:xfrm>
              <a:off x="4848" y="2208"/>
              <a:ext cx="2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000" b="1" dirty="0">
                  <a:latin typeface="Arial" panose="020B0604020202020204" pitchFamily="34" charset="0"/>
                  <a:cs typeface="Arial" panose="020B0604020202020204" pitchFamily="34" charset="0"/>
                </a:rPr>
                <a:t>6</a:t>
              </a:r>
            </a:p>
          </p:txBody>
        </p:sp>
        <p:sp>
          <p:nvSpPr>
            <p:cNvPr id="192" name="Text Box 139"/>
            <p:cNvSpPr txBox="1">
              <a:spLocks noChangeArrowheads="1"/>
            </p:cNvSpPr>
            <p:nvPr/>
          </p:nvSpPr>
          <p:spPr bwMode="auto">
            <a:xfrm>
              <a:off x="2400" y="2208"/>
              <a:ext cx="3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000" b="1">
                  <a:latin typeface="Arial" panose="020B0604020202020204" pitchFamily="34" charset="0"/>
                  <a:cs typeface="Arial" panose="020B0604020202020204" pitchFamily="34" charset="0"/>
                </a:rPr>
                <a:t>-1</a:t>
              </a:r>
            </a:p>
          </p:txBody>
        </p:sp>
        <p:sp>
          <p:nvSpPr>
            <p:cNvPr id="193" name="Text Box 140"/>
            <p:cNvSpPr txBox="1">
              <a:spLocks noChangeArrowheads="1"/>
            </p:cNvSpPr>
            <p:nvPr/>
          </p:nvSpPr>
          <p:spPr bwMode="auto">
            <a:xfrm>
              <a:off x="2064" y="2208"/>
              <a:ext cx="3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000" b="1">
                  <a:latin typeface="Arial" panose="020B0604020202020204" pitchFamily="34" charset="0"/>
                  <a:cs typeface="Arial" panose="020B0604020202020204" pitchFamily="34" charset="0"/>
                </a:rPr>
                <a:t>-2</a:t>
              </a:r>
            </a:p>
          </p:txBody>
        </p:sp>
        <p:sp>
          <p:nvSpPr>
            <p:cNvPr id="194" name="Text Box 141"/>
            <p:cNvSpPr txBox="1">
              <a:spLocks noChangeArrowheads="1"/>
            </p:cNvSpPr>
            <p:nvPr/>
          </p:nvSpPr>
          <p:spPr bwMode="auto">
            <a:xfrm>
              <a:off x="1728" y="2208"/>
              <a:ext cx="3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000" b="1">
                  <a:latin typeface="Arial" panose="020B0604020202020204" pitchFamily="34" charset="0"/>
                  <a:cs typeface="Arial" panose="020B0604020202020204" pitchFamily="34" charset="0"/>
                </a:rPr>
                <a:t>-3</a:t>
              </a:r>
            </a:p>
          </p:txBody>
        </p:sp>
        <p:sp>
          <p:nvSpPr>
            <p:cNvPr id="195" name="Text Box 142"/>
            <p:cNvSpPr txBox="1">
              <a:spLocks noChangeArrowheads="1"/>
            </p:cNvSpPr>
            <p:nvPr/>
          </p:nvSpPr>
          <p:spPr bwMode="auto">
            <a:xfrm>
              <a:off x="1344" y="2208"/>
              <a:ext cx="38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000" b="1">
                  <a:latin typeface="Arial" panose="020B0604020202020204" pitchFamily="34" charset="0"/>
                  <a:cs typeface="Arial" panose="020B0604020202020204" pitchFamily="34" charset="0"/>
                </a:rPr>
                <a:t>-4</a:t>
              </a:r>
            </a:p>
          </p:txBody>
        </p:sp>
        <p:sp>
          <p:nvSpPr>
            <p:cNvPr id="196" name="Text Box 143"/>
            <p:cNvSpPr txBox="1">
              <a:spLocks noChangeArrowheads="1"/>
            </p:cNvSpPr>
            <p:nvPr/>
          </p:nvSpPr>
          <p:spPr bwMode="auto">
            <a:xfrm>
              <a:off x="1056" y="2208"/>
              <a:ext cx="3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000" b="1">
                  <a:latin typeface="Arial" panose="020B0604020202020204" pitchFamily="34" charset="0"/>
                  <a:cs typeface="Arial" panose="020B0604020202020204" pitchFamily="34" charset="0"/>
                </a:rPr>
                <a:t>-5</a:t>
              </a:r>
            </a:p>
          </p:txBody>
        </p:sp>
        <p:sp>
          <p:nvSpPr>
            <p:cNvPr id="197" name="Text Box 144"/>
            <p:cNvSpPr txBox="1">
              <a:spLocks noChangeArrowheads="1"/>
            </p:cNvSpPr>
            <p:nvPr/>
          </p:nvSpPr>
          <p:spPr bwMode="auto">
            <a:xfrm>
              <a:off x="699" y="2227"/>
              <a:ext cx="3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000" b="1" dirty="0">
                  <a:latin typeface="Arial" panose="020B0604020202020204" pitchFamily="34" charset="0"/>
                  <a:cs typeface="Arial" panose="020B0604020202020204" pitchFamily="34" charset="0"/>
                </a:rPr>
                <a:t>-6</a:t>
              </a:r>
            </a:p>
          </p:txBody>
        </p:sp>
      </p:grpSp>
      <p:sp>
        <p:nvSpPr>
          <p:cNvPr id="322" name="AutoShape 147"/>
          <p:cNvSpPr>
            <a:spLocks noChangeArrowheads="1"/>
          </p:cNvSpPr>
          <p:nvPr/>
        </p:nvSpPr>
        <p:spPr bwMode="auto">
          <a:xfrm>
            <a:off x="9260089" y="7255217"/>
            <a:ext cx="4038600" cy="685800"/>
          </a:xfrm>
          <a:prstGeom prst="wedgeRoundRectCallout">
            <a:avLst>
              <a:gd name="adj1" fmla="val -15528"/>
              <a:gd name="adj2" fmla="val -49769"/>
              <a:gd name="adj3"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3200" b="1" dirty="0" err="1">
                <a:solidFill>
                  <a:schemeClr val="accent1"/>
                </a:solidFill>
                <a:latin typeface="Arial" panose="020B0604020202020204" pitchFamily="34" charset="0"/>
                <a:cs typeface="Arial" panose="020B0604020202020204" pitchFamily="34" charset="0"/>
              </a:rPr>
              <a:t>S</a:t>
            </a:r>
            <a:r>
              <a:rPr lang="en-US" sz="3200" b="1" dirty="0" err="1" smtClean="0">
                <a:solidFill>
                  <a:schemeClr val="accent1"/>
                </a:solidFill>
                <a:latin typeface="Arial" panose="020B0604020202020204" pitchFamily="34" charset="0"/>
                <a:cs typeface="Arial" panose="020B0604020202020204" pitchFamily="34" charset="0"/>
              </a:rPr>
              <a:t>ố</a:t>
            </a:r>
            <a:r>
              <a:rPr lang="en-US" sz="3200" b="1" dirty="0" smtClean="0">
                <a:solidFill>
                  <a:schemeClr val="accent1"/>
                </a:solidFill>
                <a:latin typeface="Arial" panose="020B0604020202020204" pitchFamily="34" charset="0"/>
                <a:cs typeface="Arial" panose="020B0604020202020204" pitchFamily="34" charset="0"/>
              </a:rPr>
              <a:t> </a:t>
            </a:r>
            <a:r>
              <a:rPr lang="en-US" sz="3200" b="1" dirty="0" err="1">
                <a:solidFill>
                  <a:schemeClr val="accent1"/>
                </a:solidFill>
                <a:latin typeface="Arial" panose="020B0604020202020204" pitchFamily="34" charset="0"/>
                <a:cs typeface="Arial" panose="020B0604020202020204" pitchFamily="34" charset="0"/>
              </a:rPr>
              <a:t>nguyên</a:t>
            </a:r>
            <a:r>
              <a:rPr lang="en-US" sz="3200" b="1" dirty="0">
                <a:solidFill>
                  <a:schemeClr val="accent1"/>
                </a:solidFill>
                <a:latin typeface="Arial" panose="020B0604020202020204" pitchFamily="34" charset="0"/>
                <a:cs typeface="Arial" panose="020B0604020202020204" pitchFamily="34" charset="0"/>
              </a:rPr>
              <a:t> </a:t>
            </a:r>
            <a:r>
              <a:rPr lang="en-US" sz="3200" b="1" dirty="0" err="1">
                <a:solidFill>
                  <a:schemeClr val="accent1"/>
                </a:solidFill>
                <a:latin typeface="Arial" panose="020B0604020202020204" pitchFamily="34" charset="0"/>
                <a:cs typeface="Arial" panose="020B0604020202020204" pitchFamily="34" charset="0"/>
              </a:rPr>
              <a:t>dương</a:t>
            </a:r>
            <a:endParaRPr lang="en-US" sz="3200" b="1" dirty="0">
              <a:solidFill>
                <a:schemeClr val="accent1"/>
              </a:solidFill>
              <a:latin typeface="Arial" panose="020B0604020202020204" pitchFamily="34" charset="0"/>
              <a:cs typeface="Arial" panose="020B0604020202020204" pitchFamily="34" charset="0"/>
            </a:endParaRPr>
          </a:p>
        </p:txBody>
      </p:sp>
      <p:sp>
        <p:nvSpPr>
          <p:cNvPr id="323" name="AutoShape 150"/>
          <p:cNvSpPr>
            <a:spLocks noChangeArrowheads="1"/>
          </p:cNvSpPr>
          <p:nvPr/>
        </p:nvSpPr>
        <p:spPr bwMode="auto">
          <a:xfrm>
            <a:off x="1453329" y="2505948"/>
            <a:ext cx="6012108" cy="2569760"/>
          </a:xfrm>
          <a:prstGeom prst="wedgeRoundRectCallout">
            <a:avLst>
              <a:gd name="adj1" fmla="val 67156"/>
              <a:gd name="adj2" fmla="val 87681"/>
              <a:gd name="adj3" fmla="val 16667"/>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20000"/>
              </a:lnSpc>
            </a:pPr>
            <a:r>
              <a:rPr lang="en-US" sz="2800" b="1" dirty="0" err="1">
                <a:solidFill>
                  <a:srgbClr val="002060"/>
                </a:solidFill>
                <a:latin typeface="Arial" panose="020B0604020202020204" pitchFamily="34" charset="0"/>
                <a:cs typeface="Arial" panose="020B0604020202020204" pitchFamily="34" charset="0"/>
              </a:rPr>
              <a:t>Số</a:t>
            </a:r>
            <a:r>
              <a:rPr lang="en-US" sz="2800" b="1" dirty="0">
                <a:solidFill>
                  <a:srgbClr val="002060"/>
                </a:solidFill>
                <a:latin typeface="Arial" panose="020B0604020202020204" pitchFamily="34" charset="0"/>
                <a:cs typeface="Arial" panose="020B0604020202020204" pitchFamily="34" charset="0"/>
              </a:rPr>
              <a:t> 0 </a:t>
            </a:r>
            <a:r>
              <a:rPr lang="en-US" sz="2800" b="1" dirty="0" err="1">
                <a:solidFill>
                  <a:srgbClr val="002060"/>
                </a:solidFill>
                <a:latin typeface="Arial" panose="020B0604020202020204" pitchFamily="34" charset="0"/>
                <a:cs typeface="Arial" panose="020B0604020202020204" pitchFamily="34" charset="0"/>
              </a:rPr>
              <a:t>không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phải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số</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nguyên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dương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cũng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không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số</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nguyên</a:t>
            </a:r>
            <a:r>
              <a:rPr lang="en-US" sz="2800" b="1" dirty="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âm</a:t>
            </a:r>
            <a:r>
              <a:rPr lang="en-US" sz="2800" b="1" dirty="0" smtClean="0">
                <a:solidFill>
                  <a:srgbClr val="002060"/>
                </a:solidFill>
                <a:latin typeface="Arial" panose="020B0604020202020204" pitchFamily="34" charset="0"/>
                <a:cs typeface="Arial" panose="020B0604020202020204" pitchFamily="34" charset="0"/>
              </a:rPr>
              <a:t> </a:t>
            </a:r>
          </a:p>
          <a:p>
            <a:pPr algn="just">
              <a:lnSpc>
                <a:spcPct val="120000"/>
              </a:lnSpc>
            </a:pPr>
            <a:r>
              <a:rPr lang="en-US" sz="2800" b="1" dirty="0" smtClean="0">
                <a:solidFill>
                  <a:srgbClr val="002060"/>
                </a:solidFill>
                <a:latin typeface="Arial" panose="020B0604020202020204" pitchFamily="34" charset="0"/>
                <a:cs typeface="Arial" panose="020B0604020202020204" pitchFamily="34" charset="0"/>
                <a:sym typeface="Wingdings" pitchFamily="2" charset="2"/>
              </a:rPr>
              <a:t> </a:t>
            </a:r>
            <a:r>
              <a:rPr lang="en-US" sz="2800" b="1" dirty="0" err="1" smtClean="0">
                <a:solidFill>
                  <a:srgbClr val="002060"/>
                </a:solidFill>
                <a:latin typeface="Arial" panose="020B0604020202020204" pitchFamily="34" charset="0"/>
                <a:cs typeface="Arial" panose="020B0604020202020204" pitchFamily="34" charset="0"/>
                <a:sym typeface="Wingdings" pitchFamily="2" charset="2"/>
              </a:rPr>
              <a:t>Điểm</a:t>
            </a:r>
            <a:r>
              <a:rPr lang="en-US" sz="2800" b="1" dirty="0" smtClean="0">
                <a:solidFill>
                  <a:srgbClr val="002060"/>
                </a:solidFill>
                <a:latin typeface="Arial" panose="020B0604020202020204" pitchFamily="34" charset="0"/>
                <a:cs typeface="Arial" panose="020B0604020202020204" pitchFamily="34" charset="0"/>
                <a:sym typeface="Wingdings" pitchFamily="2" charset="2"/>
              </a:rPr>
              <a:t> </a:t>
            </a:r>
            <a:r>
              <a:rPr lang="en-US" sz="2800" b="1" dirty="0" err="1" smtClean="0">
                <a:solidFill>
                  <a:srgbClr val="002060"/>
                </a:solidFill>
                <a:latin typeface="Arial" panose="020B0604020202020204" pitchFamily="34" charset="0"/>
                <a:cs typeface="Arial" panose="020B0604020202020204" pitchFamily="34" charset="0"/>
                <a:sym typeface="Wingdings" pitchFamily="2" charset="2"/>
              </a:rPr>
              <a:t>gốc</a:t>
            </a:r>
            <a:r>
              <a:rPr lang="en-US" sz="2800" b="1" dirty="0" smtClean="0">
                <a:solidFill>
                  <a:srgbClr val="002060"/>
                </a:solidFill>
                <a:latin typeface="Arial" panose="020B0604020202020204" pitchFamily="34" charset="0"/>
                <a:cs typeface="Arial" panose="020B0604020202020204" pitchFamily="34" charset="0"/>
                <a:sym typeface="Wingdings" pitchFamily="2" charset="2"/>
              </a:rPr>
              <a:t> </a:t>
            </a:r>
            <a:r>
              <a:rPr lang="en-US" sz="2800" b="1" dirty="0" err="1" smtClean="0">
                <a:solidFill>
                  <a:srgbClr val="002060"/>
                </a:solidFill>
                <a:latin typeface="Arial" panose="020B0604020202020204" pitchFamily="34" charset="0"/>
                <a:cs typeface="Arial" panose="020B0604020202020204" pitchFamily="34" charset="0"/>
                <a:sym typeface="Wingdings" pitchFamily="2" charset="2"/>
              </a:rPr>
              <a:t>của</a:t>
            </a:r>
            <a:r>
              <a:rPr lang="en-US" sz="2800" b="1" dirty="0" smtClean="0">
                <a:solidFill>
                  <a:srgbClr val="002060"/>
                </a:solidFill>
                <a:latin typeface="Arial" panose="020B0604020202020204" pitchFamily="34" charset="0"/>
                <a:cs typeface="Arial" panose="020B0604020202020204" pitchFamily="34" charset="0"/>
                <a:sym typeface="Wingdings" pitchFamily="2" charset="2"/>
              </a:rPr>
              <a:t> </a:t>
            </a:r>
            <a:r>
              <a:rPr lang="en-US" sz="2800" b="1" dirty="0" err="1" smtClean="0">
                <a:solidFill>
                  <a:srgbClr val="002060"/>
                </a:solidFill>
                <a:latin typeface="Arial" panose="020B0604020202020204" pitchFamily="34" charset="0"/>
                <a:cs typeface="Arial" panose="020B0604020202020204" pitchFamily="34" charset="0"/>
                <a:sym typeface="Wingdings" pitchFamily="2" charset="2"/>
              </a:rPr>
              <a:t>trục</a:t>
            </a:r>
            <a:r>
              <a:rPr lang="en-US" sz="2800" b="1" dirty="0" smtClean="0">
                <a:solidFill>
                  <a:srgbClr val="002060"/>
                </a:solidFill>
                <a:latin typeface="Arial" panose="020B0604020202020204" pitchFamily="34" charset="0"/>
                <a:cs typeface="Arial" panose="020B0604020202020204" pitchFamily="34" charset="0"/>
                <a:sym typeface="Wingdings" pitchFamily="2" charset="2"/>
              </a:rPr>
              <a:t> </a:t>
            </a:r>
            <a:r>
              <a:rPr lang="en-US" sz="2800" b="1" dirty="0" err="1" smtClean="0">
                <a:solidFill>
                  <a:srgbClr val="002060"/>
                </a:solidFill>
                <a:latin typeface="Arial" panose="020B0604020202020204" pitchFamily="34" charset="0"/>
                <a:cs typeface="Arial" panose="020B0604020202020204" pitchFamily="34" charset="0"/>
                <a:sym typeface="Wingdings" pitchFamily="2" charset="2"/>
              </a:rPr>
              <a:t>số</a:t>
            </a:r>
            <a:r>
              <a:rPr lang="en-US" sz="2800" b="1" dirty="0" smtClean="0">
                <a:solidFill>
                  <a:srgbClr val="002060"/>
                </a:solidFill>
                <a:latin typeface="Arial" panose="020B0604020202020204" pitchFamily="34" charset="0"/>
                <a:cs typeface="Arial" panose="020B0604020202020204" pitchFamily="34" charset="0"/>
                <a:sym typeface="Wingdings" pitchFamily="2" charset="2"/>
              </a:rPr>
              <a:t>.</a:t>
            </a:r>
            <a:endParaRPr lang="en-US" sz="2800" b="1" dirty="0">
              <a:solidFill>
                <a:srgbClr val="002060"/>
              </a:solidFill>
              <a:latin typeface="Arial" panose="020B0604020202020204" pitchFamily="34" charset="0"/>
              <a:cs typeface="Arial" panose="020B0604020202020204" pitchFamily="34" charset="0"/>
            </a:endParaRPr>
          </a:p>
        </p:txBody>
      </p:sp>
      <p:sp>
        <p:nvSpPr>
          <p:cNvPr id="324" name="AutoShape 152"/>
          <p:cNvSpPr>
            <a:spLocks noChangeArrowheads="1"/>
          </p:cNvSpPr>
          <p:nvPr/>
        </p:nvSpPr>
        <p:spPr bwMode="auto">
          <a:xfrm>
            <a:off x="4593434" y="7273292"/>
            <a:ext cx="3276600" cy="685800"/>
          </a:xfrm>
          <a:prstGeom prst="wedgeRoundRectCallout">
            <a:avLst>
              <a:gd name="adj1" fmla="val 49417"/>
              <a:gd name="adj2" fmla="val -40278"/>
              <a:gd name="adj3"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3200" b="1" dirty="0" err="1">
                <a:solidFill>
                  <a:schemeClr val="accent1"/>
                </a:solidFill>
                <a:latin typeface="Arial" panose="020B0604020202020204" pitchFamily="34" charset="0"/>
                <a:cs typeface="Arial" panose="020B0604020202020204" pitchFamily="34" charset="0"/>
              </a:rPr>
              <a:t>S</a:t>
            </a:r>
            <a:r>
              <a:rPr lang="en-US" sz="3200" b="1" dirty="0" err="1" smtClean="0">
                <a:solidFill>
                  <a:schemeClr val="accent1"/>
                </a:solidFill>
                <a:latin typeface="Arial" panose="020B0604020202020204" pitchFamily="34" charset="0"/>
                <a:cs typeface="Arial" panose="020B0604020202020204" pitchFamily="34" charset="0"/>
              </a:rPr>
              <a:t>ố</a:t>
            </a:r>
            <a:r>
              <a:rPr lang="en-US" sz="3200" b="1" dirty="0" smtClean="0">
                <a:solidFill>
                  <a:schemeClr val="accent1"/>
                </a:solidFill>
                <a:latin typeface="Arial" panose="020B0604020202020204" pitchFamily="34" charset="0"/>
                <a:cs typeface="Arial" panose="020B0604020202020204" pitchFamily="34" charset="0"/>
              </a:rPr>
              <a:t> </a:t>
            </a:r>
            <a:r>
              <a:rPr lang="en-US" sz="3200" b="1" dirty="0" err="1">
                <a:solidFill>
                  <a:schemeClr val="accent1"/>
                </a:solidFill>
                <a:latin typeface="Arial" panose="020B0604020202020204" pitchFamily="34" charset="0"/>
                <a:cs typeface="Arial" panose="020B0604020202020204" pitchFamily="34" charset="0"/>
              </a:rPr>
              <a:t>nguyên</a:t>
            </a:r>
            <a:r>
              <a:rPr lang="en-US" sz="3200" b="1" dirty="0">
                <a:solidFill>
                  <a:schemeClr val="accent1"/>
                </a:solidFill>
                <a:latin typeface="Arial" panose="020B0604020202020204" pitchFamily="34" charset="0"/>
                <a:cs typeface="Arial" panose="020B0604020202020204" pitchFamily="34" charset="0"/>
              </a:rPr>
              <a:t> </a:t>
            </a:r>
            <a:r>
              <a:rPr lang="en-US" sz="3200" b="1" dirty="0" err="1">
                <a:solidFill>
                  <a:schemeClr val="accent1"/>
                </a:solidFill>
                <a:latin typeface="Arial" panose="020B0604020202020204" pitchFamily="34" charset="0"/>
                <a:cs typeface="Arial" panose="020B0604020202020204" pitchFamily="34" charset="0"/>
              </a:rPr>
              <a:t>âm</a:t>
            </a:r>
            <a:endParaRPr lang="en-US" sz="3200" b="1" dirty="0">
              <a:solidFill>
                <a:schemeClr val="accent1"/>
              </a:solidFill>
              <a:latin typeface="Arial" panose="020B0604020202020204" pitchFamily="34" charset="0"/>
              <a:cs typeface="Arial" panose="020B0604020202020204" pitchFamily="34" charset="0"/>
            </a:endParaRPr>
          </a:p>
        </p:txBody>
      </p:sp>
      <p:sp>
        <p:nvSpPr>
          <p:cNvPr id="325" name="Oval 154"/>
          <p:cNvSpPr>
            <a:spLocks noChangeArrowheads="1"/>
          </p:cNvSpPr>
          <p:nvPr/>
        </p:nvSpPr>
        <p:spPr bwMode="auto">
          <a:xfrm>
            <a:off x="5410200" y="5813301"/>
            <a:ext cx="4572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Arial" panose="020B0604020202020204" pitchFamily="34" charset="0"/>
              <a:cs typeface="Arial" panose="020B0604020202020204" pitchFamily="34" charset="0"/>
            </a:endParaRPr>
          </a:p>
        </p:txBody>
      </p:sp>
      <p:sp>
        <p:nvSpPr>
          <p:cNvPr id="326" name="AutoShape 155"/>
          <p:cNvSpPr>
            <a:spLocks noChangeArrowheads="1"/>
          </p:cNvSpPr>
          <p:nvPr/>
        </p:nvSpPr>
        <p:spPr bwMode="auto">
          <a:xfrm>
            <a:off x="13139254" y="2668649"/>
            <a:ext cx="4678473" cy="1808118"/>
          </a:xfrm>
          <a:prstGeom prst="wedgeRoundRectCallout">
            <a:avLst>
              <a:gd name="adj1" fmla="val -46376"/>
              <a:gd name="adj2" fmla="val 142124"/>
              <a:gd name="adj3" fmla="val 16667"/>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20000"/>
              </a:lnSpc>
            </a:pPr>
            <a:r>
              <a:rPr lang="en-US" sz="2800" b="1" dirty="0" err="1" smtClean="0">
                <a:solidFill>
                  <a:srgbClr val="002060"/>
                </a:solidFill>
                <a:latin typeface="Arial" panose="020B0604020202020204" pitchFamily="34" charset="0"/>
                <a:cs typeface="Arial" panose="020B0604020202020204" pitchFamily="34" charset="0"/>
              </a:rPr>
              <a:t>Chiều</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dương</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hướng</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từ</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trái</a:t>
            </a:r>
            <a:r>
              <a:rPr lang="en-US" sz="2800" b="1" dirty="0" smtClean="0">
                <a:solidFill>
                  <a:srgbClr val="002060"/>
                </a:solidFill>
                <a:latin typeface="Arial" panose="020B0604020202020204" pitchFamily="34" charset="0"/>
                <a:cs typeface="Arial" panose="020B0604020202020204" pitchFamily="34" charset="0"/>
              </a:rPr>
              <a:t> sang </a:t>
            </a:r>
            <a:r>
              <a:rPr lang="en-US" sz="2800" b="1" dirty="0" err="1" smtClean="0">
                <a:solidFill>
                  <a:srgbClr val="002060"/>
                </a:solidFill>
                <a:latin typeface="Arial" panose="020B0604020202020204" pitchFamily="34" charset="0"/>
                <a:cs typeface="Arial" panose="020B0604020202020204" pitchFamily="34" charset="0"/>
              </a:rPr>
              <a:t>phải</a:t>
            </a:r>
            <a:r>
              <a:rPr lang="en-US" sz="2800" b="1" dirty="0">
                <a:solidFill>
                  <a:srgbClr val="002060"/>
                </a:solidFill>
                <a:latin typeface="Arial" panose="020B0604020202020204" pitchFamily="34" charset="0"/>
                <a:cs typeface="Arial" panose="020B0604020202020204" pitchFamily="34" charset="0"/>
              </a:rPr>
              <a:t> </a:t>
            </a:r>
            <a:r>
              <a:rPr lang="en-US" sz="2800" b="1" dirty="0" smtClean="0">
                <a:solidFill>
                  <a:srgbClr val="002060"/>
                </a:solidFill>
                <a:latin typeface="Arial" panose="020B0604020202020204" pitchFamily="34" charset="0"/>
                <a:cs typeface="Arial" panose="020B0604020202020204" pitchFamily="34" charset="0"/>
              </a:rPr>
              <a:t>(</a:t>
            </a:r>
            <a:r>
              <a:rPr lang="en-US" sz="2800" b="1" dirty="0" err="1" smtClean="0">
                <a:solidFill>
                  <a:srgbClr val="002060"/>
                </a:solidFill>
                <a:latin typeface="Arial" panose="020B0604020202020204" pitchFamily="34" charset="0"/>
                <a:cs typeface="Arial" panose="020B0604020202020204" pitchFamily="34" charset="0"/>
              </a:rPr>
              <a:t>được</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đánh</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dấu</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bằng</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mũi</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tên</a:t>
            </a:r>
            <a:r>
              <a:rPr lang="en-US" sz="2800" b="1" dirty="0" smtClean="0">
                <a:solidFill>
                  <a:srgbClr val="002060"/>
                </a:solidFill>
                <a:latin typeface="Arial" panose="020B0604020202020204" pitchFamily="34" charset="0"/>
                <a:cs typeface="Arial" panose="020B0604020202020204" pitchFamily="34" charset="0"/>
              </a:rPr>
              <a:t>)</a:t>
            </a:r>
            <a:endParaRPr lang="en-US" sz="2800" b="1" dirty="0">
              <a:solidFill>
                <a:srgbClr val="002060"/>
              </a:solidFill>
              <a:latin typeface="Arial" panose="020B0604020202020204" pitchFamily="34" charset="0"/>
              <a:cs typeface="Arial" panose="020B0604020202020204" pitchFamily="34" charset="0"/>
            </a:endParaRPr>
          </a:p>
        </p:txBody>
      </p:sp>
      <p:sp>
        <p:nvSpPr>
          <p:cNvPr id="327" name="Text Box 156"/>
          <p:cNvSpPr txBox="1">
            <a:spLocks noChangeArrowheads="1"/>
          </p:cNvSpPr>
          <p:nvPr/>
        </p:nvSpPr>
        <p:spPr bwMode="auto">
          <a:xfrm>
            <a:off x="8536995" y="6372661"/>
            <a:ext cx="533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000" b="1" dirty="0">
                <a:solidFill>
                  <a:srgbClr val="C00000"/>
                </a:solidFill>
                <a:latin typeface="Arial" panose="020B0604020202020204" pitchFamily="34" charset="0"/>
                <a:cs typeface="Arial" panose="020B0604020202020204" pitchFamily="34" charset="0"/>
              </a:rPr>
              <a:t>0</a:t>
            </a:r>
          </a:p>
        </p:txBody>
      </p:sp>
      <p:grpSp>
        <p:nvGrpSpPr>
          <p:cNvPr id="328" name="Group 162"/>
          <p:cNvGrpSpPr>
            <a:grpSpLocks/>
          </p:cNvGrpSpPr>
          <p:nvPr/>
        </p:nvGrpSpPr>
        <p:grpSpPr bwMode="auto">
          <a:xfrm>
            <a:off x="9317350" y="7154715"/>
            <a:ext cx="5313049" cy="416215"/>
            <a:chOff x="768" y="1728"/>
            <a:chExt cx="3834" cy="672"/>
          </a:xfrm>
          <a:noFill/>
        </p:grpSpPr>
        <p:sp>
          <p:nvSpPr>
            <p:cNvPr id="331" name="AutoShape 164"/>
            <p:cNvSpPr>
              <a:spLocks/>
            </p:cNvSpPr>
            <p:nvPr/>
          </p:nvSpPr>
          <p:spPr bwMode="auto">
            <a:xfrm rot="16200000">
              <a:off x="2234" y="262"/>
              <a:ext cx="315" cy="3248"/>
            </a:xfrm>
            <a:prstGeom prst="leftBrace">
              <a:avLst>
                <a:gd name="adj1" fmla="val 60714"/>
                <a:gd name="adj2" fmla="val 50000"/>
              </a:avLst>
            </a:prstGeom>
            <a:grp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solidFill>
                  <a:schemeClr val="tx2"/>
                </a:solidFill>
                <a:latin typeface="Arial" panose="020B0604020202020204" pitchFamily="34" charset="0"/>
                <a:cs typeface="Arial" panose="020B0604020202020204" pitchFamily="34" charset="0"/>
              </a:endParaRPr>
            </a:p>
          </p:txBody>
        </p:sp>
        <p:sp>
          <p:nvSpPr>
            <p:cNvPr id="330" name="Line 166"/>
            <p:cNvSpPr>
              <a:spLocks noChangeShapeType="1"/>
            </p:cNvSpPr>
            <p:nvPr/>
          </p:nvSpPr>
          <p:spPr bwMode="auto">
            <a:xfrm>
              <a:off x="4122" y="2400"/>
              <a:ext cx="480" cy="0"/>
            </a:xfrm>
            <a:prstGeom prst="line">
              <a:avLst/>
            </a:prstGeom>
            <a:grpFill/>
            <a:ln w="57150">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nvGrpSpPr>
          <p:cNvPr id="333" name="Group 167"/>
          <p:cNvGrpSpPr>
            <a:grpSpLocks/>
          </p:cNvGrpSpPr>
          <p:nvPr/>
        </p:nvGrpSpPr>
        <p:grpSpPr bwMode="auto">
          <a:xfrm>
            <a:off x="3430415" y="6814206"/>
            <a:ext cx="4728735" cy="756726"/>
            <a:chOff x="669" y="3409"/>
            <a:chExt cx="2786" cy="266"/>
          </a:xfrm>
        </p:grpSpPr>
        <p:sp>
          <p:nvSpPr>
            <p:cNvPr id="336" name="AutoShape 169"/>
            <p:cNvSpPr>
              <a:spLocks/>
            </p:cNvSpPr>
            <p:nvPr/>
          </p:nvSpPr>
          <p:spPr bwMode="auto">
            <a:xfrm rot="16200000">
              <a:off x="2078" y="2193"/>
              <a:ext cx="162" cy="2593"/>
            </a:xfrm>
            <a:prstGeom prst="leftBrace">
              <a:avLst>
                <a:gd name="adj1" fmla="val 73333"/>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solidFill>
                  <a:srgbClr val="0000FF"/>
                </a:solidFill>
                <a:latin typeface="Arial" panose="020B0604020202020204" pitchFamily="34" charset="0"/>
                <a:cs typeface="Arial" panose="020B0604020202020204" pitchFamily="34" charset="0"/>
              </a:endParaRPr>
            </a:p>
          </p:txBody>
        </p:sp>
        <p:sp>
          <p:nvSpPr>
            <p:cNvPr id="335" name="Line 171"/>
            <p:cNvSpPr>
              <a:spLocks noChangeShapeType="1"/>
            </p:cNvSpPr>
            <p:nvPr/>
          </p:nvSpPr>
          <p:spPr bwMode="auto">
            <a:xfrm flipH="1">
              <a:off x="669" y="3675"/>
              <a:ext cx="37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sp>
        <p:nvSpPr>
          <p:cNvPr id="338" name="Text Box 172"/>
          <p:cNvSpPr txBox="1">
            <a:spLocks noChangeArrowheads="1"/>
          </p:cNvSpPr>
          <p:nvPr/>
        </p:nvSpPr>
        <p:spPr bwMode="auto">
          <a:xfrm>
            <a:off x="13108811" y="6404627"/>
            <a:ext cx="533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000" b="1" dirty="0">
                <a:solidFill>
                  <a:srgbClr val="FF0000"/>
                </a:solidFill>
                <a:latin typeface="Arial" panose="020B0604020202020204" pitchFamily="34" charset="0"/>
                <a:cs typeface="Arial" panose="020B0604020202020204" pitchFamily="34" charset="0"/>
              </a:rPr>
              <a:t>…</a:t>
            </a:r>
          </a:p>
        </p:txBody>
      </p:sp>
      <p:sp>
        <p:nvSpPr>
          <p:cNvPr id="339" name="Text Box 173"/>
          <p:cNvSpPr txBox="1">
            <a:spLocks noChangeArrowheads="1"/>
          </p:cNvSpPr>
          <p:nvPr/>
        </p:nvSpPr>
        <p:spPr bwMode="auto">
          <a:xfrm>
            <a:off x="3925983" y="6414444"/>
            <a:ext cx="533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000" b="1" dirty="0">
                <a:solidFill>
                  <a:srgbClr val="FF0000"/>
                </a:solidFill>
                <a:latin typeface="Arial" panose="020B0604020202020204" pitchFamily="34" charset="0"/>
                <a:cs typeface="Arial" panose="020B0604020202020204" pitchFamily="34" charset="0"/>
              </a:rPr>
              <a:t>…</a:t>
            </a:r>
          </a:p>
        </p:txBody>
      </p:sp>
      <p:grpSp>
        <p:nvGrpSpPr>
          <p:cNvPr id="341" name="Group 182"/>
          <p:cNvGrpSpPr>
            <a:grpSpLocks/>
          </p:cNvGrpSpPr>
          <p:nvPr/>
        </p:nvGrpSpPr>
        <p:grpSpPr bwMode="auto">
          <a:xfrm>
            <a:off x="3957514" y="7618242"/>
            <a:ext cx="11009217" cy="991566"/>
            <a:chOff x="528" y="3696"/>
            <a:chExt cx="5232" cy="384"/>
          </a:xfrm>
          <a:noFill/>
        </p:grpSpPr>
        <p:grpSp>
          <p:nvGrpSpPr>
            <p:cNvPr id="345" name="Group 176"/>
            <p:cNvGrpSpPr>
              <a:grpSpLocks/>
            </p:cNvGrpSpPr>
            <p:nvPr/>
          </p:nvGrpSpPr>
          <p:grpSpPr bwMode="auto">
            <a:xfrm>
              <a:off x="768" y="3744"/>
              <a:ext cx="4992" cy="336"/>
              <a:chOff x="768" y="1584"/>
              <a:chExt cx="2976" cy="576"/>
            </a:xfrm>
            <a:grpFill/>
          </p:grpSpPr>
          <p:sp>
            <p:nvSpPr>
              <p:cNvPr id="347" name="AutoShape 177"/>
              <p:cNvSpPr>
                <a:spLocks/>
              </p:cNvSpPr>
              <p:nvPr/>
            </p:nvSpPr>
            <p:spPr bwMode="auto">
              <a:xfrm rot="16200000">
                <a:off x="1824" y="672"/>
                <a:ext cx="336" cy="2448"/>
              </a:xfrm>
              <a:prstGeom prst="leftBrace">
                <a:avLst>
                  <a:gd name="adj1" fmla="val 60714"/>
                  <a:gd name="adj2" fmla="val 50000"/>
                </a:avLst>
              </a:prstGeom>
              <a:grp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solidFill>
                    <a:schemeClr val="tx2"/>
                  </a:solidFill>
                  <a:latin typeface="Arial" panose="020B0604020202020204" pitchFamily="34" charset="0"/>
                  <a:cs typeface="Arial" panose="020B0604020202020204" pitchFamily="34" charset="0"/>
                </a:endParaRPr>
              </a:p>
            </p:txBody>
          </p:sp>
          <p:sp>
            <p:nvSpPr>
              <p:cNvPr id="348" name="Rectangle 178"/>
              <p:cNvSpPr>
                <a:spLocks noChangeArrowheads="1"/>
              </p:cNvSpPr>
              <p:nvPr/>
            </p:nvSpPr>
            <p:spPr bwMode="auto">
              <a:xfrm>
                <a:off x="3024" y="1584"/>
                <a:ext cx="720" cy="576"/>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grpSp>
        <p:sp>
          <p:nvSpPr>
            <p:cNvPr id="344" name="Rectangle 181"/>
            <p:cNvSpPr>
              <a:spLocks noChangeArrowheads="1"/>
            </p:cNvSpPr>
            <p:nvPr/>
          </p:nvSpPr>
          <p:spPr bwMode="auto">
            <a:xfrm>
              <a:off x="528" y="3696"/>
              <a:ext cx="528" cy="336"/>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grpSp>
      <p:sp>
        <p:nvSpPr>
          <p:cNvPr id="349" name="AutoShape 184"/>
          <p:cNvSpPr>
            <a:spLocks noChangeArrowheads="1"/>
          </p:cNvSpPr>
          <p:nvPr/>
        </p:nvSpPr>
        <p:spPr bwMode="auto">
          <a:xfrm>
            <a:off x="6399897" y="8463155"/>
            <a:ext cx="5029200" cy="685800"/>
          </a:xfrm>
          <a:prstGeom prst="wedgeRoundRectCallout">
            <a:avLst>
              <a:gd name="adj1" fmla="val -17046"/>
              <a:gd name="adj2" fmla="val -151389"/>
              <a:gd name="adj3"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3600" b="1" dirty="0" err="1">
                <a:solidFill>
                  <a:srgbClr val="FF0000"/>
                </a:solidFill>
                <a:latin typeface="Arial" panose="020B0604020202020204" pitchFamily="34" charset="0"/>
                <a:cs typeface="Arial" panose="020B0604020202020204" pitchFamily="34" charset="0"/>
              </a:rPr>
              <a:t>Tập</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hợp</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số</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nguyên</a:t>
            </a:r>
            <a:r>
              <a:rPr lang="en-US" sz="3600" b="1" dirty="0">
                <a:solidFill>
                  <a:srgbClr val="FF0000"/>
                </a:solidFill>
                <a:latin typeface="Arial" panose="020B0604020202020204" pitchFamily="34" charset="0"/>
                <a:cs typeface="Arial" panose="020B0604020202020204" pitchFamily="34" charset="0"/>
              </a:rPr>
              <a:t> </a:t>
            </a:r>
            <a:r>
              <a:rPr lang="vi-VN" sz="3600" b="1" dirty="0">
                <a:solidFill>
                  <a:srgbClr val="FF0000"/>
                </a:solidFill>
                <a:latin typeface="Arial" panose="020B0604020202020204" pitchFamily="34" charset="0"/>
                <a:cs typeface="Arial" panose="020B0604020202020204" pitchFamily="34" charset="0"/>
              </a:rPr>
              <a:t>ℤ</a:t>
            </a:r>
            <a:endParaRPr lang="en-US" sz="3600" b="1" dirty="0">
              <a:solidFill>
                <a:srgbClr val="FF0000"/>
              </a:solidFill>
              <a:latin typeface="Arial" panose="020B0604020202020204" pitchFamily="34" charset="0"/>
              <a:cs typeface="Arial" panose="020B0604020202020204" pitchFamily="34" charset="0"/>
            </a:endParaRPr>
          </a:p>
        </p:txBody>
      </p:sp>
      <p:cxnSp>
        <p:nvCxnSpPr>
          <p:cNvPr id="350" name="Straight Connector 349"/>
          <p:cNvCxnSpPr/>
          <p:nvPr/>
        </p:nvCxnSpPr>
        <p:spPr>
          <a:xfrm>
            <a:off x="8753525" y="6270501"/>
            <a:ext cx="6400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1" name="TextBox 350"/>
          <p:cNvSpPr txBox="1"/>
          <p:nvPr/>
        </p:nvSpPr>
        <p:spPr>
          <a:xfrm>
            <a:off x="9220200" y="6438900"/>
            <a:ext cx="412292" cy="584775"/>
          </a:xfrm>
          <a:prstGeom prst="rect">
            <a:avLst/>
          </a:prstGeom>
          <a:noFill/>
        </p:spPr>
        <p:txBody>
          <a:bodyPr wrap="none" rtlCol="0">
            <a:spAutoFit/>
          </a:bodyPr>
          <a:lstStyle/>
          <a:p>
            <a:r>
              <a:rPr lang="en-US" sz="3200" b="1" dirty="0" smtClean="0">
                <a:solidFill>
                  <a:srgbClr val="C00000"/>
                </a:solidFill>
                <a:latin typeface="Arial" panose="020B0604020202020204" pitchFamily="34" charset="0"/>
                <a:cs typeface="Arial" panose="020B0604020202020204" pitchFamily="34" charset="0"/>
              </a:rPr>
              <a:t>1</a:t>
            </a:r>
            <a:endParaRPr lang="en-US" sz="3200" b="1" dirty="0">
              <a:solidFill>
                <a:srgbClr val="C00000"/>
              </a:solidFill>
              <a:latin typeface="Arial" panose="020B0604020202020204" pitchFamily="34" charset="0"/>
              <a:cs typeface="Arial" panose="020B0604020202020204" pitchFamily="34" charset="0"/>
            </a:endParaRPr>
          </a:p>
        </p:txBody>
      </p:sp>
      <p:grpSp>
        <p:nvGrpSpPr>
          <p:cNvPr id="352" name="Group 351"/>
          <p:cNvGrpSpPr/>
          <p:nvPr/>
        </p:nvGrpSpPr>
        <p:grpSpPr>
          <a:xfrm>
            <a:off x="8125201" y="3527587"/>
            <a:ext cx="4983610" cy="2160591"/>
            <a:chOff x="4343400" y="1905000"/>
            <a:chExt cx="3200400" cy="2160591"/>
          </a:xfrm>
        </p:grpSpPr>
        <p:sp>
          <p:nvSpPr>
            <p:cNvPr id="353" name="Rounded Rectangular Callout 352"/>
            <p:cNvSpPr/>
            <p:nvPr/>
          </p:nvSpPr>
          <p:spPr>
            <a:xfrm>
              <a:off x="4343400" y="1905000"/>
              <a:ext cx="3200400" cy="1905000"/>
            </a:xfrm>
            <a:prstGeom prst="wedgeRoundRectCallout">
              <a:avLst>
                <a:gd name="adj1" fmla="val -30566"/>
                <a:gd name="adj2" fmla="val 9329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dirty="0">
                <a:solidFill>
                  <a:srgbClr val="002060"/>
                </a:solidFill>
                <a:latin typeface="Arial" panose="020B0604020202020204" pitchFamily="34" charset="0"/>
                <a:cs typeface="Arial" panose="020B0604020202020204" pitchFamily="34" charset="0"/>
              </a:endParaRPr>
            </a:p>
          </p:txBody>
        </p:sp>
        <p:sp>
          <p:nvSpPr>
            <p:cNvPr id="354" name="Rectangle 353"/>
            <p:cNvSpPr/>
            <p:nvPr/>
          </p:nvSpPr>
          <p:spPr>
            <a:xfrm>
              <a:off x="4392990" y="1905000"/>
              <a:ext cx="3074610" cy="2160591"/>
            </a:xfrm>
            <a:prstGeom prst="rect">
              <a:avLst/>
            </a:prstGeom>
          </p:spPr>
          <p:txBody>
            <a:bodyPr wrap="square">
              <a:spAutoFit/>
            </a:bodyPr>
            <a:lstStyle/>
            <a:p>
              <a:pPr algn="just">
                <a:lnSpc>
                  <a:spcPct val="120000"/>
                </a:lnSpc>
              </a:pPr>
              <a:r>
                <a:rPr lang="en-US" sz="2800" b="1" dirty="0" err="1" smtClean="0">
                  <a:solidFill>
                    <a:srgbClr val="002060"/>
                  </a:solidFill>
                  <a:latin typeface="Arial" panose="020B0604020202020204" pitchFamily="34" charset="0"/>
                  <a:cs typeface="Arial" panose="020B0604020202020204" pitchFamily="34" charset="0"/>
                </a:rPr>
                <a:t>Đơn</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vị</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độ</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dài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trên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trục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số</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độ</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dài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đoạn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thẳng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nối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điểm</a:t>
              </a:r>
              <a:r>
                <a:rPr lang="en-US" sz="2800" b="1" dirty="0">
                  <a:solidFill>
                    <a:srgbClr val="002060"/>
                  </a:solidFill>
                  <a:latin typeface="Arial" panose="020B0604020202020204" pitchFamily="34" charset="0"/>
                  <a:cs typeface="Arial" panose="020B0604020202020204" pitchFamily="34" charset="0"/>
                </a:rPr>
                <a:t> 0 </a:t>
              </a:r>
              <a:r>
                <a:rPr lang="en-US" sz="2800" b="1" dirty="0" err="1">
                  <a:solidFill>
                    <a:srgbClr val="002060"/>
                  </a:solidFill>
                  <a:latin typeface="Arial" panose="020B0604020202020204" pitchFamily="34" charset="0"/>
                  <a:cs typeface="Arial" panose="020B0604020202020204" pitchFamily="34" charset="0"/>
                </a:rPr>
                <a:t>với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điểm</a:t>
              </a:r>
              <a:r>
                <a:rPr lang="en-US" sz="2800" b="1" dirty="0">
                  <a:solidFill>
                    <a:srgbClr val="002060"/>
                  </a:solidFill>
                  <a:latin typeface="Arial" panose="020B0604020202020204" pitchFamily="34" charset="0"/>
                  <a:cs typeface="Arial" panose="020B0604020202020204" pitchFamily="34" charset="0"/>
                </a:rPr>
                <a:t> 1</a:t>
              </a:r>
            </a:p>
            <a:p>
              <a:pPr algn="just">
                <a:lnSpc>
                  <a:spcPct val="120000"/>
                </a:lnSpc>
              </a:pPr>
              <a:endParaRPr lang="en-US" sz="2800" dirty="0">
                <a:solidFill>
                  <a:srgbClr val="002060"/>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82"/>
                                        </p:tgtEl>
                                        <p:attrNameLst>
                                          <p:attrName>style.visibility</p:attrName>
                                        </p:attrNameLst>
                                      </p:cBhvr>
                                      <p:to>
                                        <p:strVal val="visible"/>
                                      </p:to>
                                    </p:set>
                                    <p:animEffect transition="in" filter="blinds(horizontal)">
                                      <p:cBhvr>
                                        <p:cTn id="25" dur="500"/>
                                        <p:tgtEl>
                                          <p:spTgt spid="18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27"/>
                                        </p:tgtEl>
                                        <p:attrNameLst>
                                          <p:attrName>style.visibility</p:attrName>
                                        </p:attrNameLst>
                                      </p:cBhvr>
                                      <p:to>
                                        <p:strVal val="visible"/>
                                      </p:to>
                                    </p:set>
                                    <p:anim calcmode="lin" valueType="num">
                                      <p:cBhvr additive="base">
                                        <p:cTn id="30" dur="500" fill="hold"/>
                                        <p:tgtEl>
                                          <p:spTgt spid="327"/>
                                        </p:tgtEl>
                                        <p:attrNameLst>
                                          <p:attrName>ppt_x</p:attrName>
                                        </p:attrNameLst>
                                      </p:cBhvr>
                                      <p:tavLst>
                                        <p:tav tm="0">
                                          <p:val>
                                            <p:strVal val="#ppt_x"/>
                                          </p:val>
                                        </p:tav>
                                        <p:tav tm="100000">
                                          <p:val>
                                            <p:strVal val="#ppt_x"/>
                                          </p:val>
                                        </p:tav>
                                      </p:tavLst>
                                    </p:anim>
                                    <p:anim calcmode="lin" valueType="num">
                                      <p:cBhvr additive="base">
                                        <p:cTn id="31" dur="500" fill="hold"/>
                                        <p:tgtEl>
                                          <p:spTgt spid="327"/>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2" presetClass="emph" presetSubtype="0" repeatCount="5000" fill="hold" grpId="1" nodeType="afterEffect">
                                  <p:stCondLst>
                                    <p:cond delay="0"/>
                                  </p:stCondLst>
                                  <p:childTnLst>
                                    <p:animClr clrSpc="hsl" dir="cw">
                                      <p:cBhvr override="childStyle">
                                        <p:cTn id="34" dur="500" fill="hold"/>
                                        <p:tgtEl>
                                          <p:spTgt spid="327"/>
                                        </p:tgtEl>
                                        <p:attrNameLst>
                                          <p:attrName>style.color</p:attrName>
                                        </p:attrNameLst>
                                      </p:cBhvr>
                                      <p:by>
                                        <p:hsl h="-7200000" s="0" l="0"/>
                                      </p:by>
                                    </p:animClr>
                                    <p:animClr clrSpc="hsl" dir="cw">
                                      <p:cBhvr>
                                        <p:cTn id="35" dur="500" fill="hold"/>
                                        <p:tgtEl>
                                          <p:spTgt spid="327"/>
                                        </p:tgtEl>
                                        <p:attrNameLst>
                                          <p:attrName>fillcolor</p:attrName>
                                        </p:attrNameLst>
                                      </p:cBhvr>
                                      <p:by>
                                        <p:hsl h="-7200000" s="0" l="0"/>
                                      </p:by>
                                    </p:animClr>
                                    <p:animClr clrSpc="hsl" dir="cw">
                                      <p:cBhvr>
                                        <p:cTn id="36" dur="500" fill="hold"/>
                                        <p:tgtEl>
                                          <p:spTgt spid="327"/>
                                        </p:tgtEl>
                                        <p:attrNameLst>
                                          <p:attrName>stroke.color</p:attrName>
                                        </p:attrNameLst>
                                      </p:cBhvr>
                                      <p:by>
                                        <p:hsl h="-7200000" s="0" l="0"/>
                                      </p:by>
                                    </p:animClr>
                                    <p:set>
                                      <p:cBhvr>
                                        <p:cTn id="37" dur="500" fill="hold"/>
                                        <p:tgtEl>
                                          <p:spTgt spid="327"/>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1"/>
                                        </p:tgtEl>
                                        <p:attrNameLst>
                                          <p:attrName>style.visibility</p:attrName>
                                        </p:attrNameLst>
                                      </p:cBhvr>
                                      <p:to>
                                        <p:strVal val="visible"/>
                                      </p:to>
                                    </p:set>
                                    <p:animEffect transition="in" filter="fade">
                                      <p:cBhvr>
                                        <p:cTn id="42" dur="500"/>
                                        <p:tgtEl>
                                          <p:spTgt spid="35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26"/>
                                        </p:tgtEl>
                                        <p:attrNameLst>
                                          <p:attrName>style.visibility</p:attrName>
                                        </p:attrNameLst>
                                      </p:cBhvr>
                                      <p:to>
                                        <p:strVal val="visible"/>
                                      </p:to>
                                    </p:set>
                                    <p:animEffect transition="in" filter="wipe(up)">
                                      <p:cBhvr>
                                        <p:cTn id="47" dur="500"/>
                                        <p:tgtEl>
                                          <p:spTgt spid="3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23"/>
                                        </p:tgtEl>
                                        <p:attrNameLst>
                                          <p:attrName>style.visibility</p:attrName>
                                        </p:attrNameLst>
                                      </p:cBhvr>
                                      <p:to>
                                        <p:strVal val="visible"/>
                                      </p:to>
                                    </p:set>
                                    <p:animEffect transition="in" filter="wipe(up)">
                                      <p:cBhvr>
                                        <p:cTn id="52" dur="1000"/>
                                        <p:tgtEl>
                                          <p:spTgt spid="3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50"/>
                                        </p:tgtEl>
                                        <p:attrNameLst>
                                          <p:attrName>style.visibility</p:attrName>
                                        </p:attrNameLst>
                                      </p:cBhvr>
                                      <p:to>
                                        <p:strVal val="visible"/>
                                      </p:to>
                                    </p:set>
                                    <p:animEffect transition="in" filter="barn(inVertical)">
                                      <p:cBhvr>
                                        <p:cTn id="57" dur="500"/>
                                        <p:tgtEl>
                                          <p:spTgt spid="35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52"/>
                                        </p:tgtEl>
                                        <p:attrNameLst>
                                          <p:attrName>style.visibility</p:attrName>
                                        </p:attrNameLst>
                                      </p:cBhvr>
                                      <p:to>
                                        <p:strVal val="visible"/>
                                      </p:to>
                                    </p:set>
                                    <p:animEffect transition="in" filter="fade">
                                      <p:cBhvr>
                                        <p:cTn id="62" dur="500"/>
                                        <p:tgtEl>
                                          <p:spTgt spid="352"/>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38"/>
                                        </p:tgtEl>
                                        <p:attrNameLst>
                                          <p:attrName>style.visibility</p:attrName>
                                        </p:attrNameLst>
                                      </p:cBhvr>
                                      <p:to>
                                        <p:strVal val="visible"/>
                                      </p:to>
                                    </p:set>
                                    <p:anim calcmode="lin" valueType="num">
                                      <p:cBhvr additive="base">
                                        <p:cTn id="67" dur="500" fill="hold"/>
                                        <p:tgtEl>
                                          <p:spTgt spid="338"/>
                                        </p:tgtEl>
                                        <p:attrNameLst>
                                          <p:attrName>ppt_x</p:attrName>
                                        </p:attrNameLst>
                                      </p:cBhvr>
                                      <p:tavLst>
                                        <p:tav tm="0">
                                          <p:val>
                                            <p:strVal val="#ppt_x"/>
                                          </p:val>
                                        </p:tav>
                                        <p:tav tm="100000">
                                          <p:val>
                                            <p:strVal val="#ppt_x"/>
                                          </p:val>
                                        </p:tav>
                                      </p:tavLst>
                                    </p:anim>
                                    <p:anim calcmode="lin" valueType="num">
                                      <p:cBhvr additive="base">
                                        <p:cTn id="68" dur="500" fill="hold"/>
                                        <p:tgtEl>
                                          <p:spTgt spid="33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328"/>
                                        </p:tgtEl>
                                        <p:attrNameLst>
                                          <p:attrName>style.visibility</p:attrName>
                                        </p:attrNameLst>
                                      </p:cBhvr>
                                      <p:to>
                                        <p:strVal val="visible"/>
                                      </p:to>
                                    </p:set>
                                    <p:animEffect transition="in" filter="wipe(left)">
                                      <p:cBhvr>
                                        <p:cTn id="73" dur="1000"/>
                                        <p:tgtEl>
                                          <p:spTgt spid="328"/>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0" fill="hold" grpId="0" nodeType="clickEffect">
                                  <p:stCondLst>
                                    <p:cond delay="0"/>
                                  </p:stCondLst>
                                  <p:childTnLst>
                                    <p:set>
                                      <p:cBhvr>
                                        <p:cTn id="77" dur="1" fill="hold">
                                          <p:stCondLst>
                                            <p:cond delay="0"/>
                                          </p:stCondLst>
                                        </p:cTn>
                                        <p:tgtEl>
                                          <p:spTgt spid="322"/>
                                        </p:tgtEl>
                                        <p:attrNameLst>
                                          <p:attrName>style.visibility</p:attrName>
                                        </p:attrNameLst>
                                      </p:cBhvr>
                                      <p:to>
                                        <p:strVal val="visible"/>
                                      </p:to>
                                    </p:set>
                                    <p:anim calcmode="lin" valueType="num">
                                      <p:cBhvr>
                                        <p:cTn id="78" dur="500" fill="hold"/>
                                        <p:tgtEl>
                                          <p:spTgt spid="322"/>
                                        </p:tgtEl>
                                        <p:attrNameLst>
                                          <p:attrName>ppt_w</p:attrName>
                                        </p:attrNameLst>
                                      </p:cBhvr>
                                      <p:tavLst>
                                        <p:tav tm="0">
                                          <p:val>
                                            <p:fltVal val="0"/>
                                          </p:val>
                                        </p:tav>
                                        <p:tav tm="100000">
                                          <p:val>
                                            <p:strVal val="#ppt_w"/>
                                          </p:val>
                                        </p:tav>
                                      </p:tavLst>
                                    </p:anim>
                                    <p:anim calcmode="lin" valueType="num">
                                      <p:cBhvr>
                                        <p:cTn id="79" dur="500" fill="hold"/>
                                        <p:tgtEl>
                                          <p:spTgt spid="322"/>
                                        </p:tgtEl>
                                        <p:attrNameLst>
                                          <p:attrName>ppt_h</p:attrName>
                                        </p:attrNameLst>
                                      </p:cBhvr>
                                      <p:tavLst>
                                        <p:tav tm="0">
                                          <p:val>
                                            <p:fltVal val="0"/>
                                          </p:val>
                                        </p:tav>
                                        <p:tav tm="100000">
                                          <p:val>
                                            <p:strVal val="#ppt_h"/>
                                          </p:val>
                                        </p:tav>
                                      </p:tavLst>
                                    </p:anim>
                                    <p:animEffect transition="in" filter="fade">
                                      <p:cBhvr>
                                        <p:cTn id="80" dur="500"/>
                                        <p:tgtEl>
                                          <p:spTgt spid="322"/>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39"/>
                                        </p:tgtEl>
                                        <p:attrNameLst>
                                          <p:attrName>style.visibility</p:attrName>
                                        </p:attrNameLst>
                                      </p:cBhvr>
                                      <p:to>
                                        <p:strVal val="visible"/>
                                      </p:to>
                                    </p:set>
                                    <p:anim calcmode="lin" valueType="num">
                                      <p:cBhvr additive="base">
                                        <p:cTn id="85" dur="500" fill="hold"/>
                                        <p:tgtEl>
                                          <p:spTgt spid="339"/>
                                        </p:tgtEl>
                                        <p:attrNameLst>
                                          <p:attrName>ppt_x</p:attrName>
                                        </p:attrNameLst>
                                      </p:cBhvr>
                                      <p:tavLst>
                                        <p:tav tm="0">
                                          <p:val>
                                            <p:strVal val="#ppt_x"/>
                                          </p:val>
                                        </p:tav>
                                        <p:tav tm="100000">
                                          <p:val>
                                            <p:strVal val="#ppt_x"/>
                                          </p:val>
                                        </p:tav>
                                      </p:tavLst>
                                    </p:anim>
                                    <p:anim calcmode="lin" valueType="num">
                                      <p:cBhvr additive="base">
                                        <p:cTn id="86" dur="500" fill="hold"/>
                                        <p:tgtEl>
                                          <p:spTgt spid="33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333"/>
                                        </p:tgtEl>
                                        <p:attrNameLst>
                                          <p:attrName>style.visibility</p:attrName>
                                        </p:attrNameLst>
                                      </p:cBhvr>
                                      <p:to>
                                        <p:strVal val="visible"/>
                                      </p:to>
                                    </p:set>
                                    <p:animEffect transition="in" filter="wipe(right)">
                                      <p:cBhvr>
                                        <p:cTn id="91" dur="1000"/>
                                        <p:tgtEl>
                                          <p:spTgt spid="333"/>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0" fill="hold" nodeType="clickEffect">
                                  <p:stCondLst>
                                    <p:cond delay="0"/>
                                  </p:stCondLst>
                                  <p:childTnLst>
                                    <p:set>
                                      <p:cBhvr>
                                        <p:cTn id="95" dur="1" fill="hold">
                                          <p:stCondLst>
                                            <p:cond delay="0"/>
                                          </p:stCondLst>
                                        </p:cTn>
                                        <p:tgtEl>
                                          <p:spTgt spid="324"/>
                                        </p:tgtEl>
                                        <p:attrNameLst>
                                          <p:attrName>style.visibility</p:attrName>
                                        </p:attrNameLst>
                                      </p:cBhvr>
                                      <p:to>
                                        <p:strVal val="visible"/>
                                      </p:to>
                                    </p:set>
                                    <p:anim calcmode="lin" valueType="num">
                                      <p:cBhvr>
                                        <p:cTn id="96" dur="500" fill="hold"/>
                                        <p:tgtEl>
                                          <p:spTgt spid="324"/>
                                        </p:tgtEl>
                                        <p:attrNameLst>
                                          <p:attrName>ppt_w</p:attrName>
                                        </p:attrNameLst>
                                      </p:cBhvr>
                                      <p:tavLst>
                                        <p:tav tm="0">
                                          <p:val>
                                            <p:fltVal val="0"/>
                                          </p:val>
                                        </p:tav>
                                        <p:tav tm="100000">
                                          <p:val>
                                            <p:strVal val="#ppt_w"/>
                                          </p:val>
                                        </p:tav>
                                      </p:tavLst>
                                    </p:anim>
                                    <p:anim calcmode="lin" valueType="num">
                                      <p:cBhvr>
                                        <p:cTn id="97" dur="500" fill="hold"/>
                                        <p:tgtEl>
                                          <p:spTgt spid="324"/>
                                        </p:tgtEl>
                                        <p:attrNameLst>
                                          <p:attrName>ppt_h</p:attrName>
                                        </p:attrNameLst>
                                      </p:cBhvr>
                                      <p:tavLst>
                                        <p:tav tm="0">
                                          <p:val>
                                            <p:fltVal val="0"/>
                                          </p:val>
                                        </p:tav>
                                        <p:tav tm="100000">
                                          <p:val>
                                            <p:strVal val="#ppt_h"/>
                                          </p:val>
                                        </p:tav>
                                      </p:tavLst>
                                    </p:anim>
                                    <p:animEffect transition="in" filter="fade">
                                      <p:cBhvr>
                                        <p:cTn id="98" dur="500"/>
                                        <p:tgtEl>
                                          <p:spTgt spid="32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341"/>
                                        </p:tgtEl>
                                        <p:attrNameLst>
                                          <p:attrName>style.visibility</p:attrName>
                                        </p:attrNameLst>
                                      </p:cBhvr>
                                      <p:to>
                                        <p:strVal val="visible"/>
                                      </p:to>
                                    </p:set>
                                    <p:animEffect transition="in" filter="wipe(down)">
                                      <p:cBhvr>
                                        <p:cTn id="103" dur="500"/>
                                        <p:tgtEl>
                                          <p:spTgt spid="341"/>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0" fill="hold" nodeType="clickEffect">
                                  <p:stCondLst>
                                    <p:cond delay="0"/>
                                  </p:stCondLst>
                                  <p:childTnLst>
                                    <p:set>
                                      <p:cBhvr>
                                        <p:cTn id="107" dur="1" fill="hold">
                                          <p:stCondLst>
                                            <p:cond delay="0"/>
                                          </p:stCondLst>
                                        </p:cTn>
                                        <p:tgtEl>
                                          <p:spTgt spid="349"/>
                                        </p:tgtEl>
                                        <p:attrNameLst>
                                          <p:attrName>style.visibility</p:attrName>
                                        </p:attrNameLst>
                                      </p:cBhvr>
                                      <p:to>
                                        <p:strVal val="visible"/>
                                      </p:to>
                                    </p:set>
                                    <p:anim calcmode="lin" valueType="num">
                                      <p:cBhvr>
                                        <p:cTn id="108" dur="500" fill="hold"/>
                                        <p:tgtEl>
                                          <p:spTgt spid="349"/>
                                        </p:tgtEl>
                                        <p:attrNameLst>
                                          <p:attrName>ppt_w</p:attrName>
                                        </p:attrNameLst>
                                      </p:cBhvr>
                                      <p:tavLst>
                                        <p:tav tm="0">
                                          <p:val>
                                            <p:fltVal val="0"/>
                                          </p:val>
                                        </p:tav>
                                        <p:tav tm="100000">
                                          <p:val>
                                            <p:strVal val="#ppt_w"/>
                                          </p:val>
                                        </p:tav>
                                      </p:tavLst>
                                    </p:anim>
                                    <p:anim calcmode="lin" valueType="num">
                                      <p:cBhvr>
                                        <p:cTn id="109" dur="500" fill="hold"/>
                                        <p:tgtEl>
                                          <p:spTgt spid="349"/>
                                        </p:tgtEl>
                                        <p:attrNameLst>
                                          <p:attrName>ppt_h</p:attrName>
                                        </p:attrNameLst>
                                      </p:cBhvr>
                                      <p:tavLst>
                                        <p:tav tm="0">
                                          <p:val>
                                            <p:fltVal val="0"/>
                                          </p:val>
                                        </p:tav>
                                        <p:tav tm="100000">
                                          <p:val>
                                            <p:strVal val="#ppt_h"/>
                                          </p:val>
                                        </p:tav>
                                      </p:tavLst>
                                    </p:anim>
                                    <p:animEffect transition="in" filter="fade">
                                      <p:cBhvr>
                                        <p:cTn id="110" dur="5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8" grpId="0"/>
      <p:bldP spid="322" grpId="0"/>
      <p:bldP spid="323" grpId="0" animBg="1"/>
      <p:bldP spid="326" grpId="0" animBg="1"/>
      <p:bldP spid="327" grpId="0"/>
      <p:bldP spid="327" grpId="1"/>
      <p:bldP spid="338" grpId="0"/>
      <p:bldP spid="339" grpId="0"/>
      <p:bldP spid="35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4300372" y="24437"/>
            <a:ext cx="109728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4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Trục</a:t>
            </a:r>
            <a:r>
              <a:rPr kumimoji="0" lang="en-US" sz="4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sz="4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đứng</a:t>
            </a:r>
            <a:endPar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71" name="Group 4"/>
          <p:cNvGrpSpPr>
            <a:grpSpLocks noChangeAspect="1"/>
          </p:cNvGrpSpPr>
          <p:nvPr/>
        </p:nvGrpSpPr>
        <p:grpSpPr bwMode="auto">
          <a:xfrm>
            <a:off x="0" y="-50654"/>
            <a:ext cx="3377424" cy="10304809"/>
            <a:chOff x="4281" y="81"/>
            <a:chExt cx="1429" cy="4360"/>
          </a:xfrm>
        </p:grpSpPr>
        <p:sp>
          <p:nvSpPr>
            <p:cNvPr id="172" name="AutoShape 3"/>
            <p:cNvSpPr>
              <a:spLocks noChangeAspect="1" noChangeArrowheads="1" noTextEdit="1"/>
            </p:cNvSpPr>
            <p:nvPr/>
          </p:nvSpPr>
          <p:spPr bwMode="auto">
            <a:xfrm>
              <a:off x="4281" y="81"/>
              <a:ext cx="1429" cy="432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solidFill>
                  <a:srgbClr val="002060"/>
                </a:solidFill>
                <a:latin typeface="Arial" panose="020B0604020202020204" pitchFamily="34" charset="0"/>
                <a:cs typeface="Arial" panose="020B0604020202020204" pitchFamily="34" charset="0"/>
              </a:endParaRPr>
            </a:p>
          </p:txBody>
        </p:sp>
        <p:sp>
          <p:nvSpPr>
            <p:cNvPr id="173" name="Rectangle 9"/>
            <p:cNvSpPr>
              <a:spLocks noChangeArrowheads="1"/>
            </p:cNvSpPr>
            <p:nvPr/>
          </p:nvSpPr>
          <p:spPr bwMode="auto">
            <a:xfrm>
              <a:off x="4759" y="2650"/>
              <a:ext cx="73"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rgbClr val="002060"/>
                  </a:solidFill>
                  <a:effectLst/>
                  <a:latin typeface="Arial" panose="020B0604020202020204" pitchFamily="34" charset="0"/>
                  <a:cs typeface="Arial" panose="020B0604020202020204" pitchFamily="34" charset="0"/>
                </a:rPr>
                <a:t>-</a:t>
              </a:r>
              <a:endParaRPr kumimoji="0" lang="en-US" sz="4000" b="0" i="0" u="none" strike="noStrike" cap="none" normalizeH="0" baseline="0" smtClean="0">
                <a:ln>
                  <a:noFill/>
                </a:ln>
                <a:solidFill>
                  <a:srgbClr val="002060"/>
                </a:solidFill>
                <a:effectLst/>
                <a:latin typeface="Arial" pitchFamily="34" charset="0"/>
                <a:cs typeface="Arial" pitchFamily="34" charset="0"/>
              </a:endParaRPr>
            </a:p>
          </p:txBody>
        </p:sp>
        <p:sp>
          <p:nvSpPr>
            <p:cNvPr id="174" name="Rectangle 10"/>
            <p:cNvSpPr>
              <a:spLocks noChangeArrowheads="1"/>
            </p:cNvSpPr>
            <p:nvPr/>
          </p:nvSpPr>
          <p:spPr bwMode="auto">
            <a:xfrm>
              <a:off x="4829" y="2650"/>
              <a:ext cx="121"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rgbClr val="002060"/>
                  </a:solidFill>
                  <a:effectLst/>
                  <a:latin typeface="Arial" panose="020B0604020202020204" pitchFamily="34" charset="0"/>
                  <a:cs typeface="Arial" panose="020B0604020202020204" pitchFamily="34" charset="0"/>
                </a:rPr>
                <a:t>1</a:t>
              </a:r>
              <a:endParaRPr kumimoji="0" lang="en-US" sz="4000" b="0" i="0" u="none" strike="noStrike" cap="none" normalizeH="0" baseline="0" smtClean="0">
                <a:ln>
                  <a:noFill/>
                </a:ln>
                <a:solidFill>
                  <a:srgbClr val="002060"/>
                </a:solidFill>
                <a:effectLst/>
                <a:latin typeface="Arial" pitchFamily="34" charset="0"/>
                <a:cs typeface="Arial" pitchFamily="34" charset="0"/>
              </a:endParaRPr>
            </a:p>
          </p:txBody>
        </p:sp>
        <p:sp>
          <p:nvSpPr>
            <p:cNvPr id="175" name="Rectangle 12"/>
            <p:cNvSpPr>
              <a:spLocks noChangeArrowheads="1"/>
            </p:cNvSpPr>
            <p:nvPr/>
          </p:nvSpPr>
          <p:spPr bwMode="auto">
            <a:xfrm>
              <a:off x="4756" y="621"/>
              <a:ext cx="121"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a:t>
              </a:r>
              <a:endParaRPr kumimoji="0" lang="en-US" sz="4000" b="0" i="0" u="none" strike="noStrike" cap="none" normalizeH="0" baseline="0" dirty="0" smtClean="0">
                <a:ln>
                  <a:noFill/>
                </a:ln>
                <a:solidFill>
                  <a:srgbClr val="002060"/>
                </a:solidFill>
                <a:effectLst/>
                <a:latin typeface="Arial" pitchFamily="34" charset="0"/>
                <a:cs typeface="Arial" pitchFamily="34" charset="0"/>
              </a:endParaRPr>
            </a:p>
          </p:txBody>
        </p:sp>
        <p:sp>
          <p:nvSpPr>
            <p:cNvPr id="176" name="Rectangle 13"/>
            <p:cNvSpPr>
              <a:spLocks noChangeArrowheads="1"/>
            </p:cNvSpPr>
            <p:nvPr/>
          </p:nvSpPr>
          <p:spPr bwMode="auto">
            <a:xfrm>
              <a:off x="4759" y="3872"/>
              <a:ext cx="73"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rgbClr val="002060"/>
                  </a:solidFill>
                  <a:effectLst/>
                  <a:latin typeface="Arial" panose="020B0604020202020204" pitchFamily="34" charset="0"/>
                  <a:cs typeface="Arial" panose="020B0604020202020204" pitchFamily="34" charset="0"/>
                </a:rPr>
                <a:t>-</a:t>
              </a:r>
              <a:endParaRPr kumimoji="0" lang="en-US" sz="4000" b="0" i="0" u="none" strike="noStrike" cap="none" normalizeH="0" baseline="0" smtClean="0">
                <a:ln>
                  <a:noFill/>
                </a:ln>
                <a:solidFill>
                  <a:srgbClr val="002060"/>
                </a:solidFill>
                <a:effectLst/>
                <a:latin typeface="Arial" pitchFamily="34" charset="0"/>
                <a:cs typeface="Arial" pitchFamily="34" charset="0"/>
              </a:endParaRPr>
            </a:p>
          </p:txBody>
        </p:sp>
        <p:sp>
          <p:nvSpPr>
            <p:cNvPr id="177" name="Rectangle 14"/>
            <p:cNvSpPr>
              <a:spLocks noChangeArrowheads="1"/>
            </p:cNvSpPr>
            <p:nvPr/>
          </p:nvSpPr>
          <p:spPr bwMode="auto">
            <a:xfrm>
              <a:off x="4829" y="3872"/>
              <a:ext cx="121"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rgbClr val="002060"/>
                  </a:solidFill>
                  <a:effectLst/>
                  <a:latin typeface="Arial" panose="020B0604020202020204" pitchFamily="34" charset="0"/>
                  <a:cs typeface="Arial" panose="020B0604020202020204" pitchFamily="34" charset="0"/>
                </a:rPr>
                <a:t>4</a:t>
              </a:r>
              <a:endParaRPr kumimoji="0" lang="en-US" sz="4000" b="0" i="0" u="none" strike="noStrike" cap="none" normalizeH="0" baseline="0" smtClean="0">
                <a:ln>
                  <a:noFill/>
                </a:ln>
                <a:solidFill>
                  <a:srgbClr val="002060"/>
                </a:solidFill>
                <a:effectLst/>
                <a:latin typeface="Arial" pitchFamily="34" charset="0"/>
                <a:cs typeface="Arial" pitchFamily="34" charset="0"/>
              </a:endParaRPr>
            </a:p>
          </p:txBody>
        </p:sp>
        <p:sp>
          <p:nvSpPr>
            <p:cNvPr id="178" name="Rectangle 15"/>
            <p:cNvSpPr>
              <a:spLocks noChangeArrowheads="1"/>
            </p:cNvSpPr>
            <p:nvPr/>
          </p:nvSpPr>
          <p:spPr bwMode="auto">
            <a:xfrm>
              <a:off x="4759" y="3483"/>
              <a:ext cx="73"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rgbClr val="002060"/>
                  </a:solidFill>
                  <a:effectLst/>
                  <a:latin typeface="Arial" panose="020B0604020202020204" pitchFamily="34" charset="0"/>
                  <a:cs typeface="Arial" panose="020B0604020202020204" pitchFamily="34" charset="0"/>
                </a:rPr>
                <a:t>-</a:t>
              </a:r>
              <a:endParaRPr kumimoji="0" lang="en-US" sz="4000" b="0" i="0" u="none" strike="noStrike" cap="none" normalizeH="0" baseline="0" smtClean="0">
                <a:ln>
                  <a:noFill/>
                </a:ln>
                <a:solidFill>
                  <a:srgbClr val="002060"/>
                </a:solidFill>
                <a:effectLst/>
                <a:latin typeface="Arial" pitchFamily="34" charset="0"/>
                <a:cs typeface="Arial" pitchFamily="34" charset="0"/>
              </a:endParaRPr>
            </a:p>
          </p:txBody>
        </p:sp>
        <p:sp>
          <p:nvSpPr>
            <p:cNvPr id="179" name="Rectangle 16"/>
            <p:cNvSpPr>
              <a:spLocks noChangeArrowheads="1"/>
            </p:cNvSpPr>
            <p:nvPr/>
          </p:nvSpPr>
          <p:spPr bwMode="auto">
            <a:xfrm>
              <a:off x="4829" y="3483"/>
              <a:ext cx="121"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rgbClr val="002060"/>
                  </a:solidFill>
                  <a:effectLst/>
                  <a:latin typeface="Arial" panose="020B0604020202020204" pitchFamily="34" charset="0"/>
                  <a:cs typeface="Arial" panose="020B0604020202020204" pitchFamily="34" charset="0"/>
                </a:rPr>
                <a:t>3</a:t>
              </a:r>
              <a:endParaRPr kumimoji="0" lang="en-US" sz="4000" b="0" i="0" u="none" strike="noStrike" cap="none" normalizeH="0" baseline="0" smtClean="0">
                <a:ln>
                  <a:noFill/>
                </a:ln>
                <a:solidFill>
                  <a:srgbClr val="002060"/>
                </a:solidFill>
                <a:effectLst/>
                <a:latin typeface="Arial" pitchFamily="34" charset="0"/>
                <a:cs typeface="Arial" pitchFamily="34" charset="0"/>
              </a:endParaRPr>
            </a:p>
          </p:txBody>
        </p:sp>
        <p:sp>
          <p:nvSpPr>
            <p:cNvPr id="180" name="Rectangle 17"/>
            <p:cNvSpPr>
              <a:spLocks noChangeArrowheads="1"/>
            </p:cNvSpPr>
            <p:nvPr/>
          </p:nvSpPr>
          <p:spPr bwMode="auto">
            <a:xfrm>
              <a:off x="4759" y="3066"/>
              <a:ext cx="73"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rgbClr val="002060"/>
                  </a:solidFill>
                  <a:effectLst/>
                  <a:latin typeface="Arial" panose="020B0604020202020204" pitchFamily="34" charset="0"/>
                  <a:cs typeface="Arial" panose="020B0604020202020204" pitchFamily="34" charset="0"/>
                </a:rPr>
                <a:t>-</a:t>
              </a:r>
              <a:endParaRPr kumimoji="0" lang="en-US" sz="4000" b="0" i="0" u="none" strike="noStrike" cap="none" normalizeH="0" baseline="0" smtClean="0">
                <a:ln>
                  <a:noFill/>
                </a:ln>
                <a:solidFill>
                  <a:srgbClr val="002060"/>
                </a:solidFill>
                <a:effectLst/>
                <a:latin typeface="Arial" pitchFamily="34" charset="0"/>
                <a:cs typeface="Arial" pitchFamily="34" charset="0"/>
              </a:endParaRPr>
            </a:p>
          </p:txBody>
        </p:sp>
        <p:sp>
          <p:nvSpPr>
            <p:cNvPr id="181" name="Rectangle 18"/>
            <p:cNvSpPr>
              <a:spLocks noChangeArrowheads="1"/>
            </p:cNvSpPr>
            <p:nvPr/>
          </p:nvSpPr>
          <p:spPr bwMode="auto">
            <a:xfrm>
              <a:off x="4829" y="3066"/>
              <a:ext cx="121"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rgbClr val="002060"/>
                  </a:solidFill>
                  <a:effectLst/>
                  <a:latin typeface="Arial" panose="020B0604020202020204" pitchFamily="34" charset="0"/>
                  <a:cs typeface="Arial" panose="020B0604020202020204" pitchFamily="34" charset="0"/>
                </a:rPr>
                <a:t>2</a:t>
              </a:r>
              <a:endParaRPr kumimoji="0" lang="en-US" sz="4000" b="0" i="0" u="none" strike="noStrike" cap="none" normalizeH="0" baseline="0" smtClean="0">
                <a:ln>
                  <a:noFill/>
                </a:ln>
                <a:solidFill>
                  <a:srgbClr val="002060"/>
                </a:solidFill>
                <a:effectLst/>
                <a:latin typeface="Arial" pitchFamily="34" charset="0"/>
                <a:cs typeface="Arial" pitchFamily="34" charset="0"/>
              </a:endParaRPr>
            </a:p>
          </p:txBody>
        </p:sp>
        <p:sp>
          <p:nvSpPr>
            <p:cNvPr id="329" name="Rectangle 19"/>
            <p:cNvSpPr>
              <a:spLocks noChangeArrowheads="1"/>
            </p:cNvSpPr>
            <p:nvPr/>
          </p:nvSpPr>
          <p:spPr bwMode="auto">
            <a:xfrm>
              <a:off x="4775" y="1010"/>
              <a:ext cx="121"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a:t>
              </a:r>
              <a:endParaRPr kumimoji="0" lang="en-US" sz="4000" b="0" i="0" u="none" strike="noStrike" cap="none" normalizeH="0" baseline="0" dirty="0" smtClean="0">
                <a:ln>
                  <a:noFill/>
                </a:ln>
                <a:solidFill>
                  <a:srgbClr val="002060"/>
                </a:solidFill>
                <a:effectLst/>
                <a:latin typeface="Arial" pitchFamily="34" charset="0"/>
                <a:cs typeface="Arial" pitchFamily="34" charset="0"/>
              </a:endParaRPr>
            </a:p>
          </p:txBody>
        </p:sp>
        <p:sp>
          <p:nvSpPr>
            <p:cNvPr id="332" name="Rectangle 20"/>
            <p:cNvSpPr>
              <a:spLocks noChangeArrowheads="1"/>
            </p:cNvSpPr>
            <p:nvPr/>
          </p:nvSpPr>
          <p:spPr bwMode="auto">
            <a:xfrm>
              <a:off x="4768" y="1434"/>
              <a:ext cx="121"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a:t>
              </a:r>
              <a:endParaRPr kumimoji="0" lang="en-US" sz="4000" b="0" i="0" u="none" strike="noStrike" cap="none" normalizeH="0" baseline="0" dirty="0" smtClean="0">
                <a:ln>
                  <a:noFill/>
                </a:ln>
                <a:solidFill>
                  <a:srgbClr val="002060"/>
                </a:solidFill>
                <a:effectLst/>
                <a:latin typeface="Arial" pitchFamily="34" charset="0"/>
                <a:cs typeface="Arial" pitchFamily="34" charset="0"/>
              </a:endParaRPr>
            </a:p>
          </p:txBody>
        </p:sp>
        <p:sp>
          <p:nvSpPr>
            <p:cNvPr id="334" name="Rectangle 21"/>
            <p:cNvSpPr>
              <a:spLocks noChangeArrowheads="1"/>
            </p:cNvSpPr>
            <p:nvPr/>
          </p:nvSpPr>
          <p:spPr bwMode="auto">
            <a:xfrm>
              <a:off x="4781" y="1851"/>
              <a:ext cx="121"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a:t>
              </a:r>
              <a:endParaRPr kumimoji="0" lang="en-US" sz="4000" b="0" i="0" u="none" strike="noStrike" cap="none" normalizeH="0" baseline="0" dirty="0" smtClean="0">
                <a:ln>
                  <a:noFill/>
                </a:ln>
                <a:solidFill>
                  <a:srgbClr val="002060"/>
                </a:solidFill>
                <a:effectLst/>
                <a:latin typeface="Arial" pitchFamily="34" charset="0"/>
                <a:cs typeface="Arial" pitchFamily="34" charset="0"/>
              </a:endParaRPr>
            </a:p>
          </p:txBody>
        </p:sp>
        <p:sp>
          <p:nvSpPr>
            <p:cNvPr id="337" name="Rectangle 22"/>
            <p:cNvSpPr>
              <a:spLocks noChangeArrowheads="1"/>
            </p:cNvSpPr>
            <p:nvPr/>
          </p:nvSpPr>
          <p:spPr bwMode="auto">
            <a:xfrm>
              <a:off x="4797" y="2254"/>
              <a:ext cx="121"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0</a:t>
              </a:r>
              <a:endParaRPr kumimoji="0" lang="en-US" sz="4000" b="0" i="0" u="none" strike="noStrike" cap="none" normalizeH="0" baseline="0" dirty="0" smtClean="0">
                <a:ln>
                  <a:noFill/>
                </a:ln>
                <a:solidFill>
                  <a:srgbClr val="002060"/>
                </a:solidFill>
                <a:effectLst/>
                <a:latin typeface="Arial" pitchFamily="34" charset="0"/>
                <a:cs typeface="Arial" pitchFamily="34" charset="0"/>
              </a:endParaRPr>
            </a:p>
          </p:txBody>
        </p:sp>
        <p:sp>
          <p:nvSpPr>
            <p:cNvPr id="340" name="Freeform 24"/>
            <p:cNvSpPr>
              <a:spLocks noEditPoints="1"/>
            </p:cNvSpPr>
            <p:nvPr/>
          </p:nvSpPr>
          <p:spPr bwMode="auto">
            <a:xfrm>
              <a:off x="4960" y="263"/>
              <a:ext cx="57" cy="4178"/>
            </a:xfrm>
            <a:custGeom>
              <a:avLst/>
              <a:gdLst>
                <a:gd name="T0" fmla="*/ 19 w 57"/>
                <a:gd name="T1" fmla="*/ 3854 h 3854"/>
                <a:gd name="T2" fmla="*/ 19 w 57"/>
                <a:gd name="T3" fmla="*/ 52 h 3854"/>
                <a:gd name="T4" fmla="*/ 38 w 57"/>
                <a:gd name="T5" fmla="*/ 52 h 3854"/>
                <a:gd name="T6" fmla="*/ 38 w 57"/>
                <a:gd name="T7" fmla="*/ 3854 h 3854"/>
                <a:gd name="T8" fmla="*/ 19 w 57"/>
                <a:gd name="T9" fmla="*/ 3854 h 3854"/>
                <a:gd name="T10" fmla="*/ 0 w 57"/>
                <a:gd name="T11" fmla="*/ 62 h 3854"/>
                <a:gd name="T12" fmla="*/ 28 w 57"/>
                <a:gd name="T13" fmla="*/ 0 h 3854"/>
                <a:gd name="T14" fmla="*/ 57 w 57"/>
                <a:gd name="T15" fmla="*/ 62 h 3854"/>
                <a:gd name="T16" fmla="*/ 0 w 57"/>
                <a:gd name="T17" fmla="*/ 62 h 3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854">
                  <a:moveTo>
                    <a:pt x="19" y="3854"/>
                  </a:moveTo>
                  <a:lnTo>
                    <a:pt x="19" y="52"/>
                  </a:lnTo>
                  <a:lnTo>
                    <a:pt x="38" y="52"/>
                  </a:lnTo>
                  <a:lnTo>
                    <a:pt x="38" y="3854"/>
                  </a:lnTo>
                  <a:lnTo>
                    <a:pt x="19" y="3854"/>
                  </a:lnTo>
                  <a:close/>
                  <a:moveTo>
                    <a:pt x="0" y="62"/>
                  </a:moveTo>
                  <a:lnTo>
                    <a:pt x="28" y="0"/>
                  </a:lnTo>
                  <a:lnTo>
                    <a:pt x="57" y="62"/>
                  </a:lnTo>
                  <a:lnTo>
                    <a:pt x="0" y="62"/>
                  </a:lnTo>
                  <a:close/>
                </a:path>
              </a:pathLst>
            </a:custGeom>
            <a:solidFill>
              <a:srgbClr val="0000FF"/>
            </a:solidFill>
            <a:ln w="0" cap="flat">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4000">
                <a:latin typeface="Arial" panose="020B0604020202020204" pitchFamily="34" charset="0"/>
                <a:cs typeface="Arial" panose="020B0604020202020204" pitchFamily="34" charset="0"/>
              </a:endParaRPr>
            </a:p>
          </p:txBody>
        </p:sp>
        <p:sp>
          <p:nvSpPr>
            <p:cNvPr id="342" name="Rectangle 25"/>
            <p:cNvSpPr>
              <a:spLocks noChangeArrowheads="1"/>
            </p:cNvSpPr>
            <p:nvPr/>
          </p:nvSpPr>
          <p:spPr bwMode="auto">
            <a:xfrm>
              <a:off x="4951" y="1571"/>
              <a:ext cx="76" cy="21"/>
            </a:xfrm>
            <a:prstGeom prst="rect">
              <a:avLst/>
            </a:prstGeom>
            <a:solidFill>
              <a:srgbClr val="0000FF"/>
            </a:solidFill>
            <a:ln w="0" cap="flat">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sz="4000">
                <a:solidFill>
                  <a:srgbClr val="002060"/>
                </a:solidFill>
                <a:latin typeface="Arial" panose="020B0604020202020204" pitchFamily="34" charset="0"/>
                <a:cs typeface="Arial" panose="020B0604020202020204" pitchFamily="34" charset="0"/>
              </a:endParaRPr>
            </a:p>
          </p:txBody>
        </p:sp>
        <p:sp>
          <p:nvSpPr>
            <p:cNvPr id="343" name="Rectangle 26"/>
            <p:cNvSpPr>
              <a:spLocks noChangeArrowheads="1"/>
            </p:cNvSpPr>
            <p:nvPr/>
          </p:nvSpPr>
          <p:spPr bwMode="auto">
            <a:xfrm>
              <a:off x="4951" y="3613"/>
              <a:ext cx="76" cy="21"/>
            </a:xfrm>
            <a:prstGeom prst="rect">
              <a:avLst/>
            </a:prstGeom>
            <a:solidFill>
              <a:srgbClr val="0000FF"/>
            </a:solidFill>
            <a:ln w="0" cap="flat">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sz="4000">
                <a:solidFill>
                  <a:srgbClr val="002060"/>
                </a:solidFill>
                <a:latin typeface="Arial" panose="020B0604020202020204" pitchFamily="34" charset="0"/>
                <a:cs typeface="Arial" panose="020B0604020202020204" pitchFamily="34" charset="0"/>
              </a:endParaRPr>
            </a:p>
          </p:txBody>
        </p:sp>
        <p:sp>
          <p:nvSpPr>
            <p:cNvPr id="346" name="Rectangle 27"/>
            <p:cNvSpPr>
              <a:spLocks noChangeArrowheads="1"/>
            </p:cNvSpPr>
            <p:nvPr/>
          </p:nvSpPr>
          <p:spPr bwMode="auto">
            <a:xfrm>
              <a:off x="4951" y="1994"/>
              <a:ext cx="76" cy="21"/>
            </a:xfrm>
            <a:prstGeom prst="rect">
              <a:avLst/>
            </a:prstGeom>
            <a:solidFill>
              <a:srgbClr val="0000FF"/>
            </a:solidFill>
            <a:ln w="0" cap="flat">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sz="4000">
                <a:solidFill>
                  <a:srgbClr val="002060"/>
                </a:solidFill>
                <a:latin typeface="Arial" panose="020B0604020202020204" pitchFamily="34" charset="0"/>
                <a:cs typeface="Arial" panose="020B0604020202020204" pitchFamily="34" charset="0"/>
              </a:endParaRPr>
            </a:p>
          </p:txBody>
        </p:sp>
        <p:sp>
          <p:nvSpPr>
            <p:cNvPr id="355" name="Rectangle 28"/>
            <p:cNvSpPr>
              <a:spLocks noChangeArrowheads="1"/>
            </p:cNvSpPr>
            <p:nvPr/>
          </p:nvSpPr>
          <p:spPr bwMode="auto">
            <a:xfrm>
              <a:off x="4951" y="2397"/>
              <a:ext cx="76" cy="21"/>
            </a:xfrm>
            <a:prstGeom prst="rect">
              <a:avLst/>
            </a:prstGeom>
            <a:solidFill>
              <a:srgbClr val="0000FF"/>
            </a:solidFill>
            <a:ln w="0" cap="flat">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sz="4000">
                <a:solidFill>
                  <a:srgbClr val="002060"/>
                </a:solidFill>
                <a:latin typeface="Arial" panose="020B0604020202020204" pitchFamily="34" charset="0"/>
                <a:cs typeface="Arial" panose="020B0604020202020204" pitchFamily="34" charset="0"/>
              </a:endParaRPr>
            </a:p>
          </p:txBody>
        </p:sp>
        <p:sp>
          <p:nvSpPr>
            <p:cNvPr id="356" name="Rectangle 29"/>
            <p:cNvSpPr>
              <a:spLocks noChangeArrowheads="1"/>
            </p:cNvSpPr>
            <p:nvPr/>
          </p:nvSpPr>
          <p:spPr bwMode="auto">
            <a:xfrm>
              <a:off x="4951" y="2807"/>
              <a:ext cx="76" cy="21"/>
            </a:xfrm>
            <a:prstGeom prst="rect">
              <a:avLst/>
            </a:prstGeom>
            <a:solidFill>
              <a:srgbClr val="0000FF"/>
            </a:solidFill>
            <a:ln w="0" cap="flat">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sz="4000">
                <a:solidFill>
                  <a:srgbClr val="002060"/>
                </a:solidFill>
                <a:latin typeface="Arial" panose="020B0604020202020204" pitchFamily="34" charset="0"/>
                <a:cs typeface="Arial" panose="020B0604020202020204" pitchFamily="34" charset="0"/>
              </a:endParaRPr>
            </a:p>
          </p:txBody>
        </p:sp>
        <p:sp>
          <p:nvSpPr>
            <p:cNvPr id="357" name="Rectangle 30"/>
            <p:cNvSpPr>
              <a:spLocks noChangeArrowheads="1"/>
            </p:cNvSpPr>
            <p:nvPr/>
          </p:nvSpPr>
          <p:spPr bwMode="auto">
            <a:xfrm>
              <a:off x="4951" y="3210"/>
              <a:ext cx="76" cy="21"/>
            </a:xfrm>
            <a:prstGeom prst="rect">
              <a:avLst/>
            </a:prstGeom>
            <a:solidFill>
              <a:srgbClr val="0000FF"/>
            </a:solidFill>
            <a:ln w="0" cap="flat">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sz="4000">
                <a:solidFill>
                  <a:srgbClr val="002060"/>
                </a:solidFill>
                <a:latin typeface="Arial" panose="020B0604020202020204" pitchFamily="34" charset="0"/>
                <a:cs typeface="Arial" panose="020B0604020202020204" pitchFamily="34" charset="0"/>
              </a:endParaRPr>
            </a:p>
          </p:txBody>
        </p:sp>
        <p:sp>
          <p:nvSpPr>
            <p:cNvPr id="358" name="Rectangle 31"/>
            <p:cNvSpPr>
              <a:spLocks noChangeArrowheads="1"/>
            </p:cNvSpPr>
            <p:nvPr/>
          </p:nvSpPr>
          <p:spPr bwMode="auto">
            <a:xfrm>
              <a:off x="4951" y="772"/>
              <a:ext cx="76" cy="21"/>
            </a:xfrm>
            <a:prstGeom prst="rect">
              <a:avLst/>
            </a:prstGeom>
            <a:solidFill>
              <a:srgbClr val="0000FF"/>
            </a:solidFill>
            <a:ln w="0" cap="flat">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sz="4000">
                <a:solidFill>
                  <a:srgbClr val="002060"/>
                </a:solidFill>
                <a:latin typeface="Arial" panose="020B0604020202020204" pitchFamily="34" charset="0"/>
                <a:cs typeface="Arial" panose="020B0604020202020204" pitchFamily="34" charset="0"/>
              </a:endParaRPr>
            </a:p>
          </p:txBody>
        </p:sp>
        <p:sp>
          <p:nvSpPr>
            <p:cNvPr id="359" name="Rectangle 32"/>
            <p:cNvSpPr>
              <a:spLocks noChangeArrowheads="1"/>
            </p:cNvSpPr>
            <p:nvPr/>
          </p:nvSpPr>
          <p:spPr bwMode="auto">
            <a:xfrm>
              <a:off x="4951" y="1182"/>
              <a:ext cx="76" cy="21"/>
            </a:xfrm>
            <a:prstGeom prst="rect">
              <a:avLst/>
            </a:prstGeom>
            <a:solidFill>
              <a:srgbClr val="0000FF"/>
            </a:solidFill>
            <a:ln w="0" cap="flat">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sz="4000">
                <a:solidFill>
                  <a:srgbClr val="002060"/>
                </a:solidFill>
                <a:latin typeface="Arial" panose="020B0604020202020204" pitchFamily="34" charset="0"/>
                <a:cs typeface="Arial" panose="020B0604020202020204" pitchFamily="34" charset="0"/>
              </a:endParaRPr>
            </a:p>
          </p:txBody>
        </p:sp>
        <p:sp>
          <p:nvSpPr>
            <p:cNvPr id="360" name="Rectangle 33"/>
            <p:cNvSpPr>
              <a:spLocks noChangeArrowheads="1"/>
            </p:cNvSpPr>
            <p:nvPr/>
          </p:nvSpPr>
          <p:spPr bwMode="auto">
            <a:xfrm>
              <a:off x="4951" y="4023"/>
              <a:ext cx="76" cy="20"/>
            </a:xfrm>
            <a:prstGeom prst="rect">
              <a:avLst/>
            </a:prstGeom>
            <a:solidFill>
              <a:srgbClr val="0000FF"/>
            </a:solidFill>
            <a:ln w="0" cap="flat">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sz="4000">
                <a:solidFill>
                  <a:srgbClr val="002060"/>
                </a:solidFill>
                <a:latin typeface="Arial" panose="020B0604020202020204" pitchFamily="34" charset="0"/>
                <a:cs typeface="Arial" panose="020B0604020202020204" pitchFamily="34" charset="0"/>
              </a:endParaRPr>
            </a:p>
          </p:txBody>
        </p:sp>
      </p:grpSp>
      <p:sp>
        <p:nvSpPr>
          <p:cNvPr id="361" name="AutoShape 155"/>
          <p:cNvSpPr>
            <a:spLocks noChangeArrowheads="1"/>
          </p:cNvSpPr>
          <p:nvPr/>
        </p:nvSpPr>
        <p:spPr bwMode="auto">
          <a:xfrm>
            <a:off x="6433053" y="1057055"/>
            <a:ext cx="6707438" cy="2931694"/>
          </a:xfrm>
          <a:prstGeom prst="wedgeRoundRectCallout">
            <a:avLst>
              <a:gd name="adj1" fmla="val -118837"/>
              <a:gd name="adj2" fmla="val -53169"/>
              <a:gd name="adj3" fmla="val 16667"/>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20000"/>
              </a:lnSpc>
            </a:pPr>
            <a:r>
              <a:rPr lang="en-US" sz="4000" b="1" dirty="0" err="1" smtClean="0">
                <a:solidFill>
                  <a:srgbClr val="7030A0"/>
                </a:solidFill>
                <a:latin typeface="Arial" panose="020B0604020202020204" pitchFamily="34" charset="0"/>
                <a:cs typeface="Arial" panose="020B0604020202020204" pitchFamily="34" charset="0"/>
              </a:rPr>
              <a:t>Chiều</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dương</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hướng</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từ</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dưới</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lên</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trên</a:t>
            </a:r>
            <a:r>
              <a:rPr lang="en-US" sz="4000" b="1" dirty="0">
                <a:solidFill>
                  <a:srgbClr val="7030A0"/>
                </a:solidFill>
                <a:latin typeface="Arial" panose="020B0604020202020204" pitchFamily="34" charset="0"/>
                <a:cs typeface="Arial" panose="020B0604020202020204" pitchFamily="34" charset="0"/>
              </a:rPr>
              <a:t> </a:t>
            </a:r>
            <a:r>
              <a:rPr lang="en-US" sz="4000" b="1" dirty="0" smtClean="0">
                <a:solidFill>
                  <a:srgbClr val="7030A0"/>
                </a:solidFill>
                <a:latin typeface="Arial" panose="020B0604020202020204" pitchFamily="34" charset="0"/>
                <a:cs typeface="Arial" panose="020B0604020202020204" pitchFamily="34" charset="0"/>
              </a:rPr>
              <a:t>(</a:t>
            </a:r>
            <a:r>
              <a:rPr lang="en-US" sz="4000" b="1" dirty="0" err="1" smtClean="0">
                <a:solidFill>
                  <a:srgbClr val="7030A0"/>
                </a:solidFill>
                <a:latin typeface="Arial" panose="020B0604020202020204" pitchFamily="34" charset="0"/>
                <a:cs typeface="Arial" panose="020B0604020202020204" pitchFamily="34" charset="0"/>
              </a:rPr>
              <a:t>được</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đánh</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dấu</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bằng</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mũi</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tên</a:t>
            </a:r>
            <a:r>
              <a:rPr lang="en-US" sz="4000" b="1" dirty="0" smtClean="0">
                <a:solidFill>
                  <a:srgbClr val="7030A0"/>
                </a:solidFill>
                <a:latin typeface="Arial" panose="020B0604020202020204" pitchFamily="34" charset="0"/>
                <a:cs typeface="Arial" panose="020B0604020202020204" pitchFamily="34" charset="0"/>
              </a:rPr>
              <a:t>).</a:t>
            </a:r>
            <a:endParaRPr lang="en-US" sz="4000" b="1" dirty="0">
              <a:solidFill>
                <a:srgbClr val="7030A0"/>
              </a:solidFill>
              <a:latin typeface="Arial" panose="020B0604020202020204" pitchFamily="34" charset="0"/>
              <a:cs typeface="Arial" panose="020B0604020202020204" pitchFamily="34" charset="0"/>
            </a:endParaRPr>
          </a:p>
        </p:txBody>
      </p:sp>
      <p:sp>
        <p:nvSpPr>
          <p:cNvPr id="362" name="AutoShape 150"/>
          <p:cNvSpPr>
            <a:spLocks noChangeArrowheads="1"/>
          </p:cNvSpPr>
          <p:nvPr/>
        </p:nvSpPr>
        <p:spPr bwMode="auto">
          <a:xfrm>
            <a:off x="2824648" y="8244075"/>
            <a:ext cx="6633290" cy="1913350"/>
          </a:xfrm>
          <a:prstGeom prst="wedgeRoundRectCallout">
            <a:avLst>
              <a:gd name="adj1" fmla="val -65877"/>
              <a:gd name="adj2" fmla="val -188834"/>
              <a:gd name="adj3" fmla="val 16667"/>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20000"/>
              </a:lnSpc>
            </a:pPr>
            <a:r>
              <a:rPr lang="en-US" sz="4000" b="1" dirty="0" err="1" smtClean="0">
                <a:solidFill>
                  <a:srgbClr val="C00000"/>
                </a:solidFill>
                <a:latin typeface="Arial" panose="020B0604020202020204" pitchFamily="34" charset="0"/>
                <a:cs typeface="Arial" panose="020B0604020202020204" pitchFamily="34" charset="0"/>
              </a:rPr>
              <a:t>Điểm</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gốc</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của</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trục</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là</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điểm</a:t>
            </a:r>
            <a:r>
              <a:rPr lang="en-US" sz="4000" b="1" dirty="0" smtClean="0">
                <a:solidFill>
                  <a:srgbClr val="C00000"/>
                </a:solidFill>
                <a:latin typeface="Arial" panose="020B0604020202020204" pitchFamily="34" charset="0"/>
                <a:cs typeface="Arial" panose="020B0604020202020204" pitchFamily="34" charset="0"/>
              </a:rPr>
              <a:t> 0 (</a:t>
            </a:r>
            <a:r>
              <a:rPr lang="en-US" sz="4000" b="1" dirty="0" err="1" smtClean="0">
                <a:solidFill>
                  <a:srgbClr val="C00000"/>
                </a:solidFill>
                <a:latin typeface="Arial" panose="020B0604020202020204" pitchFamily="34" charset="0"/>
                <a:cs typeface="Arial" panose="020B0604020202020204" pitchFamily="34" charset="0"/>
              </a:rPr>
              <a:t>biểu</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diễn</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 0)</a:t>
            </a:r>
            <a:endParaRPr lang="en-US" sz="4000" b="1" dirty="0">
              <a:solidFill>
                <a:srgbClr val="C00000"/>
              </a:solidFill>
              <a:latin typeface="Arial" panose="020B0604020202020204" pitchFamily="34" charset="0"/>
              <a:cs typeface="Arial" panose="020B0604020202020204" pitchFamily="34" charset="0"/>
            </a:endParaRPr>
          </a:p>
        </p:txBody>
      </p:sp>
      <p:sp>
        <p:nvSpPr>
          <p:cNvPr id="363" name="TextBox 362"/>
          <p:cNvSpPr txBox="1"/>
          <p:nvPr/>
        </p:nvSpPr>
        <p:spPr>
          <a:xfrm>
            <a:off x="1130200" y="5045214"/>
            <a:ext cx="470000" cy="707886"/>
          </a:xfrm>
          <a:prstGeom prst="rect">
            <a:avLst/>
          </a:prstGeom>
          <a:noFill/>
        </p:spPr>
        <p:txBody>
          <a:bodyPr wrap="none" rtlCol="0">
            <a:spAutoFit/>
          </a:bodyPr>
          <a:lstStyle/>
          <a:p>
            <a:r>
              <a:rPr lang="en-US" sz="4000" b="1" dirty="0" smtClean="0">
                <a:solidFill>
                  <a:srgbClr val="FF0000"/>
                </a:solidFill>
                <a:cs typeface="Times New Roman" pitchFamily="18" charset="0"/>
              </a:rPr>
              <a:t>0</a:t>
            </a:r>
            <a:endParaRPr lang="en-US" sz="4000" b="1" dirty="0">
              <a:solidFill>
                <a:srgbClr val="FF0000"/>
              </a:solidFill>
              <a:cs typeface="Times New Roman" pitchFamily="18" charset="0"/>
            </a:endParaRPr>
          </a:p>
        </p:txBody>
      </p:sp>
      <p:grpSp>
        <p:nvGrpSpPr>
          <p:cNvPr id="364" name="Group 363"/>
          <p:cNvGrpSpPr/>
          <p:nvPr/>
        </p:nvGrpSpPr>
        <p:grpSpPr>
          <a:xfrm>
            <a:off x="7391400" y="4800600"/>
            <a:ext cx="10672276" cy="1905000"/>
            <a:chOff x="5760152" y="3559597"/>
            <a:chExt cx="3200400" cy="1905000"/>
          </a:xfrm>
        </p:grpSpPr>
        <p:sp>
          <p:nvSpPr>
            <p:cNvPr id="365" name="Rounded Rectangular Callout 364"/>
            <p:cNvSpPr/>
            <p:nvPr/>
          </p:nvSpPr>
          <p:spPr>
            <a:xfrm>
              <a:off x="5760152" y="3559597"/>
              <a:ext cx="3200400" cy="1905000"/>
            </a:xfrm>
            <a:prstGeom prst="wedgeRoundRectCallout">
              <a:avLst>
                <a:gd name="adj1" fmla="val -101336"/>
                <a:gd name="adj2" fmla="val -3580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4000" dirty="0">
                <a:solidFill>
                  <a:schemeClr val="accent5">
                    <a:lumMod val="50000"/>
                  </a:schemeClr>
                </a:solidFill>
                <a:latin typeface="Arial" panose="020B0604020202020204" pitchFamily="34" charset="0"/>
                <a:cs typeface="Arial" panose="020B0604020202020204" pitchFamily="34" charset="0"/>
              </a:endParaRPr>
            </a:p>
          </p:txBody>
        </p:sp>
        <p:sp>
          <p:nvSpPr>
            <p:cNvPr id="366" name="Rectangle 365"/>
            <p:cNvSpPr/>
            <p:nvPr/>
          </p:nvSpPr>
          <p:spPr>
            <a:xfrm>
              <a:off x="5879638" y="3761218"/>
              <a:ext cx="3074610" cy="1501758"/>
            </a:xfrm>
            <a:prstGeom prst="rect">
              <a:avLst/>
            </a:prstGeom>
          </p:spPr>
          <p:txBody>
            <a:bodyPr wrap="square">
              <a:spAutoFit/>
            </a:bodyPr>
            <a:lstStyle/>
            <a:p>
              <a:pPr algn="just">
                <a:lnSpc>
                  <a:spcPct val="120000"/>
                </a:lnSpc>
              </a:pPr>
              <a:r>
                <a:rPr lang="en-US" sz="4000" b="1" dirty="0" err="1" smtClean="0">
                  <a:solidFill>
                    <a:schemeClr val="accent5">
                      <a:lumMod val="50000"/>
                    </a:schemeClr>
                  </a:solidFill>
                  <a:latin typeface="Arial" panose="020B0604020202020204" pitchFamily="34" charset="0"/>
                  <a:cs typeface="Arial" panose="020B0604020202020204" pitchFamily="34" charset="0"/>
                </a:rPr>
                <a:t>Đơn</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cs typeface="Arial" panose="020B0604020202020204" pitchFamily="34" charset="0"/>
                </a:rPr>
                <a:t>vị</a:t>
              </a:r>
              <a:r>
                <a:rPr lang="en-US" sz="4000" b="1" dirty="0">
                  <a:solidFill>
                    <a:schemeClr val="accent5">
                      <a:lumMod val="50000"/>
                    </a:schemeClr>
                  </a:solidFill>
                  <a:latin typeface="Arial" panose="020B060402020202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cs typeface="Arial" panose="020B0604020202020204" pitchFamily="34" charset="0"/>
                </a:rPr>
                <a:t>đo</a:t>
              </a:r>
              <a:r>
                <a:rPr lang="en-US" sz="4000" b="1" dirty="0">
                  <a:solidFill>
                    <a:schemeClr val="accent5">
                      <a:lumMod val="50000"/>
                    </a:schemeClr>
                  </a:solidFill>
                  <a:latin typeface="Arial" panose="020B060402020202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cs typeface="Arial" panose="020B0604020202020204" pitchFamily="34" charset="0"/>
                </a:rPr>
                <a:t>độ</a:t>
              </a:r>
              <a:r>
                <a:rPr lang="en-US" sz="4000" b="1" dirty="0">
                  <a:solidFill>
                    <a:schemeClr val="accent5">
                      <a:lumMod val="50000"/>
                    </a:schemeClr>
                  </a:solidFill>
                  <a:latin typeface="Arial" panose="020B060402020202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cs typeface="Arial" panose="020B0604020202020204" pitchFamily="34" charset="0"/>
                </a:rPr>
                <a:t>dài</a:t>
              </a:r>
              <a:r>
                <a:rPr lang="en-US" sz="4000" b="1" dirty="0">
                  <a:solidFill>
                    <a:schemeClr val="accent5">
                      <a:lumMod val="50000"/>
                    </a:schemeClr>
                  </a:solidFill>
                  <a:latin typeface="Arial" panose="020B060402020202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cs typeface="Arial" panose="020B0604020202020204" pitchFamily="34" charset="0"/>
                </a:rPr>
                <a:t>trên</a:t>
              </a:r>
              <a:r>
                <a:rPr lang="en-US" sz="4000" b="1" dirty="0">
                  <a:solidFill>
                    <a:schemeClr val="accent5">
                      <a:lumMod val="50000"/>
                    </a:schemeClr>
                  </a:solidFill>
                  <a:latin typeface="Arial" panose="020B060402020202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cs typeface="Arial" panose="020B0604020202020204" pitchFamily="34" charset="0"/>
                </a:rPr>
                <a:t>trục</a:t>
              </a:r>
              <a:r>
                <a:rPr lang="en-US" sz="4000" b="1" dirty="0">
                  <a:solidFill>
                    <a:schemeClr val="accent5">
                      <a:lumMod val="50000"/>
                    </a:schemeClr>
                  </a:solidFill>
                  <a:latin typeface="Arial" panose="020B060402020202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cs typeface="Arial" panose="020B0604020202020204" pitchFamily="34" charset="0"/>
                </a:rPr>
                <a:t>số</a:t>
              </a:r>
              <a:r>
                <a:rPr lang="en-US" sz="4000" b="1" dirty="0">
                  <a:solidFill>
                    <a:schemeClr val="accent5">
                      <a:lumMod val="50000"/>
                    </a:schemeClr>
                  </a:solidFill>
                  <a:latin typeface="Arial" panose="020B060402020202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cs typeface="Arial" panose="020B0604020202020204" pitchFamily="34" charset="0"/>
                </a:rPr>
                <a:t>là</a:t>
              </a:r>
              <a:r>
                <a:rPr lang="en-US" sz="4000" b="1" dirty="0">
                  <a:solidFill>
                    <a:schemeClr val="accent5">
                      <a:lumMod val="50000"/>
                    </a:schemeClr>
                  </a:solidFill>
                  <a:latin typeface="Arial" panose="020B060402020202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cs typeface="Arial" panose="020B0604020202020204" pitchFamily="34" charset="0"/>
                </a:rPr>
                <a:t>độ</a:t>
              </a:r>
              <a:r>
                <a:rPr lang="en-US" sz="4000" b="1" dirty="0">
                  <a:solidFill>
                    <a:schemeClr val="accent5">
                      <a:lumMod val="50000"/>
                    </a:schemeClr>
                  </a:solidFill>
                  <a:latin typeface="Arial" panose="020B060402020202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cs typeface="Arial" panose="020B0604020202020204" pitchFamily="34" charset="0"/>
                </a:rPr>
                <a:t>dài</a:t>
              </a:r>
              <a:r>
                <a:rPr lang="en-US" sz="4000" b="1" dirty="0">
                  <a:solidFill>
                    <a:schemeClr val="accent5">
                      <a:lumMod val="50000"/>
                    </a:schemeClr>
                  </a:solidFill>
                  <a:latin typeface="Arial" panose="020B060402020202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cs typeface="Arial" panose="020B0604020202020204" pitchFamily="34" charset="0"/>
                </a:rPr>
                <a:t>đoạn</a:t>
              </a:r>
              <a:r>
                <a:rPr lang="en-US" sz="4000" b="1" dirty="0">
                  <a:solidFill>
                    <a:schemeClr val="accent5">
                      <a:lumMod val="50000"/>
                    </a:schemeClr>
                  </a:solidFill>
                  <a:latin typeface="Arial" panose="020B060402020202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cs typeface="Arial" panose="020B0604020202020204" pitchFamily="34" charset="0"/>
                </a:rPr>
                <a:t>thẳng</a:t>
              </a:r>
              <a:r>
                <a:rPr lang="en-US" sz="4000" b="1" dirty="0">
                  <a:solidFill>
                    <a:schemeClr val="accent5">
                      <a:lumMod val="50000"/>
                    </a:schemeClr>
                  </a:solidFill>
                  <a:latin typeface="Arial" panose="020B060402020202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cs typeface="Arial" panose="020B0604020202020204" pitchFamily="34" charset="0"/>
                </a:rPr>
                <a:t>nối</a:t>
              </a:r>
              <a:r>
                <a:rPr lang="en-US" sz="4000" b="1" dirty="0">
                  <a:solidFill>
                    <a:schemeClr val="accent5">
                      <a:lumMod val="50000"/>
                    </a:schemeClr>
                  </a:solidFill>
                  <a:latin typeface="Arial" panose="020B060402020202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cs typeface="Arial" panose="020B0604020202020204" pitchFamily="34" charset="0"/>
                </a:rPr>
                <a:t>điểm</a:t>
              </a:r>
              <a:r>
                <a:rPr lang="en-US" sz="4000" b="1" dirty="0">
                  <a:solidFill>
                    <a:schemeClr val="accent5">
                      <a:lumMod val="50000"/>
                    </a:schemeClr>
                  </a:solidFill>
                  <a:latin typeface="Arial" panose="020B0604020202020204" pitchFamily="34" charset="0"/>
                  <a:cs typeface="Arial" panose="020B0604020202020204" pitchFamily="34" charset="0"/>
                </a:rPr>
                <a:t> 0 </a:t>
              </a:r>
              <a:r>
                <a:rPr lang="en-US" sz="4000" b="1" dirty="0" err="1">
                  <a:solidFill>
                    <a:schemeClr val="accent5">
                      <a:lumMod val="50000"/>
                    </a:schemeClr>
                  </a:solidFill>
                  <a:latin typeface="Arial" panose="020B0604020202020204" pitchFamily="34" charset="0"/>
                  <a:cs typeface="Arial" panose="020B0604020202020204" pitchFamily="34" charset="0"/>
                </a:rPr>
                <a:t>với</a:t>
              </a:r>
              <a:r>
                <a:rPr lang="en-US" sz="4000" b="1" dirty="0">
                  <a:solidFill>
                    <a:schemeClr val="accent5">
                      <a:lumMod val="50000"/>
                    </a:schemeClr>
                  </a:solidFill>
                  <a:latin typeface="Arial" panose="020B060402020202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cs typeface="Arial" panose="020B0604020202020204" pitchFamily="34" charset="0"/>
                </a:rPr>
                <a:t>điểm</a:t>
              </a:r>
              <a:r>
                <a:rPr lang="en-US" sz="4000" b="1" dirty="0">
                  <a:solidFill>
                    <a:schemeClr val="accent5">
                      <a:lumMod val="50000"/>
                    </a:schemeClr>
                  </a:solidFill>
                  <a:latin typeface="Arial" panose="020B0604020202020204" pitchFamily="34" charset="0"/>
                  <a:cs typeface="Arial" panose="020B0604020202020204" pitchFamily="34" charset="0"/>
                </a:rPr>
                <a:t> </a:t>
              </a:r>
              <a:r>
                <a:rPr lang="en-US" sz="4000" b="1" dirty="0" smtClean="0">
                  <a:solidFill>
                    <a:schemeClr val="accent5">
                      <a:lumMod val="50000"/>
                    </a:schemeClr>
                  </a:solidFill>
                  <a:latin typeface="Arial" panose="020B0604020202020204" pitchFamily="34" charset="0"/>
                  <a:cs typeface="Arial" panose="020B0604020202020204" pitchFamily="34" charset="0"/>
                </a:rPr>
                <a:t>1</a:t>
              </a:r>
              <a:endParaRPr lang="en-US" sz="4000" b="1" dirty="0">
                <a:solidFill>
                  <a:schemeClr val="accent5">
                    <a:lumMod val="50000"/>
                  </a:schemeClr>
                </a:solidFill>
                <a:latin typeface="Arial" panose="020B0604020202020204" pitchFamily="34" charset="0"/>
                <a:cs typeface="Arial" panose="020B0604020202020204" pitchFamily="34" charset="0"/>
              </a:endParaRPr>
            </a:p>
          </p:txBody>
        </p:sp>
      </p:grpSp>
      <p:cxnSp>
        <p:nvCxnSpPr>
          <p:cNvPr id="4" name="Straight Connector 3"/>
          <p:cNvCxnSpPr/>
          <p:nvPr/>
        </p:nvCxnSpPr>
        <p:spPr>
          <a:xfrm>
            <a:off x="1672167" y="4520332"/>
            <a:ext cx="0" cy="914400"/>
          </a:xfrm>
          <a:prstGeom prst="line">
            <a:avLst/>
          </a:prstGeom>
          <a:ln w="76200">
            <a:solidFill>
              <a:srgbClr val="00B05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375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Effect transition="in" filter="wipe(down)">
                                      <p:cBhvr>
                                        <p:cTn id="12" dur="500"/>
                                        <p:tgtEl>
                                          <p:spTgt spid="1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61"/>
                                        </p:tgtEl>
                                        <p:attrNameLst>
                                          <p:attrName>style.visibility</p:attrName>
                                        </p:attrNameLst>
                                      </p:cBhvr>
                                      <p:to>
                                        <p:strVal val="visible"/>
                                      </p:to>
                                    </p:set>
                                    <p:animEffect transition="in" filter="wipe(up)">
                                      <p:cBhvr>
                                        <p:cTn id="17" dur="500"/>
                                        <p:tgtEl>
                                          <p:spTgt spid="3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62"/>
                                        </p:tgtEl>
                                        <p:attrNameLst>
                                          <p:attrName>style.visibility</p:attrName>
                                        </p:attrNameLst>
                                      </p:cBhvr>
                                      <p:to>
                                        <p:strVal val="visible"/>
                                      </p:to>
                                    </p:set>
                                    <p:animEffect transition="in" filter="wipe(up)">
                                      <p:cBhvr>
                                        <p:cTn id="22" dur="1000"/>
                                        <p:tgtEl>
                                          <p:spTgt spid="36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3"/>
                                        </p:tgtEl>
                                        <p:attrNameLst>
                                          <p:attrName>style.visibility</p:attrName>
                                        </p:attrNameLst>
                                      </p:cBhvr>
                                      <p:to>
                                        <p:strVal val="visible"/>
                                      </p:to>
                                    </p:set>
                                    <p:animEffect transition="in" filter="fade">
                                      <p:cBhvr>
                                        <p:cTn id="25" dur="500"/>
                                        <p:tgtEl>
                                          <p:spTgt spid="36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64"/>
                                        </p:tgtEl>
                                        <p:attrNameLst>
                                          <p:attrName>style.visibility</p:attrName>
                                        </p:attrNameLst>
                                      </p:cBhvr>
                                      <p:to>
                                        <p:strVal val="visible"/>
                                      </p:to>
                                    </p:set>
                                    <p:animEffect transition="in" filter="fade">
                                      <p:cBhvr>
                                        <p:cTn id="30" dur="500"/>
                                        <p:tgtEl>
                                          <p:spTgt spid="364"/>
                                        </p:tgtEl>
                                      </p:cBhvr>
                                    </p:animEffect>
                                  </p:childTnLst>
                                </p:cTn>
                              </p:par>
                              <p:par>
                                <p:cTn id="31" presetID="22" presetClass="entr" presetSubtype="4"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61" grpId="0" animBg="1"/>
      <p:bldP spid="362" grpId="0" animBg="1"/>
      <p:bldP spid="36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7" name="AutoShape 27"/>
          <p:cNvSpPr/>
          <p:nvPr/>
        </p:nvSpPr>
        <p:spPr>
          <a:xfrm>
            <a:off x="0" y="8808068"/>
            <a:ext cx="18288000" cy="1478932"/>
          </a:xfrm>
          <a:prstGeom prst="rect">
            <a:avLst/>
          </a:prstGeom>
          <a:solidFill>
            <a:srgbClr val="84653C"/>
          </a:solidFill>
        </p:spPr>
      </p:sp>
      <p:pic>
        <p:nvPicPr>
          <p:cNvPr id="30" name="Picture 29"/>
          <p:cNvPicPr>
            <a:picLocks noChangeAspect="1"/>
          </p:cNvPicPr>
          <p:nvPr/>
        </p:nvPicPr>
        <p:blipFill>
          <a:blip r:embed="rId2">
            <a:clrChange>
              <a:clrFrom>
                <a:srgbClr val="FFFFFF"/>
              </a:clrFrom>
              <a:clrTo>
                <a:srgbClr val="FFFFFF">
                  <a:alpha val="0"/>
                </a:srgbClr>
              </a:clrTo>
            </a:clrChange>
          </a:blip>
          <a:stretch>
            <a:fillRect/>
          </a:stretch>
        </p:blipFill>
        <p:spPr>
          <a:xfrm>
            <a:off x="233749" y="-3613"/>
            <a:ext cx="1828800" cy="1018903"/>
          </a:xfrm>
          <a:prstGeom prst="rect">
            <a:avLst/>
          </a:prstGeom>
        </p:spPr>
      </p:pic>
      <p:sp>
        <p:nvSpPr>
          <p:cNvPr id="31" name="TextBox 30"/>
          <p:cNvSpPr txBox="1"/>
          <p:nvPr/>
        </p:nvSpPr>
        <p:spPr>
          <a:xfrm>
            <a:off x="856592" y="946035"/>
            <a:ext cx="17323637" cy="1421928"/>
          </a:xfrm>
          <a:prstGeom prst="rect">
            <a:avLst/>
          </a:prstGeom>
          <a:noFill/>
        </p:spPr>
        <p:txBody>
          <a:bodyPr wrap="square" rtlCol="0">
            <a:spAutoFit/>
          </a:bodyPr>
          <a:lstStyle/>
          <a:p>
            <a:pPr algn="just">
              <a:lnSpc>
                <a:spcPct val="120000"/>
              </a:lnSpc>
            </a:pPr>
            <a:r>
              <a:rPr lang="en-US" sz="3600" dirty="0" smtClean="0"/>
              <a:t>a) </a:t>
            </a:r>
            <a:r>
              <a:rPr lang="en-US" sz="3600" dirty="0" err="1" smtClean="0"/>
              <a:t>Quan</a:t>
            </a:r>
            <a:r>
              <a:rPr lang="en-US" sz="3600" dirty="0" smtClean="0"/>
              <a:t> </a:t>
            </a:r>
            <a:r>
              <a:rPr lang="en-US" sz="3600" dirty="0" err="1" smtClean="0"/>
              <a:t>sát</a:t>
            </a:r>
            <a:r>
              <a:rPr lang="en-US" sz="3600" dirty="0"/>
              <a:t> </a:t>
            </a:r>
            <a:r>
              <a:rPr lang="en-US" sz="3600" dirty="0" err="1" smtClean="0"/>
              <a:t>những</a:t>
            </a:r>
            <a:r>
              <a:rPr lang="en-US" sz="3600" dirty="0" smtClean="0"/>
              <a:t> </a:t>
            </a:r>
            <a:r>
              <a:rPr lang="en-US" sz="3600" dirty="0" err="1" smtClean="0"/>
              <a:t>điểm</a:t>
            </a:r>
            <a:r>
              <a:rPr lang="en-US" sz="3600" dirty="0" smtClean="0"/>
              <a:t> </a:t>
            </a:r>
            <a:r>
              <a:rPr lang="en-US" sz="3600" dirty="0" err="1" smtClean="0"/>
              <a:t>biểu</a:t>
            </a:r>
            <a:r>
              <a:rPr lang="en-US" sz="3600" dirty="0" smtClean="0"/>
              <a:t> </a:t>
            </a:r>
            <a:r>
              <a:rPr lang="en-US" sz="3600" dirty="0" err="1" smtClean="0"/>
              <a:t>diễn</a:t>
            </a:r>
            <a:r>
              <a:rPr lang="en-US" sz="3600" dirty="0" smtClean="0"/>
              <a:t> </a:t>
            </a:r>
            <a:r>
              <a:rPr lang="en-US" sz="3600" dirty="0" err="1" smtClean="0"/>
              <a:t>các</a:t>
            </a:r>
            <a:r>
              <a:rPr lang="en-US" sz="3600" dirty="0" smtClean="0"/>
              <a:t> </a:t>
            </a:r>
            <a:r>
              <a:rPr lang="en-US" sz="3600" dirty="0" err="1" smtClean="0"/>
              <a:t>số</a:t>
            </a:r>
            <a:r>
              <a:rPr lang="en-US" sz="3600" dirty="0" smtClean="0"/>
              <a:t> </a:t>
            </a:r>
            <a:r>
              <a:rPr lang="en-US" sz="3600" dirty="0" err="1" smtClean="0"/>
              <a:t>nguyên</a:t>
            </a:r>
            <a:r>
              <a:rPr lang="en-US" sz="3600" dirty="0" smtClean="0"/>
              <a:t> -5, -4, -2, 3, 5 </a:t>
            </a:r>
            <a:r>
              <a:rPr lang="en-US" sz="3600" dirty="0" err="1" smtClean="0"/>
              <a:t>trên</a:t>
            </a:r>
            <a:r>
              <a:rPr lang="en-US" sz="3600" dirty="0" smtClean="0"/>
              <a:t> </a:t>
            </a:r>
            <a:r>
              <a:rPr lang="en-US" sz="3600" dirty="0" err="1" smtClean="0"/>
              <a:t>trục</a:t>
            </a:r>
            <a:r>
              <a:rPr lang="en-US" sz="3600" dirty="0" smtClean="0"/>
              <a:t> </a:t>
            </a:r>
            <a:r>
              <a:rPr lang="en-US" sz="3600" dirty="0" err="1" smtClean="0"/>
              <a:t>số</a:t>
            </a:r>
            <a:r>
              <a:rPr lang="en-US" sz="3600" dirty="0" smtClean="0"/>
              <a:t> </a:t>
            </a:r>
            <a:r>
              <a:rPr lang="en-US" sz="3600" dirty="0" err="1" smtClean="0"/>
              <a:t>nằm</a:t>
            </a:r>
            <a:r>
              <a:rPr lang="en-US" sz="3600" dirty="0" smtClean="0"/>
              <a:t> </a:t>
            </a:r>
            <a:r>
              <a:rPr lang="en-US" sz="3600" dirty="0" err="1" smtClean="0"/>
              <a:t>ngang</a:t>
            </a:r>
            <a:r>
              <a:rPr lang="en-US" sz="3600" dirty="0" smtClean="0"/>
              <a:t> </a:t>
            </a:r>
            <a:r>
              <a:rPr lang="en-US" sz="3600" dirty="0" err="1" smtClean="0"/>
              <a:t>rồi</a:t>
            </a:r>
            <a:r>
              <a:rPr lang="en-US" sz="3600" dirty="0" smtClean="0"/>
              <a:t> </a:t>
            </a:r>
            <a:r>
              <a:rPr lang="en-US" sz="3600" dirty="0" err="1" smtClean="0"/>
              <a:t>nêu</a:t>
            </a:r>
            <a:r>
              <a:rPr lang="en-US" sz="3600" dirty="0" smtClean="0"/>
              <a:t> </a:t>
            </a:r>
            <a:r>
              <a:rPr lang="en-US" sz="3600" dirty="0" err="1" smtClean="0"/>
              <a:t>nhận</a:t>
            </a:r>
            <a:r>
              <a:rPr lang="en-US" sz="3600" dirty="0" smtClean="0"/>
              <a:t> </a:t>
            </a:r>
            <a:r>
              <a:rPr lang="en-US" sz="3600" dirty="0" err="1" smtClean="0"/>
              <a:t>xét</a:t>
            </a:r>
            <a:r>
              <a:rPr lang="en-US" sz="3600" dirty="0" smtClean="0"/>
              <a:t> </a:t>
            </a:r>
            <a:r>
              <a:rPr lang="en-US" sz="3600" dirty="0" err="1" smtClean="0"/>
              <a:t>vị</a:t>
            </a:r>
            <a:r>
              <a:rPr lang="en-US" sz="3600" dirty="0" smtClean="0"/>
              <a:t> </a:t>
            </a:r>
            <a:r>
              <a:rPr lang="en-US" sz="3600" dirty="0" err="1" smtClean="0"/>
              <a:t>trí</a:t>
            </a:r>
            <a:r>
              <a:rPr lang="en-US" sz="3600" dirty="0" smtClean="0"/>
              <a:t> </a:t>
            </a:r>
            <a:r>
              <a:rPr lang="en-US" sz="3600" dirty="0" err="1" smtClean="0"/>
              <a:t>của</a:t>
            </a:r>
            <a:r>
              <a:rPr lang="en-US" sz="3600" dirty="0" smtClean="0"/>
              <a:t> </a:t>
            </a:r>
            <a:r>
              <a:rPr lang="en-US" sz="3600" dirty="0" err="1" smtClean="0"/>
              <a:t>những</a:t>
            </a:r>
            <a:r>
              <a:rPr lang="en-US" sz="3600" dirty="0" smtClean="0"/>
              <a:t> </a:t>
            </a:r>
            <a:r>
              <a:rPr lang="en-US" sz="3600" dirty="0" err="1" smtClean="0"/>
              <a:t>điểm</a:t>
            </a:r>
            <a:r>
              <a:rPr lang="en-US" sz="3600" dirty="0" smtClean="0"/>
              <a:t> </a:t>
            </a:r>
            <a:r>
              <a:rPr lang="en-US" sz="3600" dirty="0" err="1" smtClean="0"/>
              <a:t>đó</a:t>
            </a:r>
            <a:r>
              <a:rPr lang="en-US" sz="3600" dirty="0" smtClean="0"/>
              <a:t> so </a:t>
            </a:r>
            <a:r>
              <a:rPr lang="en-US" sz="3600" dirty="0" err="1" smtClean="0"/>
              <a:t>với</a:t>
            </a:r>
            <a:r>
              <a:rPr lang="en-US" sz="3600" dirty="0" smtClean="0"/>
              <a:t> </a:t>
            </a:r>
            <a:r>
              <a:rPr lang="en-US" sz="3600" dirty="0" err="1" smtClean="0"/>
              <a:t>điểm</a:t>
            </a:r>
            <a:r>
              <a:rPr lang="en-US" sz="3600" dirty="0" smtClean="0"/>
              <a:t> </a:t>
            </a:r>
            <a:r>
              <a:rPr lang="en-US" sz="3600" dirty="0" err="1" smtClean="0"/>
              <a:t>gốc</a:t>
            </a:r>
            <a:r>
              <a:rPr lang="en-US" sz="3600" dirty="0" smtClean="0"/>
              <a:t> 0.</a:t>
            </a:r>
            <a:endParaRPr lang="vi-VN" sz="3600" dirty="0"/>
          </a:p>
        </p:txBody>
      </p:sp>
      <p:grpSp>
        <p:nvGrpSpPr>
          <p:cNvPr id="173" name="Group 172"/>
          <p:cNvGrpSpPr/>
          <p:nvPr/>
        </p:nvGrpSpPr>
        <p:grpSpPr>
          <a:xfrm>
            <a:off x="3429000" y="2639359"/>
            <a:ext cx="11430000" cy="1016171"/>
            <a:chOff x="3657600" y="4278228"/>
            <a:chExt cx="7543800" cy="459696"/>
          </a:xfrm>
        </p:grpSpPr>
        <p:grpSp>
          <p:nvGrpSpPr>
            <p:cNvPr id="34" name="Group 5"/>
            <p:cNvGrpSpPr>
              <a:grpSpLocks/>
            </p:cNvGrpSpPr>
            <p:nvPr/>
          </p:nvGrpSpPr>
          <p:grpSpPr bwMode="auto">
            <a:xfrm>
              <a:off x="3657600" y="4278228"/>
              <a:ext cx="7543800" cy="152400"/>
              <a:chOff x="864" y="2515"/>
              <a:chExt cx="4752" cy="96"/>
            </a:xfrm>
          </p:grpSpPr>
          <p:grpSp>
            <p:nvGrpSpPr>
              <p:cNvPr id="111" name="Group 6"/>
              <p:cNvGrpSpPr>
                <a:grpSpLocks/>
              </p:cNvGrpSpPr>
              <p:nvPr/>
            </p:nvGrpSpPr>
            <p:grpSpPr bwMode="auto">
              <a:xfrm>
                <a:off x="2784" y="2515"/>
                <a:ext cx="2832" cy="96"/>
                <a:chOff x="2784" y="912"/>
                <a:chExt cx="2832" cy="96"/>
              </a:xfrm>
            </p:grpSpPr>
            <p:sp>
              <p:nvSpPr>
                <p:cNvPr id="163" name="Line 7"/>
                <p:cNvSpPr>
                  <a:spLocks noChangeShapeType="1"/>
                </p:cNvSpPr>
                <p:nvPr/>
              </p:nvSpPr>
              <p:spPr bwMode="auto">
                <a:xfrm>
                  <a:off x="2784" y="960"/>
                  <a:ext cx="2832" cy="0"/>
                </a:xfrm>
                <a:prstGeom prst="line">
                  <a:avLst/>
                </a:prstGeom>
                <a:noFill/>
                <a:ln w="571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64" name="Line 8"/>
                <p:cNvSpPr>
                  <a:spLocks noChangeShapeType="1"/>
                </p:cNvSpPr>
                <p:nvPr/>
              </p:nvSpPr>
              <p:spPr bwMode="auto">
                <a:xfrm>
                  <a:off x="278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65" name="Line 9"/>
                <p:cNvSpPr>
                  <a:spLocks noChangeShapeType="1"/>
                </p:cNvSpPr>
                <p:nvPr/>
              </p:nvSpPr>
              <p:spPr bwMode="auto">
                <a:xfrm>
                  <a:off x="312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66" name="Line 10"/>
                <p:cNvSpPr>
                  <a:spLocks noChangeShapeType="1"/>
                </p:cNvSpPr>
                <p:nvPr/>
              </p:nvSpPr>
              <p:spPr bwMode="auto">
                <a:xfrm>
                  <a:off x="345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67" name="Line 11"/>
                <p:cNvSpPr>
                  <a:spLocks noChangeShapeType="1"/>
                </p:cNvSpPr>
                <p:nvPr/>
              </p:nvSpPr>
              <p:spPr bwMode="auto">
                <a:xfrm>
                  <a:off x="3792"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68" name="Line 12"/>
                <p:cNvSpPr>
                  <a:spLocks noChangeShapeType="1"/>
                </p:cNvSpPr>
                <p:nvPr/>
              </p:nvSpPr>
              <p:spPr bwMode="auto">
                <a:xfrm>
                  <a:off x="412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69" name="Line 13"/>
                <p:cNvSpPr>
                  <a:spLocks noChangeShapeType="1"/>
                </p:cNvSpPr>
                <p:nvPr/>
              </p:nvSpPr>
              <p:spPr bwMode="auto">
                <a:xfrm>
                  <a:off x="446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70" name="Line 14"/>
                <p:cNvSpPr>
                  <a:spLocks noChangeShapeType="1"/>
                </p:cNvSpPr>
                <p:nvPr/>
              </p:nvSpPr>
              <p:spPr bwMode="auto">
                <a:xfrm>
                  <a:off x="480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71" name="Line 15"/>
                <p:cNvSpPr>
                  <a:spLocks noChangeShapeType="1"/>
                </p:cNvSpPr>
                <p:nvPr/>
              </p:nvSpPr>
              <p:spPr bwMode="auto">
                <a:xfrm>
                  <a:off x="513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72" name="Line 16"/>
                <p:cNvSpPr>
                  <a:spLocks noChangeShapeType="1"/>
                </p:cNvSpPr>
                <p:nvPr/>
              </p:nvSpPr>
              <p:spPr bwMode="auto">
                <a:xfrm>
                  <a:off x="480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grpSp>
          <p:grpSp>
            <p:nvGrpSpPr>
              <p:cNvPr id="112" name="Group 17"/>
              <p:cNvGrpSpPr>
                <a:grpSpLocks/>
              </p:cNvGrpSpPr>
              <p:nvPr/>
            </p:nvGrpSpPr>
            <p:grpSpPr bwMode="auto">
              <a:xfrm>
                <a:off x="864" y="2515"/>
                <a:ext cx="1920" cy="96"/>
                <a:chOff x="864" y="912"/>
                <a:chExt cx="1920" cy="96"/>
              </a:xfrm>
            </p:grpSpPr>
            <p:sp>
              <p:nvSpPr>
                <p:cNvPr id="156" name="Line 18"/>
                <p:cNvSpPr>
                  <a:spLocks noChangeShapeType="1"/>
                </p:cNvSpPr>
                <p:nvPr/>
              </p:nvSpPr>
              <p:spPr bwMode="auto">
                <a:xfrm flipH="1">
                  <a:off x="864" y="960"/>
                  <a:ext cx="192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57" name="Line 19"/>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58" name="Line 20"/>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59" name="Line 21"/>
                <p:cNvSpPr>
                  <a:spLocks noChangeShapeType="1"/>
                </p:cNvSpPr>
                <p:nvPr/>
              </p:nvSpPr>
              <p:spPr bwMode="auto">
                <a:xfrm>
                  <a:off x="2112"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60" name="Line 22"/>
                <p:cNvSpPr>
                  <a:spLocks noChangeShapeType="1"/>
                </p:cNvSpPr>
                <p:nvPr/>
              </p:nvSpPr>
              <p:spPr bwMode="auto">
                <a:xfrm>
                  <a:off x="177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61" name="Line 23"/>
                <p:cNvSpPr>
                  <a:spLocks noChangeShapeType="1"/>
                </p:cNvSpPr>
                <p:nvPr/>
              </p:nvSpPr>
              <p:spPr bwMode="auto">
                <a:xfrm>
                  <a:off x="144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62" name="Line 24"/>
                <p:cNvSpPr>
                  <a:spLocks noChangeShapeType="1"/>
                </p:cNvSpPr>
                <p:nvPr/>
              </p:nvSpPr>
              <p:spPr bwMode="auto">
                <a:xfrm>
                  <a:off x="110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grpSp>
          <p:grpSp>
            <p:nvGrpSpPr>
              <p:cNvPr id="113" name="Group 25"/>
              <p:cNvGrpSpPr>
                <a:grpSpLocks/>
              </p:cNvGrpSpPr>
              <p:nvPr/>
            </p:nvGrpSpPr>
            <p:grpSpPr bwMode="auto">
              <a:xfrm>
                <a:off x="864" y="2515"/>
                <a:ext cx="1920" cy="96"/>
                <a:chOff x="864" y="912"/>
                <a:chExt cx="1920" cy="96"/>
              </a:xfrm>
            </p:grpSpPr>
            <p:sp>
              <p:nvSpPr>
                <p:cNvPr id="149" name="Line 26"/>
                <p:cNvSpPr>
                  <a:spLocks noChangeShapeType="1"/>
                </p:cNvSpPr>
                <p:nvPr/>
              </p:nvSpPr>
              <p:spPr bwMode="auto">
                <a:xfrm flipH="1">
                  <a:off x="864" y="960"/>
                  <a:ext cx="192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50" name="Line 27"/>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51" name="Line 28"/>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52" name="Line 29"/>
                <p:cNvSpPr>
                  <a:spLocks noChangeShapeType="1"/>
                </p:cNvSpPr>
                <p:nvPr/>
              </p:nvSpPr>
              <p:spPr bwMode="auto">
                <a:xfrm>
                  <a:off x="2112"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53" name="Line 30"/>
                <p:cNvSpPr>
                  <a:spLocks noChangeShapeType="1"/>
                </p:cNvSpPr>
                <p:nvPr/>
              </p:nvSpPr>
              <p:spPr bwMode="auto">
                <a:xfrm>
                  <a:off x="177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54" name="Line 31"/>
                <p:cNvSpPr>
                  <a:spLocks noChangeShapeType="1"/>
                </p:cNvSpPr>
                <p:nvPr/>
              </p:nvSpPr>
              <p:spPr bwMode="auto">
                <a:xfrm>
                  <a:off x="144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55" name="Line 32"/>
                <p:cNvSpPr>
                  <a:spLocks noChangeShapeType="1"/>
                </p:cNvSpPr>
                <p:nvPr/>
              </p:nvSpPr>
              <p:spPr bwMode="auto">
                <a:xfrm>
                  <a:off x="110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grpSp>
          <p:grpSp>
            <p:nvGrpSpPr>
              <p:cNvPr id="114" name="Group 33"/>
              <p:cNvGrpSpPr>
                <a:grpSpLocks/>
              </p:cNvGrpSpPr>
              <p:nvPr/>
            </p:nvGrpSpPr>
            <p:grpSpPr bwMode="auto">
              <a:xfrm>
                <a:off x="864" y="2515"/>
                <a:ext cx="1920" cy="96"/>
                <a:chOff x="864" y="912"/>
                <a:chExt cx="1920" cy="96"/>
              </a:xfrm>
            </p:grpSpPr>
            <p:sp>
              <p:nvSpPr>
                <p:cNvPr id="142" name="Line 34"/>
                <p:cNvSpPr>
                  <a:spLocks noChangeShapeType="1"/>
                </p:cNvSpPr>
                <p:nvPr/>
              </p:nvSpPr>
              <p:spPr bwMode="auto">
                <a:xfrm flipH="1">
                  <a:off x="864" y="960"/>
                  <a:ext cx="192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43" name="Line 35"/>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44" name="Line 36"/>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45" name="Line 37"/>
                <p:cNvSpPr>
                  <a:spLocks noChangeShapeType="1"/>
                </p:cNvSpPr>
                <p:nvPr/>
              </p:nvSpPr>
              <p:spPr bwMode="auto">
                <a:xfrm>
                  <a:off x="2112"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46" name="Line 38"/>
                <p:cNvSpPr>
                  <a:spLocks noChangeShapeType="1"/>
                </p:cNvSpPr>
                <p:nvPr/>
              </p:nvSpPr>
              <p:spPr bwMode="auto">
                <a:xfrm>
                  <a:off x="177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47" name="Line 39"/>
                <p:cNvSpPr>
                  <a:spLocks noChangeShapeType="1"/>
                </p:cNvSpPr>
                <p:nvPr/>
              </p:nvSpPr>
              <p:spPr bwMode="auto">
                <a:xfrm>
                  <a:off x="144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48" name="Line 40"/>
                <p:cNvSpPr>
                  <a:spLocks noChangeShapeType="1"/>
                </p:cNvSpPr>
                <p:nvPr/>
              </p:nvSpPr>
              <p:spPr bwMode="auto">
                <a:xfrm>
                  <a:off x="110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grpSp>
          <p:grpSp>
            <p:nvGrpSpPr>
              <p:cNvPr id="115" name="Group 41"/>
              <p:cNvGrpSpPr>
                <a:grpSpLocks/>
              </p:cNvGrpSpPr>
              <p:nvPr/>
            </p:nvGrpSpPr>
            <p:grpSpPr bwMode="auto">
              <a:xfrm>
                <a:off x="864" y="2515"/>
                <a:ext cx="1920" cy="96"/>
                <a:chOff x="864" y="912"/>
                <a:chExt cx="1920" cy="96"/>
              </a:xfrm>
            </p:grpSpPr>
            <p:sp>
              <p:nvSpPr>
                <p:cNvPr id="135" name="Line 42"/>
                <p:cNvSpPr>
                  <a:spLocks noChangeShapeType="1"/>
                </p:cNvSpPr>
                <p:nvPr/>
              </p:nvSpPr>
              <p:spPr bwMode="auto">
                <a:xfrm flipH="1">
                  <a:off x="864" y="960"/>
                  <a:ext cx="192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36" name="Line 43"/>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37" name="Line 44"/>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38" name="Line 45"/>
                <p:cNvSpPr>
                  <a:spLocks noChangeShapeType="1"/>
                </p:cNvSpPr>
                <p:nvPr/>
              </p:nvSpPr>
              <p:spPr bwMode="auto">
                <a:xfrm>
                  <a:off x="2112"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39" name="Line 46"/>
                <p:cNvSpPr>
                  <a:spLocks noChangeShapeType="1"/>
                </p:cNvSpPr>
                <p:nvPr/>
              </p:nvSpPr>
              <p:spPr bwMode="auto">
                <a:xfrm>
                  <a:off x="177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40" name="Line 47"/>
                <p:cNvSpPr>
                  <a:spLocks noChangeShapeType="1"/>
                </p:cNvSpPr>
                <p:nvPr/>
              </p:nvSpPr>
              <p:spPr bwMode="auto">
                <a:xfrm>
                  <a:off x="144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41" name="Line 48"/>
                <p:cNvSpPr>
                  <a:spLocks noChangeShapeType="1"/>
                </p:cNvSpPr>
                <p:nvPr/>
              </p:nvSpPr>
              <p:spPr bwMode="auto">
                <a:xfrm>
                  <a:off x="110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grpSp>
          <p:grpSp>
            <p:nvGrpSpPr>
              <p:cNvPr id="116" name="Group 49"/>
              <p:cNvGrpSpPr>
                <a:grpSpLocks/>
              </p:cNvGrpSpPr>
              <p:nvPr/>
            </p:nvGrpSpPr>
            <p:grpSpPr bwMode="auto">
              <a:xfrm>
                <a:off x="864" y="2515"/>
                <a:ext cx="1920" cy="96"/>
                <a:chOff x="864" y="912"/>
                <a:chExt cx="1920" cy="96"/>
              </a:xfrm>
            </p:grpSpPr>
            <p:sp>
              <p:nvSpPr>
                <p:cNvPr id="128" name="Line 50"/>
                <p:cNvSpPr>
                  <a:spLocks noChangeShapeType="1"/>
                </p:cNvSpPr>
                <p:nvPr/>
              </p:nvSpPr>
              <p:spPr bwMode="auto">
                <a:xfrm flipH="1">
                  <a:off x="864" y="960"/>
                  <a:ext cx="192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29" name="Line 51"/>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30" name="Line 52"/>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31" name="Line 53"/>
                <p:cNvSpPr>
                  <a:spLocks noChangeShapeType="1"/>
                </p:cNvSpPr>
                <p:nvPr/>
              </p:nvSpPr>
              <p:spPr bwMode="auto">
                <a:xfrm>
                  <a:off x="2112"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32" name="Line 54"/>
                <p:cNvSpPr>
                  <a:spLocks noChangeShapeType="1"/>
                </p:cNvSpPr>
                <p:nvPr/>
              </p:nvSpPr>
              <p:spPr bwMode="auto">
                <a:xfrm>
                  <a:off x="177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33" name="Line 55"/>
                <p:cNvSpPr>
                  <a:spLocks noChangeShapeType="1"/>
                </p:cNvSpPr>
                <p:nvPr/>
              </p:nvSpPr>
              <p:spPr bwMode="auto">
                <a:xfrm>
                  <a:off x="144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34" name="Line 56"/>
                <p:cNvSpPr>
                  <a:spLocks noChangeShapeType="1"/>
                </p:cNvSpPr>
                <p:nvPr/>
              </p:nvSpPr>
              <p:spPr bwMode="auto">
                <a:xfrm>
                  <a:off x="110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grpSp>
          <p:grpSp>
            <p:nvGrpSpPr>
              <p:cNvPr id="117" name="Group 57"/>
              <p:cNvGrpSpPr>
                <a:grpSpLocks/>
              </p:cNvGrpSpPr>
              <p:nvPr/>
            </p:nvGrpSpPr>
            <p:grpSpPr bwMode="auto">
              <a:xfrm>
                <a:off x="2784" y="2515"/>
                <a:ext cx="2832" cy="96"/>
                <a:chOff x="2784" y="912"/>
                <a:chExt cx="2832" cy="96"/>
              </a:xfrm>
            </p:grpSpPr>
            <p:sp>
              <p:nvSpPr>
                <p:cNvPr id="118" name="Line 58"/>
                <p:cNvSpPr>
                  <a:spLocks noChangeShapeType="1"/>
                </p:cNvSpPr>
                <p:nvPr/>
              </p:nvSpPr>
              <p:spPr bwMode="auto">
                <a:xfrm>
                  <a:off x="2784" y="960"/>
                  <a:ext cx="2832" cy="0"/>
                </a:xfrm>
                <a:prstGeom prst="line">
                  <a:avLst/>
                </a:prstGeom>
                <a:noFill/>
                <a:ln w="571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19" name="Line 59"/>
                <p:cNvSpPr>
                  <a:spLocks noChangeShapeType="1"/>
                </p:cNvSpPr>
                <p:nvPr/>
              </p:nvSpPr>
              <p:spPr bwMode="auto">
                <a:xfrm>
                  <a:off x="278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20" name="Line 60"/>
                <p:cNvSpPr>
                  <a:spLocks noChangeShapeType="1"/>
                </p:cNvSpPr>
                <p:nvPr/>
              </p:nvSpPr>
              <p:spPr bwMode="auto">
                <a:xfrm>
                  <a:off x="312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21" name="Line 61"/>
                <p:cNvSpPr>
                  <a:spLocks noChangeShapeType="1"/>
                </p:cNvSpPr>
                <p:nvPr/>
              </p:nvSpPr>
              <p:spPr bwMode="auto">
                <a:xfrm>
                  <a:off x="345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22" name="Line 62"/>
                <p:cNvSpPr>
                  <a:spLocks noChangeShapeType="1"/>
                </p:cNvSpPr>
                <p:nvPr/>
              </p:nvSpPr>
              <p:spPr bwMode="auto">
                <a:xfrm>
                  <a:off x="3792"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23" name="Line 63"/>
                <p:cNvSpPr>
                  <a:spLocks noChangeShapeType="1"/>
                </p:cNvSpPr>
                <p:nvPr/>
              </p:nvSpPr>
              <p:spPr bwMode="auto">
                <a:xfrm>
                  <a:off x="412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24" name="Line 64"/>
                <p:cNvSpPr>
                  <a:spLocks noChangeShapeType="1"/>
                </p:cNvSpPr>
                <p:nvPr/>
              </p:nvSpPr>
              <p:spPr bwMode="auto">
                <a:xfrm>
                  <a:off x="446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25" name="Line 65"/>
                <p:cNvSpPr>
                  <a:spLocks noChangeShapeType="1"/>
                </p:cNvSpPr>
                <p:nvPr/>
              </p:nvSpPr>
              <p:spPr bwMode="auto">
                <a:xfrm>
                  <a:off x="480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26" name="Line 66"/>
                <p:cNvSpPr>
                  <a:spLocks noChangeShapeType="1"/>
                </p:cNvSpPr>
                <p:nvPr/>
              </p:nvSpPr>
              <p:spPr bwMode="auto">
                <a:xfrm>
                  <a:off x="513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27" name="Line 67"/>
                <p:cNvSpPr>
                  <a:spLocks noChangeShapeType="1"/>
                </p:cNvSpPr>
                <p:nvPr/>
              </p:nvSpPr>
              <p:spPr bwMode="auto">
                <a:xfrm>
                  <a:off x="480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grpSp>
        </p:grpSp>
        <p:sp>
          <p:nvSpPr>
            <p:cNvPr id="35" name="Text Box 68"/>
            <p:cNvSpPr txBox="1">
              <a:spLocks noChangeArrowheads="1"/>
            </p:cNvSpPr>
            <p:nvPr/>
          </p:nvSpPr>
          <p:spPr bwMode="auto">
            <a:xfrm>
              <a:off x="7010400" y="4430628"/>
              <a:ext cx="53340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a:solidFill>
                    <a:srgbClr val="002060"/>
                  </a:solidFill>
                  <a:latin typeface="Arial" panose="020B0604020202020204" pitchFamily="34" charset="0"/>
                  <a:cs typeface="Arial" panose="020B0604020202020204" pitchFamily="34" charset="0"/>
                </a:rPr>
                <a:t>0</a:t>
              </a:r>
            </a:p>
          </p:txBody>
        </p:sp>
        <p:grpSp>
          <p:nvGrpSpPr>
            <p:cNvPr id="36" name="Group 69"/>
            <p:cNvGrpSpPr>
              <a:grpSpLocks/>
            </p:cNvGrpSpPr>
            <p:nvPr/>
          </p:nvGrpSpPr>
          <p:grpSpPr bwMode="auto">
            <a:xfrm>
              <a:off x="3657600" y="4278228"/>
              <a:ext cx="7543800" cy="152400"/>
              <a:chOff x="960" y="1488"/>
              <a:chExt cx="4752" cy="96"/>
            </a:xfrm>
          </p:grpSpPr>
          <p:grpSp>
            <p:nvGrpSpPr>
              <p:cNvPr id="49" name="Group 70"/>
              <p:cNvGrpSpPr>
                <a:grpSpLocks/>
              </p:cNvGrpSpPr>
              <p:nvPr/>
            </p:nvGrpSpPr>
            <p:grpSpPr bwMode="auto">
              <a:xfrm>
                <a:off x="2880" y="1488"/>
                <a:ext cx="2832" cy="96"/>
                <a:chOff x="2784" y="912"/>
                <a:chExt cx="2832" cy="96"/>
              </a:xfrm>
            </p:grpSpPr>
            <p:sp>
              <p:nvSpPr>
                <p:cNvPr id="101" name="Line 71"/>
                <p:cNvSpPr>
                  <a:spLocks noChangeShapeType="1"/>
                </p:cNvSpPr>
                <p:nvPr/>
              </p:nvSpPr>
              <p:spPr bwMode="auto">
                <a:xfrm>
                  <a:off x="2784" y="960"/>
                  <a:ext cx="2832" cy="0"/>
                </a:xfrm>
                <a:prstGeom prst="line">
                  <a:avLst/>
                </a:prstGeom>
                <a:noFill/>
                <a:ln w="571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02" name="Line 72"/>
                <p:cNvSpPr>
                  <a:spLocks noChangeShapeType="1"/>
                </p:cNvSpPr>
                <p:nvPr/>
              </p:nvSpPr>
              <p:spPr bwMode="auto">
                <a:xfrm>
                  <a:off x="278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03" name="Line 73"/>
                <p:cNvSpPr>
                  <a:spLocks noChangeShapeType="1"/>
                </p:cNvSpPr>
                <p:nvPr/>
              </p:nvSpPr>
              <p:spPr bwMode="auto">
                <a:xfrm>
                  <a:off x="312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04" name="Line 74"/>
                <p:cNvSpPr>
                  <a:spLocks noChangeShapeType="1"/>
                </p:cNvSpPr>
                <p:nvPr/>
              </p:nvSpPr>
              <p:spPr bwMode="auto">
                <a:xfrm>
                  <a:off x="345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05" name="Line 75"/>
                <p:cNvSpPr>
                  <a:spLocks noChangeShapeType="1"/>
                </p:cNvSpPr>
                <p:nvPr/>
              </p:nvSpPr>
              <p:spPr bwMode="auto">
                <a:xfrm>
                  <a:off x="3792"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06" name="Line 76"/>
                <p:cNvSpPr>
                  <a:spLocks noChangeShapeType="1"/>
                </p:cNvSpPr>
                <p:nvPr/>
              </p:nvSpPr>
              <p:spPr bwMode="auto">
                <a:xfrm>
                  <a:off x="412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07" name="Line 77"/>
                <p:cNvSpPr>
                  <a:spLocks noChangeShapeType="1"/>
                </p:cNvSpPr>
                <p:nvPr/>
              </p:nvSpPr>
              <p:spPr bwMode="auto">
                <a:xfrm>
                  <a:off x="446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08" name="Line 78"/>
                <p:cNvSpPr>
                  <a:spLocks noChangeShapeType="1"/>
                </p:cNvSpPr>
                <p:nvPr/>
              </p:nvSpPr>
              <p:spPr bwMode="auto">
                <a:xfrm>
                  <a:off x="480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09" name="Line 79"/>
                <p:cNvSpPr>
                  <a:spLocks noChangeShapeType="1"/>
                </p:cNvSpPr>
                <p:nvPr/>
              </p:nvSpPr>
              <p:spPr bwMode="auto">
                <a:xfrm>
                  <a:off x="513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10" name="Line 80"/>
                <p:cNvSpPr>
                  <a:spLocks noChangeShapeType="1"/>
                </p:cNvSpPr>
                <p:nvPr/>
              </p:nvSpPr>
              <p:spPr bwMode="auto">
                <a:xfrm>
                  <a:off x="480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grpSp>
          <p:grpSp>
            <p:nvGrpSpPr>
              <p:cNvPr id="50" name="Group 81"/>
              <p:cNvGrpSpPr>
                <a:grpSpLocks/>
              </p:cNvGrpSpPr>
              <p:nvPr/>
            </p:nvGrpSpPr>
            <p:grpSpPr bwMode="auto">
              <a:xfrm>
                <a:off x="960" y="1488"/>
                <a:ext cx="1920" cy="96"/>
                <a:chOff x="864" y="912"/>
                <a:chExt cx="1920" cy="96"/>
              </a:xfrm>
            </p:grpSpPr>
            <p:sp>
              <p:nvSpPr>
                <p:cNvPr id="94" name="Line 82"/>
                <p:cNvSpPr>
                  <a:spLocks noChangeShapeType="1"/>
                </p:cNvSpPr>
                <p:nvPr/>
              </p:nvSpPr>
              <p:spPr bwMode="auto">
                <a:xfrm flipH="1">
                  <a:off x="864" y="960"/>
                  <a:ext cx="192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95" name="Line 83"/>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96" name="Line 84"/>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97" name="Line 85"/>
                <p:cNvSpPr>
                  <a:spLocks noChangeShapeType="1"/>
                </p:cNvSpPr>
                <p:nvPr/>
              </p:nvSpPr>
              <p:spPr bwMode="auto">
                <a:xfrm>
                  <a:off x="2112"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98" name="Line 86"/>
                <p:cNvSpPr>
                  <a:spLocks noChangeShapeType="1"/>
                </p:cNvSpPr>
                <p:nvPr/>
              </p:nvSpPr>
              <p:spPr bwMode="auto">
                <a:xfrm>
                  <a:off x="177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99" name="Line 87"/>
                <p:cNvSpPr>
                  <a:spLocks noChangeShapeType="1"/>
                </p:cNvSpPr>
                <p:nvPr/>
              </p:nvSpPr>
              <p:spPr bwMode="auto">
                <a:xfrm>
                  <a:off x="144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100" name="Line 88"/>
                <p:cNvSpPr>
                  <a:spLocks noChangeShapeType="1"/>
                </p:cNvSpPr>
                <p:nvPr/>
              </p:nvSpPr>
              <p:spPr bwMode="auto">
                <a:xfrm>
                  <a:off x="110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grpSp>
          <p:grpSp>
            <p:nvGrpSpPr>
              <p:cNvPr id="51" name="Group 89"/>
              <p:cNvGrpSpPr>
                <a:grpSpLocks/>
              </p:cNvGrpSpPr>
              <p:nvPr/>
            </p:nvGrpSpPr>
            <p:grpSpPr bwMode="auto">
              <a:xfrm>
                <a:off x="960" y="1488"/>
                <a:ext cx="1920" cy="96"/>
                <a:chOff x="864" y="912"/>
                <a:chExt cx="1920" cy="96"/>
              </a:xfrm>
            </p:grpSpPr>
            <p:sp>
              <p:nvSpPr>
                <p:cNvPr id="87" name="Line 90"/>
                <p:cNvSpPr>
                  <a:spLocks noChangeShapeType="1"/>
                </p:cNvSpPr>
                <p:nvPr/>
              </p:nvSpPr>
              <p:spPr bwMode="auto">
                <a:xfrm flipH="1">
                  <a:off x="864" y="960"/>
                  <a:ext cx="192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88" name="Line 91"/>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89" name="Line 92"/>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90" name="Line 93"/>
                <p:cNvSpPr>
                  <a:spLocks noChangeShapeType="1"/>
                </p:cNvSpPr>
                <p:nvPr/>
              </p:nvSpPr>
              <p:spPr bwMode="auto">
                <a:xfrm>
                  <a:off x="2112"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91" name="Line 94"/>
                <p:cNvSpPr>
                  <a:spLocks noChangeShapeType="1"/>
                </p:cNvSpPr>
                <p:nvPr/>
              </p:nvSpPr>
              <p:spPr bwMode="auto">
                <a:xfrm>
                  <a:off x="177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92" name="Line 95"/>
                <p:cNvSpPr>
                  <a:spLocks noChangeShapeType="1"/>
                </p:cNvSpPr>
                <p:nvPr/>
              </p:nvSpPr>
              <p:spPr bwMode="auto">
                <a:xfrm>
                  <a:off x="144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93" name="Line 96"/>
                <p:cNvSpPr>
                  <a:spLocks noChangeShapeType="1"/>
                </p:cNvSpPr>
                <p:nvPr/>
              </p:nvSpPr>
              <p:spPr bwMode="auto">
                <a:xfrm>
                  <a:off x="110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grpSp>
          <p:grpSp>
            <p:nvGrpSpPr>
              <p:cNvPr id="52" name="Group 97"/>
              <p:cNvGrpSpPr>
                <a:grpSpLocks/>
              </p:cNvGrpSpPr>
              <p:nvPr/>
            </p:nvGrpSpPr>
            <p:grpSpPr bwMode="auto">
              <a:xfrm>
                <a:off x="960" y="1488"/>
                <a:ext cx="1920" cy="96"/>
                <a:chOff x="864" y="912"/>
                <a:chExt cx="1920" cy="96"/>
              </a:xfrm>
            </p:grpSpPr>
            <p:sp>
              <p:nvSpPr>
                <p:cNvPr id="80" name="Line 98"/>
                <p:cNvSpPr>
                  <a:spLocks noChangeShapeType="1"/>
                </p:cNvSpPr>
                <p:nvPr/>
              </p:nvSpPr>
              <p:spPr bwMode="auto">
                <a:xfrm flipH="1">
                  <a:off x="864" y="960"/>
                  <a:ext cx="192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81" name="Line 99"/>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82" name="Line 100"/>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83" name="Line 101"/>
                <p:cNvSpPr>
                  <a:spLocks noChangeShapeType="1"/>
                </p:cNvSpPr>
                <p:nvPr/>
              </p:nvSpPr>
              <p:spPr bwMode="auto">
                <a:xfrm>
                  <a:off x="2112"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84" name="Line 102"/>
                <p:cNvSpPr>
                  <a:spLocks noChangeShapeType="1"/>
                </p:cNvSpPr>
                <p:nvPr/>
              </p:nvSpPr>
              <p:spPr bwMode="auto">
                <a:xfrm>
                  <a:off x="177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85" name="Line 103"/>
                <p:cNvSpPr>
                  <a:spLocks noChangeShapeType="1"/>
                </p:cNvSpPr>
                <p:nvPr/>
              </p:nvSpPr>
              <p:spPr bwMode="auto">
                <a:xfrm>
                  <a:off x="144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86" name="Line 104"/>
                <p:cNvSpPr>
                  <a:spLocks noChangeShapeType="1"/>
                </p:cNvSpPr>
                <p:nvPr/>
              </p:nvSpPr>
              <p:spPr bwMode="auto">
                <a:xfrm>
                  <a:off x="110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grpSp>
          <p:grpSp>
            <p:nvGrpSpPr>
              <p:cNvPr id="53" name="Group 105"/>
              <p:cNvGrpSpPr>
                <a:grpSpLocks/>
              </p:cNvGrpSpPr>
              <p:nvPr/>
            </p:nvGrpSpPr>
            <p:grpSpPr bwMode="auto">
              <a:xfrm>
                <a:off x="960" y="1488"/>
                <a:ext cx="1920" cy="96"/>
                <a:chOff x="864" y="912"/>
                <a:chExt cx="1920" cy="96"/>
              </a:xfrm>
            </p:grpSpPr>
            <p:sp>
              <p:nvSpPr>
                <p:cNvPr id="73" name="Line 106"/>
                <p:cNvSpPr>
                  <a:spLocks noChangeShapeType="1"/>
                </p:cNvSpPr>
                <p:nvPr/>
              </p:nvSpPr>
              <p:spPr bwMode="auto">
                <a:xfrm flipH="1">
                  <a:off x="864" y="960"/>
                  <a:ext cx="192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74" name="Line 107"/>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75" name="Line 108"/>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76" name="Line 109"/>
                <p:cNvSpPr>
                  <a:spLocks noChangeShapeType="1"/>
                </p:cNvSpPr>
                <p:nvPr/>
              </p:nvSpPr>
              <p:spPr bwMode="auto">
                <a:xfrm>
                  <a:off x="2112"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77" name="Line 110"/>
                <p:cNvSpPr>
                  <a:spLocks noChangeShapeType="1"/>
                </p:cNvSpPr>
                <p:nvPr/>
              </p:nvSpPr>
              <p:spPr bwMode="auto">
                <a:xfrm>
                  <a:off x="177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78" name="Line 111"/>
                <p:cNvSpPr>
                  <a:spLocks noChangeShapeType="1"/>
                </p:cNvSpPr>
                <p:nvPr/>
              </p:nvSpPr>
              <p:spPr bwMode="auto">
                <a:xfrm>
                  <a:off x="144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79" name="Line 112"/>
                <p:cNvSpPr>
                  <a:spLocks noChangeShapeType="1"/>
                </p:cNvSpPr>
                <p:nvPr/>
              </p:nvSpPr>
              <p:spPr bwMode="auto">
                <a:xfrm>
                  <a:off x="110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grpSp>
          <p:grpSp>
            <p:nvGrpSpPr>
              <p:cNvPr id="54" name="Group 113"/>
              <p:cNvGrpSpPr>
                <a:grpSpLocks/>
              </p:cNvGrpSpPr>
              <p:nvPr/>
            </p:nvGrpSpPr>
            <p:grpSpPr bwMode="auto">
              <a:xfrm>
                <a:off x="1200" y="1488"/>
                <a:ext cx="1344" cy="96"/>
                <a:chOff x="1104" y="912"/>
                <a:chExt cx="1344" cy="96"/>
              </a:xfrm>
            </p:grpSpPr>
            <p:sp>
              <p:nvSpPr>
                <p:cNvPr id="67" name="Line 115"/>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68" name="Line 116"/>
                <p:cNvSpPr>
                  <a:spLocks noChangeShapeType="1"/>
                </p:cNvSpPr>
                <p:nvPr/>
              </p:nvSpPr>
              <p:spPr bwMode="auto">
                <a:xfrm>
                  <a:off x="244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69" name="Line 117"/>
                <p:cNvSpPr>
                  <a:spLocks noChangeShapeType="1"/>
                </p:cNvSpPr>
                <p:nvPr/>
              </p:nvSpPr>
              <p:spPr bwMode="auto">
                <a:xfrm>
                  <a:off x="2112"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70" name="Line 118"/>
                <p:cNvSpPr>
                  <a:spLocks noChangeShapeType="1"/>
                </p:cNvSpPr>
                <p:nvPr/>
              </p:nvSpPr>
              <p:spPr bwMode="auto">
                <a:xfrm>
                  <a:off x="177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71" name="Line 119"/>
                <p:cNvSpPr>
                  <a:spLocks noChangeShapeType="1"/>
                </p:cNvSpPr>
                <p:nvPr/>
              </p:nvSpPr>
              <p:spPr bwMode="auto">
                <a:xfrm>
                  <a:off x="144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72" name="Line 120"/>
                <p:cNvSpPr>
                  <a:spLocks noChangeShapeType="1"/>
                </p:cNvSpPr>
                <p:nvPr/>
              </p:nvSpPr>
              <p:spPr bwMode="auto">
                <a:xfrm>
                  <a:off x="110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grpSp>
          <p:grpSp>
            <p:nvGrpSpPr>
              <p:cNvPr id="55" name="Group 121"/>
              <p:cNvGrpSpPr>
                <a:grpSpLocks/>
              </p:cNvGrpSpPr>
              <p:nvPr/>
            </p:nvGrpSpPr>
            <p:grpSpPr bwMode="auto">
              <a:xfrm>
                <a:off x="2880" y="1488"/>
                <a:ext cx="2352" cy="96"/>
                <a:chOff x="2784" y="912"/>
                <a:chExt cx="2352" cy="96"/>
              </a:xfrm>
            </p:grpSpPr>
            <p:sp>
              <p:nvSpPr>
                <p:cNvPr id="57" name="Line 123"/>
                <p:cNvSpPr>
                  <a:spLocks noChangeShapeType="1"/>
                </p:cNvSpPr>
                <p:nvPr/>
              </p:nvSpPr>
              <p:spPr bwMode="auto">
                <a:xfrm>
                  <a:off x="278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58" name="Line 124"/>
                <p:cNvSpPr>
                  <a:spLocks noChangeShapeType="1"/>
                </p:cNvSpPr>
                <p:nvPr/>
              </p:nvSpPr>
              <p:spPr bwMode="auto">
                <a:xfrm>
                  <a:off x="312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59" name="Line 125"/>
                <p:cNvSpPr>
                  <a:spLocks noChangeShapeType="1"/>
                </p:cNvSpPr>
                <p:nvPr/>
              </p:nvSpPr>
              <p:spPr bwMode="auto">
                <a:xfrm>
                  <a:off x="345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60" name="Line 126"/>
                <p:cNvSpPr>
                  <a:spLocks noChangeShapeType="1"/>
                </p:cNvSpPr>
                <p:nvPr/>
              </p:nvSpPr>
              <p:spPr bwMode="auto">
                <a:xfrm>
                  <a:off x="3792"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61" name="Line 127"/>
                <p:cNvSpPr>
                  <a:spLocks noChangeShapeType="1"/>
                </p:cNvSpPr>
                <p:nvPr/>
              </p:nvSpPr>
              <p:spPr bwMode="auto">
                <a:xfrm>
                  <a:off x="4128"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62" name="Line 128"/>
                <p:cNvSpPr>
                  <a:spLocks noChangeShapeType="1"/>
                </p:cNvSpPr>
                <p:nvPr/>
              </p:nvSpPr>
              <p:spPr bwMode="auto">
                <a:xfrm>
                  <a:off x="4464"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63" name="Line 129"/>
                <p:cNvSpPr>
                  <a:spLocks noChangeShapeType="1"/>
                </p:cNvSpPr>
                <p:nvPr/>
              </p:nvSpPr>
              <p:spPr bwMode="auto">
                <a:xfrm>
                  <a:off x="480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64" name="Line 130"/>
                <p:cNvSpPr>
                  <a:spLocks noChangeShapeType="1"/>
                </p:cNvSpPr>
                <p:nvPr/>
              </p:nvSpPr>
              <p:spPr bwMode="auto">
                <a:xfrm>
                  <a:off x="5136"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sp>
              <p:nvSpPr>
                <p:cNvPr id="65" name="Line 131"/>
                <p:cNvSpPr>
                  <a:spLocks noChangeShapeType="1"/>
                </p:cNvSpPr>
                <p:nvPr/>
              </p:nvSpPr>
              <p:spPr bwMode="auto">
                <a:xfrm>
                  <a:off x="4800" y="912"/>
                  <a:ext cx="0" cy="96"/>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solidFill>
                      <a:srgbClr val="002060"/>
                    </a:solidFill>
                    <a:latin typeface="Arial" panose="020B0604020202020204" pitchFamily="34" charset="0"/>
                    <a:cs typeface="Arial" panose="020B0604020202020204" pitchFamily="34" charset="0"/>
                  </a:endParaRPr>
                </a:p>
              </p:txBody>
            </p:sp>
          </p:grpSp>
        </p:grpSp>
        <p:sp>
          <p:nvSpPr>
            <p:cNvPr id="37" name="Text Box 132"/>
            <p:cNvSpPr txBox="1">
              <a:spLocks noChangeArrowheads="1"/>
            </p:cNvSpPr>
            <p:nvPr/>
          </p:nvSpPr>
          <p:spPr bwMode="auto">
            <a:xfrm>
              <a:off x="6900987" y="4430628"/>
              <a:ext cx="75222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b="1" dirty="0">
                  <a:solidFill>
                    <a:srgbClr val="002060"/>
                  </a:solidFill>
                  <a:latin typeface="Arial" panose="020B0604020202020204" pitchFamily="34" charset="0"/>
                  <a:cs typeface="Arial" panose="020B0604020202020204" pitchFamily="34" charset="0"/>
                </a:rPr>
                <a:t>0    </a:t>
              </a:r>
            </a:p>
          </p:txBody>
        </p:sp>
        <p:sp>
          <p:nvSpPr>
            <p:cNvPr id="38" name="Text Box 134"/>
            <p:cNvSpPr txBox="1">
              <a:spLocks noChangeArrowheads="1"/>
            </p:cNvSpPr>
            <p:nvPr/>
          </p:nvSpPr>
          <p:spPr bwMode="auto">
            <a:xfrm>
              <a:off x="8153400" y="4414753"/>
              <a:ext cx="38100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a:solidFill>
                    <a:srgbClr val="002060"/>
                  </a:solidFill>
                  <a:latin typeface="Arial" panose="020B0604020202020204" pitchFamily="34" charset="0"/>
                  <a:cs typeface="Arial" panose="020B0604020202020204" pitchFamily="34" charset="0"/>
                </a:rPr>
                <a:t>2</a:t>
              </a:r>
            </a:p>
          </p:txBody>
        </p:sp>
        <p:sp>
          <p:nvSpPr>
            <p:cNvPr id="39" name="Text Box 135"/>
            <p:cNvSpPr txBox="1">
              <a:spLocks noChangeArrowheads="1"/>
            </p:cNvSpPr>
            <p:nvPr/>
          </p:nvSpPr>
          <p:spPr bwMode="auto">
            <a:xfrm>
              <a:off x="8610600" y="4430628"/>
              <a:ext cx="38100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dirty="0">
                  <a:solidFill>
                    <a:srgbClr val="002060"/>
                  </a:solidFill>
                  <a:latin typeface="Arial" panose="020B0604020202020204" pitchFamily="34" charset="0"/>
                  <a:cs typeface="Arial" panose="020B0604020202020204" pitchFamily="34" charset="0"/>
                </a:rPr>
                <a:t>3</a:t>
              </a:r>
            </a:p>
          </p:txBody>
        </p:sp>
        <p:sp>
          <p:nvSpPr>
            <p:cNvPr id="40" name="Text Box 136"/>
            <p:cNvSpPr txBox="1">
              <a:spLocks noChangeArrowheads="1"/>
            </p:cNvSpPr>
            <p:nvPr/>
          </p:nvSpPr>
          <p:spPr bwMode="auto">
            <a:xfrm>
              <a:off x="9144000" y="4430628"/>
              <a:ext cx="38100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a:solidFill>
                    <a:srgbClr val="002060"/>
                  </a:solidFill>
                  <a:latin typeface="Arial" panose="020B0604020202020204" pitchFamily="34" charset="0"/>
                  <a:cs typeface="Arial" panose="020B0604020202020204" pitchFamily="34" charset="0"/>
                </a:rPr>
                <a:t>4</a:t>
              </a:r>
            </a:p>
          </p:txBody>
        </p:sp>
        <p:sp>
          <p:nvSpPr>
            <p:cNvPr id="41" name="Text Box 137"/>
            <p:cNvSpPr txBox="1">
              <a:spLocks noChangeArrowheads="1"/>
            </p:cNvSpPr>
            <p:nvPr/>
          </p:nvSpPr>
          <p:spPr bwMode="auto">
            <a:xfrm>
              <a:off x="9677400" y="4430628"/>
              <a:ext cx="38100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a:solidFill>
                    <a:srgbClr val="002060"/>
                  </a:solidFill>
                  <a:latin typeface="Arial" panose="020B0604020202020204" pitchFamily="34" charset="0"/>
                  <a:cs typeface="Arial" panose="020B0604020202020204" pitchFamily="34" charset="0"/>
                </a:rPr>
                <a:t>5</a:t>
              </a:r>
            </a:p>
          </p:txBody>
        </p:sp>
        <p:sp>
          <p:nvSpPr>
            <p:cNvPr id="42" name="Text Box 138"/>
            <p:cNvSpPr txBox="1">
              <a:spLocks noChangeArrowheads="1"/>
            </p:cNvSpPr>
            <p:nvPr/>
          </p:nvSpPr>
          <p:spPr bwMode="auto">
            <a:xfrm>
              <a:off x="10287000" y="4430628"/>
              <a:ext cx="38100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a:solidFill>
                    <a:srgbClr val="002060"/>
                  </a:solidFill>
                  <a:latin typeface="Arial" panose="020B0604020202020204" pitchFamily="34" charset="0"/>
                  <a:cs typeface="Arial" panose="020B0604020202020204" pitchFamily="34" charset="0"/>
                </a:rPr>
                <a:t>6</a:t>
              </a:r>
            </a:p>
          </p:txBody>
        </p:sp>
        <p:sp>
          <p:nvSpPr>
            <p:cNvPr id="43" name="Text Box 139"/>
            <p:cNvSpPr txBox="1">
              <a:spLocks noChangeArrowheads="1"/>
            </p:cNvSpPr>
            <p:nvPr/>
          </p:nvSpPr>
          <p:spPr bwMode="auto">
            <a:xfrm>
              <a:off x="6400800" y="4430628"/>
              <a:ext cx="53340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a:solidFill>
                    <a:srgbClr val="002060"/>
                  </a:solidFill>
                  <a:latin typeface="Arial" panose="020B0604020202020204" pitchFamily="34" charset="0"/>
                  <a:cs typeface="Arial" panose="020B0604020202020204" pitchFamily="34" charset="0"/>
                </a:rPr>
                <a:t>-1</a:t>
              </a:r>
            </a:p>
          </p:txBody>
        </p:sp>
        <p:sp>
          <p:nvSpPr>
            <p:cNvPr id="44" name="Text Box 140"/>
            <p:cNvSpPr txBox="1">
              <a:spLocks noChangeArrowheads="1"/>
            </p:cNvSpPr>
            <p:nvPr/>
          </p:nvSpPr>
          <p:spPr bwMode="auto">
            <a:xfrm>
              <a:off x="5867400" y="4430628"/>
              <a:ext cx="53340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a:solidFill>
                    <a:srgbClr val="002060"/>
                  </a:solidFill>
                  <a:latin typeface="Arial" panose="020B0604020202020204" pitchFamily="34" charset="0"/>
                  <a:cs typeface="Arial" panose="020B0604020202020204" pitchFamily="34" charset="0"/>
                </a:rPr>
                <a:t>-2</a:t>
              </a:r>
            </a:p>
          </p:txBody>
        </p:sp>
        <p:sp>
          <p:nvSpPr>
            <p:cNvPr id="45" name="Text Box 141"/>
            <p:cNvSpPr txBox="1">
              <a:spLocks noChangeArrowheads="1"/>
            </p:cNvSpPr>
            <p:nvPr/>
          </p:nvSpPr>
          <p:spPr bwMode="auto">
            <a:xfrm>
              <a:off x="5334000" y="4430628"/>
              <a:ext cx="53340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a:solidFill>
                    <a:srgbClr val="002060"/>
                  </a:solidFill>
                  <a:latin typeface="Arial" panose="020B0604020202020204" pitchFamily="34" charset="0"/>
                  <a:cs typeface="Arial" panose="020B0604020202020204" pitchFamily="34" charset="0"/>
                </a:rPr>
                <a:t>-3</a:t>
              </a:r>
            </a:p>
          </p:txBody>
        </p:sp>
        <p:sp>
          <p:nvSpPr>
            <p:cNvPr id="46" name="Text Box 142"/>
            <p:cNvSpPr txBox="1">
              <a:spLocks noChangeArrowheads="1"/>
            </p:cNvSpPr>
            <p:nvPr/>
          </p:nvSpPr>
          <p:spPr bwMode="auto">
            <a:xfrm>
              <a:off x="4724400" y="4430628"/>
              <a:ext cx="60960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a:solidFill>
                    <a:srgbClr val="002060"/>
                  </a:solidFill>
                  <a:latin typeface="Arial" panose="020B0604020202020204" pitchFamily="34" charset="0"/>
                  <a:cs typeface="Arial" panose="020B0604020202020204" pitchFamily="34" charset="0"/>
                </a:rPr>
                <a:t>-4</a:t>
              </a:r>
            </a:p>
          </p:txBody>
        </p:sp>
        <p:sp>
          <p:nvSpPr>
            <p:cNvPr id="47" name="Text Box 143"/>
            <p:cNvSpPr txBox="1">
              <a:spLocks noChangeArrowheads="1"/>
            </p:cNvSpPr>
            <p:nvPr/>
          </p:nvSpPr>
          <p:spPr bwMode="auto">
            <a:xfrm>
              <a:off x="4267200" y="4430628"/>
              <a:ext cx="53340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a:solidFill>
                    <a:srgbClr val="002060"/>
                  </a:solidFill>
                  <a:latin typeface="Arial" panose="020B0604020202020204" pitchFamily="34" charset="0"/>
                  <a:cs typeface="Arial" panose="020B0604020202020204" pitchFamily="34" charset="0"/>
                </a:rPr>
                <a:t>-5</a:t>
              </a:r>
            </a:p>
          </p:txBody>
        </p:sp>
        <p:sp>
          <p:nvSpPr>
            <p:cNvPr id="48" name="Text Box 144"/>
            <p:cNvSpPr txBox="1">
              <a:spLocks noChangeArrowheads="1"/>
            </p:cNvSpPr>
            <p:nvPr/>
          </p:nvSpPr>
          <p:spPr bwMode="auto">
            <a:xfrm>
              <a:off x="3733800" y="4414753"/>
              <a:ext cx="53340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a:solidFill>
                    <a:srgbClr val="002060"/>
                  </a:solidFill>
                  <a:latin typeface="Arial" panose="020B0604020202020204" pitchFamily="34" charset="0"/>
                  <a:cs typeface="Arial" panose="020B0604020202020204" pitchFamily="34" charset="0"/>
                </a:rPr>
                <a:t>-6</a:t>
              </a:r>
            </a:p>
          </p:txBody>
        </p:sp>
        <p:sp>
          <p:nvSpPr>
            <p:cNvPr id="174" name="Text Box 132"/>
            <p:cNvSpPr txBox="1">
              <a:spLocks noChangeArrowheads="1"/>
            </p:cNvSpPr>
            <p:nvPr/>
          </p:nvSpPr>
          <p:spPr bwMode="auto">
            <a:xfrm>
              <a:off x="7411265" y="4445536"/>
              <a:ext cx="75222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b="1" dirty="0">
                  <a:solidFill>
                    <a:srgbClr val="002060"/>
                  </a:solidFill>
                  <a:latin typeface="Arial" panose="020B0604020202020204" pitchFamily="34" charset="0"/>
                  <a:cs typeface="Arial" panose="020B0604020202020204" pitchFamily="34" charset="0"/>
                </a:rPr>
                <a:t>1</a:t>
              </a:r>
            </a:p>
          </p:txBody>
        </p:sp>
      </p:grpSp>
      <p:pic>
        <p:nvPicPr>
          <p:cNvPr id="17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2881" y="4943098"/>
            <a:ext cx="1261030" cy="3853146"/>
          </a:xfrm>
          <a:prstGeom prst="rect">
            <a:avLst/>
          </a:prstGeom>
        </p:spPr>
      </p:pic>
      <p:sp>
        <p:nvSpPr>
          <p:cNvPr id="176" name="Rectangle 175"/>
          <p:cNvSpPr/>
          <p:nvPr/>
        </p:nvSpPr>
        <p:spPr>
          <a:xfrm>
            <a:off x="2381862" y="3691830"/>
            <a:ext cx="12675265" cy="820674"/>
          </a:xfrm>
          <a:prstGeom prst="rect">
            <a:avLst/>
          </a:prstGeom>
        </p:spPr>
        <p:txBody>
          <a:bodyPr wrap="none">
            <a:spAutoFit/>
          </a:bodyPr>
          <a:lstStyle/>
          <a:p>
            <a:pPr algn="just">
              <a:lnSpc>
                <a:spcPct val="150000"/>
              </a:lnSpc>
            </a:pP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 Điểm </a:t>
            </a:r>
            <a:r>
              <a:rPr lang="vi-VN" sz="3600" b="1" dirty="0">
                <a:solidFill>
                  <a:srgbClr val="C00000"/>
                </a:solidFill>
                <a:latin typeface="Arial" panose="020B0604020202020204" pitchFamily="34" charset="0"/>
                <a:ea typeface="Calibri" panose="020F0502020204030204" pitchFamily="34" charset="0"/>
                <a:cs typeface="Arial" panose="020B0604020202020204" pitchFamily="34" charset="0"/>
              </a:rPr>
              <a:t>-5</a:t>
            </a: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 nằm </a:t>
            </a:r>
            <a:r>
              <a:rPr lang="vi-VN" sz="3600" b="1" dirty="0">
                <a:solidFill>
                  <a:srgbClr val="C00000"/>
                </a:solidFill>
                <a:latin typeface="Arial" panose="020B0604020202020204" pitchFamily="34" charset="0"/>
                <a:ea typeface="Calibri" panose="020F0502020204030204" pitchFamily="34" charset="0"/>
                <a:cs typeface="Arial" panose="020B0604020202020204" pitchFamily="34" charset="0"/>
              </a:rPr>
              <a:t>bên trái </a:t>
            </a: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điểm gốc 0, cách điểm gốc </a:t>
            </a:r>
            <a:r>
              <a:rPr lang="vi-VN" sz="3600" b="1" dirty="0">
                <a:solidFill>
                  <a:srgbClr val="C00000"/>
                </a:solidFill>
                <a:latin typeface="Arial" panose="020B0604020202020204" pitchFamily="34" charset="0"/>
                <a:ea typeface="Calibri" panose="020F0502020204030204" pitchFamily="34" charset="0"/>
                <a:cs typeface="Arial" panose="020B0604020202020204" pitchFamily="34" charset="0"/>
              </a:rPr>
              <a:t>5</a:t>
            </a: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 khoảng.</a:t>
            </a:r>
            <a:endParaRPr lang="en-US" sz="36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177" name="Rectangle 176"/>
          <p:cNvSpPr/>
          <p:nvPr/>
        </p:nvSpPr>
        <p:spPr>
          <a:xfrm>
            <a:off x="2381861" y="4539557"/>
            <a:ext cx="12675265" cy="820674"/>
          </a:xfrm>
          <a:prstGeom prst="rect">
            <a:avLst/>
          </a:prstGeom>
        </p:spPr>
        <p:txBody>
          <a:bodyPr wrap="none">
            <a:spAutoFit/>
          </a:bodyPr>
          <a:lstStyle/>
          <a:p>
            <a:pPr algn="just">
              <a:lnSpc>
                <a:spcPct val="150000"/>
              </a:lnSpc>
            </a:pP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 Điểm </a:t>
            </a:r>
            <a:r>
              <a:rPr lang="vi-VN" sz="36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r>
              <a:rPr lang="en-US" sz="36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4</a:t>
            </a:r>
            <a:r>
              <a:rPr lang="vi-VN" sz="36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nằm </a:t>
            </a:r>
            <a:r>
              <a:rPr lang="vi-VN" sz="3600" b="1" dirty="0">
                <a:solidFill>
                  <a:srgbClr val="C00000"/>
                </a:solidFill>
                <a:latin typeface="Arial" panose="020B0604020202020204" pitchFamily="34" charset="0"/>
                <a:ea typeface="Calibri" panose="020F0502020204030204" pitchFamily="34" charset="0"/>
                <a:cs typeface="Arial" panose="020B0604020202020204" pitchFamily="34" charset="0"/>
              </a:rPr>
              <a:t>bên trái </a:t>
            </a: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điểm gốc 0, cách điểm gốc </a:t>
            </a:r>
            <a:r>
              <a:rPr lang="en-US" sz="36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4</a:t>
            </a:r>
            <a:r>
              <a:rPr lang="vi-VN" sz="36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khoảng.</a:t>
            </a:r>
            <a:endParaRPr lang="en-US" sz="36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181" name="Rectangle 180"/>
          <p:cNvSpPr/>
          <p:nvPr/>
        </p:nvSpPr>
        <p:spPr>
          <a:xfrm>
            <a:off x="2381861" y="5392643"/>
            <a:ext cx="12675265" cy="820674"/>
          </a:xfrm>
          <a:prstGeom prst="rect">
            <a:avLst/>
          </a:prstGeom>
        </p:spPr>
        <p:txBody>
          <a:bodyPr wrap="none">
            <a:spAutoFit/>
          </a:bodyPr>
          <a:lstStyle/>
          <a:p>
            <a:pPr algn="just">
              <a:lnSpc>
                <a:spcPct val="150000"/>
              </a:lnSpc>
            </a:pP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 Điểm </a:t>
            </a:r>
            <a:r>
              <a:rPr lang="vi-VN" sz="36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r>
              <a:rPr lang="en-US" sz="36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36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nằm </a:t>
            </a:r>
            <a:r>
              <a:rPr lang="vi-VN" sz="3600" b="1" dirty="0">
                <a:solidFill>
                  <a:srgbClr val="C00000"/>
                </a:solidFill>
                <a:latin typeface="Arial" panose="020B0604020202020204" pitchFamily="34" charset="0"/>
                <a:ea typeface="Calibri" panose="020F0502020204030204" pitchFamily="34" charset="0"/>
                <a:cs typeface="Arial" panose="020B0604020202020204" pitchFamily="34" charset="0"/>
              </a:rPr>
              <a:t>bên trái </a:t>
            </a: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điểm gốc 0, cách điểm gốc </a:t>
            </a:r>
            <a:r>
              <a:rPr lang="en-US" sz="36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36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khoảng.</a:t>
            </a:r>
            <a:endParaRPr lang="en-US" sz="36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182" name="Rectangle 181"/>
          <p:cNvSpPr/>
          <p:nvPr/>
        </p:nvSpPr>
        <p:spPr>
          <a:xfrm>
            <a:off x="2343389" y="6309736"/>
            <a:ext cx="12752209" cy="820674"/>
          </a:xfrm>
          <a:prstGeom prst="rect">
            <a:avLst/>
          </a:prstGeom>
        </p:spPr>
        <p:txBody>
          <a:bodyPr wrap="none">
            <a:spAutoFit/>
          </a:bodyPr>
          <a:lstStyle/>
          <a:p>
            <a:pPr algn="just">
              <a:lnSpc>
                <a:spcPct val="150000"/>
              </a:lnSpc>
            </a:pP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 Điểm </a:t>
            </a:r>
            <a:r>
              <a:rPr lang="en-US" sz="36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3</a:t>
            </a:r>
            <a:r>
              <a:rPr lang="vi-VN" sz="36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nằm </a:t>
            </a:r>
            <a:r>
              <a:rPr lang="vi-VN" sz="3600" b="1" dirty="0">
                <a:solidFill>
                  <a:srgbClr val="C00000"/>
                </a:solidFill>
                <a:latin typeface="Arial" panose="020B0604020202020204" pitchFamily="34" charset="0"/>
                <a:ea typeface="Calibri" panose="020F0502020204030204" pitchFamily="34" charset="0"/>
                <a:cs typeface="Arial" panose="020B0604020202020204" pitchFamily="34" charset="0"/>
              </a:rPr>
              <a:t>bên </a:t>
            </a:r>
            <a:r>
              <a:rPr lang="en-US" sz="3600" b="1"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phải</a:t>
            </a:r>
            <a:r>
              <a:rPr lang="vi-VN" sz="36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điểm gốc 0, cách điểm gốc </a:t>
            </a:r>
            <a:r>
              <a:rPr lang="en-US" sz="36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3</a:t>
            </a:r>
            <a:r>
              <a:rPr lang="vi-VN" sz="36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khoảng.</a:t>
            </a:r>
            <a:endParaRPr lang="en-US" sz="36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183" name="Rectangle 182"/>
          <p:cNvSpPr/>
          <p:nvPr/>
        </p:nvSpPr>
        <p:spPr>
          <a:xfrm>
            <a:off x="2343389" y="7145819"/>
            <a:ext cx="12752209" cy="820674"/>
          </a:xfrm>
          <a:prstGeom prst="rect">
            <a:avLst/>
          </a:prstGeom>
        </p:spPr>
        <p:txBody>
          <a:bodyPr wrap="none">
            <a:spAutoFit/>
          </a:bodyPr>
          <a:lstStyle/>
          <a:p>
            <a:pPr algn="just">
              <a:lnSpc>
                <a:spcPct val="150000"/>
              </a:lnSpc>
            </a:pP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 Điểm </a:t>
            </a:r>
            <a:r>
              <a:rPr lang="en-US" sz="36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5</a:t>
            </a:r>
            <a:r>
              <a:rPr lang="en-US" sz="36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dirty="0" smtClean="0">
                <a:solidFill>
                  <a:srgbClr val="C00000"/>
                </a:solidFill>
                <a:latin typeface="Arial" panose="020B0604020202020204" pitchFamily="34" charset="0"/>
                <a:ea typeface="Calibri" panose="020F0502020204030204" pitchFamily="34" charset="0"/>
                <a:cs typeface="Arial" panose="020B0604020202020204" pitchFamily="34" charset="0"/>
              </a:rPr>
              <a:t>nằm </a:t>
            </a:r>
            <a:r>
              <a:rPr lang="vi-VN" sz="3600" b="1" dirty="0">
                <a:solidFill>
                  <a:srgbClr val="C00000"/>
                </a:solidFill>
                <a:latin typeface="Arial" panose="020B0604020202020204" pitchFamily="34" charset="0"/>
                <a:ea typeface="Calibri" panose="020F0502020204030204" pitchFamily="34" charset="0"/>
                <a:cs typeface="Arial" panose="020B0604020202020204" pitchFamily="34" charset="0"/>
              </a:rPr>
              <a:t>bên </a:t>
            </a:r>
            <a:r>
              <a:rPr lang="en-US" sz="3600" b="1"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phải</a:t>
            </a:r>
            <a:r>
              <a:rPr lang="vi-VN" sz="36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điểm gốc 0, cách điểm gốc </a:t>
            </a:r>
            <a:r>
              <a:rPr lang="en-US" sz="36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5</a:t>
            </a:r>
            <a:r>
              <a:rPr lang="vi-VN" sz="36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C00000"/>
                </a:solidFill>
                <a:latin typeface="Arial" panose="020B0604020202020204" pitchFamily="34" charset="0"/>
                <a:ea typeface="Calibri" panose="020F0502020204030204" pitchFamily="34" charset="0"/>
                <a:cs typeface="Arial" panose="020B0604020202020204" pitchFamily="34" charset="0"/>
              </a:rPr>
              <a:t>khoảng.</a:t>
            </a:r>
            <a:endParaRPr lang="en-US" sz="36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3"/>
                                        </p:tgtEl>
                                        <p:attrNameLst>
                                          <p:attrName>style.visibility</p:attrName>
                                        </p:attrNameLst>
                                      </p:cBhvr>
                                      <p:to>
                                        <p:strVal val="visible"/>
                                      </p:to>
                                    </p:set>
                                    <p:animEffect transition="in" filter="fade">
                                      <p:cBhvr>
                                        <p:cTn id="16" dur="500"/>
                                        <p:tgtEl>
                                          <p:spTgt spid="17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6"/>
                                        </p:tgtEl>
                                        <p:attrNameLst>
                                          <p:attrName>style.visibility</p:attrName>
                                        </p:attrNameLst>
                                      </p:cBhvr>
                                      <p:to>
                                        <p:strVal val="visible"/>
                                      </p:to>
                                    </p:set>
                                    <p:animEffect transition="in" filter="fade">
                                      <p:cBhvr>
                                        <p:cTn id="21" dur="500"/>
                                        <p:tgtEl>
                                          <p:spTgt spid="17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7"/>
                                        </p:tgtEl>
                                        <p:attrNameLst>
                                          <p:attrName>style.visibility</p:attrName>
                                        </p:attrNameLst>
                                      </p:cBhvr>
                                      <p:to>
                                        <p:strVal val="visible"/>
                                      </p:to>
                                    </p:set>
                                    <p:animEffect transition="in" filter="fade">
                                      <p:cBhvr>
                                        <p:cTn id="26" dur="500"/>
                                        <p:tgtEl>
                                          <p:spTgt spid="17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1"/>
                                        </p:tgtEl>
                                        <p:attrNameLst>
                                          <p:attrName>style.visibility</p:attrName>
                                        </p:attrNameLst>
                                      </p:cBhvr>
                                      <p:to>
                                        <p:strVal val="visible"/>
                                      </p:to>
                                    </p:set>
                                    <p:animEffect transition="in" filter="fade">
                                      <p:cBhvr>
                                        <p:cTn id="31" dur="500"/>
                                        <p:tgtEl>
                                          <p:spTgt spid="18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2"/>
                                        </p:tgtEl>
                                        <p:attrNameLst>
                                          <p:attrName>style.visibility</p:attrName>
                                        </p:attrNameLst>
                                      </p:cBhvr>
                                      <p:to>
                                        <p:strVal val="visible"/>
                                      </p:to>
                                    </p:set>
                                    <p:animEffect transition="in" filter="fade">
                                      <p:cBhvr>
                                        <p:cTn id="36" dur="500"/>
                                        <p:tgtEl>
                                          <p:spTgt spid="18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3"/>
                                        </p:tgtEl>
                                        <p:attrNameLst>
                                          <p:attrName>style.visibility</p:attrName>
                                        </p:attrNameLst>
                                      </p:cBhvr>
                                      <p:to>
                                        <p:strVal val="visible"/>
                                      </p:to>
                                    </p:set>
                                    <p:animEffect transition="in" filter="fade">
                                      <p:cBhvr>
                                        <p:cTn id="41"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76" grpId="0"/>
      <p:bldP spid="177" grpId="0"/>
      <p:bldP spid="181" grpId="0"/>
      <p:bldP spid="182" grpId="0"/>
      <p:bldP spid="18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0" y="6451901"/>
            <a:ext cx="1127921" cy="3853146"/>
          </a:xfrm>
          <a:prstGeom prst="rect">
            <a:avLst/>
          </a:prstGeom>
        </p:spPr>
      </p:pic>
      <p:pic>
        <p:nvPicPr>
          <p:cNvPr id="13" name="Picture 12"/>
          <p:cNvPicPr>
            <a:picLocks noChangeAspect="1"/>
          </p:cNvPicPr>
          <p:nvPr/>
        </p:nvPicPr>
        <p:blipFill>
          <a:blip r:embed="rId18">
            <a:clrChange>
              <a:clrFrom>
                <a:srgbClr val="FFFFFF"/>
              </a:clrFrom>
              <a:clrTo>
                <a:srgbClr val="FFFFFF">
                  <a:alpha val="0"/>
                </a:srgbClr>
              </a:clrTo>
            </a:clrChange>
          </a:blip>
          <a:stretch>
            <a:fillRect/>
          </a:stretch>
        </p:blipFill>
        <p:spPr>
          <a:xfrm>
            <a:off x="381000" y="257809"/>
            <a:ext cx="1828800" cy="1018903"/>
          </a:xfrm>
          <a:prstGeom prst="rect">
            <a:avLst/>
          </a:prstGeom>
        </p:spPr>
      </p:pic>
      <p:sp>
        <p:nvSpPr>
          <p:cNvPr id="8" name="TextBox 7"/>
          <p:cNvSpPr txBox="1"/>
          <p:nvPr/>
        </p:nvSpPr>
        <p:spPr>
          <a:xfrm>
            <a:off x="1295400" y="1348558"/>
            <a:ext cx="16992600" cy="1501758"/>
          </a:xfrm>
          <a:prstGeom prst="rect">
            <a:avLst/>
          </a:prstGeom>
          <a:noFill/>
        </p:spPr>
        <p:txBody>
          <a:bodyPr wrap="square" rtlCol="0">
            <a:spAutoFit/>
          </a:bodyPr>
          <a:lstStyle/>
          <a:p>
            <a:pPr>
              <a:lnSpc>
                <a:spcPct val="120000"/>
              </a:lnSpc>
            </a:pPr>
            <a:r>
              <a:rPr lang="en-US" sz="4000" dirty="0" smtClean="0"/>
              <a:t>b) </a:t>
            </a:r>
            <a:r>
              <a:rPr lang="en-US" sz="4000" dirty="0" err="1" smtClean="0"/>
              <a:t>Nêu</a:t>
            </a:r>
            <a:r>
              <a:rPr lang="en-US" sz="4000" dirty="0" smtClean="0"/>
              <a:t> </a:t>
            </a:r>
            <a:r>
              <a:rPr lang="en-US" sz="4000" dirty="0" err="1" smtClean="0"/>
              <a:t>số</a:t>
            </a:r>
            <a:r>
              <a:rPr lang="en-US" sz="4000" dirty="0" smtClean="0"/>
              <a:t> </a:t>
            </a:r>
            <a:r>
              <a:rPr lang="en-US" sz="4000" dirty="0" err="1" smtClean="0"/>
              <a:t>đo</a:t>
            </a:r>
            <a:r>
              <a:rPr lang="en-US" sz="4000" dirty="0" smtClean="0"/>
              <a:t> </a:t>
            </a:r>
            <a:r>
              <a:rPr lang="en-US" sz="4000" dirty="0" err="1" smtClean="0"/>
              <a:t>nhiệt</a:t>
            </a:r>
            <a:r>
              <a:rPr lang="en-US" sz="4000" dirty="0" smtClean="0"/>
              <a:t> </a:t>
            </a:r>
            <a:r>
              <a:rPr lang="en-US" sz="4000" dirty="0" err="1" smtClean="0"/>
              <a:t>độ</a:t>
            </a:r>
            <a:r>
              <a:rPr lang="en-US" sz="4000" dirty="0" smtClean="0"/>
              <a:t> </a:t>
            </a:r>
            <a:r>
              <a:rPr lang="en-US" sz="4000" dirty="0" err="1" smtClean="0"/>
              <a:t>được</a:t>
            </a:r>
            <a:r>
              <a:rPr lang="en-US" sz="4000" dirty="0" smtClean="0"/>
              <a:t> </a:t>
            </a:r>
            <a:r>
              <a:rPr lang="en-US" sz="4000" dirty="0" err="1" smtClean="0"/>
              <a:t>chỉ</a:t>
            </a:r>
            <a:r>
              <a:rPr lang="en-US" sz="4000" dirty="0" smtClean="0"/>
              <a:t> </a:t>
            </a:r>
            <a:r>
              <a:rPr lang="en-US" sz="4000" dirty="0" err="1" smtClean="0"/>
              <a:t>trong</a:t>
            </a:r>
            <a:r>
              <a:rPr lang="en-US" sz="4000" dirty="0" smtClean="0"/>
              <a:t> </a:t>
            </a:r>
            <a:r>
              <a:rPr lang="en-US" sz="4000" dirty="0" err="1" smtClean="0"/>
              <a:t>mỗi</a:t>
            </a:r>
            <a:r>
              <a:rPr lang="en-US" sz="4000" dirty="0" smtClean="0"/>
              <a:t> </a:t>
            </a:r>
            <a:r>
              <a:rPr lang="en-US" sz="4000" dirty="0" err="1" smtClean="0"/>
              <a:t>nhiệt</a:t>
            </a:r>
            <a:r>
              <a:rPr lang="en-US" sz="4000" dirty="0" smtClean="0"/>
              <a:t> </a:t>
            </a:r>
            <a:r>
              <a:rPr lang="en-US" sz="4000" dirty="0" err="1" smtClean="0"/>
              <a:t>kế</a:t>
            </a:r>
            <a:r>
              <a:rPr lang="en-US" sz="4000" dirty="0" smtClean="0"/>
              <a:t> </a:t>
            </a:r>
            <a:r>
              <a:rPr lang="en-US" sz="4000" dirty="0" err="1" smtClean="0"/>
              <a:t>và</a:t>
            </a:r>
            <a:r>
              <a:rPr lang="en-US" sz="4000" dirty="0" smtClean="0"/>
              <a:t> </a:t>
            </a:r>
            <a:r>
              <a:rPr lang="en-US" sz="4000" dirty="0" err="1" smtClean="0"/>
              <a:t>biễu</a:t>
            </a:r>
            <a:r>
              <a:rPr lang="en-US" sz="4000" dirty="0" smtClean="0"/>
              <a:t>  </a:t>
            </a:r>
            <a:r>
              <a:rPr lang="en-US" sz="4000" dirty="0" err="1" smtClean="0"/>
              <a:t>diễn</a:t>
            </a:r>
            <a:r>
              <a:rPr lang="en-US" sz="4000" dirty="0" smtClean="0"/>
              <a:t> </a:t>
            </a:r>
            <a:r>
              <a:rPr lang="en-US" sz="4000" dirty="0" err="1" smtClean="0"/>
              <a:t>các</a:t>
            </a:r>
            <a:r>
              <a:rPr lang="en-US" sz="4000" dirty="0" smtClean="0"/>
              <a:t> </a:t>
            </a:r>
            <a:r>
              <a:rPr lang="en-US" sz="4000" dirty="0" err="1" smtClean="0"/>
              <a:t>số</a:t>
            </a:r>
            <a:r>
              <a:rPr lang="en-US" sz="4000" dirty="0" smtClean="0"/>
              <a:t> </a:t>
            </a:r>
            <a:r>
              <a:rPr lang="en-US" sz="4000" dirty="0" err="1" smtClean="0"/>
              <a:t>đó</a:t>
            </a:r>
            <a:r>
              <a:rPr lang="en-US" sz="4000" dirty="0" smtClean="0"/>
              <a:t> </a:t>
            </a:r>
            <a:r>
              <a:rPr lang="en-US" sz="4000" dirty="0" err="1" smtClean="0"/>
              <a:t>trên</a:t>
            </a:r>
            <a:r>
              <a:rPr lang="en-US" sz="4000" dirty="0" smtClean="0"/>
              <a:t> </a:t>
            </a:r>
            <a:r>
              <a:rPr lang="en-US" sz="4000" dirty="0" err="1" smtClean="0"/>
              <a:t>trục</a:t>
            </a:r>
            <a:r>
              <a:rPr lang="en-US" sz="4000" dirty="0" smtClean="0"/>
              <a:t> </a:t>
            </a:r>
            <a:r>
              <a:rPr lang="en-US" sz="4000" dirty="0" err="1" smtClean="0"/>
              <a:t>số</a:t>
            </a:r>
            <a:r>
              <a:rPr lang="en-US" sz="4000" dirty="0" smtClean="0"/>
              <a:t> </a:t>
            </a:r>
            <a:r>
              <a:rPr lang="en-US" sz="4000" dirty="0" err="1" smtClean="0"/>
              <a:t>thẳng</a:t>
            </a:r>
            <a:r>
              <a:rPr lang="en-US" sz="4000" dirty="0" smtClean="0"/>
              <a:t> </a:t>
            </a:r>
            <a:r>
              <a:rPr lang="en-US" sz="4000" dirty="0" err="1" smtClean="0"/>
              <a:t>đứng</a:t>
            </a:r>
            <a:r>
              <a:rPr lang="en-US" sz="4000" dirty="0" smtClean="0"/>
              <a:t> ở </a:t>
            </a:r>
            <a:r>
              <a:rPr lang="en-US" sz="4000" i="1" dirty="0" err="1" smtClean="0"/>
              <a:t>Hình</a:t>
            </a:r>
            <a:r>
              <a:rPr lang="en-US" sz="4000" dirty="0" smtClean="0"/>
              <a:t> 4</a:t>
            </a:r>
            <a:endParaRPr lang="vi-VN" sz="4000" dirty="0"/>
          </a:p>
        </p:txBody>
      </p:sp>
      <p:pic>
        <p:nvPicPr>
          <p:cNvPr id="2" name="Picture 1"/>
          <p:cNvPicPr>
            <a:picLocks noChangeAspect="1"/>
          </p:cNvPicPr>
          <p:nvPr/>
        </p:nvPicPr>
        <p:blipFill>
          <a:blip r:embed="rId19">
            <a:clrChange>
              <a:clrFrom>
                <a:srgbClr val="FFFFFF"/>
              </a:clrFrom>
              <a:clrTo>
                <a:srgbClr val="FFFFFF">
                  <a:alpha val="0"/>
                </a:srgbClr>
              </a:clrTo>
            </a:clrChange>
          </a:blip>
          <a:stretch>
            <a:fillRect/>
          </a:stretch>
        </p:blipFill>
        <p:spPr>
          <a:xfrm>
            <a:off x="4800600" y="2956366"/>
            <a:ext cx="9067800" cy="6753024"/>
          </a:xfrm>
          <a:prstGeom prst="rect">
            <a:avLst/>
          </a:prstGeom>
        </p:spPr>
      </p:pic>
      <p:sp>
        <p:nvSpPr>
          <p:cNvPr id="3" name="TextBox 2"/>
          <p:cNvSpPr txBox="1"/>
          <p:nvPr/>
        </p:nvSpPr>
        <p:spPr>
          <a:xfrm>
            <a:off x="4343400" y="9355447"/>
            <a:ext cx="2743200" cy="707886"/>
          </a:xfrm>
          <a:prstGeom prst="rect">
            <a:avLst/>
          </a:prstGeom>
          <a:noFill/>
        </p:spPr>
        <p:txBody>
          <a:bodyPr wrap="square" rtlCol="0">
            <a:spAutoFit/>
          </a:bodyPr>
          <a:lstStyle/>
          <a:p>
            <a:pPr algn="ctr"/>
            <a:r>
              <a:rPr lang="en-US" sz="4000" b="1" dirty="0" smtClean="0">
                <a:solidFill>
                  <a:srgbClr val="7030A0"/>
                </a:solidFill>
              </a:rPr>
              <a:t>-1</a:t>
            </a:r>
            <a:r>
              <a:rPr lang="en-US" sz="4000" b="1" baseline="30000" dirty="0" smtClean="0">
                <a:solidFill>
                  <a:srgbClr val="7030A0"/>
                </a:solidFill>
              </a:rPr>
              <a:t>o</a:t>
            </a:r>
            <a:r>
              <a:rPr lang="en-US" sz="4000" b="1" dirty="0" smtClean="0">
                <a:solidFill>
                  <a:srgbClr val="7030A0"/>
                </a:solidFill>
              </a:rPr>
              <a:t>C</a:t>
            </a:r>
            <a:endParaRPr lang="vi-VN" sz="4000" b="1" dirty="0">
              <a:solidFill>
                <a:srgbClr val="7030A0"/>
              </a:solidFill>
            </a:endParaRPr>
          </a:p>
        </p:txBody>
      </p:sp>
      <p:sp>
        <p:nvSpPr>
          <p:cNvPr id="15" name="TextBox 14"/>
          <p:cNvSpPr txBox="1"/>
          <p:nvPr/>
        </p:nvSpPr>
        <p:spPr>
          <a:xfrm>
            <a:off x="7048500" y="9355447"/>
            <a:ext cx="2743200" cy="707886"/>
          </a:xfrm>
          <a:prstGeom prst="rect">
            <a:avLst/>
          </a:prstGeom>
          <a:noFill/>
        </p:spPr>
        <p:txBody>
          <a:bodyPr wrap="square" rtlCol="0">
            <a:spAutoFit/>
          </a:bodyPr>
          <a:lstStyle/>
          <a:p>
            <a:pPr algn="ctr"/>
            <a:r>
              <a:rPr lang="en-US" sz="4000" b="1" dirty="0" smtClean="0">
                <a:solidFill>
                  <a:srgbClr val="7030A0"/>
                </a:solidFill>
              </a:rPr>
              <a:t>-2</a:t>
            </a:r>
            <a:r>
              <a:rPr lang="en-US" sz="4000" b="1" baseline="30000" dirty="0" smtClean="0">
                <a:solidFill>
                  <a:srgbClr val="7030A0"/>
                </a:solidFill>
              </a:rPr>
              <a:t>o</a:t>
            </a:r>
            <a:r>
              <a:rPr lang="en-US" sz="4000" b="1" dirty="0" smtClean="0">
                <a:solidFill>
                  <a:srgbClr val="7030A0"/>
                </a:solidFill>
              </a:rPr>
              <a:t>C</a:t>
            </a:r>
            <a:endParaRPr lang="vi-VN" sz="4000" b="1" dirty="0">
              <a:solidFill>
                <a:srgbClr val="7030A0"/>
              </a:solidFill>
            </a:endParaRPr>
          </a:p>
        </p:txBody>
      </p:sp>
      <p:sp>
        <p:nvSpPr>
          <p:cNvPr id="18" name="TextBox 17"/>
          <p:cNvSpPr txBox="1"/>
          <p:nvPr/>
        </p:nvSpPr>
        <p:spPr>
          <a:xfrm>
            <a:off x="9430407" y="9355447"/>
            <a:ext cx="2743200" cy="707886"/>
          </a:xfrm>
          <a:prstGeom prst="rect">
            <a:avLst/>
          </a:prstGeom>
          <a:noFill/>
        </p:spPr>
        <p:txBody>
          <a:bodyPr wrap="square" rtlCol="0">
            <a:spAutoFit/>
          </a:bodyPr>
          <a:lstStyle/>
          <a:p>
            <a:pPr algn="ctr"/>
            <a:r>
              <a:rPr lang="en-US" sz="4000" b="1" dirty="0" smtClean="0">
                <a:solidFill>
                  <a:srgbClr val="7030A0"/>
                </a:solidFill>
              </a:rPr>
              <a:t>-3</a:t>
            </a:r>
            <a:r>
              <a:rPr lang="en-US" sz="4000" b="1" baseline="30000" dirty="0" smtClean="0">
                <a:solidFill>
                  <a:srgbClr val="7030A0"/>
                </a:solidFill>
              </a:rPr>
              <a:t>o</a:t>
            </a:r>
            <a:r>
              <a:rPr lang="en-US" sz="4000" b="1" dirty="0" smtClean="0">
                <a:solidFill>
                  <a:srgbClr val="7030A0"/>
                </a:solidFill>
              </a:rPr>
              <a:t>C</a:t>
            </a:r>
            <a:endParaRPr lang="vi-VN" sz="4000" b="1" dirty="0">
              <a:solidFill>
                <a:srgbClr val="7030A0"/>
              </a:solidFill>
            </a:endParaRPr>
          </a:p>
        </p:txBody>
      </p:sp>
    </p:spTree>
    <p:extLst>
      <p:ext uri="{BB962C8B-B14F-4D97-AF65-F5344CB8AC3E}">
        <p14:creationId xmlns:p14="http://schemas.microsoft.com/office/powerpoint/2010/main" val="160501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5"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13" name="AutoShape 13"/>
          <p:cNvSpPr/>
          <p:nvPr/>
        </p:nvSpPr>
        <p:spPr>
          <a:xfrm>
            <a:off x="0" y="8808068"/>
            <a:ext cx="18288000" cy="1478932"/>
          </a:xfrm>
          <a:prstGeom prst="rect">
            <a:avLst/>
          </a:prstGeom>
          <a:solidFill>
            <a:srgbClr val="84653C"/>
          </a:solidFill>
        </p:spPr>
      </p:sp>
      <p:grpSp>
        <p:nvGrpSpPr>
          <p:cNvPr id="17" name="Group 16"/>
          <p:cNvGrpSpPr/>
          <p:nvPr/>
        </p:nvGrpSpPr>
        <p:grpSpPr>
          <a:xfrm>
            <a:off x="2819400" y="1485900"/>
            <a:ext cx="14019500" cy="5029199"/>
            <a:chOff x="2680166" y="876300"/>
            <a:chExt cx="14019500" cy="4146709"/>
          </a:xfrm>
        </p:grpSpPr>
        <p:grpSp>
          <p:nvGrpSpPr>
            <p:cNvPr id="3" name="Group 3"/>
            <p:cNvGrpSpPr/>
            <p:nvPr/>
          </p:nvGrpSpPr>
          <p:grpSpPr>
            <a:xfrm>
              <a:off x="2680166" y="876300"/>
              <a:ext cx="14019500" cy="4146709"/>
              <a:chOff x="-484293" y="-859033"/>
              <a:chExt cx="2167483" cy="1402714"/>
            </a:xfrm>
            <a:solidFill>
              <a:srgbClr val="CCFF66"/>
            </a:solidFill>
          </p:grpSpPr>
          <p:sp>
            <p:nvSpPr>
              <p:cNvPr id="4" name="Freeform 4"/>
              <p:cNvSpPr/>
              <p:nvPr/>
            </p:nvSpPr>
            <p:spPr>
              <a:xfrm>
                <a:off x="-484293" y="-859033"/>
                <a:ext cx="2167483" cy="1402714"/>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CCFF99"/>
              </a:solidFill>
            </p:spPr>
          </p:sp>
        </p:grpSp>
        <p:pic>
          <p:nvPicPr>
            <p:cNvPr id="16" name="Picture 15"/>
            <p:cNvPicPr>
              <a:picLocks noChangeAspect="1"/>
            </p:cNvPicPr>
            <p:nvPr/>
          </p:nvPicPr>
          <p:blipFill>
            <a:blip r:embed="rId2"/>
            <a:stretch>
              <a:fillRect/>
            </a:stretch>
          </p:blipFill>
          <p:spPr>
            <a:xfrm>
              <a:off x="2821471" y="936540"/>
              <a:ext cx="1034127" cy="790575"/>
            </a:xfrm>
            <a:prstGeom prst="ellipse">
              <a:avLst/>
            </a:prstGeom>
          </p:spPr>
        </p:pic>
      </p:grpSp>
      <p:sp>
        <p:nvSpPr>
          <p:cNvPr id="18" name="TextBox 6"/>
          <p:cNvSpPr txBox="1"/>
          <p:nvPr/>
        </p:nvSpPr>
        <p:spPr>
          <a:xfrm>
            <a:off x="4023843" y="1647545"/>
            <a:ext cx="12547942" cy="2085636"/>
          </a:xfrm>
          <a:prstGeom prst="rect">
            <a:avLst/>
          </a:prstGeom>
          <a:solidFill>
            <a:srgbClr val="CCFF99"/>
          </a:solidFill>
        </p:spPr>
        <p:txBody>
          <a:bodyPr lIns="0" tIns="0" rIns="0" bIns="0" rtlCol="0" anchor="t">
            <a:spAutoFit/>
          </a:bodyPr>
          <a:lstStyle/>
          <a:p>
            <a:pPr lvl="0">
              <a:lnSpc>
                <a:spcPct val="130000"/>
              </a:lnSpc>
            </a:pPr>
            <a:r>
              <a:rPr kumimoji="0" lang="vi-VN" sz="3600" b="1" i="1" u="none" strike="noStrike" kern="1200" cap="none" spc="0" normalizeH="0" baseline="0" noProof="0" dirty="0">
                <a:ln>
                  <a:noFill/>
                </a:ln>
                <a:solidFill>
                  <a:prstClr val="black"/>
                </a:solidFill>
                <a:effectLst/>
                <a:uLnTx/>
                <a:uFillTx/>
              </a:rPr>
              <a:t>- </a:t>
            </a:r>
            <a:r>
              <a:rPr lang="vi-VN" sz="3600" b="1" i="1" dirty="0"/>
              <a:t>Trê</a:t>
            </a:r>
            <a:r>
              <a:rPr lang="en-US" sz="3600" b="1" i="1" dirty="0"/>
              <a:t>n</a:t>
            </a:r>
            <a:r>
              <a:rPr lang="vi-VN" sz="3600" b="1" i="1" dirty="0"/>
              <a:t> trục số nằm ngang, điểm biểu diễn số nguyên âm nằm bên trái điểm 0, điểm biểu diễn số nguyên dương nằm bên phải điểm 0.</a:t>
            </a:r>
            <a:endParaRPr kumimoji="0" lang="en-US" sz="3600" b="0" i="0" u="none" strike="noStrike" kern="1200" cap="none" spc="0" normalizeH="0" baseline="0" noProof="0" dirty="0">
              <a:ln>
                <a:noFill/>
              </a:ln>
              <a:solidFill>
                <a:prstClr val="black"/>
              </a:solidFill>
              <a:effectLst/>
              <a:uLnTx/>
              <a:uFillTx/>
            </a:endParaRPr>
          </a:p>
        </p:txBody>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647" y="2249969"/>
            <a:ext cx="3338121" cy="7746694"/>
          </a:xfrm>
          <a:prstGeom prst="rect">
            <a:avLst/>
          </a:prstGeom>
        </p:spPr>
      </p:pic>
      <p:sp>
        <p:nvSpPr>
          <p:cNvPr id="19" name="TextBox 6"/>
          <p:cNvSpPr txBox="1"/>
          <p:nvPr/>
        </p:nvSpPr>
        <p:spPr>
          <a:xfrm>
            <a:off x="3856289" y="4000499"/>
            <a:ext cx="12547942" cy="2085636"/>
          </a:xfrm>
          <a:prstGeom prst="rect">
            <a:avLst/>
          </a:prstGeom>
          <a:solidFill>
            <a:srgbClr val="CCFF99"/>
          </a:solidFill>
        </p:spPr>
        <p:txBody>
          <a:bodyPr lIns="0" tIns="0" rIns="0" bIns="0" rtlCol="0" anchor="t">
            <a:spAutoFit/>
          </a:bodyPr>
          <a:lstStyle/>
          <a:p>
            <a:pPr>
              <a:lnSpc>
                <a:spcPct val="130000"/>
              </a:lnSpc>
            </a:pPr>
            <a:r>
              <a:rPr kumimoji="0" lang="vi-VN" sz="3600" b="1" i="1" u="none" strike="noStrike" kern="1200" cap="none" spc="0" normalizeH="0" baseline="0" noProof="0" dirty="0">
                <a:ln>
                  <a:noFill/>
                </a:ln>
                <a:solidFill>
                  <a:prstClr val="black"/>
                </a:solidFill>
                <a:effectLst/>
                <a:uLnTx/>
                <a:uFillTx/>
              </a:rPr>
              <a:t>- </a:t>
            </a:r>
            <a:r>
              <a:rPr lang="vi-VN" sz="3600" b="1" i="1" dirty="0"/>
              <a:t>Trên trục số thẳng đứng, điểm biểu diễn số nguyên âm nằm phía dưới điểm 0, điểm biểu diễn số nguyên dương nằm phía trên điểm 0.</a:t>
            </a:r>
            <a:endParaRPr lang="en-US" sz="3600" dirty="0"/>
          </a:p>
        </p:txBody>
      </p:sp>
    </p:spTree>
    <p:extLst>
      <p:ext uri="{BB962C8B-B14F-4D97-AF65-F5344CB8AC3E}">
        <p14:creationId xmlns:p14="http://schemas.microsoft.com/office/powerpoint/2010/main" val="226070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3" name="AutoShape 3"/>
          <p:cNvSpPr/>
          <p:nvPr/>
        </p:nvSpPr>
        <p:spPr>
          <a:xfrm>
            <a:off x="0" y="8808068"/>
            <a:ext cx="18288000" cy="1478932"/>
          </a:xfrm>
          <a:prstGeom prst="rect">
            <a:avLst/>
          </a:prstGeom>
          <a:solidFill>
            <a:srgbClr val="84653C"/>
          </a:solidFill>
        </p:spPr>
      </p:sp>
      <p:pic>
        <p:nvPicPr>
          <p:cNvPr id="22"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136459" y="6575796"/>
            <a:ext cx="4151541" cy="2513569"/>
          </a:xfrm>
          <a:prstGeom prst="rect">
            <a:avLst/>
          </a:prstGeom>
        </p:spPr>
      </p:pic>
      <p:sp>
        <p:nvSpPr>
          <p:cNvPr id="23" name="TextBox 22"/>
          <p:cNvSpPr txBox="1"/>
          <p:nvPr/>
        </p:nvSpPr>
        <p:spPr>
          <a:xfrm>
            <a:off x="571500" y="771074"/>
            <a:ext cx="17983200" cy="972574"/>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400" b="1" i="0" u="sng"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400" b="1" i="0" u="sng"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1" i="0" u="sng"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400" b="1" i="0" u="sng"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2:  </a:t>
            </a:r>
            <a:r>
              <a:rPr kumimoji="0" lang="en-US" sz="4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diễn</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-7; -6; -4; 0; 2; 4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trục</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 name="Straight Arrow Connector 3"/>
          <p:cNvCxnSpPr/>
          <p:nvPr/>
        </p:nvCxnSpPr>
        <p:spPr>
          <a:xfrm>
            <a:off x="1447800" y="3389101"/>
            <a:ext cx="15087600" cy="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991600" y="3251941"/>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572500" y="3770101"/>
            <a:ext cx="838200" cy="769441"/>
          </a:xfrm>
          <a:prstGeom prst="rect">
            <a:avLst/>
          </a:prstGeom>
          <a:noFill/>
        </p:spPr>
        <p:txBody>
          <a:bodyPr wrap="square" rtlCol="0">
            <a:spAutoFit/>
          </a:bodyPr>
          <a:lstStyle/>
          <a:p>
            <a:pPr algn="ctr"/>
            <a:r>
              <a:rPr lang="en-US" sz="4400" dirty="0" smtClean="0"/>
              <a:t>0</a:t>
            </a:r>
            <a:endParaRPr lang="vi-VN" sz="4400" dirty="0"/>
          </a:p>
        </p:txBody>
      </p:sp>
      <p:cxnSp>
        <p:nvCxnSpPr>
          <p:cNvPr id="20" name="Straight Connector 19"/>
          <p:cNvCxnSpPr/>
          <p:nvPr/>
        </p:nvCxnSpPr>
        <p:spPr>
          <a:xfrm>
            <a:off x="8077200" y="3206221"/>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906000" y="3200205"/>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62800" y="3200205"/>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0820400" y="3212236"/>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248400" y="3212236"/>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1734800" y="3188172"/>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334000" y="3188172"/>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2649200" y="3188172"/>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419600" y="3188172"/>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3563600" y="3212236"/>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581400" y="3160501"/>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590800" y="3179748"/>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171700" y="3734404"/>
            <a:ext cx="838200" cy="769441"/>
          </a:xfrm>
          <a:prstGeom prst="rect">
            <a:avLst/>
          </a:prstGeom>
          <a:noFill/>
        </p:spPr>
        <p:txBody>
          <a:bodyPr wrap="square" rtlCol="0">
            <a:spAutoFit/>
          </a:bodyPr>
          <a:lstStyle/>
          <a:p>
            <a:pPr algn="ctr"/>
            <a:r>
              <a:rPr lang="en-US" sz="4400" smtClean="0"/>
              <a:t>-7</a:t>
            </a:r>
            <a:endParaRPr lang="vi-VN" sz="4400" dirty="0"/>
          </a:p>
        </p:txBody>
      </p:sp>
      <p:sp>
        <p:nvSpPr>
          <p:cNvPr id="52" name="TextBox 51"/>
          <p:cNvSpPr txBox="1"/>
          <p:nvPr/>
        </p:nvSpPr>
        <p:spPr>
          <a:xfrm>
            <a:off x="3162300" y="3762660"/>
            <a:ext cx="838200" cy="769441"/>
          </a:xfrm>
          <a:prstGeom prst="rect">
            <a:avLst/>
          </a:prstGeom>
          <a:noFill/>
        </p:spPr>
        <p:txBody>
          <a:bodyPr wrap="square" rtlCol="0">
            <a:spAutoFit/>
          </a:bodyPr>
          <a:lstStyle/>
          <a:p>
            <a:pPr algn="ctr"/>
            <a:r>
              <a:rPr lang="en-US" sz="4400" dirty="0" smtClean="0"/>
              <a:t>-6</a:t>
            </a:r>
            <a:endParaRPr lang="vi-VN" sz="4400" dirty="0"/>
          </a:p>
        </p:txBody>
      </p:sp>
      <p:sp>
        <p:nvSpPr>
          <p:cNvPr id="53" name="TextBox 52"/>
          <p:cNvSpPr txBox="1"/>
          <p:nvPr/>
        </p:nvSpPr>
        <p:spPr>
          <a:xfrm>
            <a:off x="4876800" y="3713951"/>
            <a:ext cx="838200" cy="769441"/>
          </a:xfrm>
          <a:prstGeom prst="rect">
            <a:avLst/>
          </a:prstGeom>
          <a:noFill/>
        </p:spPr>
        <p:txBody>
          <a:bodyPr wrap="square" rtlCol="0">
            <a:spAutoFit/>
          </a:bodyPr>
          <a:lstStyle/>
          <a:p>
            <a:pPr algn="ctr"/>
            <a:r>
              <a:rPr lang="en-US" sz="4400" dirty="0" smtClean="0"/>
              <a:t>-4</a:t>
            </a:r>
            <a:endParaRPr lang="vi-VN" sz="4400" dirty="0"/>
          </a:p>
        </p:txBody>
      </p:sp>
      <p:sp>
        <p:nvSpPr>
          <p:cNvPr id="54" name="TextBox 53"/>
          <p:cNvSpPr txBox="1"/>
          <p:nvPr/>
        </p:nvSpPr>
        <p:spPr>
          <a:xfrm>
            <a:off x="10401300" y="3811574"/>
            <a:ext cx="838200" cy="769441"/>
          </a:xfrm>
          <a:prstGeom prst="rect">
            <a:avLst/>
          </a:prstGeom>
          <a:noFill/>
        </p:spPr>
        <p:txBody>
          <a:bodyPr wrap="square" rtlCol="0">
            <a:spAutoFit/>
          </a:bodyPr>
          <a:lstStyle/>
          <a:p>
            <a:pPr algn="ctr"/>
            <a:r>
              <a:rPr lang="en-US" sz="4400" dirty="0" smtClean="0"/>
              <a:t>2</a:t>
            </a:r>
            <a:endParaRPr lang="vi-VN" sz="4400" dirty="0"/>
          </a:p>
        </p:txBody>
      </p:sp>
      <p:sp>
        <p:nvSpPr>
          <p:cNvPr id="55" name="TextBox 54"/>
          <p:cNvSpPr txBox="1"/>
          <p:nvPr/>
        </p:nvSpPr>
        <p:spPr>
          <a:xfrm>
            <a:off x="12218068" y="3835639"/>
            <a:ext cx="838200" cy="769441"/>
          </a:xfrm>
          <a:prstGeom prst="rect">
            <a:avLst/>
          </a:prstGeom>
          <a:noFill/>
        </p:spPr>
        <p:txBody>
          <a:bodyPr wrap="square" rtlCol="0">
            <a:spAutoFit/>
          </a:bodyPr>
          <a:lstStyle/>
          <a:p>
            <a:pPr algn="ctr"/>
            <a:r>
              <a:rPr lang="en-US" sz="4400" dirty="0" smtClean="0"/>
              <a:t>4</a:t>
            </a:r>
            <a:endParaRPr lang="vi-VN" sz="4400" dirty="0"/>
          </a:p>
        </p:txBody>
      </p:sp>
      <p:pic>
        <p:nvPicPr>
          <p:cNvPr id="11" name="Picture 10"/>
          <p:cNvPicPr>
            <a:picLocks noChangeAspect="1"/>
          </p:cNvPicPr>
          <p:nvPr/>
        </p:nvPicPr>
        <p:blipFill rotWithShape="1">
          <a:blip r:embed="rId5">
            <a:clrChange>
              <a:clrFrom>
                <a:srgbClr val="FFFFFF"/>
              </a:clrFrom>
              <a:clrTo>
                <a:srgbClr val="FFFFFF">
                  <a:alpha val="0"/>
                </a:srgbClr>
              </a:clrTo>
            </a:clrChange>
          </a:blip>
          <a:srcRect l="15594" r="-1"/>
          <a:stretch/>
        </p:blipFill>
        <p:spPr>
          <a:xfrm>
            <a:off x="2514600" y="3191341"/>
            <a:ext cx="19290307" cy="2568873"/>
          </a:xfrm>
          <a:prstGeom prst="rect">
            <a:avLst/>
          </a:prstGeom>
        </p:spPr>
      </p:pic>
      <p:sp>
        <p:nvSpPr>
          <p:cNvPr id="57" name="Rectangle 56"/>
          <p:cNvSpPr/>
          <p:nvPr/>
        </p:nvSpPr>
        <p:spPr>
          <a:xfrm>
            <a:off x="477823" y="5470250"/>
            <a:ext cx="1939955" cy="982513"/>
          </a:xfrm>
          <a:prstGeom prst="rect">
            <a:avLst/>
          </a:prstGeom>
        </p:spPr>
        <p:txBody>
          <a:bodyPr wrap="none">
            <a:spAutoFit/>
          </a:bodyPr>
          <a:lstStyle/>
          <a:p>
            <a:pPr algn="just">
              <a:lnSpc>
                <a:spcPct val="150000"/>
              </a:lnSpc>
              <a:spcAft>
                <a:spcPts val="1000"/>
              </a:spcAft>
            </a:pPr>
            <a:r>
              <a:rPr lang="vi-VN" sz="4400" b="1" u="sng" dirty="0">
                <a:solidFill>
                  <a:srgbClr val="C0000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Chú ý:</a:t>
            </a:r>
            <a:endParaRPr lang="en-US" sz="4000" b="1" u="sng" dirty="0">
              <a:solidFill>
                <a:srgbClr val="C00000"/>
              </a:solidFill>
              <a:effectLst>
                <a:outerShdw blurRad="38100" dist="38100" dir="2700000" algn="tl">
                  <a:srgbClr val="000000">
                    <a:alpha val="43137"/>
                  </a:srgbClr>
                </a:outerShdw>
              </a:effectLst>
              <a:ea typeface="Calibri" panose="020F0502020204030204" pitchFamily="34" charset="0"/>
            </a:endParaRPr>
          </a:p>
        </p:txBody>
      </p:sp>
      <p:sp>
        <p:nvSpPr>
          <p:cNvPr id="58" name="Rectangle 57"/>
          <p:cNvSpPr/>
          <p:nvPr/>
        </p:nvSpPr>
        <p:spPr>
          <a:xfrm>
            <a:off x="2337627" y="6461085"/>
            <a:ext cx="10501254" cy="1998176"/>
          </a:xfrm>
          <a:prstGeom prst="rect">
            <a:avLst/>
          </a:prstGeom>
        </p:spPr>
        <p:txBody>
          <a:bodyPr wrap="square">
            <a:spAutoFit/>
          </a:bodyPr>
          <a:lstStyle/>
          <a:p>
            <a:pPr algn="just">
              <a:lnSpc>
                <a:spcPct val="150000"/>
              </a:lnSpc>
              <a:spcAft>
                <a:spcPts val="1000"/>
              </a:spcAft>
            </a:pP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trục</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mà</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giải</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thích</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gì</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thêm</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ta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trục</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nằm</a:t>
            </a:r>
            <a:r>
              <a:rPr lang="en-US" sz="44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ngang</a:t>
            </a:r>
            <a:endParaRPr lang="en-US" sz="4400" i="1"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2235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500"/>
                                        <p:tgtEl>
                                          <p:spTgt spid="46"/>
                                        </p:tgtEl>
                                      </p:cBhvr>
                                    </p:animEffect>
                                  </p:childTnLst>
                                </p:cTn>
                              </p:par>
                              <p:par>
                                <p:cTn id="63" presetID="10"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500"/>
                                        <p:tgtEl>
                                          <p:spTgt spid="4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cTn>
                              </p:par>
                              <p:par>
                                <p:cTn id="76" presetID="10" presetClass="exit" presetSubtype="0" fill="hold" nodeType="withEffect">
                                  <p:stCondLst>
                                    <p:cond delay="0"/>
                                  </p:stCondLst>
                                  <p:childTnLst>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0" presetClass="entr" presetSubtype="0"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fade">
                                      <p:cBhvr>
                                        <p:cTn id="81" dur="500"/>
                                        <p:tgtEl>
                                          <p:spTgt spid="5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500"/>
                                        <p:tgtEl>
                                          <p:spTgt spid="5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500"/>
                                        <p:tgtEl>
                                          <p:spTgt spid="5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54"/>
                                        </p:tgtEl>
                                        <p:attrNameLst>
                                          <p:attrName>style.visibility</p:attrName>
                                        </p:attrNameLst>
                                      </p:cBhvr>
                                      <p:to>
                                        <p:strVal val="visible"/>
                                      </p:to>
                                    </p:set>
                                    <p:animEffect transition="in" filter="fade">
                                      <p:cBhvr>
                                        <p:cTn id="96" dur="500"/>
                                        <p:tgtEl>
                                          <p:spTgt spid="5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fade">
                                      <p:cBhvr>
                                        <p:cTn id="106" dur="500"/>
                                        <p:tgtEl>
                                          <p:spTgt spid="5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58"/>
                                        </p:tgtEl>
                                        <p:attrNameLst>
                                          <p:attrName>style.visibility</p:attrName>
                                        </p:attrNameLst>
                                      </p:cBhvr>
                                      <p:to>
                                        <p:strVal val="visible"/>
                                      </p:to>
                                    </p:set>
                                    <p:animEffect transition="in" filter="fade">
                                      <p:cBhvr>
                                        <p:cTn id="11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p:bldP spid="51" grpId="0"/>
      <p:bldP spid="52" grpId="0"/>
      <p:bldP spid="53" grpId="0"/>
      <p:bldP spid="54" grpId="0"/>
      <p:bldP spid="55" grpId="0"/>
      <p:bldP spid="57" grpId="0"/>
      <p:bldP spid="5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11" name="TextBox 11"/>
          <p:cNvSpPr txBox="1"/>
          <p:nvPr/>
        </p:nvSpPr>
        <p:spPr>
          <a:xfrm>
            <a:off x="2412417" y="589476"/>
            <a:ext cx="9390243" cy="397545"/>
          </a:xfrm>
          <a:prstGeom prst="rect">
            <a:avLst/>
          </a:prstGeom>
        </p:spPr>
        <p:txBody>
          <a:bodyPr wrap="square" lIns="0" tIns="0" rIns="0" bIns="0" rtlCol="0" anchor="t">
            <a:spAutoFit/>
          </a:bodyPr>
          <a:lstStyle/>
          <a:p>
            <a:pPr>
              <a:lnSpc>
                <a:spcPts val="3120"/>
              </a:lnSpc>
            </a:pPr>
            <a:r>
              <a:rPr lang="en-US" sz="4000" dirty="0" err="1" smtClean="0">
                <a:solidFill>
                  <a:srgbClr val="000000"/>
                </a:solidFill>
                <a:latin typeface="Arial" panose="020B0604020202020204" pitchFamily="34" charset="0"/>
              </a:rPr>
              <a:t>Quan</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sát</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trục</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số</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và</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trả</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lời</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câu</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hỏi</a:t>
            </a:r>
            <a:r>
              <a:rPr lang="en-US" sz="4000" dirty="0" smtClean="0">
                <a:solidFill>
                  <a:srgbClr val="000000"/>
                </a:solidFill>
                <a:latin typeface="Arial" panose="020B0604020202020204" pitchFamily="34" charset="0"/>
              </a:rPr>
              <a:t> :</a:t>
            </a:r>
            <a:endParaRPr lang="en-US" sz="4000" dirty="0">
              <a:solidFill>
                <a:srgbClr val="000000"/>
              </a:solidFill>
              <a:latin typeface="Arial" panose="020B0604020202020204" pitchFamily="34" charset="0"/>
            </a:endParaRPr>
          </a:p>
        </p:txBody>
      </p:sp>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25358" y="48718"/>
            <a:ext cx="1762642" cy="1731796"/>
          </a:xfrm>
          <a:prstGeom prst="rect">
            <a:avLst/>
          </a:prstGeom>
        </p:spPr>
      </p:pic>
      <p:sp>
        <p:nvSpPr>
          <p:cNvPr id="22" name="TextBox 11"/>
          <p:cNvSpPr txBox="1"/>
          <p:nvPr/>
        </p:nvSpPr>
        <p:spPr>
          <a:xfrm>
            <a:off x="1006931" y="3230557"/>
            <a:ext cx="13362495" cy="738664"/>
          </a:xfrm>
          <a:prstGeom prst="rect">
            <a:avLst/>
          </a:prstGeom>
        </p:spPr>
        <p:txBody>
          <a:bodyPr wrap="square" lIns="0" tIns="0" rIns="0" bIns="0" rtlCol="0" anchor="t">
            <a:spAutoFit/>
          </a:bodyPr>
          <a:lstStyle/>
          <a:p>
            <a:pPr>
              <a:lnSpc>
                <a:spcPct val="120000"/>
              </a:lnSpc>
            </a:pPr>
            <a:r>
              <a:rPr lang="en-US" sz="4000" dirty="0" smtClean="0">
                <a:solidFill>
                  <a:srgbClr val="000000"/>
                </a:solidFill>
                <a:latin typeface="Arial" panose="020B0604020202020204" pitchFamily="34" charset="0"/>
              </a:rPr>
              <a:t>a) </a:t>
            </a:r>
            <a:r>
              <a:rPr lang="en-US" sz="4000" dirty="0" err="1" smtClean="0">
                <a:solidFill>
                  <a:srgbClr val="000000"/>
                </a:solidFill>
                <a:latin typeface="Arial" panose="020B0604020202020204" pitchFamily="34" charset="0"/>
              </a:rPr>
              <a:t>Điểm</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biễu</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diễn</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số</a:t>
            </a:r>
            <a:r>
              <a:rPr lang="en-US" sz="4000" dirty="0" smtClean="0">
                <a:solidFill>
                  <a:srgbClr val="000000"/>
                </a:solidFill>
                <a:latin typeface="Arial" panose="020B0604020202020204" pitchFamily="34" charset="0"/>
              </a:rPr>
              <a:t> 4 </a:t>
            </a:r>
            <a:r>
              <a:rPr lang="en-US" sz="4000" dirty="0" err="1" smtClean="0">
                <a:solidFill>
                  <a:srgbClr val="000000"/>
                </a:solidFill>
                <a:latin typeface="Arial" panose="020B0604020202020204" pitchFamily="34" charset="0"/>
              </a:rPr>
              <a:t>cách</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điểm</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gốc</a:t>
            </a:r>
            <a:r>
              <a:rPr lang="en-US" sz="4000" dirty="0" smtClean="0">
                <a:solidFill>
                  <a:srgbClr val="000000"/>
                </a:solidFill>
                <a:latin typeface="Arial" panose="020B0604020202020204" pitchFamily="34" charset="0"/>
              </a:rPr>
              <a:t> 0 </a:t>
            </a:r>
            <a:r>
              <a:rPr lang="en-US" sz="4000" dirty="0" err="1" smtClean="0">
                <a:solidFill>
                  <a:srgbClr val="000000"/>
                </a:solidFill>
                <a:latin typeface="Arial" panose="020B0604020202020204" pitchFamily="34" charset="0"/>
              </a:rPr>
              <a:t>bao</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nhiêu</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đơn</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vị</a:t>
            </a:r>
            <a:r>
              <a:rPr lang="en-US" sz="4000" dirty="0" smtClean="0">
                <a:solidFill>
                  <a:srgbClr val="000000"/>
                </a:solidFill>
                <a:latin typeface="Arial" panose="020B0604020202020204" pitchFamily="34" charset="0"/>
              </a:rPr>
              <a:t>?</a:t>
            </a:r>
            <a:endParaRPr lang="en-US" sz="4000" dirty="0">
              <a:solidFill>
                <a:srgbClr val="000000"/>
              </a:solidFill>
              <a:latin typeface="Arial" panose="020B0604020202020204" pitchFamily="34" charset="0"/>
            </a:endParaRPr>
          </a:p>
        </p:txBody>
      </p:sp>
      <p:sp>
        <p:nvSpPr>
          <p:cNvPr id="23" name="TextBox 11"/>
          <p:cNvSpPr txBox="1"/>
          <p:nvPr/>
        </p:nvSpPr>
        <p:spPr>
          <a:xfrm>
            <a:off x="935215" y="4971414"/>
            <a:ext cx="14152117" cy="738664"/>
          </a:xfrm>
          <a:prstGeom prst="rect">
            <a:avLst/>
          </a:prstGeom>
        </p:spPr>
        <p:txBody>
          <a:bodyPr wrap="square" lIns="0" tIns="0" rIns="0" bIns="0" rtlCol="0" anchor="t">
            <a:spAutoFit/>
          </a:bodyPr>
          <a:lstStyle/>
          <a:p>
            <a:pPr>
              <a:lnSpc>
                <a:spcPct val="120000"/>
              </a:lnSpc>
            </a:pPr>
            <a:r>
              <a:rPr lang="en-US" sz="4000" dirty="0" smtClean="0">
                <a:solidFill>
                  <a:srgbClr val="000000"/>
                </a:solidFill>
                <a:latin typeface="Arial" panose="020B0604020202020204" pitchFamily="34" charset="0"/>
              </a:rPr>
              <a:t>b) </a:t>
            </a:r>
            <a:r>
              <a:rPr lang="en-US" sz="4000" dirty="0" err="1" smtClean="0">
                <a:solidFill>
                  <a:srgbClr val="000000"/>
                </a:solidFill>
                <a:latin typeface="Arial" panose="020B0604020202020204" pitchFamily="34" charset="0"/>
              </a:rPr>
              <a:t>Điểm</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biễu</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diễn</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số</a:t>
            </a:r>
            <a:r>
              <a:rPr lang="en-US" sz="4000" dirty="0" smtClean="0">
                <a:solidFill>
                  <a:srgbClr val="000000"/>
                </a:solidFill>
                <a:latin typeface="Arial" panose="020B0604020202020204" pitchFamily="34" charset="0"/>
              </a:rPr>
              <a:t> -4 </a:t>
            </a:r>
            <a:r>
              <a:rPr lang="en-US" sz="4000" dirty="0" err="1" smtClean="0">
                <a:solidFill>
                  <a:srgbClr val="000000"/>
                </a:solidFill>
                <a:latin typeface="Arial" panose="020B0604020202020204" pitchFamily="34" charset="0"/>
              </a:rPr>
              <a:t>cách</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gốc</a:t>
            </a:r>
            <a:r>
              <a:rPr lang="en-US" sz="4000" dirty="0" smtClean="0">
                <a:solidFill>
                  <a:srgbClr val="000000"/>
                </a:solidFill>
                <a:latin typeface="Arial" panose="020B0604020202020204" pitchFamily="34" charset="0"/>
              </a:rPr>
              <a:t> 0 </a:t>
            </a:r>
            <a:r>
              <a:rPr lang="en-US" sz="4000" dirty="0" err="1" smtClean="0">
                <a:solidFill>
                  <a:srgbClr val="000000"/>
                </a:solidFill>
                <a:latin typeface="Arial" panose="020B0604020202020204" pitchFamily="34" charset="0"/>
              </a:rPr>
              <a:t>bao</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nhiêu</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đơn</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vị</a:t>
            </a:r>
            <a:r>
              <a:rPr lang="en-US" sz="4000" dirty="0" smtClean="0">
                <a:solidFill>
                  <a:srgbClr val="000000"/>
                </a:solidFill>
                <a:latin typeface="Arial" panose="020B0604020202020204" pitchFamily="34" charset="0"/>
              </a:rPr>
              <a:t>?</a:t>
            </a:r>
            <a:endParaRPr lang="en-US" sz="4000" dirty="0">
              <a:solidFill>
                <a:srgbClr val="000000"/>
              </a:solidFill>
              <a:latin typeface="Arial" panose="020B0604020202020204" pitchFamily="34" charset="0"/>
            </a:endParaRPr>
          </a:p>
        </p:txBody>
      </p:sp>
      <p:sp>
        <p:nvSpPr>
          <p:cNvPr id="24" name="TextBox 11"/>
          <p:cNvSpPr txBox="1"/>
          <p:nvPr/>
        </p:nvSpPr>
        <p:spPr>
          <a:xfrm>
            <a:off x="935215" y="6810854"/>
            <a:ext cx="15178761" cy="1477328"/>
          </a:xfrm>
          <a:prstGeom prst="rect">
            <a:avLst/>
          </a:prstGeom>
        </p:spPr>
        <p:txBody>
          <a:bodyPr wrap="square" lIns="0" tIns="0" rIns="0" bIns="0" rtlCol="0" anchor="t">
            <a:spAutoFit/>
          </a:bodyPr>
          <a:lstStyle/>
          <a:p>
            <a:pPr>
              <a:lnSpc>
                <a:spcPct val="120000"/>
              </a:lnSpc>
            </a:pPr>
            <a:r>
              <a:rPr lang="en-US" sz="4000" dirty="0" smtClean="0">
                <a:solidFill>
                  <a:srgbClr val="000000"/>
                </a:solidFill>
                <a:latin typeface="Arial" panose="020B0604020202020204" pitchFamily="34" charset="0"/>
              </a:rPr>
              <a:t>c) </a:t>
            </a:r>
            <a:r>
              <a:rPr lang="en-US" sz="4000" dirty="0" err="1" smtClean="0">
                <a:solidFill>
                  <a:srgbClr val="000000"/>
                </a:solidFill>
                <a:latin typeface="Arial" panose="020B0604020202020204" pitchFamily="34" charset="0"/>
              </a:rPr>
              <a:t>Có</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nhận</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xét</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gì</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về</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khoảng</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cách</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từ</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điểm</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biễu</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diễn</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các</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số</a:t>
            </a:r>
            <a:r>
              <a:rPr lang="en-US" sz="4000" dirty="0" smtClean="0">
                <a:solidFill>
                  <a:srgbClr val="000000"/>
                </a:solidFill>
                <a:latin typeface="Arial" panose="020B0604020202020204" pitchFamily="34" charset="0"/>
              </a:rPr>
              <a:t> -4 </a:t>
            </a:r>
            <a:r>
              <a:rPr lang="en-US" sz="4000" dirty="0" err="1" smtClean="0">
                <a:solidFill>
                  <a:srgbClr val="000000"/>
                </a:solidFill>
                <a:latin typeface="Arial" panose="020B0604020202020204" pitchFamily="34" charset="0"/>
              </a:rPr>
              <a:t>và</a:t>
            </a:r>
            <a:r>
              <a:rPr lang="en-US" sz="4000" dirty="0" smtClean="0">
                <a:solidFill>
                  <a:srgbClr val="000000"/>
                </a:solidFill>
                <a:latin typeface="Arial" panose="020B0604020202020204" pitchFamily="34" charset="0"/>
              </a:rPr>
              <a:t> 4 </a:t>
            </a:r>
            <a:r>
              <a:rPr lang="en-US" sz="4000" dirty="0" err="1" smtClean="0">
                <a:solidFill>
                  <a:srgbClr val="000000"/>
                </a:solidFill>
                <a:latin typeface="Arial" panose="020B0604020202020204" pitchFamily="34" charset="0"/>
              </a:rPr>
              <a:t>đến</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điểm</a:t>
            </a:r>
            <a:r>
              <a:rPr lang="en-US" sz="4000" dirty="0" smtClean="0">
                <a:solidFill>
                  <a:srgbClr val="000000"/>
                </a:solidFill>
                <a:latin typeface="Arial" panose="020B0604020202020204" pitchFamily="34" charset="0"/>
              </a:rPr>
              <a:t> </a:t>
            </a:r>
            <a:r>
              <a:rPr lang="en-US" sz="4000" dirty="0" err="1" smtClean="0">
                <a:solidFill>
                  <a:srgbClr val="000000"/>
                </a:solidFill>
                <a:latin typeface="Arial" panose="020B0604020202020204" pitchFamily="34" charset="0"/>
              </a:rPr>
              <a:t>gốc</a:t>
            </a:r>
            <a:r>
              <a:rPr lang="en-US" sz="4000" dirty="0" smtClean="0">
                <a:solidFill>
                  <a:srgbClr val="000000"/>
                </a:solidFill>
                <a:latin typeface="Arial" panose="020B0604020202020204" pitchFamily="34" charset="0"/>
              </a:rPr>
              <a:t> 0?</a:t>
            </a:r>
            <a:endParaRPr lang="en-US" sz="4000" dirty="0">
              <a:solidFill>
                <a:srgbClr val="000000"/>
              </a:solidFill>
              <a:latin typeface="Arial" panose="020B0604020202020204" pitchFamily="34" charset="0"/>
            </a:endParaRPr>
          </a:p>
        </p:txBody>
      </p:sp>
      <p:pic>
        <p:nvPicPr>
          <p:cNvPr id="3" name="Picture 2"/>
          <p:cNvPicPr>
            <a:picLocks noChangeAspect="1"/>
          </p:cNvPicPr>
          <p:nvPr/>
        </p:nvPicPr>
        <p:blipFill>
          <a:blip r:embed="rId6">
            <a:clrChange>
              <a:clrFrom>
                <a:srgbClr val="FFFFFF"/>
              </a:clrFrom>
              <a:clrTo>
                <a:srgbClr val="FFFFFF">
                  <a:alpha val="0"/>
                </a:srgbClr>
              </a:clrTo>
            </a:clrChange>
          </a:blip>
          <a:stretch>
            <a:fillRect/>
          </a:stretch>
        </p:blipFill>
        <p:spPr>
          <a:xfrm>
            <a:off x="594639" y="231970"/>
            <a:ext cx="1528071" cy="830796"/>
          </a:xfrm>
          <a:prstGeom prst="rect">
            <a:avLst/>
          </a:prstGeom>
        </p:spPr>
      </p:pic>
      <p:grpSp>
        <p:nvGrpSpPr>
          <p:cNvPr id="4" name="Group 3"/>
          <p:cNvGrpSpPr/>
          <p:nvPr/>
        </p:nvGrpSpPr>
        <p:grpSpPr>
          <a:xfrm>
            <a:off x="1600200" y="1697288"/>
            <a:ext cx="15087600" cy="1415120"/>
            <a:chOff x="1600200" y="1697288"/>
            <a:chExt cx="15087600" cy="1415120"/>
          </a:xfrm>
        </p:grpSpPr>
        <p:cxnSp>
          <p:nvCxnSpPr>
            <p:cNvPr id="12" name="Straight Arrow Connector 11"/>
            <p:cNvCxnSpPr/>
            <p:nvPr/>
          </p:nvCxnSpPr>
          <p:spPr>
            <a:xfrm>
              <a:off x="1600200" y="1898217"/>
              <a:ext cx="15087600" cy="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144000" y="1761057"/>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24900" y="2279217"/>
              <a:ext cx="838200" cy="769441"/>
            </a:xfrm>
            <a:prstGeom prst="rect">
              <a:avLst/>
            </a:prstGeom>
            <a:noFill/>
          </p:spPr>
          <p:txBody>
            <a:bodyPr wrap="square" rtlCol="0">
              <a:spAutoFit/>
            </a:bodyPr>
            <a:lstStyle/>
            <a:p>
              <a:pPr algn="ctr"/>
              <a:r>
                <a:rPr lang="en-US" sz="4400" dirty="0" smtClean="0"/>
                <a:t>0</a:t>
              </a:r>
              <a:endParaRPr lang="vi-VN" sz="4400" dirty="0"/>
            </a:p>
          </p:txBody>
        </p:sp>
        <p:cxnSp>
          <p:nvCxnSpPr>
            <p:cNvPr id="15" name="Straight Connector 14"/>
            <p:cNvCxnSpPr/>
            <p:nvPr/>
          </p:nvCxnSpPr>
          <p:spPr>
            <a:xfrm>
              <a:off x="8229600" y="1715337"/>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058400" y="1709321"/>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315200" y="1709321"/>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972800" y="1721352"/>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400800" y="1721352"/>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887200" y="1697288"/>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6400" y="1697288"/>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801600" y="1697288"/>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72000" y="1697288"/>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3716000" y="1721352"/>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657600" y="1729740"/>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630400" y="1729740"/>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152900" y="2291648"/>
              <a:ext cx="838200" cy="769441"/>
            </a:xfrm>
            <a:prstGeom prst="rect">
              <a:avLst/>
            </a:prstGeom>
            <a:noFill/>
          </p:spPr>
          <p:txBody>
            <a:bodyPr wrap="square" rtlCol="0">
              <a:spAutoFit/>
            </a:bodyPr>
            <a:lstStyle/>
            <a:p>
              <a:pPr algn="ctr"/>
              <a:r>
                <a:rPr lang="en-US" sz="4400" dirty="0" smtClean="0"/>
                <a:t>-5</a:t>
              </a:r>
              <a:endParaRPr lang="vi-VN" sz="4400" dirty="0"/>
            </a:p>
          </p:txBody>
        </p:sp>
        <p:sp>
          <p:nvSpPr>
            <p:cNvPr id="34" name="TextBox 33"/>
            <p:cNvSpPr txBox="1"/>
            <p:nvPr/>
          </p:nvSpPr>
          <p:spPr>
            <a:xfrm>
              <a:off x="3314700" y="2271776"/>
              <a:ext cx="838200" cy="769441"/>
            </a:xfrm>
            <a:prstGeom prst="rect">
              <a:avLst/>
            </a:prstGeom>
            <a:noFill/>
          </p:spPr>
          <p:txBody>
            <a:bodyPr wrap="square" rtlCol="0">
              <a:spAutoFit/>
            </a:bodyPr>
            <a:lstStyle/>
            <a:p>
              <a:pPr algn="ctr"/>
              <a:r>
                <a:rPr lang="en-US" sz="4400" dirty="0" smtClean="0"/>
                <a:t>-6</a:t>
              </a:r>
              <a:endParaRPr lang="vi-VN" sz="4400" dirty="0"/>
            </a:p>
          </p:txBody>
        </p:sp>
        <p:sp>
          <p:nvSpPr>
            <p:cNvPr id="35" name="TextBox 34"/>
            <p:cNvSpPr txBox="1"/>
            <p:nvPr/>
          </p:nvSpPr>
          <p:spPr>
            <a:xfrm>
              <a:off x="4991100" y="2342967"/>
              <a:ext cx="838200" cy="769441"/>
            </a:xfrm>
            <a:prstGeom prst="rect">
              <a:avLst/>
            </a:prstGeom>
            <a:noFill/>
          </p:spPr>
          <p:txBody>
            <a:bodyPr wrap="square" rtlCol="0">
              <a:spAutoFit/>
            </a:bodyPr>
            <a:lstStyle/>
            <a:p>
              <a:pPr algn="ctr"/>
              <a:r>
                <a:rPr lang="en-US" sz="4400" dirty="0" smtClean="0"/>
                <a:t>-4</a:t>
              </a:r>
              <a:endParaRPr lang="vi-VN" sz="4400" dirty="0"/>
            </a:p>
          </p:txBody>
        </p:sp>
        <p:sp>
          <p:nvSpPr>
            <p:cNvPr id="36" name="TextBox 35"/>
            <p:cNvSpPr txBox="1"/>
            <p:nvPr/>
          </p:nvSpPr>
          <p:spPr>
            <a:xfrm>
              <a:off x="10553700" y="2320690"/>
              <a:ext cx="838200" cy="769441"/>
            </a:xfrm>
            <a:prstGeom prst="rect">
              <a:avLst/>
            </a:prstGeom>
            <a:noFill/>
          </p:spPr>
          <p:txBody>
            <a:bodyPr wrap="square" rtlCol="0">
              <a:spAutoFit/>
            </a:bodyPr>
            <a:lstStyle/>
            <a:p>
              <a:pPr algn="ctr"/>
              <a:r>
                <a:rPr lang="en-US" sz="4400" dirty="0" smtClean="0"/>
                <a:t>2</a:t>
              </a:r>
              <a:endParaRPr lang="vi-VN" sz="4400" dirty="0"/>
            </a:p>
          </p:txBody>
        </p:sp>
        <p:sp>
          <p:nvSpPr>
            <p:cNvPr id="37" name="TextBox 36"/>
            <p:cNvSpPr txBox="1"/>
            <p:nvPr/>
          </p:nvSpPr>
          <p:spPr>
            <a:xfrm>
              <a:off x="11594432" y="2248703"/>
              <a:ext cx="838200" cy="769441"/>
            </a:xfrm>
            <a:prstGeom prst="rect">
              <a:avLst/>
            </a:prstGeom>
            <a:noFill/>
          </p:spPr>
          <p:txBody>
            <a:bodyPr wrap="square" rtlCol="0">
              <a:spAutoFit/>
            </a:bodyPr>
            <a:lstStyle/>
            <a:p>
              <a:pPr algn="ctr"/>
              <a:r>
                <a:rPr lang="en-US" sz="4400" dirty="0" smtClean="0"/>
                <a:t>3</a:t>
              </a:r>
              <a:endParaRPr lang="vi-VN" sz="4400" dirty="0"/>
            </a:p>
          </p:txBody>
        </p:sp>
        <p:sp>
          <p:nvSpPr>
            <p:cNvPr id="38" name="TextBox 37"/>
            <p:cNvSpPr txBox="1"/>
            <p:nvPr/>
          </p:nvSpPr>
          <p:spPr>
            <a:xfrm>
              <a:off x="5953626" y="2320689"/>
              <a:ext cx="838200" cy="769441"/>
            </a:xfrm>
            <a:prstGeom prst="rect">
              <a:avLst/>
            </a:prstGeom>
            <a:noFill/>
          </p:spPr>
          <p:txBody>
            <a:bodyPr wrap="square" rtlCol="0">
              <a:spAutoFit/>
            </a:bodyPr>
            <a:lstStyle/>
            <a:p>
              <a:pPr algn="ctr"/>
              <a:r>
                <a:rPr lang="en-US" sz="4400" dirty="0" smtClean="0"/>
                <a:t>-3</a:t>
              </a:r>
              <a:endParaRPr lang="vi-VN" sz="4400" dirty="0"/>
            </a:p>
          </p:txBody>
        </p:sp>
        <p:sp>
          <p:nvSpPr>
            <p:cNvPr id="39" name="TextBox 38"/>
            <p:cNvSpPr txBox="1"/>
            <p:nvPr/>
          </p:nvSpPr>
          <p:spPr>
            <a:xfrm>
              <a:off x="6849979" y="2320689"/>
              <a:ext cx="838200" cy="769441"/>
            </a:xfrm>
            <a:prstGeom prst="rect">
              <a:avLst/>
            </a:prstGeom>
            <a:noFill/>
          </p:spPr>
          <p:txBody>
            <a:bodyPr wrap="square" rtlCol="0">
              <a:spAutoFit/>
            </a:bodyPr>
            <a:lstStyle/>
            <a:p>
              <a:pPr algn="ctr"/>
              <a:r>
                <a:rPr lang="en-US" sz="4400" dirty="0" smtClean="0"/>
                <a:t>-2</a:t>
              </a:r>
              <a:endParaRPr lang="vi-VN" sz="4400" dirty="0"/>
            </a:p>
          </p:txBody>
        </p:sp>
        <p:sp>
          <p:nvSpPr>
            <p:cNvPr id="40" name="TextBox 39"/>
            <p:cNvSpPr txBox="1"/>
            <p:nvPr/>
          </p:nvSpPr>
          <p:spPr>
            <a:xfrm>
              <a:off x="7716253" y="2271776"/>
              <a:ext cx="838200" cy="769441"/>
            </a:xfrm>
            <a:prstGeom prst="rect">
              <a:avLst/>
            </a:prstGeom>
            <a:noFill/>
          </p:spPr>
          <p:txBody>
            <a:bodyPr wrap="square" rtlCol="0">
              <a:spAutoFit/>
            </a:bodyPr>
            <a:lstStyle/>
            <a:p>
              <a:pPr algn="ctr"/>
              <a:r>
                <a:rPr lang="en-US" sz="4400" dirty="0" smtClean="0"/>
                <a:t>-1</a:t>
              </a:r>
              <a:endParaRPr lang="vi-VN" sz="4400" dirty="0"/>
            </a:p>
          </p:txBody>
        </p:sp>
        <p:sp>
          <p:nvSpPr>
            <p:cNvPr id="41" name="TextBox 40"/>
            <p:cNvSpPr txBox="1"/>
            <p:nvPr/>
          </p:nvSpPr>
          <p:spPr>
            <a:xfrm>
              <a:off x="9711490" y="2251946"/>
              <a:ext cx="838200" cy="769441"/>
            </a:xfrm>
            <a:prstGeom prst="rect">
              <a:avLst/>
            </a:prstGeom>
            <a:noFill/>
          </p:spPr>
          <p:txBody>
            <a:bodyPr wrap="square" rtlCol="0">
              <a:spAutoFit/>
            </a:bodyPr>
            <a:lstStyle/>
            <a:p>
              <a:pPr algn="ctr"/>
              <a:r>
                <a:rPr lang="en-US" sz="4400" dirty="0" smtClean="0"/>
                <a:t>1</a:t>
              </a:r>
              <a:endParaRPr lang="vi-VN" sz="4400" dirty="0"/>
            </a:p>
          </p:txBody>
        </p:sp>
        <p:sp>
          <p:nvSpPr>
            <p:cNvPr id="42" name="TextBox 41"/>
            <p:cNvSpPr txBox="1"/>
            <p:nvPr/>
          </p:nvSpPr>
          <p:spPr>
            <a:xfrm>
              <a:off x="12550942" y="2223457"/>
              <a:ext cx="838200" cy="769441"/>
            </a:xfrm>
            <a:prstGeom prst="rect">
              <a:avLst/>
            </a:prstGeom>
            <a:noFill/>
          </p:spPr>
          <p:txBody>
            <a:bodyPr wrap="square" rtlCol="0">
              <a:spAutoFit/>
            </a:bodyPr>
            <a:lstStyle/>
            <a:p>
              <a:pPr algn="ctr"/>
              <a:r>
                <a:rPr lang="en-US" sz="4400" dirty="0" smtClean="0"/>
                <a:t>4</a:t>
              </a:r>
              <a:endParaRPr lang="vi-VN" sz="4400" dirty="0"/>
            </a:p>
          </p:txBody>
        </p:sp>
        <p:sp>
          <p:nvSpPr>
            <p:cNvPr id="43" name="TextBox 42"/>
            <p:cNvSpPr txBox="1"/>
            <p:nvPr/>
          </p:nvSpPr>
          <p:spPr>
            <a:xfrm>
              <a:off x="13419221" y="2199801"/>
              <a:ext cx="838200" cy="769441"/>
            </a:xfrm>
            <a:prstGeom prst="rect">
              <a:avLst/>
            </a:prstGeom>
            <a:noFill/>
          </p:spPr>
          <p:txBody>
            <a:bodyPr wrap="square" rtlCol="0">
              <a:spAutoFit/>
            </a:bodyPr>
            <a:lstStyle/>
            <a:p>
              <a:pPr algn="ctr"/>
              <a:r>
                <a:rPr lang="en-US" sz="4400" dirty="0" smtClean="0"/>
                <a:t>5</a:t>
              </a:r>
              <a:endParaRPr lang="vi-VN" sz="4400" dirty="0"/>
            </a:p>
          </p:txBody>
        </p:sp>
        <p:sp>
          <p:nvSpPr>
            <p:cNvPr id="44" name="TextBox 43"/>
            <p:cNvSpPr txBox="1"/>
            <p:nvPr/>
          </p:nvSpPr>
          <p:spPr>
            <a:xfrm>
              <a:off x="14315574" y="2177022"/>
              <a:ext cx="838200" cy="769441"/>
            </a:xfrm>
            <a:prstGeom prst="rect">
              <a:avLst/>
            </a:prstGeom>
            <a:noFill/>
          </p:spPr>
          <p:txBody>
            <a:bodyPr wrap="square" rtlCol="0">
              <a:spAutoFit/>
            </a:bodyPr>
            <a:lstStyle/>
            <a:p>
              <a:pPr algn="ctr"/>
              <a:r>
                <a:rPr lang="en-US" sz="4400" dirty="0" smtClean="0"/>
                <a:t>6</a:t>
              </a:r>
              <a:endParaRPr lang="vi-VN" sz="4400" dirty="0"/>
            </a:p>
          </p:txBody>
        </p:sp>
      </p:grpSp>
      <p:sp>
        <p:nvSpPr>
          <p:cNvPr id="45" name="Rectangle 44"/>
          <p:cNvSpPr/>
          <p:nvPr/>
        </p:nvSpPr>
        <p:spPr>
          <a:xfrm>
            <a:off x="3657600" y="3921178"/>
            <a:ext cx="8921357" cy="901593"/>
          </a:xfrm>
          <a:prstGeom prst="rect">
            <a:avLst/>
          </a:prstGeom>
        </p:spPr>
        <p:txBody>
          <a:bodyPr wrap="square">
            <a:spAutoFit/>
          </a:bodyPr>
          <a:lstStyle/>
          <a:p>
            <a:pPr algn="just">
              <a:lnSpc>
                <a:spcPct val="150000"/>
              </a:lnSpc>
            </a:pPr>
            <a:r>
              <a:rPr lang="vi-VN" sz="4000" dirty="0">
                <a:solidFill>
                  <a:srgbClr val="C00000"/>
                </a:solidFill>
                <a:latin typeface="Arial" panose="020B0604020202020204" pitchFamily="34" charset="0"/>
                <a:ea typeface="Calibri" panose="020F0502020204030204" pitchFamily="34" charset="0"/>
                <a:cs typeface="Arial" panose="020B0604020202020204" pitchFamily="34" charset="0"/>
              </a:rPr>
              <a:t>- Điểm </a:t>
            </a:r>
            <a:r>
              <a:rPr lang="en-US" sz="4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4 </a:t>
            </a:r>
            <a:r>
              <a:rPr lang="en-US" sz="4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cách</a:t>
            </a:r>
            <a:r>
              <a:rPr lang="en-US" sz="4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điểm </a:t>
            </a:r>
            <a:r>
              <a:rPr lang="vi-VN" sz="4000" dirty="0">
                <a:solidFill>
                  <a:srgbClr val="C00000"/>
                </a:solidFill>
                <a:latin typeface="Arial" panose="020B0604020202020204" pitchFamily="34" charset="0"/>
                <a:ea typeface="Calibri" panose="020F0502020204030204" pitchFamily="34" charset="0"/>
                <a:cs typeface="Arial" panose="020B0604020202020204" pitchFamily="34" charset="0"/>
              </a:rPr>
              <a:t>gốc </a:t>
            </a:r>
            <a:r>
              <a:rPr lang="vi-VN"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0</a:t>
            </a:r>
            <a:r>
              <a:rPr lang="en-US"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4 </a:t>
            </a:r>
            <a:r>
              <a:rPr lang="en-US" sz="4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đơn</a:t>
            </a:r>
            <a:r>
              <a:rPr lang="en-US"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vị</a:t>
            </a:r>
            <a:endParaRPr lang="en-US" sz="40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46" name="Rectangle 45"/>
          <p:cNvSpPr/>
          <p:nvPr/>
        </p:nvSpPr>
        <p:spPr>
          <a:xfrm>
            <a:off x="3733800" y="5680106"/>
            <a:ext cx="8921357" cy="901593"/>
          </a:xfrm>
          <a:prstGeom prst="rect">
            <a:avLst/>
          </a:prstGeom>
        </p:spPr>
        <p:txBody>
          <a:bodyPr wrap="square">
            <a:spAutoFit/>
          </a:bodyPr>
          <a:lstStyle/>
          <a:p>
            <a:pPr algn="just">
              <a:lnSpc>
                <a:spcPct val="150000"/>
              </a:lnSpc>
            </a:pPr>
            <a:r>
              <a:rPr lang="vi-VN"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 Điểm </a:t>
            </a:r>
            <a:r>
              <a:rPr lang="vi-VN" sz="4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r>
              <a:rPr lang="en-US" sz="4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4 </a:t>
            </a:r>
            <a:r>
              <a:rPr lang="en-US" sz="4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cách</a:t>
            </a:r>
            <a:r>
              <a:rPr lang="en-US" sz="4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điểm gốc 0</a:t>
            </a:r>
            <a:r>
              <a:rPr lang="en-US"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4 </a:t>
            </a:r>
            <a:r>
              <a:rPr lang="en-US" sz="4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đơn</a:t>
            </a:r>
            <a:r>
              <a:rPr lang="en-US"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vị</a:t>
            </a:r>
            <a:endParaRPr lang="en-US" sz="40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87332" y="5110265"/>
            <a:ext cx="3493323" cy="5249528"/>
          </a:xfrm>
          <a:prstGeom prst="rect">
            <a:avLst/>
          </a:prstGeom>
        </p:spPr>
      </p:pic>
      <p:sp>
        <p:nvSpPr>
          <p:cNvPr id="47" name="Rectangle 46"/>
          <p:cNvSpPr/>
          <p:nvPr/>
        </p:nvSpPr>
        <p:spPr>
          <a:xfrm>
            <a:off x="2970536" y="8662268"/>
            <a:ext cx="11384853" cy="1323439"/>
          </a:xfrm>
          <a:prstGeom prst="rect">
            <a:avLst/>
          </a:prstGeom>
        </p:spPr>
        <p:txBody>
          <a:bodyPr wrap="square">
            <a:spAutoFit/>
          </a:bodyPr>
          <a:lstStyle/>
          <a:p>
            <a:r>
              <a:rPr lang="vi-VN" sz="4000" dirty="0">
                <a:solidFill>
                  <a:srgbClr val="C00000"/>
                </a:solidFill>
              </a:rPr>
              <a:t>Khoảng cách từ điểm biểu diễn số 4 và - 4 đến điểm gốc 0 bằng nhau.</a:t>
            </a:r>
            <a:endParaRPr lang="en-US" sz="40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randombar(horizont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23" grpId="0"/>
      <p:bldP spid="24" grpId="0"/>
      <p:bldP spid="45" grpId="0"/>
      <p:bldP spid="46"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3" name="AutoShape 13"/>
          <p:cNvSpPr/>
          <p:nvPr/>
        </p:nvSpPr>
        <p:spPr>
          <a:xfrm>
            <a:off x="0" y="8808068"/>
            <a:ext cx="18288000" cy="1478932"/>
          </a:xfrm>
          <a:prstGeom prst="rect">
            <a:avLst/>
          </a:prstGeom>
          <a:solidFill>
            <a:srgbClr val="84653C"/>
          </a:solidFill>
        </p:spPr>
      </p:sp>
      <p:grpSp>
        <p:nvGrpSpPr>
          <p:cNvPr id="17" name="Group 16"/>
          <p:cNvGrpSpPr/>
          <p:nvPr/>
        </p:nvGrpSpPr>
        <p:grpSpPr>
          <a:xfrm>
            <a:off x="2819400" y="1181100"/>
            <a:ext cx="14019500" cy="3962400"/>
            <a:chOff x="2680166" y="876300"/>
            <a:chExt cx="14019500" cy="4146709"/>
          </a:xfrm>
        </p:grpSpPr>
        <p:grpSp>
          <p:nvGrpSpPr>
            <p:cNvPr id="3" name="Group 3"/>
            <p:cNvGrpSpPr/>
            <p:nvPr/>
          </p:nvGrpSpPr>
          <p:grpSpPr>
            <a:xfrm>
              <a:off x="2680166" y="876300"/>
              <a:ext cx="14019500" cy="4146709"/>
              <a:chOff x="-484293" y="-859033"/>
              <a:chExt cx="2167483" cy="1402714"/>
            </a:xfrm>
            <a:solidFill>
              <a:srgbClr val="CCFF66"/>
            </a:solidFill>
          </p:grpSpPr>
          <p:sp>
            <p:nvSpPr>
              <p:cNvPr id="4" name="Freeform 4"/>
              <p:cNvSpPr/>
              <p:nvPr/>
            </p:nvSpPr>
            <p:spPr>
              <a:xfrm>
                <a:off x="-484293" y="-859033"/>
                <a:ext cx="2167483" cy="1402714"/>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CCFF99"/>
              </a:solidFill>
            </p:spPr>
          </p:sp>
        </p:grpSp>
        <p:pic>
          <p:nvPicPr>
            <p:cNvPr id="16" name="Picture 15"/>
            <p:cNvPicPr>
              <a:picLocks noChangeAspect="1"/>
            </p:cNvPicPr>
            <p:nvPr/>
          </p:nvPicPr>
          <p:blipFill>
            <a:blip r:embed="rId2"/>
            <a:stretch>
              <a:fillRect/>
            </a:stretch>
          </p:blipFill>
          <p:spPr>
            <a:xfrm>
              <a:off x="2821471" y="936541"/>
              <a:ext cx="1128524" cy="976436"/>
            </a:xfrm>
            <a:prstGeom prst="ellipse">
              <a:avLst/>
            </a:prstGeom>
          </p:spPr>
        </p:pic>
      </p:grpSp>
      <p:sp>
        <p:nvSpPr>
          <p:cNvPr id="18" name="TextBox 6"/>
          <p:cNvSpPr txBox="1"/>
          <p:nvPr/>
        </p:nvSpPr>
        <p:spPr>
          <a:xfrm>
            <a:off x="4089229" y="1501061"/>
            <a:ext cx="12547942" cy="1846659"/>
          </a:xfrm>
          <a:prstGeom prst="rect">
            <a:avLst/>
          </a:prstGeom>
          <a:solidFill>
            <a:srgbClr val="CCFF99"/>
          </a:solidFill>
        </p:spPr>
        <p:txBody>
          <a:bodyPr lIns="0" tIns="0" rIns="0" bIns="0" rtlCol="0" anchor="t">
            <a:spAutoFit/>
          </a:bodyPr>
          <a:lstStyle/>
          <a:p>
            <a:pPr algn="just"/>
            <a:r>
              <a:rPr lang="en-US" sz="4000" b="1" i="1" dirty="0" smtClean="0"/>
              <a:t>- </a:t>
            </a:r>
            <a:r>
              <a:rPr lang="vi-VN" sz="4000" b="1" i="1" dirty="0" smtClean="0"/>
              <a:t>Trên </a:t>
            </a:r>
            <a:r>
              <a:rPr lang="vi-VN" sz="4000" b="1" i="1" dirty="0"/>
              <a:t>trục số, hai số nguyên (phân biệt) có điểm biểu diễn nằm về hai phía của gốc 0 và cách đều gốc 0 được gọi là hai số đối nhau.</a:t>
            </a:r>
            <a:endParaRPr lang="en-US" sz="4000" dirty="0"/>
          </a:p>
        </p:txBody>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647" y="2249969"/>
            <a:ext cx="3338121" cy="7746694"/>
          </a:xfrm>
          <a:prstGeom prst="rect">
            <a:avLst/>
          </a:prstGeom>
        </p:spPr>
      </p:pic>
      <p:sp>
        <p:nvSpPr>
          <p:cNvPr id="19" name="TextBox 6"/>
          <p:cNvSpPr txBox="1"/>
          <p:nvPr/>
        </p:nvSpPr>
        <p:spPr>
          <a:xfrm>
            <a:off x="4045662" y="3693749"/>
            <a:ext cx="6112671" cy="615553"/>
          </a:xfrm>
          <a:prstGeom prst="rect">
            <a:avLst/>
          </a:prstGeom>
          <a:solidFill>
            <a:srgbClr val="CCFF99"/>
          </a:solidFill>
        </p:spPr>
        <p:txBody>
          <a:bodyPr wrap="square" lIns="0" tIns="0" rIns="0" bIns="0" rtlCol="0" anchor="t">
            <a:spAutoFit/>
          </a:bodyPr>
          <a:lstStyle/>
          <a:p>
            <a:r>
              <a:rPr lang="vi-VN" sz="4000" b="1" i="1" dirty="0"/>
              <a:t>- Số đối của 0 là 0.</a:t>
            </a:r>
            <a:endParaRPr lang="en-US" sz="4000" dirty="0"/>
          </a:p>
        </p:txBody>
      </p:sp>
      <p:sp>
        <p:nvSpPr>
          <p:cNvPr id="10" name="Rectangle 9"/>
          <p:cNvSpPr/>
          <p:nvPr/>
        </p:nvSpPr>
        <p:spPr>
          <a:xfrm>
            <a:off x="2795611" y="5215754"/>
            <a:ext cx="2350323" cy="901593"/>
          </a:xfrm>
          <a:prstGeom prst="rect">
            <a:avLst/>
          </a:prstGeom>
        </p:spPr>
        <p:txBody>
          <a:bodyPr wrap="none">
            <a:spAutoFit/>
          </a:bodyPr>
          <a:lstStyle/>
          <a:p>
            <a:pPr algn="just">
              <a:lnSpc>
                <a:spcPct val="150000"/>
              </a:lnSpc>
              <a:spcAft>
                <a:spcPts val="1000"/>
              </a:spcAft>
            </a:pPr>
            <a:r>
              <a:rPr lang="en-US" sz="4000" b="1" i="1" u="sng" dirty="0" err="1" smtClean="0">
                <a:solidFill>
                  <a:srgbClr val="002060"/>
                </a:solidFill>
                <a:ea typeface="Calibri" panose="020F0502020204030204" pitchFamily="34" charset="0"/>
                <a:cs typeface="Arial" panose="020B0604020202020204" pitchFamily="34" charset="0"/>
              </a:rPr>
              <a:t>Nhận</a:t>
            </a:r>
            <a:r>
              <a:rPr lang="en-US" sz="4000" b="1" i="1" u="sng" dirty="0" smtClean="0">
                <a:solidFill>
                  <a:srgbClr val="002060"/>
                </a:solidFill>
                <a:ea typeface="Calibri" panose="020F0502020204030204" pitchFamily="34" charset="0"/>
                <a:cs typeface="Arial" panose="020B0604020202020204" pitchFamily="34" charset="0"/>
              </a:rPr>
              <a:t> </a:t>
            </a:r>
            <a:r>
              <a:rPr lang="en-US" sz="4000" b="1" i="1" u="sng" dirty="0" err="1" smtClean="0">
                <a:solidFill>
                  <a:srgbClr val="002060"/>
                </a:solidFill>
                <a:ea typeface="Calibri" panose="020F0502020204030204" pitchFamily="34" charset="0"/>
                <a:cs typeface="Arial" panose="020B0604020202020204" pitchFamily="34" charset="0"/>
              </a:rPr>
              <a:t>xét</a:t>
            </a:r>
            <a:endParaRPr lang="en-US" sz="3600" b="1" i="1" u="sng" dirty="0">
              <a:solidFill>
                <a:srgbClr val="002060"/>
              </a:solidFill>
              <a:ea typeface="Calibri" panose="020F0502020204030204" pitchFamily="34" charset="0"/>
            </a:endParaRPr>
          </a:p>
        </p:txBody>
      </p:sp>
      <p:sp>
        <p:nvSpPr>
          <p:cNvPr id="11" name="Rectangle 10"/>
          <p:cNvSpPr/>
          <p:nvPr/>
        </p:nvSpPr>
        <p:spPr>
          <a:xfrm>
            <a:off x="2855495" y="6280154"/>
            <a:ext cx="6638356" cy="707886"/>
          </a:xfrm>
          <a:prstGeom prst="rect">
            <a:avLst/>
          </a:prstGeom>
        </p:spPr>
        <p:txBody>
          <a:bodyPr wrap="none">
            <a:spAutoFit/>
          </a:bodyPr>
          <a:lstStyle/>
          <a:p>
            <a:pPr marL="571500" lvl="0" indent="-571500">
              <a:buFont typeface="Wingdings" panose="05000000000000000000" pitchFamily="2" charset="2"/>
              <a:buChar char="§"/>
            </a:pPr>
            <a:r>
              <a:rPr lang="vi-VN" sz="4000" dirty="0"/>
              <a:t>-4 và 4 là hai số đối nhau.</a:t>
            </a:r>
            <a:endParaRPr lang="en-US" sz="4000" dirty="0"/>
          </a:p>
        </p:txBody>
      </p:sp>
      <p:sp>
        <p:nvSpPr>
          <p:cNvPr id="12" name="Rectangle 11"/>
          <p:cNvSpPr/>
          <p:nvPr/>
        </p:nvSpPr>
        <p:spPr>
          <a:xfrm>
            <a:off x="2855495" y="7428874"/>
            <a:ext cx="14890440" cy="707886"/>
          </a:xfrm>
          <a:prstGeom prst="rect">
            <a:avLst/>
          </a:prstGeom>
        </p:spPr>
        <p:txBody>
          <a:bodyPr wrap="square">
            <a:spAutoFit/>
          </a:bodyPr>
          <a:lstStyle/>
          <a:p>
            <a:pPr marL="571500" lvl="0" indent="-571500">
              <a:buFont typeface="Wingdings" panose="05000000000000000000" pitchFamily="2" charset="2"/>
              <a:buChar char="§"/>
            </a:pPr>
            <a:r>
              <a:rPr lang="vi-VN" sz="4000" dirty="0"/>
              <a:t>-4 là số đối của 4 và 4 là số đối của -4.</a:t>
            </a:r>
            <a:endParaRPr lang="en-US" sz="4000" dirty="0"/>
          </a:p>
        </p:txBody>
      </p:sp>
    </p:spTree>
    <p:extLst>
      <p:ext uri="{BB962C8B-B14F-4D97-AF65-F5344CB8AC3E}">
        <p14:creationId xmlns:p14="http://schemas.microsoft.com/office/powerpoint/2010/main" val="417634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514350" y="513541"/>
            <a:ext cx="17259300" cy="1852815"/>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400" b="1" i="0" u="sng"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400" b="1" i="0" u="sng"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1" i="0" u="sng"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400" b="1" i="0" u="sng"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3:  </a:t>
            </a:r>
            <a:r>
              <a:rPr kumimoji="0" lang="en-US"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ví</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dụ</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nguyên</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đối</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nhau</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nguyên</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đối</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nhau</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2286000" y="4352906"/>
            <a:ext cx="6684069" cy="1642694"/>
          </a:xfrm>
          <a:prstGeom prst="rect">
            <a:avLst/>
          </a:prstGeom>
        </p:spPr>
        <p:txBody>
          <a:bodyPr wrap="square">
            <a:spAutoFit/>
          </a:bodyPr>
          <a:lstStyle/>
          <a:p>
            <a:pPr algn="just">
              <a:lnSpc>
                <a:spcPct val="120000"/>
              </a:lnSpc>
              <a:spcBef>
                <a:spcPts val="600"/>
              </a:spcBef>
              <a:spcAft>
                <a:spcPts val="600"/>
              </a:spcAft>
            </a:pPr>
            <a:r>
              <a:rPr lang="vi-VN" sz="4400" dirty="0">
                <a:solidFill>
                  <a:srgbClr val="002060"/>
                </a:solidFill>
                <a:ea typeface="Calibri" panose="020F0502020204030204" pitchFamily="34" charset="0"/>
              </a:rPr>
              <a:t>- </a:t>
            </a:r>
            <a:r>
              <a:rPr lang="en-US" sz="4400" dirty="0" smtClean="0">
                <a:solidFill>
                  <a:srgbClr val="002060"/>
                </a:solidFill>
                <a:ea typeface="Calibri" panose="020F0502020204030204" pitchFamily="34" charset="0"/>
              </a:rPr>
              <a:t>6 </a:t>
            </a:r>
            <a:r>
              <a:rPr lang="en-US" sz="4400" dirty="0">
                <a:solidFill>
                  <a:srgbClr val="002060"/>
                </a:solidFill>
                <a:ea typeface="Calibri" panose="020F0502020204030204" pitchFamily="34" charset="0"/>
              </a:rPr>
              <a:t>v</a:t>
            </a:r>
            <a:r>
              <a:rPr lang="vi-VN" sz="4400" dirty="0" smtClean="0">
                <a:solidFill>
                  <a:srgbClr val="002060"/>
                </a:solidFill>
                <a:ea typeface="Calibri" panose="020F0502020204030204" pitchFamily="34" charset="0"/>
              </a:rPr>
              <a:t>í dụ</a:t>
            </a:r>
            <a:r>
              <a:rPr lang="en-US" sz="4400" dirty="0" smtClean="0">
                <a:solidFill>
                  <a:srgbClr val="002060"/>
                </a:solidFill>
                <a:ea typeface="Calibri" panose="020F0502020204030204" pitchFamily="34" charset="0"/>
              </a:rPr>
              <a:t> </a:t>
            </a:r>
            <a:r>
              <a:rPr lang="en-US" sz="4400" dirty="0" err="1" smtClean="0">
                <a:solidFill>
                  <a:srgbClr val="002060"/>
                </a:solidFill>
                <a:ea typeface="Calibri" panose="020F0502020204030204" pitchFamily="34" charset="0"/>
              </a:rPr>
              <a:t>về</a:t>
            </a:r>
            <a:r>
              <a:rPr lang="vi-VN" sz="4400" dirty="0" smtClean="0">
                <a:solidFill>
                  <a:srgbClr val="002060"/>
                </a:solidFill>
                <a:ea typeface="Calibri" panose="020F0502020204030204" pitchFamily="34" charset="0"/>
              </a:rPr>
              <a:t> </a:t>
            </a:r>
            <a:r>
              <a:rPr lang="vi-VN" sz="4400" dirty="0">
                <a:solidFill>
                  <a:srgbClr val="002060"/>
                </a:solidFill>
                <a:ea typeface="Calibri" panose="020F0502020204030204" pitchFamily="34" charset="0"/>
              </a:rPr>
              <a:t>hai số nguyên đối </a:t>
            </a:r>
            <a:r>
              <a:rPr lang="vi-VN" sz="4400" dirty="0" smtClean="0">
                <a:solidFill>
                  <a:srgbClr val="002060"/>
                </a:solidFill>
                <a:ea typeface="Calibri" panose="020F0502020204030204" pitchFamily="34" charset="0"/>
              </a:rPr>
              <a:t>nhau</a:t>
            </a:r>
            <a:r>
              <a:rPr lang="en-US" sz="4400" dirty="0" smtClean="0">
                <a:solidFill>
                  <a:srgbClr val="002060"/>
                </a:solidFill>
                <a:ea typeface="Calibri" panose="020F0502020204030204" pitchFamily="34" charset="0"/>
              </a:rPr>
              <a:t>.</a:t>
            </a:r>
            <a:endParaRPr lang="en-US" sz="4400" dirty="0">
              <a:solidFill>
                <a:srgbClr val="002060"/>
              </a:solidFill>
              <a:ea typeface="Calibri" panose="020F0502020204030204" pitchFamily="34" charset="0"/>
            </a:endParaRPr>
          </a:p>
        </p:txBody>
      </p:sp>
      <p:sp>
        <p:nvSpPr>
          <p:cNvPr id="6" name="Rectangle 5"/>
          <p:cNvSpPr/>
          <p:nvPr/>
        </p:nvSpPr>
        <p:spPr>
          <a:xfrm>
            <a:off x="9160042" y="4483099"/>
            <a:ext cx="6765758" cy="1446550"/>
          </a:xfrm>
          <a:prstGeom prst="rect">
            <a:avLst/>
          </a:prstGeom>
        </p:spPr>
        <p:txBody>
          <a:bodyPr wrap="square">
            <a:spAutoFit/>
          </a:bodyPr>
          <a:lstStyle/>
          <a:p>
            <a:pPr algn="just"/>
            <a:r>
              <a:rPr lang="vi-VN" sz="4400" dirty="0">
                <a:solidFill>
                  <a:srgbClr val="002060"/>
                </a:solidFill>
              </a:rPr>
              <a:t>- </a:t>
            </a:r>
            <a:r>
              <a:rPr lang="en-US" sz="4400" dirty="0" smtClean="0">
                <a:solidFill>
                  <a:srgbClr val="002060"/>
                </a:solidFill>
              </a:rPr>
              <a:t>6 v</a:t>
            </a:r>
            <a:r>
              <a:rPr lang="vi-VN" sz="4400" dirty="0" smtClean="0">
                <a:solidFill>
                  <a:srgbClr val="002060"/>
                </a:solidFill>
              </a:rPr>
              <a:t>í </a:t>
            </a:r>
            <a:r>
              <a:rPr lang="vi-VN" sz="4400" dirty="0">
                <a:solidFill>
                  <a:srgbClr val="002060"/>
                </a:solidFill>
              </a:rPr>
              <a:t>dụ về hai số nguyên không đối </a:t>
            </a:r>
            <a:r>
              <a:rPr lang="vi-VN" sz="4400" dirty="0" smtClean="0">
                <a:solidFill>
                  <a:srgbClr val="002060"/>
                </a:solidFill>
              </a:rPr>
              <a:t>nhau</a:t>
            </a:r>
            <a:r>
              <a:rPr lang="en-US" sz="4400" dirty="0" smtClean="0">
                <a:solidFill>
                  <a:srgbClr val="002060"/>
                </a:solidFill>
              </a:rPr>
              <a:t>.</a:t>
            </a:r>
            <a:endParaRPr lang="en-US" sz="4400" dirty="0">
              <a:solidFill>
                <a:srgbClr val="002060"/>
              </a:solidFill>
            </a:endParaRPr>
          </a:p>
        </p:txBody>
      </p:sp>
      <p:sp>
        <p:nvSpPr>
          <p:cNvPr id="7" name="AutoShape 3"/>
          <p:cNvSpPr/>
          <p:nvPr/>
        </p:nvSpPr>
        <p:spPr>
          <a:xfrm>
            <a:off x="0" y="8808068"/>
            <a:ext cx="18288000" cy="1478932"/>
          </a:xfrm>
          <a:prstGeom prst="rect">
            <a:avLst/>
          </a:prstGeom>
          <a:solidFill>
            <a:srgbClr val="84653C"/>
          </a:solidFill>
        </p:spPr>
      </p:sp>
      <p:pic>
        <p:nvPicPr>
          <p:cNvPr id="8"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136459" y="6575796"/>
            <a:ext cx="4151541" cy="2513569"/>
          </a:xfrm>
          <a:prstGeom prst="rect">
            <a:avLst/>
          </a:prstGeom>
        </p:spPr>
      </p:pic>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8140141" y="1615137"/>
            <a:ext cx="1659855" cy="1666142"/>
          </a:xfrm>
          <a:prstGeom prst="rect">
            <a:avLst/>
          </a:prstGeom>
        </p:spPr>
      </p:pic>
      <p:cxnSp>
        <p:nvCxnSpPr>
          <p:cNvPr id="11" name="Straight Connector 10"/>
          <p:cNvCxnSpPr>
            <a:stCxn id="9" idx="2"/>
          </p:cNvCxnSpPr>
          <p:nvPr/>
        </p:nvCxnSpPr>
        <p:spPr>
          <a:xfrm>
            <a:off x="8970069" y="3281279"/>
            <a:ext cx="0" cy="3288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2209800" y="4076700"/>
            <a:ext cx="13258800" cy="0"/>
          </a:xfrm>
          <a:prstGeom prst="line">
            <a:avLst/>
          </a:prstGeom>
        </p:spPr>
        <p:style>
          <a:lnRef idx="3">
            <a:schemeClr val="accent6"/>
          </a:lnRef>
          <a:fillRef idx="0">
            <a:schemeClr val="accent6"/>
          </a:fillRef>
          <a:effectRef idx="2">
            <a:schemeClr val="accent6"/>
          </a:effectRef>
          <a:fontRef idx="minor">
            <a:schemeClr val="tx1"/>
          </a:fontRef>
        </p:style>
      </p:cxnSp>
      <p:sp>
        <p:nvSpPr>
          <p:cNvPr id="14" name="TextBox 13"/>
          <p:cNvSpPr txBox="1"/>
          <p:nvPr/>
        </p:nvSpPr>
        <p:spPr>
          <a:xfrm>
            <a:off x="4020302" y="3084779"/>
            <a:ext cx="3429000" cy="769441"/>
          </a:xfrm>
          <a:prstGeom prst="rect">
            <a:avLst/>
          </a:prstGeom>
          <a:solidFill>
            <a:schemeClr val="accent6">
              <a:lumMod val="60000"/>
              <a:lumOff val="40000"/>
            </a:schemeClr>
          </a:solidFill>
        </p:spPr>
        <p:txBody>
          <a:bodyPr wrap="square" rtlCol="0">
            <a:spAutoFit/>
          </a:bodyPr>
          <a:lstStyle/>
          <a:p>
            <a:pPr algn="ctr"/>
            <a:r>
              <a:rPr lang="en-US" sz="4400" dirty="0" err="1" smtClean="0"/>
              <a:t>Tổ</a:t>
            </a:r>
            <a:r>
              <a:rPr lang="en-US" sz="4400" dirty="0" smtClean="0"/>
              <a:t> 1 </a:t>
            </a:r>
            <a:r>
              <a:rPr lang="en-US" sz="4400" dirty="0" err="1" smtClean="0"/>
              <a:t>và</a:t>
            </a:r>
            <a:r>
              <a:rPr lang="en-US" sz="4400" dirty="0" smtClean="0"/>
              <a:t> </a:t>
            </a:r>
            <a:r>
              <a:rPr lang="en-US" sz="4400" dirty="0" err="1" smtClean="0"/>
              <a:t>Tổ</a:t>
            </a:r>
            <a:r>
              <a:rPr lang="en-US" sz="4400" dirty="0" smtClean="0"/>
              <a:t> 3</a:t>
            </a:r>
            <a:endParaRPr lang="vi-VN" sz="4400" dirty="0"/>
          </a:p>
        </p:txBody>
      </p:sp>
      <p:sp>
        <p:nvSpPr>
          <p:cNvPr id="15" name="TextBox 14"/>
          <p:cNvSpPr txBox="1"/>
          <p:nvPr/>
        </p:nvSpPr>
        <p:spPr>
          <a:xfrm>
            <a:off x="10490836" y="3065143"/>
            <a:ext cx="3429000" cy="769441"/>
          </a:xfrm>
          <a:prstGeom prst="rect">
            <a:avLst/>
          </a:prstGeom>
          <a:solidFill>
            <a:schemeClr val="accent6">
              <a:lumMod val="60000"/>
              <a:lumOff val="40000"/>
            </a:schemeClr>
          </a:solidFill>
        </p:spPr>
        <p:txBody>
          <a:bodyPr wrap="square" rtlCol="0">
            <a:spAutoFit/>
          </a:bodyPr>
          <a:lstStyle/>
          <a:p>
            <a:pPr algn="ctr"/>
            <a:r>
              <a:rPr lang="en-US" sz="4400" dirty="0" err="1" smtClean="0"/>
              <a:t>Tổ</a:t>
            </a:r>
            <a:r>
              <a:rPr lang="en-US" sz="4400" dirty="0" smtClean="0"/>
              <a:t> 2 </a:t>
            </a:r>
            <a:r>
              <a:rPr lang="en-US" sz="4400" dirty="0" err="1" smtClean="0"/>
              <a:t>và</a:t>
            </a:r>
            <a:r>
              <a:rPr lang="en-US" sz="4400" dirty="0" smtClean="0"/>
              <a:t> </a:t>
            </a:r>
            <a:r>
              <a:rPr lang="en-US" sz="4400" dirty="0" err="1" smtClean="0"/>
              <a:t>Tổ</a:t>
            </a:r>
            <a:r>
              <a:rPr lang="en-US" sz="4400" dirty="0" smtClean="0"/>
              <a:t> 4</a:t>
            </a:r>
            <a:endParaRPr lang="vi-VN" sz="4400" dirty="0"/>
          </a:p>
        </p:txBody>
      </p:sp>
    </p:spTree>
    <p:extLst>
      <p:ext uri="{BB962C8B-B14F-4D97-AF65-F5344CB8AC3E}">
        <p14:creationId xmlns:p14="http://schemas.microsoft.com/office/powerpoint/2010/main" val="71566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766" y="342900"/>
            <a:ext cx="1261030" cy="3853146"/>
          </a:xfrm>
          <a:prstGeom prst="rect">
            <a:avLst/>
          </a:prstGeom>
        </p:spPr>
      </p:pic>
      <p:sp>
        <p:nvSpPr>
          <p:cNvPr id="8" name="Rectangle 79"/>
          <p:cNvSpPr>
            <a:spLocks noChangeArrowheads="1"/>
          </p:cNvSpPr>
          <p:nvPr/>
        </p:nvSpPr>
        <p:spPr bwMode="auto">
          <a:xfrm>
            <a:off x="1276796" y="0"/>
            <a:ext cx="9819609" cy="897233"/>
          </a:xfrm>
          <a:prstGeom prst="rect">
            <a:avLst/>
          </a:prstGeom>
          <a:noFill/>
          <a:ln w="9525">
            <a:noFill/>
            <a:miter lim="800000"/>
            <a:headEnd/>
            <a:tailEnd/>
          </a:ln>
        </p:spPr>
        <p:txBody>
          <a:bodyPr wrap="square" anchor="ctr">
            <a:spAutoFit/>
          </a:bodyPr>
          <a:lstStyle/>
          <a:p>
            <a:pPr algn="ctr">
              <a:lnSpc>
                <a:spcPct val="120000"/>
              </a:lnSpc>
            </a:pPr>
            <a:r>
              <a:rPr lang="vi-VN" sz="4800" b="1" dirty="0" smtClean="0">
                <a:solidFill>
                  <a:srgbClr val="7030A0"/>
                </a:solidFill>
                <a:cs typeface="Arial" panose="020B0604020202020204" pitchFamily="34" charset="0"/>
              </a:rPr>
              <a:t> </a:t>
            </a:r>
            <a:r>
              <a:rPr lang="en-US" sz="4800" b="1" dirty="0" smtClean="0">
                <a:solidFill>
                  <a:srgbClr val="7030A0"/>
                </a:solidFill>
                <a:cs typeface="Arial" panose="020B0604020202020204" pitchFamily="34" charset="0"/>
              </a:rPr>
              <a:t>IV. So </a:t>
            </a:r>
            <a:r>
              <a:rPr lang="en-US" sz="4800" b="1" dirty="0" err="1" smtClean="0">
                <a:solidFill>
                  <a:srgbClr val="7030A0"/>
                </a:solidFill>
                <a:cs typeface="Arial" panose="020B0604020202020204" pitchFamily="34" charset="0"/>
              </a:rPr>
              <a:t>sánh</a:t>
            </a:r>
            <a:r>
              <a:rPr lang="en-US" sz="4800" b="1" dirty="0" smtClean="0">
                <a:solidFill>
                  <a:srgbClr val="7030A0"/>
                </a:solidFill>
                <a:cs typeface="Arial" panose="020B0604020202020204" pitchFamily="34" charset="0"/>
              </a:rPr>
              <a:t> </a:t>
            </a:r>
            <a:r>
              <a:rPr lang="en-US" sz="4800" b="1" dirty="0" err="1" smtClean="0">
                <a:solidFill>
                  <a:srgbClr val="7030A0"/>
                </a:solidFill>
                <a:cs typeface="Arial" panose="020B0604020202020204" pitchFamily="34" charset="0"/>
              </a:rPr>
              <a:t>các</a:t>
            </a:r>
            <a:r>
              <a:rPr lang="en-US" sz="4800" b="1" dirty="0" smtClean="0">
                <a:solidFill>
                  <a:srgbClr val="7030A0"/>
                </a:solidFill>
                <a:cs typeface="Arial" panose="020B0604020202020204" pitchFamily="34" charset="0"/>
              </a:rPr>
              <a:t> </a:t>
            </a:r>
            <a:r>
              <a:rPr lang="en-US" sz="4800" b="1" dirty="0" err="1" smtClean="0">
                <a:solidFill>
                  <a:srgbClr val="7030A0"/>
                </a:solidFill>
                <a:cs typeface="Arial" panose="020B0604020202020204" pitchFamily="34" charset="0"/>
              </a:rPr>
              <a:t>số</a:t>
            </a:r>
            <a:r>
              <a:rPr lang="en-US" sz="4800" b="1" dirty="0" smtClean="0">
                <a:solidFill>
                  <a:srgbClr val="7030A0"/>
                </a:solidFill>
                <a:cs typeface="Arial" panose="020B0604020202020204" pitchFamily="34" charset="0"/>
              </a:rPr>
              <a:t> </a:t>
            </a:r>
            <a:r>
              <a:rPr lang="en-US" sz="4800" b="1" dirty="0" err="1" smtClean="0">
                <a:solidFill>
                  <a:srgbClr val="7030A0"/>
                </a:solidFill>
                <a:cs typeface="Arial" panose="020B0604020202020204" pitchFamily="34" charset="0"/>
              </a:rPr>
              <a:t>nguyên</a:t>
            </a:r>
            <a:endParaRPr lang="en-US" sz="4800" b="1" dirty="0">
              <a:solidFill>
                <a:srgbClr val="7030A0"/>
              </a:solidFill>
              <a:cs typeface="Arial" panose="020B0604020202020204" pitchFamily="34" charset="0"/>
            </a:endParaRPr>
          </a:p>
        </p:txBody>
      </p:sp>
      <p:sp>
        <p:nvSpPr>
          <p:cNvPr id="15" name="Rectangle 79"/>
          <p:cNvSpPr>
            <a:spLocks noChangeArrowheads="1"/>
          </p:cNvSpPr>
          <p:nvPr/>
        </p:nvSpPr>
        <p:spPr bwMode="auto">
          <a:xfrm>
            <a:off x="1303072" y="897233"/>
            <a:ext cx="9819609" cy="897233"/>
          </a:xfrm>
          <a:prstGeom prst="rect">
            <a:avLst/>
          </a:prstGeom>
          <a:noFill/>
          <a:ln w="9525">
            <a:noFill/>
            <a:miter lim="800000"/>
            <a:headEnd/>
            <a:tailEnd/>
          </a:ln>
        </p:spPr>
        <p:txBody>
          <a:bodyPr wrap="square" anchor="ctr">
            <a:spAutoFit/>
          </a:bodyPr>
          <a:lstStyle/>
          <a:p>
            <a:pPr algn="ctr">
              <a:lnSpc>
                <a:spcPct val="120000"/>
              </a:lnSpc>
            </a:pPr>
            <a:r>
              <a:rPr lang="vi-VN" sz="4800" b="1" dirty="0" smtClean="0">
                <a:solidFill>
                  <a:srgbClr val="7030A0"/>
                </a:solidFill>
                <a:cs typeface="Arial" panose="020B0604020202020204" pitchFamily="34" charset="0"/>
              </a:rPr>
              <a:t> </a:t>
            </a:r>
            <a:r>
              <a:rPr lang="en-US" sz="4800" b="1" dirty="0" smtClean="0">
                <a:solidFill>
                  <a:srgbClr val="002060"/>
                </a:solidFill>
                <a:cs typeface="Arial" panose="020B0604020202020204" pitchFamily="34" charset="0"/>
              </a:rPr>
              <a:t>1. So </a:t>
            </a:r>
            <a:r>
              <a:rPr lang="en-US" sz="4800" b="1" dirty="0" err="1" smtClean="0">
                <a:solidFill>
                  <a:srgbClr val="002060"/>
                </a:solidFill>
                <a:cs typeface="Arial" panose="020B0604020202020204" pitchFamily="34" charset="0"/>
              </a:rPr>
              <a:t>sánh</a:t>
            </a:r>
            <a:r>
              <a:rPr lang="en-US" sz="4800" b="1" dirty="0" smtClean="0">
                <a:solidFill>
                  <a:srgbClr val="002060"/>
                </a:solidFill>
                <a:cs typeface="Arial" panose="020B0604020202020204" pitchFamily="34" charset="0"/>
              </a:rPr>
              <a:t> </a:t>
            </a:r>
            <a:r>
              <a:rPr lang="en-US" sz="4800" b="1" dirty="0" err="1" smtClean="0">
                <a:solidFill>
                  <a:srgbClr val="002060"/>
                </a:solidFill>
                <a:cs typeface="Arial" panose="020B0604020202020204" pitchFamily="34" charset="0"/>
              </a:rPr>
              <a:t>hai</a:t>
            </a:r>
            <a:r>
              <a:rPr lang="en-US" sz="4800" b="1" dirty="0" smtClean="0">
                <a:solidFill>
                  <a:srgbClr val="002060"/>
                </a:solidFill>
                <a:cs typeface="Arial" panose="020B0604020202020204" pitchFamily="34" charset="0"/>
              </a:rPr>
              <a:t> </a:t>
            </a:r>
            <a:r>
              <a:rPr lang="en-US" sz="4800" b="1" dirty="0" err="1" smtClean="0">
                <a:solidFill>
                  <a:srgbClr val="002060"/>
                </a:solidFill>
                <a:cs typeface="Arial" panose="020B0604020202020204" pitchFamily="34" charset="0"/>
              </a:rPr>
              <a:t>số</a:t>
            </a:r>
            <a:r>
              <a:rPr lang="en-US" sz="4800" b="1" dirty="0" smtClean="0">
                <a:solidFill>
                  <a:srgbClr val="002060"/>
                </a:solidFill>
                <a:cs typeface="Arial" panose="020B0604020202020204" pitchFamily="34" charset="0"/>
              </a:rPr>
              <a:t> </a:t>
            </a:r>
            <a:r>
              <a:rPr lang="en-US" sz="4800" b="1" dirty="0" err="1" smtClean="0">
                <a:solidFill>
                  <a:srgbClr val="002060"/>
                </a:solidFill>
                <a:cs typeface="Arial" panose="020B0604020202020204" pitchFamily="34" charset="0"/>
              </a:rPr>
              <a:t>nguyên</a:t>
            </a:r>
            <a:endParaRPr lang="en-US" sz="4800" b="1" dirty="0">
              <a:solidFill>
                <a:srgbClr val="002060"/>
              </a:solidFill>
              <a:cs typeface="Arial" panose="020B0604020202020204" pitchFamily="34" charset="0"/>
            </a:endParaRPr>
          </a:p>
        </p:txBody>
      </p:sp>
      <p:pic>
        <p:nvPicPr>
          <p:cNvPr id="2" name="Picture 1"/>
          <p:cNvPicPr>
            <a:picLocks noChangeAspect="1"/>
          </p:cNvPicPr>
          <p:nvPr/>
        </p:nvPicPr>
        <p:blipFill>
          <a:blip r:embed="rId14">
            <a:clrChange>
              <a:clrFrom>
                <a:srgbClr val="FFFFFF"/>
              </a:clrFrom>
              <a:clrTo>
                <a:srgbClr val="FFFFFF">
                  <a:alpha val="0"/>
                </a:srgbClr>
              </a:clrTo>
            </a:clrChange>
          </a:blip>
          <a:stretch>
            <a:fillRect/>
          </a:stretch>
        </p:blipFill>
        <p:spPr>
          <a:xfrm>
            <a:off x="1600200" y="2048187"/>
            <a:ext cx="1666290" cy="897233"/>
          </a:xfrm>
          <a:prstGeom prst="rect">
            <a:avLst/>
          </a:prstGeom>
        </p:spPr>
      </p:pic>
      <p:sp>
        <p:nvSpPr>
          <p:cNvPr id="3" name="TextBox 2"/>
          <p:cNvSpPr txBox="1"/>
          <p:nvPr/>
        </p:nvSpPr>
        <p:spPr>
          <a:xfrm>
            <a:off x="2057400" y="3053047"/>
            <a:ext cx="15316200" cy="1692771"/>
          </a:xfrm>
          <a:prstGeom prst="rect">
            <a:avLst/>
          </a:prstGeom>
          <a:noFill/>
        </p:spPr>
        <p:txBody>
          <a:bodyPr wrap="square" rtlCol="0">
            <a:spAutoFit/>
          </a:bodyPr>
          <a:lstStyle/>
          <a:p>
            <a:pPr algn="just">
              <a:lnSpc>
                <a:spcPct val="130000"/>
              </a:lnSpc>
            </a:pPr>
            <a:r>
              <a:rPr lang="en-US" sz="4000" dirty="0" smtClean="0"/>
              <a:t>a) </a:t>
            </a:r>
            <a:r>
              <a:rPr lang="en-US" sz="4000" dirty="0" err="1" smtClean="0"/>
              <a:t>Quan</a:t>
            </a:r>
            <a:r>
              <a:rPr lang="en-US" sz="4000" dirty="0" smtClean="0"/>
              <a:t> </a:t>
            </a:r>
            <a:r>
              <a:rPr lang="en-US" sz="4000" dirty="0" err="1" smtClean="0"/>
              <a:t>sát</a:t>
            </a:r>
            <a:r>
              <a:rPr lang="en-US" sz="4000" dirty="0" smtClean="0"/>
              <a:t> </a:t>
            </a:r>
            <a:r>
              <a:rPr lang="en-US" sz="4000" dirty="0" err="1" smtClean="0"/>
              <a:t>hai</a:t>
            </a:r>
            <a:r>
              <a:rPr lang="en-US" sz="4000" dirty="0" smtClean="0"/>
              <a:t> </a:t>
            </a:r>
            <a:r>
              <a:rPr lang="en-US" sz="4000" dirty="0" err="1" smtClean="0"/>
              <a:t>điiểm</a:t>
            </a:r>
            <a:r>
              <a:rPr lang="en-US" sz="4000" dirty="0" smtClean="0"/>
              <a:t> -3 </a:t>
            </a:r>
            <a:r>
              <a:rPr lang="en-US" sz="4000" dirty="0" err="1" smtClean="0"/>
              <a:t>và</a:t>
            </a:r>
            <a:r>
              <a:rPr lang="en-US" sz="4000" dirty="0" smtClean="0"/>
              <a:t> 2 </a:t>
            </a:r>
            <a:r>
              <a:rPr lang="en-US" sz="4000" dirty="0" err="1" smtClean="0"/>
              <a:t>trên</a:t>
            </a:r>
            <a:r>
              <a:rPr lang="en-US" sz="4000" dirty="0" smtClean="0"/>
              <a:t> </a:t>
            </a:r>
            <a:r>
              <a:rPr lang="en-US" sz="4000" dirty="0" err="1" smtClean="0"/>
              <a:t>trục</a:t>
            </a:r>
            <a:r>
              <a:rPr lang="en-US" sz="4000" dirty="0" smtClean="0"/>
              <a:t> </a:t>
            </a:r>
            <a:r>
              <a:rPr lang="en-US" sz="4000" dirty="0" err="1" smtClean="0"/>
              <a:t>số</a:t>
            </a:r>
            <a:r>
              <a:rPr lang="en-US" sz="4000" dirty="0" smtClean="0"/>
              <a:t> </a:t>
            </a:r>
            <a:r>
              <a:rPr lang="en-US" sz="4000" dirty="0" err="1" smtClean="0"/>
              <a:t>nằm</a:t>
            </a:r>
            <a:r>
              <a:rPr lang="en-US" sz="4000" dirty="0" smtClean="0"/>
              <a:t> </a:t>
            </a:r>
            <a:r>
              <a:rPr lang="en-US" sz="4000" dirty="0" err="1" smtClean="0"/>
              <a:t>ngang</a:t>
            </a:r>
            <a:r>
              <a:rPr lang="en-US" sz="4000" dirty="0" smtClean="0"/>
              <a:t> </a:t>
            </a:r>
            <a:r>
              <a:rPr lang="en-US" sz="4000" dirty="0" err="1" smtClean="0"/>
              <a:t>và</a:t>
            </a:r>
            <a:r>
              <a:rPr lang="en-US" sz="4000" dirty="0" smtClean="0"/>
              <a:t> </a:t>
            </a:r>
            <a:r>
              <a:rPr lang="en-US" sz="4000" dirty="0" err="1" smtClean="0"/>
              <a:t>cho</a:t>
            </a:r>
            <a:r>
              <a:rPr lang="en-US" sz="4000" dirty="0" smtClean="0"/>
              <a:t> </a:t>
            </a:r>
            <a:r>
              <a:rPr lang="en-US" sz="4000" dirty="0" err="1" smtClean="0"/>
              <a:t>biết</a:t>
            </a:r>
            <a:r>
              <a:rPr lang="en-US" sz="4000" dirty="0" smtClean="0"/>
              <a:t> </a:t>
            </a:r>
            <a:r>
              <a:rPr lang="en-US" sz="4000" dirty="0" err="1" smtClean="0"/>
              <a:t>điểm</a:t>
            </a:r>
            <a:r>
              <a:rPr lang="en-US" sz="4000" dirty="0" smtClean="0"/>
              <a:t> -3 </a:t>
            </a:r>
            <a:r>
              <a:rPr lang="en-US" sz="4000" dirty="0" err="1" smtClean="0"/>
              <a:t>nằm</a:t>
            </a:r>
            <a:r>
              <a:rPr lang="en-US" sz="4000" dirty="0" smtClean="0"/>
              <a:t> </a:t>
            </a:r>
            <a:r>
              <a:rPr lang="en-US" sz="4000" dirty="0" err="1" smtClean="0"/>
              <a:t>bên</a:t>
            </a:r>
            <a:r>
              <a:rPr lang="en-US" sz="4000" dirty="0" smtClean="0"/>
              <a:t> </a:t>
            </a:r>
            <a:r>
              <a:rPr lang="en-US" sz="4000" dirty="0" err="1" smtClean="0"/>
              <a:t>trái</a:t>
            </a:r>
            <a:r>
              <a:rPr lang="en-US" sz="4000" dirty="0" smtClean="0"/>
              <a:t> hay </a:t>
            </a:r>
            <a:r>
              <a:rPr lang="en-US" sz="4000" dirty="0" err="1" smtClean="0"/>
              <a:t>bên</a:t>
            </a:r>
            <a:r>
              <a:rPr lang="en-US" sz="4000" dirty="0" smtClean="0"/>
              <a:t> </a:t>
            </a:r>
            <a:r>
              <a:rPr lang="en-US" sz="4000" dirty="0" err="1" smtClean="0"/>
              <a:t>phải</a:t>
            </a:r>
            <a:r>
              <a:rPr lang="en-US" sz="4000" dirty="0" smtClean="0"/>
              <a:t> </a:t>
            </a:r>
            <a:r>
              <a:rPr lang="en-US" sz="4000" dirty="0" err="1" smtClean="0"/>
              <a:t>điểm</a:t>
            </a:r>
            <a:r>
              <a:rPr lang="en-US" sz="4000" dirty="0" smtClean="0"/>
              <a:t> 2.</a:t>
            </a:r>
            <a:endParaRPr lang="vi-VN" sz="4000" dirty="0"/>
          </a:p>
        </p:txBody>
      </p:sp>
      <p:grpSp>
        <p:nvGrpSpPr>
          <p:cNvPr id="39" name="Group 38"/>
          <p:cNvGrpSpPr/>
          <p:nvPr/>
        </p:nvGrpSpPr>
        <p:grpSpPr>
          <a:xfrm>
            <a:off x="2646716" y="5288023"/>
            <a:ext cx="7132320" cy="1362155"/>
            <a:chOff x="4343400" y="5829300"/>
            <a:chExt cx="7132320" cy="1362155"/>
          </a:xfrm>
        </p:grpSpPr>
        <p:cxnSp>
          <p:nvCxnSpPr>
            <p:cNvPr id="5" name="Straight Arrow Connector 4"/>
            <p:cNvCxnSpPr/>
            <p:nvPr/>
          </p:nvCxnSpPr>
          <p:spPr>
            <a:xfrm>
              <a:off x="4343400" y="6057900"/>
              <a:ext cx="7132320"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5486400" y="5829300"/>
              <a:ext cx="0" cy="381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00800" y="5829300"/>
              <a:ext cx="0" cy="381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315200" y="5867400"/>
              <a:ext cx="0" cy="381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229600" y="5867400"/>
              <a:ext cx="0" cy="381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9144000" y="5867400"/>
              <a:ext cx="0" cy="381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058400" y="5867400"/>
              <a:ext cx="0" cy="381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876800" y="6438900"/>
              <a:ext cx="1219200" cy="707886"/>
            </a:xfrm>
            <a:prstGeom prst="rect">
              <a:avLst/>
            </a:prstGeom>
            <a:noFill/>
          </p:spPr>
          <p:txBody>
            <a:bodyPr wrap="square" rtlCol="0">
              <a:spAutoFit/>
            </a:bodyPr>
            <a:lstStyle/>
            <a:p>
              <a:pPr algn="ctr"/>
              <a:r>
                <a:rPr lang="en-US" sz="4000" dirty="0" smtClean="0"/>
                <a:t>-3</a:t>
              </a:r>
              <a:endParaRPr lang="vi-VN" sz="4000" dirty="0"/>
            </a:p>
          </p:txBody>
        </p:sp>
        <p:sp>
          <p:nvSpPr>
            <p:cNvPr id="37" name="TextBox 36"/>
            <p:cNvSpPr txBox="1"/>
            <p:nvPr/>
          </p:nvSpPr>
          <p:spPr>
            <a:xfrm>
              <a:off x="7620000" y="6477000"/>
              <a:ext cx="1219200" cy="707886"/>
            </a:xfrm>
            <a:prstGeom prst="rect">
              <a:avLst/>
            </a:prstGeom>
            <a:noFill/>
          </p:spPr>
          <p:txBody>
            <a:bodyPr wrap="square" rtlCol="0">
              <a:spAutoFit/>
            </a:bodyPr>
            <a:lstStyle/>
            <a:p>
              <a:pPr algn="ctr"/>
              <a:r>
                <a:rPr lang="en-US" sz="4000" dirty="0" smtClean="0"/>
                <a:t>0</a:t>
              </a:r>
              <a:endParaRPr lang="vi-VN" sz="4000" dirty="0"/>
            </a:p>
          </p:txBody>
        </p:sp>
        <p:sp>
          <p:nvSpPr>
            <p:cNvPr id="38" name="TextBox 37"/>
            <p:cNvSpPr txBox="1"/>
            <p:nvPr/>
          </p:nvSpPr>
          <p:spPr>
            <a:xfrm>
              <a:off x="9448800" y="6483569"/>
              <a:ext cx="1219200" cy="707886"/>
            </a:xfrm>
            <a:prstGeom prst="rect">
              <a:avLst/>
            </a:prstGeom>
            <a:noFill/>
          </p:spPr>
          <p:txBody>
            <a:bodyPr wrap="square" rtlCol="0">
              <a:spAutoFit/>
            </a:bodyPr>
            <a:lstStyle/>
            <a:p>
              <a:pPr algn="ctr"/>
              <a:r>
                <a:rPr lang="en-US" sz="4000" dirty="0" smtClean="0"/>
                <a:t>2</a:t>
              </a:r>
              <a:endParaRPr lang="vi-VN" sz="4000" dirty="0"/>
            </a:p>
          </p:txBody>
        </p:sp>
      </p:grpSp>
      <p:sp>
        <p:nvSpPr>
          <p:cNvPr id="40" name="Rectangle 39"/>
          <p:cNvSpPr/>
          <p:nvPr/>
        </p:nvSpPr>
        <p:spPr>
          <a:xfrm>
            <a:off x="10058400" y="4969849"/>
            <a:ext cx="8921357" cy="901593"/>
          </a:xfrm>
          <a:prstGeom prst="rect">
            <a:avLst/>
          </a:prstGeom>
        </p:spPr>
        <p:txBody>
          <a:bodyPr wrap="square">
            <a:spAutoFit/>
          </a:bodyPr>
          <a:lstStyle/>
          <a:p>
            <a:pPr algn="just">
              <a:lnSpc>
                <a:spcPct val="150000"/>
              </a:lnSpc>
            </a:pPr>
            <a:r>
              <a:rPr lang="vi-VN" sz="4000" dirty="0">
                <a:solidFill>
                  <a:srgbClr val="C00000"/>
                </a:solidFill>
                <a:latin typeface="Arial" panose="020B0604020202020204" pitchFamily="34" charset="0"/>
                <a:ea typeface="Calibri" panose="020F0502020204030204" pitchFamily="34" charset="0"/>
                <a:cs typeface="Arial" panose="020B0604020202020204" pitchFamily="34" charset="0"/>
              </a:rPr>
              <a:t>- Điểm </a:t>
            </a:r>
            <a:r>
              <a:rPr lang="en-US" sz="4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-3 </a:t>
            </a:r>
            <a:r>
              <a:rPr lang="en-US" sz="4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nằm</a:t>
            </a:r>
            <a:r>
              <a:rPr lang="en-US"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bên</a:t>
            </a:r>
            <a:r>
              <a:rPr lang="en-US"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trái</a:t>
            </a:r>
            <a:r>
              <a:rPr lang="en-US"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điểm</a:t>
            </a:r>
            <a:r>
              <a:rPr lang="en-US"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 2.</a:t>
            </a:r>
            <a:endParaRPr lang="en-US" sz="40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41" name="TextBox 40"/>
          <p:cNvSpPr txBox="1"/>
          <p:nvPr/>
        </p:nvSpPr>
        <p:spPr>
          <a:xfrm>
            <a:off x="1276796" y="6534597"/>
            <a:ext cx="15316200" cy="1692771"/>
          </a:xfrm>
          <a:prstGeom prst="rect">
            <a:avLst/>
          </a:prstGeom>
          <a:noFill/>
        </p:spPr>
        <p:txBody>
          <a:bodyPr wrap="square" rtlCol="0">
            <a:spAutoFit/>
          </a:bodyPr>
          <a:lstStyle/>
          <a:p>
            <a:pPr algn="just">
              <a:lnSpc>
                <a:spcPct val="130000"/>
              </a:lnSpc>
            </a:pPr>
            <a:r>
              <a:rPr lang="en-US" sz="4000" dirty="0" smtClean="0"/>
              <a:t>b) </a:t>
            </a:r>
            <a:r>
              <a:rPr lang="en-US" sz="4000" dirty="0" err="1" smtClean="0"/>
              <a:t>Quan</a:t>
            </a:r>
            <a:r>
              <a:rPr lang="en-US" sz="4000" dirty="0" smtClean="0"/>
              <a:t> </a:t>
            </a:r>
            <a:r>
              <a:rPr lang="en-US" sz="4000" dirty="0" err="1" smtClean="0"/>
              <a:t>sát</a:t>
            </a:r>
            <a:r>
              <a:rPr lang="en-US" sz="4000" dirty="0" smtClean="0"/>
              <a:t> </a:t>
            </a:r>
            <a:r>
              <a:rPr lang="en-US" sz="4000" dirty="0" err="1" smtClean="0"/>
              <a:t>hai</a:t>
            </a:r>
            <a:r>
              <a:rPr lang="en-US" sz="4000" dirty="0" smtClean="0"/>
              <a:t> </a:t>
            </a:r>
            <a:r>
              <a:rPr lang="en-US" sz="4000" dirty="0" err="1" smtClean="0"/>
              <a:t>điểm</a:t>
            </a:r>
            <a:r>
              <a:rPr lang="en-US" sz="4000" dirty="0" smtClean="0"/>
              <a:t> -2 </a:t>
            </a:r>
            <a:r>
              <a:rPr lang="en-US" sz="4000" dirty="0" err="1" smtClean="0"/>
              <a:t>và</a:t>
            </a:r>
            <a:r>
              <a:rPr lang="en-US" sz="4000" dirty="0" smtClean="0"/>
              <a:t> 1 </a:t>
            </a:r>
            <a:r>
              <a:rPr lang="en-US" sz="4000" dirty="0" err="1" smtClean="0"/>
              <a:t>trên</a:t>
            </a:r>
            <a:r>
              <a:rPr lang="en-US" sz="4000" dirty="0" smtClean="0"/>
              <a:t> </a:t>
            </a:r>
            <a:r>
              <a:rPr lang="en-US" sz="4000" dirty="0" err="1" smtClean="0"/>
              <a:t>trục</a:t>
            </a:r>
            <a:r>
              <a:rPr lang="en-US" sz="4000" dirty="0" smtClean="0"/>
              <a:t> </a:t>
            </a:r>
            <a:r>
              <a:rPr lang="en-US" sz="4000" dirty="0" err="1" smtClean="0"/>
              <a:t>số</a:t>
            </a:r>
            <a:r>
              <a:rPr lang="en-US" sz="4000" dirty="0" smtClean="0"/>
              <a:t> </a:t>
            </a:r>
            <a:r>
              <a:rPr lang="en-US" sz="4000" dirty="0" err="1" smtClean="0"/>
              <a:t>thẳng</a:t>
            </a:r>
            <a:r>
              <a:rPr lang="en-US" sz="4000" dirty="0" smtClean="0"/>
              <a:t> </a:t>
            </a:r>
            <a:r>
              <a:rPr lang="en-US" sz="4000" dirty="0" err="1" smtClean="0"/>
              <a:t>đứng</a:t>
            </a:r>
            <a:r>
              <a:rPr lang="en-US" sz="4000" dirty="0" smtClean="0"/>
              <a:t> </a:t>
            </a:r>
            <a:r>
              <a:rPr lang="en-US" sz="4000" dirty="0" err="1" smtClean="0"/>
              <a:t>và</a:t>
            </a:r>
            <a:r>
              <a:rPr lang="en-US" sz="4000" dirty="0" smtClean="0"/>
              <a:t> </a:t>
            </a:r>
            <a:r>
              <a:rPr lang="en-US" sz="4000" dirty="0" err="1" smtClean="0"/>
              <a:t>cho</a:t>
            </a:r>
            <a:r>
              <a:rPr lang="en-US" sz="4000" dirty="0" smtClean="0"/>
              <a:t> </a:t>
            </a:r>
            <a:r>
              <a:rPr lang="en-US" sz="4000" dirty="0" err="1" smtClean="0"/>
              <a:t>biết</a:t>
            </a:r>
            <a:r>
              <a:rPr lang="en-US" sz="4000" dirty="0" smtClean="0"/>
              <a:t> </a:t>
            </a:r>
            <a:r>
              <a:rPr lang="en-US" sz="4000" dirty="0" err="1" smtClean="0"/>
              <a:t>điểm</a:t>
            </a:r>
            <a:r>
              <a:rPr lang="en-US" sz="4000" dirty="0" smtClean="0"/>
              <a:t> -2 </a:t>
            </a:r>
            <a:r>
              <a:rPr lang="en-US" sz="4000" dirty="0" err="1" smtClean="0"/>
              <a:t>nằm</a:t>
            </a:r>
            <a:r>
              <a:rPr lang="en-US" sz="4000" dirty="0" smtClean="0"/>
              <a:t> </a:t>
            </a:r>
            <a:r>
              <a:rPr lang="en-US" sz="4000" dirty="0" err="1" smtClean="0"/>
              <a:t>phía</a:t>
            </a:r>
            <a:r>
              <a:rPr lang="en-US" sz="4000" dirty="0" smtClean="0"/>
              <a:t> </a:t>
            </a:r>
            <a:r>
              <a:rPr lang="en-US" sz="4000" dirty="0" err="1" smtClean="0"/>
              <a:t>dưới</a:t>
            </a:r>
            <a:r>
              <a:rPr lang="en-US" sz="4000" dirty="0" smtClean="0"/>
              <a:t> hay </a:t>
            </a:r>
            <a:r>
              <a:rPr lang="en-US" sz="4000" dirty="0" err="1" smtClean="0"/>
              <a:t>phía</a:t>
            </a:r>
            <a:r>
              <a:rPr lang="en-US" sz="4000" dirty="0" smtClean="0"/>
              <a:t> </a:t>
            </a:r>
            <a:r>
              <a:rPr lang="en-US" sz="4000" dirty="0" err="1" smtClean="0"/>
              <a:t>trên</a:t>
            </a:r>
            <a:r>
              <a:rPr lang="en-US" sz="4000" dirty="0" smtClean="0"/>
              <a:t> </a:t>
            </a:r>
            <a:r>
              <a:rPr lang="en-US" sz="4000" dirty="0" err="1" smtClean="0"/>
              <a:t>điểm</a:t>
            </a:r>
            <a:r>
              <a:rPr lang="en-US" sz="4000" dirty="0" smtClean="0"/>
              <a:t> 1.</a:t>
            </a:r>
            <a:endParaRPr lang="vi-VN" sz="4000" dirty="0"/>
          </a:p>
        </p:txBody>
      </p:sp>
      <p:grpSp>
        <p:nvGrpSpPr>
          <p:cNvPr id="42" name="Group 41"/>
          <p:cNvGrpSpPr/>
          <p:nvPr/>
        </p:nvGrpSpPr>
        <p:grpSpPr>
          <a:xfrm rot="16200000">
            <a:off x="14951632" y="6242880"/>
            <a:ext cx="5943600" cy="1611244"/>
            <a:chOff x="4343400" y="5829300"/>
            <a:chExt cx="5943600" cy="1611244"/>
          </a:xfrm>
        </p:grpSpPr>
        <p:cxnSp>
          <p:nvCxnSpPr>
            <p:cNvPr id="43" name="Straight Arrow Connector 42"/>
            <p:cNvCxnSpPr/>
            <p:nvPr/>
          </p:nvCxnSpPr>
          <p:spPr>
            <a:xfrm>
              <a:off x="4343400" y="6057913"/>
              <a:ext cx="5943600"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44" name="Straight Connector 43"/>
            <p:cNvCxnSpPr/>
            <p:nvPr/>
          </p:nvCxnSpPr>
          <p:spPr>
            <a:xfrm>
              <a:off x="5486400" y="5829300"/>
              <a:ext cx="0" cy="381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00800" y="5829300"/>
              <a:ext cx="0" cy="381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15200" y="5867400"/>
              <a:ext cx="0" cy="381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229600" y="5867400"/>
              <a:ext cx="0" cy="381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144000" y="5867400"/>
              <a:ext cx="0" cy="381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rot="5400000">
              <a:off x="5754344" y="6316687"/>
              <a:ext cx="1219200" cy="707886"/>
            </a:xfrm>
            <a:prstGeom prst="rect">
              <a:avLst/>
            </a:prstGeom>
            <a:noFill/>
          </p:spPr>
          <p:txBody>
            <a:bodyPr wrap="square" rtlCol="0">
              <a:spAutoFit/>
            </a:bodyPr>
            <a:lstStyle/>
            <a:p>
              <a:pPr algn="ctr"/>
              <a:r>
                <a:rPr lang="en-US" sz="4000" dirty="0" smtClean="0"/>
                <a:t>-2</a:t>
              </a:r>
              <a:endParaRPr lang="vi-VN" sz="4000" dirty="0"/>
            </a:p>
          </p:txBody>
        </p:sp>
        <p:sp>
          <p:nvSpPr>
            <p:cNvPr id="51" name="TextBox 50"/>
            <p:cNvSpPr txBox="1"/>
            <p:nvPr/>
          </p:nvSpPr>
          <p:spPr>
            <a:xfrm rot="5400000">
              <a:off x="7620000" y="6477001"/>
              <a:ext cx="1219200" cy="707886"/>
            </a:xfrm>
            <a:prstGeom prst="rect">
              <a:avLst/>
            </a:prstGeom>
            <a:noFill/>
          </p:spPr>
          <p:txBody>
            <a:bodyPr wrap="square" rtlCol="0">
              <a:spAutoFit/>
            </a:bodyPr>
            <a:lstStyle/>
            <a:p>
              <a:pPr algn="ctr"/>
              <a:r>
                <a:rPr lang="en-US" sz="4000" dirty="0" smtClean="0"/>
                <a:t>0</a:t>
              </a:r>
              <a:endParaRPr lang="vi-VN" sz="4000" dirty="0"/>
            </a:p>
          </p:txBody>
        </p:sp>
        <p:sp>
          <p:nvSpPr>
            <p:cNvPr id="52" name="TextBox 51"/>
            <p:cNvSpPr txBox="1"/>
            <p:nvPr/>
          </p:nvSpPr>
          <p:spPr>
            <a:xfrm rot="5400000">
              <a:off x="8606856" y="6457396"/>
              <a:ext cx="1219200" cy="707886"/>
            </a:xfrm>
            <a:prstGeom prst="rect">
              <a:avLst/>
            </a:prstGeom>
            <a:noFill/>
          </p:spPr>
          <p:txBody>
            <a:bodyPr wrap="square" rtlCol="0">
              <a:spAutoFit/>
            </a:bodyPr>
            <a:lstStyle/>
            <a:p>
              <a:pPr algn="ctr"/>
              <a:r>
                <a:rPr lang="en-US" sz="4000" dirty="0" smtClean="0"/>
                <a:t>1</a:t>
              </a:r>
              <a:endParaRPr lang="vi-VN" sz="4000" dirty="0"/>
            </a:p>
          </p:txBody>
        </p:sp>
      </p:grpSp>
      <p:sp>
        <p:nvSpPr>
          <p:cNvPr id="53" name="Rectangle 52"/>
          <p:cNvSpPr/>
          <p:nvPr/>
        </p:nvSpPr>
        <p:spPr>
          <a:xfrm>
            <a:off x="3180116" y="8636809"/>
            <a:ext cx="8921357" cy="901593"/>
          </a:xfrm>
          <a:prstGeom prst="rect">
            <a:avLst/>
          </a:prstGeom>
        </p:spPr>
        <p:txBody>
          <a:bodyPr wrap="square">
            <a:spAutoFit/>
          </a:bodyPr>
          <a:lstStyle/>
          <a:p>
            <a:pPr algn="just">
              <a:lnSpc>
                <a:spcPct val="150000"/>
              </a:lnSpc>
            </a:pPr>
            <a:r>
              <a:rPr lang="vi-VN" sz="4000" dirty="0">
                <a:solidFill>
                  <a:srgbClr val="C00000"/>
                </a:solidFill>
                <a:latin typeface="Arial" panose="020B0604020202020204" pitchFamily="34" charset="0"/>
                <a:ea typeface="Calibri" panose="020F0502020204030204" pitchFamily="34" charset="0"/>
                <a:cs typeface="Arial" panose="020B0604020202020204" pitchFamily="34" charset="0"/>
              </a:rPr>
              <a:t>- Điểm </a:t>
            </a:r>
            <a:r>
              <a:rPr lang="en-US" sz="4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-2 </a:t>
            </a:r>
            <a:r>
              <a:rPr lang="en-US" sz="4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nằm</a:t>
            </a:r>
            <a:r>
              <a:rPr lang="en-US"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phía</a:t>
            </a:r>
            <a:r>
              <a:rPr lang="en-US"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dưới</a:t>
            </a:r>
            <a:r>
              <a:rPr lang="en-US"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điểm</a:t>
            </a:r>
            <a:r>
              <a:rPr lang="en-US"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 1.</a:t>
            </a:r>
            <a:endParaRPr lang="en-US" sz="40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3" grpId="0"/>
      <p:bldP spid="40" grpId="0"/>
      <p:bldP spid="41"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AC95B"/>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2054" name="Picture 6" descr="Hình nền Powerpoint bảng đen - Mẫu Powerpoint bảng đen cực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66700"/>
            <a:ext cx="13335000" cy="7709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394686" y="4757558"/>
            <a:ext cx="1749314" cy="5529442"/>
          </a:xfrm>
          <a:prstGeom prst="rect">
            <a:avLst/>
          </a:prstGeom>
        </p:spPr>
      </p:pic>
      <p:sp>
        <p:nvSpPr>
          <p:cNvPr id="12" name="TextBox 11"/>
          <p:cNvSpPr txBox="1"/>
          <p:nvPr/>
        </p:nvSpPr>
        <p:spPr>
          <a:xfrm>
            <a:off x="3733800" y="2705100"/>
            <a:ext cx="10820400" cy="1862048"/>
          </a:xfrm>
          <a:prstGeom prst="rect">
            <a:avLst/>
          </a:prstGeom>
          <a:noFill/>
        </p:spPr>
        <p:txBody>
          <a:bodyPr wrap="square" rtlCol="0">
            <a:spAutoFit/>
          </a:bodyPr>
          <a:lstStyle/>
          <a:p>
            <a:pPr algn="ctr"/>
            <a:r>
              <a:rPr lang="en-US" sz="115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KHỞI ĐỘNG</a:t>
            </a:r>
            <a:endParaRPr lang="vi-VN" sz="115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2658494" y="310008"/>
            <a:ext cx="14019500" cy="4191002"/>
            <a:chOff x="2680166" y="876300"/>
            <a:chExt cx="14019500" cy="3455593"/>
          </a:xfrm>
        </p:grpSpPr>
        <p:grpSp>
          <p:nvGrpSpPr>
            <p:cNvPr id="3" name="Group 3"/>
            <p:cNvGrpSpPr/>
            <p:nvPr/>
          </p:nvGrpSpPr>
          <p:grpSpPr>
            <a:xfrm>
              <a:off x="2680166" y="876300"/>
              <a:ext cx="14019500" cy="3455593"/>
              <a:chOff x="-484293" y="-859033"/>
              <a:chExt cx="2167483" cy="1168929"/>
            </a:xfrm>
            <a:solidFill>
              <a:srgbClr val="CCFF66"/>
            </a:solidFill>
          </p:grpSpPr>
          <p:sp>
            <p:nvSpPr>
              <p:cNvPr id="4" name="Freeform 4"/>
              <p:cNvSpPr/>
              <p:nvPr/>
            </p:nvSpPr>
            <p:spPr>
              <a:xfrm>
                <a:off x="-484293" y="-859033"/>
                <a:ext cx="2167483" cy="1168929"/>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CCFF99"/>
              </a:solidFill>
            </p:spPr>
          </p:sp>
        </p:grpSp>
        <p:pic>
          <p:nvPicPr>
            <p:cNvPr id="16" name="Picture 15"/>
            <p:cNvPicPr>
              <a:picLocks noChangeAspect="1"/>
            </p:cNvPicPr>
            <p:nvPr/>
          </p:nvPicPr>
          <p:blipFill>
            <a:blip r:embed="rId2"/>
            <a:stretch>
              <a:fillRect/>
            </a:stretch>
          </p:blipFill>
          <p:spPr>
            <a:xfrm>
              <a:off x="2821471" y="936540"/>
              <a:ext cx="1034127" cy="790575"/>
            </a:xfrm>
            <a:prstGeom prst="ellipse">
              <a:avLst/>
            </a:prstGeom>
          </p:spPr>
        </p:pic>
      </p:grpSp>
      <p:sp>
        <p:nvSpPr>
          <p:cNvPr id="18" name="TextBox 6"/>
          <p:cNvSpPr txBox="1"/>
          <p:nvPr/>
        </p:nvSpPr>
        <p:spPr>
          <a:xfrm>
            <a:off x="3862937" y="471653"/>
            <a:ext cx="12547942" cy="1365438"/>
          </a:xfrm>
          <a:prstGeom prst="rect">
            <a:avLst/>
          </a:prstGeom>
          <a:solidFill>
            <a:srgbClr val="CCFF99"/>
          </a:solidFill>
        </p:spPr>
        <p:txBody>
          <a:bodyPr lIns="0" tIns="0" rIns="0" bIns="0" rtlCol="0" anchor="t">
            <a:spAutoFit/>
          </a:bodyPr>
          <a:lstStyle/>
          <a:p>
            <a:pPr lvl="0">
              <a:lnSpc>
                <a:spcPct val="130000"/>
              </a:lnSpc>
            </a:pPr>
            <a:r>
              <a:rPr kumimoji="0" lang="vi-VN" sz="3600" b="1" i="1" u="none" strike="noStrike" kern="1200" cap="none" spc="0" normalizeH="0" baseline="0" noProof="0" dirty="0">
                <a:ln>
                  <a:noFill/>
                </a:ln>
                <a:solidFill>
                  <a:prstClr val="black"/>
                </a:solidFill>
                <a:effectLst/>
                <a:uLnTx/>
                <a:uFillTx/>
              </a:rPr>
              <a:t>- </a:t>
            </a:r>
            <a:r>
              <a:rPr lang="vi-VN" sz="3600" b="1" i="1" dirty="0"/>
              <a:t>Trên trục số nằm ngang, nếu điểm a nằm bên trái diểm b thì số nguyên a nhỏ hơn số nguyên b.</a:t>
            </a:r>
            <a:endParaRPr kumimoji="0" lang="en-US" sz="3600" b="0" i="0" u="none" strike="noStrike" kern="1200" cap="none" spc="0" normalizeH="0" baseline="0" noProof="0" dirty="0">
              <a:ln>
                <a:noFill/>
              </a:ln>
              <a:solidFill>
                <a:prstClr val="black"/>
              </a:solidFill>
              <a:effectLst/>
              <a:uLnTx/>
              <a:uFillTx/>
            </a:endParaRPr>
          </a:p>
        </p:txBody>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647" y="2249969"/>
            <a:ext cx="3338121" cy="7746694"/>
          </a:xfrm>
          <a:prstGeom prst="rect">
            <a:avLst/>
          </a:prstGeom>
        </p:spPr>
      </p:pic>
      <p:sp>
        <p:nvSpPr>
          <p:cNvPr id="19" name="TextBox 6"/>
          <p:cNvSpPr txBox="1"/>
          <p:nvPr/>
        </p:nvSpPr>
        <p:spPr>
          <a:xfrm>
            <a:off x="3759552" y="1998736"/>
            <a:ext cx="12547942" cy="1268489"/>
          </a:xfrm>
          <a:prstGeom prst="rect">
            <a:avLst/>
          </a:prstGeom>
          <a:solidFill>
            <a:srgbClr val="CCFF99"/>
          </a:solidFill>
        </p:spPr>
        <p:txBody>
          <a:bodyPr lIns="0" tIns="0" rIns="0" bIns="0" rtlCol="0" anchor="t">
            <a:spAutoFit/>
          </a:bodyPr>
          <a:lstStyle/>
          <a:p>
            <a:pPr algn="just">
              <a:lnSpc>
                <a:spcPct val="120000"/>
              </a:lnSpc>
            </a:pPr>
            <a:r>
              <a:rPr lang="vi-VN" sz="3600" b="1" i="1" dirty="0"/>
              <a:t>- Trên trục số thẳng đứng, nếu điểm a nằm phía dưới điểm b thì số nguyên a nhỏ hơn số nguyên b.</a:t>
            </a:r>
            <a:endParaRPr lang="en-US" sz="3600" dirty="0"/>
          </a:p>
        </p:txBody>
      </p:sp>
      <p:sp>
        <p:nvSpPr>
          <p:cNvPr id="10" name="TextBox 6"/>
          <p:cNvSpPr txBox="1"/>
          <p:nvPr/>
        </p:nvSpPr>
        <p:spPr>
          <a:xfrm>
            <a:off x="3723457" y="3563713"/>
            <a:ext cx="12547942" cy="603691"/>
          </a:xfrm>
          <a:prstGeom prst="rect">
            <a:avLst/>
          </a:prstGeom>
          <a:solidFill>
            <a:srgbClr val="CCFF99"/>
          </a:solidFill>
        </p:spPr>
        <p:txBody>
          <a:bodyPr lIns="0" tIns="0" rIns="0" bIns="0" rtlCol="0" anchor="t">
            <a:spAutoFit/>
          </a:bodyPr>
          <a:lstStyle/>
          <a:p>
            <a:pPr algn="just">
              <a:lnSpc>
                <a:spcPct val="120000"/>
              </a:lnSpc>
            </a:pPr>
            <a:r>
              <a:rPr lang="vi-VN" sz="3600" b="1" i="1" dirty="0"/>
              <a:t>- Nếu a nhỏ  hơn b thì ta viết a &lt; b hoặc b &gt; a</a:t>
            </a:r>
            <a:r>
              <a:rPr lang="vi-VN" sz="3600" b="1" i="1" dirty="0" smtClean="0"/>
              <a:t>.</a:t>
            </a:r>
            <a:endParaRPr lang="en-US" sz="3600" dirty="0"/>
          </a:p>
        </p:txBody>
      </p:sp>
      <p:sp>
        <p:nvSpPr>
          <p:cNvPr id="27" name="Rectangle 26"/>
          <p:cNvSpPr/>
          <p:nvPr/>
        </p:nvSpPr>
        <p:spPr>
          <a:xfrm>
            <a:off x="2889178" y="5040897"/>
            <a:ext cx="4491851" cy="729065"/>
          </a:xfrm>
          <a:prstGeom prst="rect">
            <a:avLst/>
          </a:prstGeom>
          <a:solidFill>
            <a:srgbClr val="4AE6C8"/>
          </a:solidFill>
          <a:ln>
            <a:solidFill>
              <a:srgbClr val="4AE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600" dirty="0" err="1" smtClean="0">
                <a:solidFill>
                  <a:schemeClr val="tx1"/>
                </a:solidFill>
                <a:cs typeface="Times New Roman" panose="02020603050405020304" pitchFamily="18" charset="0"/>
              </a:rPr>
              <a:t>Trục</a:t>
            </a:r>
            <a:r>
              <a:rPr lang="en-US" sz="3600" dirty="0" smtClean="0">
                <a:solidFill>
                  <a:schemeClr val="tx1"/>
                </a:solidFill>
                <a:cs typeface="Times New Roman" panose="02020603050405020304" pitchFamily="18" charset="0"/>
              </a:rPr>
              <a:t> </a:t>
            </a:r>
            <a:r>
              <a:rPr lang="en-US" sz="3600" dirty="0" err="1" smtClean="0">
                <a:solidFill>
                  <a:schemeClr val="tx1"/>
                </a:solidFill>
                <a:cs typeface="Times New Roman" panose="02020603050405020304" pitchFamily="18" charset="0"/>
              </a:rPr>
              <a:t>số</a:t>
            </a:r>
            <a:r>
              <a:rPr lang="en-US" sz="3600" dirty="0" smtClean="0">
                <a:solidFill>
                  <a:schemeClr val="tx1"/>
                </a:solidFill>
                <a:cs typeface="Times New Roman" panose="02020603050405020304" pitchFamily="18" charset="0"/>
              </a:rPr>
              <a:t> </a:t>
            </a:r>
            <a:r>
              <a:rPr lang="en-US" sz="3600" dirty="0" err="1" smtClean="0">
                <a:solidFill>
                  <a:srgbClr val="FF0000"/>
                </a:solidFill>
                <a:cs typeface="Times New Roman" panose="02020603050405020304" pitchFamily="18" charset="0"/>
              </a:rPr>
              <a:t>nằm</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ngang</a:t>
            </a:r>
            <a:endParaRPr lang="en-US" sz="3600" dirty="0">
              <a:solidFill>
                <a:srgbClr val="FF0000"/>
              </a:solidFill>
              <a:cs typeface="Times New Roman" panose="02020603050405020304" pitchFamily="18" charset="0"/>
            </a:endParaRPr>
          </a:p>
        </p:txBody>
      </p:sp>
      <p:sp>
        <p:nvSpPr>
          <p:cNvPr id="28" name="Rectangle 27"/>
          <p:cNvSpPr/>
          <p:nvPr/>
        </p:nvSpPr>
        <p:spPr>
          <a:xfrm>
            <a:off x="8785711" y="5065305"/>
            <a:ext cx="6135437" cy="670821"/>
          </a:xfrm>
          <a:prstGeom prst="rect">
            <a:avLst/>
          </a:prstGeom>
          <a:solidFill>
            <a:srgbClr val="4AE6C8"/>
          </a:solidFill>
          <a:ln>
            <a:solidFill>
              <a:srgbClr val="4AE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600" dirty="0" err="1" smtClean="0">
                <a:solidFill>
                  <a:schemeClr val="tx1"/>
                </a:solidFill>
                <a:cs typeface="Times New Roman" panose="02020603050405020304" pitchFamily="18" charset="0"/>
              </a:rPr>
              <a:t>Điểm</a:t>
            </a:r>
            <a:r>
              <a:rPr lang="en-US" sz="3600" dirty="0" smtClean="0">
                <a:solidFill>
                  <a:schemeClr val="tx1"/>
                </a:solidFill>
                <a:cs typeface="Times New Roman" panose="02020603050405020304" pitchFamily="18" charset="0"/>
              </a:rPr>
              <a:t> a </a:t>
            </a:r>
            <a:r>
              <a:rPr lang="en-US" sz="3600" dirty="0" err="1" smtClean="0">
                <a:solidFill>
                  <a:srgbClr val="FF0000"/>
                </a:solidFill>
                <a:cs typeface="Times New Roman" panose="02020603050405020304" pitchFamily="18" charset="0"/>
              </a:rPr>
              <a:t>nằm</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bên</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trái</a:t>
            </a:r>
            <a:r>
              <a:rPr lang="en-US" sz="3600" dirty="0" smtClean="0">
                <a:solidFill>
                  <a:srgbClr val="FF0000"/>
                </a:solidFill>
                <a:cs typeface="Times New Roman" panose="02020603050405020304" pitchFamily="18" charset="0"/>
              </a:rPr>
              <a:t> </a:t>
            </a:r>
            <a:r>
              <a:rPr lang="en-US" sz="3600" dirty="0" err="1" smtClean="0">
                <a:solidFill>
                  <a:schemeClr val="tx1"/>
                </a:solidFill>
                <a:cs typeface="Times New Roman" panose="02020603050405020304" pitchFamily="18" charset="0"/>
              </a:rPr>
              <a:t>điểm</a:t>
            </a:r>
            <a:r>
              <a:rPr lang="en-US" sz="3600" dirty="0" smtClean="0">
                <a:solidFill>
                  <a:schemeClr val="tx1"/>
                </a:solidFill>
                <a:cs typeface="Times New Roman" panose="02020603050405020304" pitchFamily="18" charset="0"/>
              </a:rPr>
              <a:t> b</a:t>
            </a:r>
            <a:endParaRPr lang="en-US" sz="3600" dirty="0">
              <a:solidFill>
                <a:schemeClr val="tx1"/>
              </a:solidFill>
              <a:cs typeface="Times New Roman" panose="02020603050405020304" pitchFamily="18" charset="0"/>
            </a:endParaRPr>
          </a:p>
        </p:txBody>
      </p:sp>
      <p:sp>
        <p:nvSpPr>
          <p:cNvPr id="29" name="Rectangle 28"/>
          <p:cNvSpPr/>
          <p:nvPr/>
        </p:nvSpPr>
        <p:spPr>
          <a:xfrm>
            <a:off x="16322073" y="5985964"/>
            <a:ext cx="1947534" cy="670820"/>
          </a:xfrm>
          <a:prstGeom prst="rect">
            <a:avLst/>
          </a:prstGeom>
          <a:solidFill>
            <a:srgbClr val="FF0000"/>
          </a:solidFill>
          <a:ln>
            <a:solidFill>
              <a:srgbClr val="4AE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600" dirty="0" smtClean="0">
                <a:solidFill>
                  <a:srgbClr val="FF0000"/>
                </a:solidFill>
                <a:cs typeface="Times New Roman" panose="02020603050405020304" pitchFamily="18" charset="0"/>
              </a:rPr>
              <a:t> </a:t>
            </a:r>
            <a:r>
              <a:rPr lang="en-US" sz="3600" dirty="0" smtClean="0">
                <a:solidFill>
                  <a:schemeClr val="tx1"/>
                </a:solidFill>
                <a:cs typeface="Times New Roman" panose="02020603050405020304" pitchFamily="18" charset="0"/>
              </a:rPr>
              <a:t>a &lt; b</a:t>
            </a:r>
            <a:endParaRPr lang="en-US" sz="3600" dirty="0">
              <a:solidFill>
                <a:schemeClr val="tx1"/>
              </a:solidFill>
              <a:cs typeface="Times New Roman" panose="02020603050405020304" pitchFamily="18" charset="0"/>
            </a:endParaRPr>
          </a:p>
        </p:txBody>
      </p:sp>
      <p:sp>
        <p:nvSpPr>
          <p:cNvPr id="30" name="Left Bracket 29"/>
          <p:cNvSpPr/>
          <p:nvPr/>
        </p:nvSpPr>
        <p:spPr>
          <a:xfrm>
            <a:off x="2641906" y="5468591"/>
            <a:ext cx="280726" cy="1819252"/>
          </a:xfrm>
          <a:prstGeom prst="leftBracket">
            <a:avLst/>
          </a:prstGeom>
        </p:spPr>
        <p:style>
          <a:lnRef idx="3">
            <a:schemeClr val="dk1"/>
          </a:lnRef>
          <a:fillRef idx="0">
            <a:schemeClr val="dk1"/>
          </a:fillRef>
          <a:effectRef idx="2">
            <a:schemeClr val="dk1"/>
          </a:effectRef>
          <a:fontRef idx="minor">
            <a:schemeClr val="tx1"/>
          </a:fontRef>
        </p:style>
        <p:txBody>
          <a:bodyPr rtlCol="0" anchor="ctr"/>
          <a:lstStyle/>
          <a:p>
            <a:pPr algn="ctr">
              <a:lnSpc>
                <a:spcPct val="120000"/>
              </a:lnSpc>
            </a:pPr>
            <a:endParaRPr lang="en-US" sz="3600"/>
          </a:p>
        </p:txBody>
      </p:sp>
      <p:sp>
        <p:nvSpPr>
          <p:cNvPr id="31" name="Rectangle 30"/>
          <p:cNvSpPr/>
          <p:nvPr/>
        </p:nvSpPr>
        <p:spPr>
          <a:xfrm>
            <a:off x="2865700" y="6819477"/>
            <a:ext cx="4568870" cy="729065"/>
          </a:xfrm>
          <a:prstGeom prst="rect">
            <a:avLst/>
          </a:prstGeom>
          <a:solidFill>
            <a:schemeClr val="accent4">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lnSpc>
                <a:spcPct val="120000"/>
              </a:lnSpc>
            </a:pPr>
            <a:r>
              <a:rPr lang="en-US" sz="3600" dirty="0" err="1" smtClean="0">
                <a:solidFill>
                  <a:schemeClr val="tx1"/>
                </a:solidFill>
                <a:cs typeface="Times New Roman" panose="02020603050405020304" pitchFamily="18" charset="0"/>
              </a:rPr>
              <a:t>Trục</a:t>
            </a:r>
            <a:r>
              <a:rPr lang="en-US" sz="3600" dirty="0" smtClean="0">
                <a:solidFill>
                  <a:schemeClr val="tx1"/>
                </a:solidFill>
                <a:cs typeface="Times New Roman" panose="02020603050405020304" pitchFamily="18" charset="0"/>
              </a:rPr>
              <a:t> </a:t>
            </a:r>
            <a:r>
              <a:rPr lang="en-US" sz="3600" dirty="0" err="1" smtClean="0">
                <a:solidFill>
                  <a:schemeClr val="tx1"/>
                </a:solidFill>
                <a:cs typeface="Times New Roman" panose="02020603050405020304" pitchFamily="18" charset="0"/>
              </a:rPr>
              <a:t>số</a:t>
            </a:r>
            <a:r>
              <a:rPr lang="en-US" sz="3600" dirty="0" smtClean="0">
                <a:solidFill>
                  <a:schemeClr val="tx1"/>
                </a:solidFill>
                <a:cs typeface="Times New Roman" panose="02020603050405020304" pitchFamily="18" charset="0"/>
              </a:rPr>
              <a:t> </a:t>
            </a:r>
            <a:r>
              <a:rPr lang="en-US" sz="3600" dirty="0" err="1" smtClean="0">
                <a:solidFill>
                  <a:srgbClr val="FF0000"/>
                </a:solidFill>
                <a:cs typeface="Times New Roman" panose="02020603050405020304" pitchFamily="18" charset="0"/>
              </a:rPr>
              <a:t>thẳng</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đứng</a:t>
            </a:r>
            <a:endParaRPr lang="en-US" sz="3600" dirty="0">
              <a:solidFill>
                <a:srgbClr val="FF0000"/>
              </a:solidFill>
              <a:cs typeface="Times New Roman" panose="02020603050405020304" pitchFamily="18" charset="0"/>
            </a:endParaRPr>
          </a:p>
        </p:txBody>
      </p:sp>
      <p:sp>
        <p:nvSpPr>
          <p:cNvPr id="32" name="Rectangle 31"/>
          <p:cNvSpPr/>
          <p:nvPr/>
        </p:nvSpPr>
        <p:spPr>
          <a:xfrm>
            <a:off x="8754281" y="6819477"/>
            <a:ext cx="6252436" cy="729065"/>
          </a:xfrm>
          <a:prstGeom prst="rect">
            <a:avLst/>
          </a:prstGeom>
          <a:solidFill>
            <a:schemeClr val="accent4">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lnSpc>
                <a:spcPct val="120000"/>
              </a:lnSpc>
            </a:pPr>
            <a:r>
              <a:rPr lang="en-US" sz="3600" dirty="0" err="1" smtClean="0">
                <a:solidFill>
                  <a:schemeClr val="tx1"/>
                </a:solidFill>
                <a:cs typeface="Times New Roman" panose="02020603050405020304" pitchFamily="18" charset="0"/>
              </a:rPr>
              <a:t>Điểm</a:t>
            </a:r>
            <a:r>
              <a:rPr lang="en-US" sz="3600" dirty="0" smtClean="0">
                <a:solidFill>
                  <a:schemeClr val="tx1"/>
                </a:solidFill>
                <a:cs typeface="Times New Roman" panose="02020603050405020304" pitchFamily="18" charset="0"/>
              </a:rPr>
              <a:t> a </a:t>
            </a:r>
            <a:r>
              <a:rPr lang="en-US" sz="3600" dirty="0" err="1" smtClean="0">
                <a:solidFill>
                  <a:srgbClr val="FF0000"/>
                </a:solidFill>
                <a:cs typeface="Times New Roman" panose="02020603050405020304" pitchFamily="18" charset="0"/>
              </a:rPr>
              <a:t>nằm</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phía</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dưới</a:t>
            </a:r>
            <a:r>
              <a:rPr lang="en-US" sz="3600" dirty="0" smtClean="0">
                <a:solidFill>
                  <a:srgbClr val="FF0000"/>
                </a:solidFill>
                <a:cs typeface="Times New Roman" panose="02020603050405020304" pitchFamily="18" charset="0"/>
              </a:rPr>
              <a:t> </a:t>
            </a:r>
            <a:r>
              <a:rPr lang="en-US" sz="3600" dirty="0" err="1" smtClean="0">
                <a:solidFill>
                  <a:schemeClr val="tx1"/>
                </a:solidFill>
                <a:cs typeface="Times New Roman" panose="02020603050405020304" pitchFamily="18" charset="0"/>
              </a:rPr>
              <a:t>điểm</a:t>
            </a:r>
            <a:r>
              <a:rPr lang="en-US" sz="3600" dirty="0" smtClean="0">
                <a:solidFill>
                  <a:schemeClr val="tx1"/>
                </a:solidFill>
                <a:cs typeface="Times New Roman" panose="02020603050405020304" pitchFamily="18" charset="0"/>
              </a:rPr>
              <a:t> b</a:t>
            </a:r>
            <a:endParaRPr lang="en-US" sz="3600" dirty="0">
              <a:solidFill>
                <a:srgbClr val="FF0000"/>
              </a:solidFill>
              <a:cs typeface="Times New Roman" panose="02020603050405020304" pitchFamily="18" charset="0"/>
            </a:endParaRPr>
          </a:p>
        </p:txBody>
      </p:sp>
      <p:sp>
        <p:nvSpPr>
          <p:cNvPr id="33" name="Right Arrow 32"/>
          <p:cNvSpPr/>
          <p:nvPr/>
        </p:nvSpPr>
        <p:spPr>
          <a:xfrm>
            <a:off x="7621519" y="5189222"/>
            <a:ext cx="803415" cy="422988"/>
          </a:xfrm>
          <a:prstGeom prst="rightArrow">
            <a:avLst/>
          </a:prstGeom>
          <a:solidFill>
            <a:srgbClr val="4AE6C8"/>
          </a:solidFill>
          <a:ln>
            <a:solidFill>
              <a:srgbClr val="4AE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600"/>
          </a:p>
        </p:txBody>
      </p:sp>
      <p:sp>
        <p:nvSpPr>
          <p:cNvPr id="34" name="Right Arrow 33"/>
          <p:cNvSpPr/>
          <p:nvPr/>
        </p:nvSpPr>
        <p:spPr>
          <a:xfrm>
            <a:off x="7721184" y="6972515"/>
            <a:ext cx="803415" cy="422988"/>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600"/>
          </a:p>
        </p:txBody>
      </p:sp>
      <p:sp>
        <p:nvSpPr>
          <p:cNvPr id="35" name="Right Brace 34"/>
          <p:cNvSpPr/>
          <p:nvPr/>
        </p:nvSpPr>
        <p:spPr>
          <a:xfrm>
            <a:off x="15072928" y="5303779"/>
            <a:ext cx="494087" cy="2134534"/>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lnSpc>
                <a:spcPct val="120000"/>
              </a:lnSpc>
            </a:pPr>
            <a:endParaRPr lang="en-US" sz="3600"/>
          </a:p>
        </p:txBody>
      </p:sp>
      <p:sp>
        <p:nvSpPr>
          <p:cNvPr id="36" name="Right Arrow 35"/>
          <p:cNvSpPr/>
          <p:nvPr/>
        </p:nvSpPr>
        <p:spPr>
          <a:xfrm>
            <a:off x="15518658" y="6222371"/>
            <a:ext cx="803415" cy="422988"/>
          </a:xfrm>
          <a:prstGeom prst="rightArrow">
            <a:avLst/>
          </a:prstGeom>
          <a:solidFill>
            <a:schemeClr val="tx1">
              <a:lumMod val="95000"/>
              <a:lumOff val="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600"/>
          </a:p>
        </p:txBody>
      </p:sp>
      <p:sp>
        <p:nvSpPr>
          <p:cNvPr id="37" name="Rectangle 36"/>
          <p:cNvSpPr/>
          <p:nvPr/>
        </p:nvSpPr>
        <p:spPr>
          <a:xfrm>
            <a:off x="2616009" y="7504100"/>
            <a:ext cx="1781257" cy="901593"/>
          </a:xfrm>
          <a:prstGeom prst="rect">
            <a:avLst/>
          </a:prstGeom>
        </p:spPr>
        <p:txBody>
          <a:bodyPr wrap="none">
            <a:spAutoFit/>
          </a:bodyPr>
          <a:lstStyle/>
          <a:p>
            <a:pPr algn="just">
              <a:lnSpc>
                <a:spcPct val="150000"/>
              </a:lnSpc>
              <a:spcAft>
                <a:spcPts val="1000"/>
              </a:spcAft>
            </a:pPr>
            <a:r>
              <a:rPr lang="en-US" sz="4000" b="1" u="sng" dirty="0" err="1" smtClean="0">
                <a:solidFill>
                  <a:srgbClr val="C0000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Lưu</a:t>
            </a:r>
            <a:r>
              <a:rPr lang="vi-VN" sz="4000" b="1" u="sng" dirty="0" smtClean="0">
                <a:solidFill>
                  <a:srgbClr val="C0000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 </a:t>
            </a:r>
            <a:r>
              <a:rPr lang="vi-VN" sz="4000" b="1" u="sng" dirty="0">
                <a:solidFill>
                  <a:srgbClr val="C0000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ý:</a:t>
            </a:r>
            <a:endParaRPr lang="en-US" sz="3600" b="1" u="sng" dirty="0">
              <a:solidFill>
                <a:srgbClr val="C00000"/>
              </a:solidFill>
              <a:effectLst>
                <a:outerShdw blurRad="38100" dist="38100" dir="2700000" algn="tl">
                  <a:srgbClr val="000000">
                    <a:alpha val="43137"/>
                  </a:srgbClr>
                </a:outerShdw>
              </a:effectLst>
              <a:ea typeface="Calibri" panose="020F0502020204030204" pitchFamily="34" charset="0"/>
            </a:endParaRPr>
          </a:p>
        </p:txBody>
      </p:sp>
      <p:sp>
        <p:nvSpPr>
          <p:cNvPr id="38" name="Rectangle 37"/>
          <p:cNvSpPr/>
          <p:nvPr/>
        </p:nvSpPr>
        <p:spPr>
          <a:xfrm>
            <a:off x="2239382" y="8600805"/>
            <a:ext cx="16334921" cy="707886"/>
          </a:xfrm>
          <a:prstGeom prst="rect">
            <a:avLst/>
          </a:prstGeom>
        </p:spPr>
        <p:txBody>
          <a:bodyPr wrap="none">
            <a:spAutoFit/>
          </a:bodyPr>
          <a:lstStyle/>
          <a:p>
            <a:r>
              <a:rPr lang="vi-VN" sz="4000" b="1" dirty="0">
                <a:solidFill>
                  <a:srgbClr val="002060"/>
                </a:solidFill>
              </a:rPr>
              <a:t>- Số nguyên dương luôn lớn hơn 0.Số nguyên âm luôn nhỏ hơn 0.</a:t>
            </a:r>
            <a:endParaRPr lang="en-US" sz="4000" b="1" dirty="0">
              <a:solidFill>
                <a:srgbClr val="002060"/>
              </a:solidFill>
            </a:endParaRPr>
          </a:p>
        </p:txBody>
      </p:sp>
      <p:sp>
        <p:nvSpPr>
          <p:cNvPr id="39" name="Rectangle 38"/>
          <p:cNvSpPr/>
          <p:nvPr/>
        </p:nvSpPr>
        <p:spPr>
          <a:xfrm>
            <a:off x="2223024" y="9505034"/>
            <a:ext cx="14890440" cy="707886"/>
          </a:xfrm>
          <a:prstGeom prst="rect">
            <a:avLst/>
          </a:prstGeom>
        </p:spPr>
        <p:txBody>
          <a:bodyPr wrap="square">
            <a:spAutoFit/>
          </a:bodyPr>
          <a:lstStyle/>
          <a:p>
            <a:r>
              <a:rPr lang="vi-VN" sz="4000" b="1" dirty="0">
                <a:solidFill>
                  <a:srgbClr val="002060"/>
                </a:solidFill>
              </a:rPr>
              <a:t>-  Nếu a &lt; b và b &lt; c thì a &lt; c.</a:t>
            </a:r>
            <a:endParaRPr lang="en-US" sz="4000" b="1" dirty="0">
              <a:solidFill>
                <a:srgbClr val="002060"/>
              </a:solidFill>
            </a:endParaRPr>
          </a:p>
        </p:txBody>
      </p:sp>
    </p:spTree>
    <p:extLst>
      <p:ext uri="{BB962C8B-B14F-4D97-AF65-F5344CB8AC3E}">
        <p14:creationId xmlns:p14="http://schemas.microsoft.com/office/powerpoint/2010/main" val="228533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arn(inVertical)">
                                      <p:cBhvr>
                                        <p:cTn id="50" dur="500"/>
                                        <p:tgtEl>
                                          <p:spTgt spid="3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arn(inVertical)">
                                      <p:cBhvr>
                                        <p:cTn id="53" dur="500"/>
                                        <p:tgtEl>
                                          <p:spTgt spid="3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0"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p:bldP spid="38"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6" name="Group 5"/>
          <p:cNvGrpSpPr/>
          <p:nvPr/>
        </p:nvGrpSpPr>
        <p:grpSpPr>
          <a:xfrm>
            <a:off x="277503" y="876300"/>
            <a:ext cx="16638897" cy="2207059"/>
            <a:chOff x="782556" y="561121"/>
            <a:chExt cx="16638897" cy="2207059"/>
          </a:xfrm>
        </p:grpSpPr>
        <p:grpSp>
          <p:nvGrpSpPr>
            <p:cNvPr id="2" name="Group 2"/>
            <p:cNvGrpSpPr/>
            <p:nvPr/>
          </p:nvGrpSpPr>
          <p:grpSpPr>
            <a:xfrm>
              <a:off x="782556" y="561121"/>
              <a:ext cx="16638897" cy="2207059"/>
              <a:chOff x="99353" y="140982"/>
              <a:chExt cx="8255191" cy="1066776"/>
            </a:xfrm>
          </p:grpSpPr>
          <p:sp>
            <p:nvSpPr>
              <p:cNvPr id="3" name="Freeform 3"/>
              <p:cNvSpPr/>
              <p:nvPr/>
            </p:nvSpPr>
            <p:spPr>
              <a:xfrm>
                <a:off x="99353" y="140982"/>
                <a:ext cx="8255191" cy="1066776"/>
              </a:xfrm>
              <a:custGeom>
                <a:avLst/>
                <a:gdLst/>
                <a:ahLst/>
                <a:cxnLst/>
                <a:rect l="l" t="t" r="r" b="b"/>
                <a:pathLst>
                  <a:path w="8406414" h="1913890">
                    <a:moveTo>
                      <a:pt x="8281953" y="1913890"/>
                    </a:moveTo>
                    <a:lnTo>
                      <a:pt x="124460" y="1913890"/>
                    </a:lnTo>
                    <a:cubicBezTo>
                      <a:pt x="55880" y="1913890"/>
                      <a:pt x="0" y="1858010"/>
                      <a:pt x="0" y="1789430"/>
                    </a:cubicBezTo>
                    <a:lnTo>
                      <a:pt x="0" y="124460"/>
                    </a:lnTo>
                    <a:cubicBezTo>
                      <a:pt x="0" y="55880"/>
                      <a:pt x="55880" y="0"/>
                      <a:pt x="124460" y="0"/>
                    </a:cubicBezTo>
                    <a:lnTo>
                      <a:pt x="8281954" y="0"/>
                    </a:lnTo>
                    <a:cubicBezTo>
                      <a:pt x="8350534" y="0"/>
                      <a:pt x="8406414" y="55880"/>
                      <a:pt x="8406414" y="124460"/>
                    </a:cubicBezTo>
                    <a:lnTo>
                      <a:pt x="8406414" y="1789430"/>
                    </a:lnTo>
                    <a:cubicBezTo>
                      <a:pt x="8406414" y="1858010"/>
                      <a:pt x="8350534" y="1913890"/>
                      <a:pt x="8281954" y="1913890"/>
                    </a:cubicBezTo>
                    <a:close/>
                  </a:path>
                </a:pathLst>
              </a:custGeom>
              <a:solidFill>
                <a:schemeClr val="tx2">
                  <a:lumMod val="20000"/>
                  <a:lumOff val="80000"/>
                </a:schemeClr>
              </a:solidFill>
            </p:spPr>
            <p:txBody>
              <a:bodyPr/>
              <a:lstStyle/>
              <a:p>
                <a:endParaRPr lang="vi-VN" dirty="0"/>
              </a:p>
            </p:txBody>
          </p:sp>
        </p:grpSp>
        <p:sp>
          <p:nvSpPr>
            <p:cNvPr id="5" name="Rectangle 4"/>
            <p:cNvSpPr/>
            <p:nvPr/>
          </p:nvSpPr>
          <p:spPr>
            <a:xfrm>
              <a:off x="1953188" y="708202"/>
              <a:ext cx="14297632" cy="2012859"/>
            </a:xfrm>
            <a:prstGeom prst="rect">
              <a:avLst/>
            </a:prstGeom>
          </p:spPr>
          <p:txBody>
            <a:bodyPr wrap="none">
              <a:spAutoFit/>
            </a:bodyPr>
            <a:lstStyle/>
            <a:p>
              <a:pPr lvl="0" algn="just">
                <a:lnSpc>
                  <a:spcPct val="130000"/>
                </a:lnSpc>
                <a:defRPr/>
              </a:pPr>
              <a:r>
                <a:rPr lang="en-US" sz="4800" b="1" u="sng" dirty="0" err="1">
                  <a:solidFill>
                    <a:prstClr val="black"/>
                  </a:solidFill>
                  <a:cs typeface="Arial" panose="020B0604020202020204" pitchFamily="34" charset="0"/>
                </a:rPr>
                <a:t>Luyện</a:t>
              </a:r>
              <a:r>
                <a:rPr lang="en-US" sz="4800" b="1" u="sng" dirty="0">
                  <a:solidFill>
                    <a:prstClr val="black"/>
                  </a:solidFill>
                  <a:cs typeface="Arial" panose="020B0604020202020204" pitchFamily="34" charset="0"/>
                </a:rPr>
                <a:t> </a:t>
              </a:r>
              <a:r>
                <a:rPr lang="en-US" sz="4800" b="1" u="sng" dirty="0" err="1">
                  <a:solidFill>
                    <a:prstClr val="black"/>
                  </a:solidFill>
                  <a:cs typeface="Arial" panose="020B0604020202020204" pitchFamily="34" charset="0"/>
                </a:rPr>
                <a:t>tập</a:t>
              </a:r>
              <a:r>
                <a:rPr lang="en-US" sz="4800" b="1" u="sng" dirty="0">
                  <a:solidFill>
                    <a:prstClr val="black"/>
                  </a:solidFill>
                  <a:cs typeface="Arial" panose="020B0604020202020204" pitchFamily="34" charset="0"/>
                </a:rPr>
                <a:t> </a:t>
              </a:r>
              <a:r>
                <a:rPr lang="en-US" sz="4800" b="1" u="sng" dirty="0" smtClean="0">
                  <a:solidFill>
                    <a:prstClr val="black"/>
                  </a:solidFill>
                  <a:cs typeface="Arial" panose="020B0604020202020204" pitchFamily="34" charset="0"/>
                </a:rPr>
                <a:t>4:  </a:t>
              </a:r>
              <a:r>
                <a:rPr lang="en-US" sz="4800" dirty="0" err="1" smtClean="0">
                  <a:solidFill>
                    <a:prstClr val="black"/>
                  </a:solidFill>
                  <a:cs typeface="Arial" panose="020B0604020202020204" pitchFamily="34" charset="0"/>
                </a:rPr>
                <a:t>Viết</a:t>
              </a:r>
              <a:r>
                <a:rPr lang="en-US" sz="4800" dirty="0" smtClean="0">
                  <a:solidFill>
                    <a:prstClr val="black"/>
                  </a:solidFill>
                  <a:cs typeface="Arial" panose="020B0604020202020204" pitchFamily="34" charset="0"/>
                </a:rPr>
                <a:t> </a:t>
              </a:r>
              <a:r>
                <a:rPr lang="en-US" sz="4800" dirty="0" err="1" smtClean="0">
                  <a:solidFill>
                    <a:prstClr val="black"/>
                  </a:solidFill>
                  <a:cs typeface="Arial" panose="020B0604020202020204" pitchFamily="34" charset="0"/>
                </a:rPr>
                <a:t>các</a:t>
              </a:r>
              <a:r>
                <a:rPr lang="en-US" sz="4800" dirty="0" smtClean="0">
                  <a:solidFill>
                    <a:prstClr val="black"/>
                  </a:solidFill>
                  <a:cs typeface="Arial" panose="020B0604020202020204" pitchFamily="34" charset="0"/>
                </a:rPr>
                <a:t> </a:t>
              </a:r>
              <a:r>
                <a:rPr lang="en-US" sz="4800" dirty="0" err="1" smtClean="0">
                  <a:solidFill>
                    <a:prstClr val="black"/>
                  </a:solidFill>
                  <a:cs typeface="Arial" panose="020B0604020202020204" pitchFamily="34" charset="0"/>
                </a:rPr>
                <a:t>số</a:t>
              </a:r>
              <a:r>
                <a:rPr lang="en-US" sz="4800" dirty="0" smtClean="0">
                  <a:solidFill>
                    <a:prstClr val="black"/>
                  </a:solidFill>
                  <a:cs typeface="Arial" panose="020B0604020202020204" pitchFamily="34" charset="0"/>
                </a:rPr>
                <a:t> </a:t>
              </a:r>
              <a:r>
                <a:rPr lang="en-US" sz="4800" dirty="0" err="1" smtClean="0">
                  <a:solidFill>
                    <a:prstClr val="black"/>
                  </a:solidFill>
                  <a:cs typeface="Arial" panose="020B0604020202020204" pitchFamily="34" charset="0"/>
                </a:rPr>
                <a:t>sau</a:t>
              </a:r>
              <a:r>
                <a:rPr lang="en-US" sz="4800" dirty="0" smtClean="0">
                  <a:solidFill>
                    <a:prstClr val="black"/>
                  </a:solidFill>
                  <a:cs typeface="Arial" panose="020B0604020202020204" pitchFamily="34" charset="0"/>
                </a:rPr>
                <a:t> </a:t>
              </a:r>
              <a:r>
                <a:rPr lang="en-US" sz="4800" dirty="0" err="1" smtClean="0">
                  <a:solidFill>
                    <a:prstClr val="black"/>
                  </a:solidFill>
                  <a:cs typeface="Arial" panose="020B0604020202020204" pitchFamily="34" charset="0"/>
                </a:rPr>
                <a:t>theo</a:t>
              </a:r>
              <a:r>
                <a:rPr lang="en-US" sz="4800" dirty="0" smtClean="0">
                  <a:solidFill>
                    <a:prstClr val="black"/>
                  </a:solidFill>
                  <a:cs typeface="Arial" panose="020B0604020202020204" pitchFamily="34" charset="0"/>
                </a:rPr>
                <a:t> </a:t>
              </a:r>
              <a:r>
                <a:rPr lang="en-US" sz="4800" dirty="0" err="1" smtClean="0">
                  <a:solidFill>
                    <a:prstClr val="black"/>
                  </a:solidFill>
                  <a:cs typeface="Arial" panose="020B0604020202020204" pitchFamily="34" charset="0"/>
                </a:rPr>
                <a:t>thứ</a:t>
              </a:r>
              <a:r>
                <a:rPr lang="en-US" sz="4800" dirty="0" smtClean="0">
                  <a:solidFill>
                    <a:prstClr val="black"/>
                  </a:solidFill>
                  <a:cs typeface="Arial" panose="020B0604020202020204" pitchFamily="34" charset="0"/>
                </a:rPr>
                <a:t> </a:t>
              </a:r>
              <a:r>
                <a:rPr lang="en-US" sz="4800" dirty="0" err="1" smtClean="0">
                  <a:solidFill>
                    <a:prstClr val="black"/>
                  </a:solidFill>
                  <a:cs typeface="Arial" panose="020B0604020202020204" pitchFamily="34" charset="0"/>
                </a:rPr>
                <a:t>tự</a:t>
              </a:r>
              <a:r>
                <a:rPr lang="en-US" sz="4800" dirty="0" smtClean="0">
                  <a:solidFill>
                    <a:prstClr val="black"/>
                  </a:solidFill>
                  <a:cs typeface="Arial" panose="020B0604020202020204" pitchFamily="34" charset="0"/>
                </a:rPr>
                <a:t> </a:t>
              </a:r>
              <a:r>
                <a:rPr lang="en-US" sz="4800" dirty="0" err="1" smtClean="0">
                  <a:solidFill>
                    <a:prstClr val="black"/>
                  </a:solidFill>
                  <a:cs typeface="Arial" panose="020B0604020202020204" pitchFamily="34" charset="0"/>
                </a:rPr>
                <a:t>tăng</a:t>
              </a:r>
              <a:r>
                <a:rPr lang="en-US" sz="4800" dirty="0" smtClean="0">
                  <a:solidFill>
                    <a:prstClr val="black"/>
                  </a:solidFill>
                  <a:cs typeface="Arial" panose="020B0604020202020204" pitchFamily="34" charset="0"/>
                </a:rPr>
                <a:t> </a:t>
              </a:r>
              <a:r>
                <a:rPr lang="en-US" sz="4800" dirty="0" err="1" smtClean="0">
                  <a:solidFill>
                    <a:prstClr val="black"/>
                  </a:solidFill>
                  <a:cs typeface="Arial" panose="020B0604020202020204" pitchFamily="34" charset="0"/>
                </a:rPr>
                <a:t>dần</a:t>
              </a:r>
              <a:r>
                <a:rPr lang="en-US" sz="4800" dirty="0" smtClean="0">
                  <a:solidFill>
                    <a:prstClr val="black"/>
                  </a:solidFill>
                  <a:cs typeface="Arial" panose="020B0604020202020204" pitchFamily="34" charset="0"/>
                </a:rPr>
                <a:t>:</a:t>
              </a:r>
            </a:p>
            <a:p>
              <a:pPr lvl="0" algn="ctr">
                <a:lnSpc>
                  <a:spcPct val="130000"/>
                </a:lnSpc>
                <a:defRPr/>
              </a:pPr>
              <a:r>
                <a:rPr lang="en-US" sz="4800" dirty="0" smtClean="0">
                  <a:solidFill>
                    <a:prstClr val="black"/>
                  </a:solidFill>
                  <a:cs typeface="Arial" panose="020B0604020202020204" pitchFamily="34" charset="0"/>
                </a:rPr>
                <a:t>-6; -12; 40; 0; -18.</a:t>
              </a:r>
              <a:endParaRPr lang="vi-VN" sz="4800" dirty="0">
                <a:solidFill>
                  <a:prstClr val="black"/>
                </a:solidFill>
                <a:cs typeface="Arial" panose="020B0604020202020204" pitchFamily="34" charset="0"/>
              </a:endParaRPr>
            </a:p>
          </p:txBody>
        </p:sp>
      </p:grpSp>
      <p:grpSp>
        <p:nvGrpSpPr>
          <p:cNvPr id="8" name="Group 7"/>
          <p:cNvGrpSpPr/>
          <p:nvPr/>
        </p:nvGrpSpPr>
        <p:grpSpPr>
          <a:xfrm>
            <a:off x="530029" y="5143500"/>
            <a:ext cx="16133844" cy="2667000"/>
            <a:chOff x="1066799" y="4457700"/>
            <a:chExt cx="16133844" cy="2667000"/>
          </a:xfrm>
        </p:grpSpPr>
        <p:grpSp>
          <p:nvGrpSpPr>
            <p:cNvPr id="10" name="Group 10"/>
            <p:cNvGrpSpPr/>
            <p:nvPr/>
          </p:nvGrpSpPr>
          <p:grpSpPr>
            <a:xfrm>
              <a:off x="1066799" y="4457700"/>
              <a:ext cx="16133844" cy="2667000"/>
              <a:chOff x="0" y="239236"/>
              <a:chExt cx="2653933" cy="1674654"/>
            </a:xfrm>
          </p:grpSpPr>
          <p:sp>
            <p:nvSpPr>
              <p:cNvPr id="11" name="Freeform 11"/>
              <p:cNvSpPr/>
              <p:nvPr/>
            </p:nvSpPr>
            <p:spPr>
              <a:xfrm>
                <a:off x="0" y="239236"/>
                <a:ext cx="2653933" cy="1674654"/>
              </a:xfrm>
              <a:custGeom>
                <a:avLst/>
                <a:gdLst/>
                <a:ahLst/>
                <a:cxnLst/>
                <a:rect l="l" t="t" r="r" b="b"/>
                <a:pathLst>
                  <a:path w="2690255" h="1913890">
                    <a:moveTo>
                      <a:pt x="2565795" y="1913890"/>
                    </a:moveTo>
                    <a:lnTo>
                      <a:pt x="124460" y="1913890"/>
                    </a:lnTo>
                    <a:cubicBezTo>
                      <a:pt x="55880" y="1913890"/>
                      <a:pt x="0" y="1858010"/>
                      <a:pt x="0" y="1789430"/>
                    </a:cubicBezTo>
                    <a:lnTo>
                      <a:pt x="0" y="124460"/>
                    </a:lnTo>
                    <a:cubicBezTo>
                      <a:pt x="0" y="55880"/>
                      <a:pt x="55880" y="0"/>
                      <a:pt x="124460" y="0"/>
                    </a:cubicBezTo>
                    <a:lnTo>
                      <a:pt x="2565795" y="0"/>
                    </a:lnTo>
                    <a:cubicBezTo>
                      <a:pt x="2634375" y="0"/>
                      <a:pt x="2690255" y="55880"/>
                      <a:pt x="2690255" y="124460"/>
                    </a:cubicBezTo>
                    <a:lnTo>
                      <a:pt x="2690255" y="1789430"/>
                    </a:lnTo>
                    <a:cubicBezTo>
                      <a:pt x="2690255" y="1858010"/>
                      <a:pt x="2634375" y="1913890"/>
                      <a:pt x="2565795" y="1913890"/>
                    </a:cubicBezTo>
                    <a:close/>
                  </a:path>
                </a:pathLst>
              </a:custGeom>
              <a:solidFill>
                <a:srgbClr val="FFCE2A"/>
              </a:solidFill>
            </p:spPr>
          </p:sp>
        </p:grpSp>
        <p:sp>
          <p:nvSpPr>
            <p:cNvPr id="7" name="Rectangle 6"/>
            <p:cNvSpPr/>
            <p:nvPr/>
          </p:nvSpPr>
          <p:spPr>
            <a:xfrm>
              <a:off x="1356453" y="4889585"/>
              <a:ext cx="15575098" cy="1063433"/>
            </a:xfrm>
            <a:prstGeom prst="rect">
              <a:avLst/>
            </a:prstGeom>
          </p:spPr>
          <p:txBody>
            <a:bodyPr wrap="none">
              <a:spAutoFit/>
            </a:bodyPr>
            <a:lstStyle/>
            <a:p>
              <a:pPr algn="just">
                <a:lnSpc>
                  <a:spcPct val="150000"/>
                </a:lnSpc>
              </a:pPr>
              <a:r>
                <a:rPr lang="vi-VN" sz="4800" b="1" dirty="0">
                  <a:solidFill>
                    <a:srgbClr val="C00000"/>
                  </a:solidFill>
                  <a:ea typeface="Calibri" panose="020F0502020204030204" pitchFamily="34" charset="0"/>
                </a:rPr>
                <a:t>Thứ tự tăng dần của các số là: - 18 </a:t>
              </a:r>
              <a:r>
                <a:rPr lang="en-US" sz="4800" b="1" dirty="0" smtClean="0">
                  <a:solidFill>
                    <a:srgbClr val="C00000"/>
                  </a:solidFill>
                  <a:ea typeface="Calibri" panose="020F0502020204030204" pitchFamily="34" charset="0"/>
                </a:rPr>
                <a:t>;</a:t>
              </a:r>
              <a:r>
                <a:rPr lang="vi-VN" sz="4800" b="1" dirty="0" smtClean="0">
                  <a:solidFill>
                    <a:srgbClr val="C00000"/>
                  </a:solidFill>
                  <a:ea typeface="Calibri" panose="020F0502020204030204" pitchFamily="34" charset="0"/>
                </a:rPr>
                <a:t> </a:t>
              </a:r>
              <a:r>
                <a:rPr lang="vi-VN" sz="4800" b="1" dirty="0">
                  <a:solidFill>
                    <a:srgbClr val="C00000"/>
                  </a:solidFill>
                  <a:ea typeface="Calibri" panose="020F0502020204030204" pitchFamily="34" charset="0"/>
                </a:rPr>
                <a:t>- 12 </a:t>
              </a:r>
              <a:r>
                <a:rPr lang="en-US" sz="4800" b="1" dirty="0" smtClean="0">
                  <a:solidFill>
                    <a:srgbClr val="C00000"/>
                  </a:solidFill>
                  <a:ea typeface="Calibri" panose="020F0502020204030204" pitchFamily="34" charset="0"/>
                </a:rPr>
                <a:t>;</a:t>
              </a:r>
              <a:r>
                <a:rPr lang="vi-VN" sz="4800" b="1" dirty="0" smtClean="0">
                  <a:solidFill>
                    <a:srgbClr val="C00000"/>
                  </a:solidFill>
                  <a:ea typeface="Calibri" panose="020F0502020204030204" pitchFamily="34" charset="0"/>
                </a:rPr>
                <a:t> </a:t>
              </a:r>
              <a:r>
                <a:rPr lang="vi-VN" sz="4800" b="1" dirty="0">
                  <a:solidFill>
                    <a:srgbClr val="C00000"/>
                  </a:solidFill>
                  <a:ea typeface="Calibri" panose="020F0502020204030204" pitchFamily="34" charset="0"/>
                </a:rPr>
                <a:t>- 6 </a:t>
              </a:r>
              <a:r>
                <a:rPr lang="en-US" sz="4800" b="1" dirty="0" smtClean="0">
                  <a:solidFill>
                    <a:srgbClr val="C00000"/>
                  </a:solidFill>
                  <a:ea typeface="Calibri" panose="020F0502020204030204" pitchFamily="34" charset="0"/>
                </a:rPr>
                <a:t>;</a:t>
              </a:r>
              <a:r>
                <a:rPr lang="vi-VN" sz="4800" b="1" dirty="0" smtClean="0">
                  <a:solidFill>
                    <a:srgbClr val="C00000"/>
                  </a:solidFill>
                  <a:ea typeface="Calibri" panose="020F0502020204030204" pitchFamily="34" charset="0"/>
                </a:rPr>
                <a:t> </a:t>
              </a:r>
              <a:r>
                <a:rPr lang="vi-VN" sz="4800" b="1" dirty="0">
                  <a:solidFill>
                    <a:srgbClr val="C00000"/>
                  </a:solidFill>
                  <a:ea typeface="Calibri" panose="020F0502020204030204" pitchFamily="34" charset="0"/>
                </a:rPr>
                <a:t>0 </a:t>
              </a:r>
              <a:r>
                <a:rPr lang="en-US" sz="4800" b="1" dirty="0" smtClean="0">
                  <a:solidFill>
                    <a:srgbClr val="C00000"/>
                  </a:solidFill>
                  <a:ea typeface="Calibri" panose="020F0502020204030204" pitchFamily="34" charset="0"/>
                </a:rPr>
                <a:t>;</a:t>
              </a:r>
              <a:r>
                <a:rPr lang="vi-VN" sz="4800" b="1" dirty="0" smtClean="0">
                  <a:solidFill>
                    <a:srgbClr val="C00000"/>
                  </a:solidFill>
                  <a:ea typeface="Calibri" panose="020F0502020204030204" pitchFamily="34" charset="0"/>
                </a:rPr>
                <a:t> </a:t>
              </a:r>
              <a:r>
                <a:rPr lang="vi-VN" sz="4800" b="1" dirty="0">
                  <a:solidFill>
                    <a:srgbClr val="C00000"/>
                  </a:solidFill>
                  <a:ea typeface="Calibri" panose="020F0502020204030204" pitchFamily="34" charset="0"/>
                </a:rPr>
                <a:t>40.</a:t>
              </a:r>
              <a:endParaRPr lang="en-US" sz="4800" b="1" dirty="0">
                <a:solidFill>
                  <a:srgbClr val="C00000"/>
                </a:solidFill>
                <a:ea typeface="Calibri" panose="020F0502020204030204" pitchFamily="34" charset="0"/>
              </a:endParaRPr>
            </a:p>
          </p:txBody>
        </p:sp>
      </p:grpSp>
    </p:spTree>
    <p:extLst>
      <p:ext uri="{BB962C8B-B14F-4D97-AF65-F5344CB8AC3E}">
        <p14:creationId xmlns:p14="http://schemas.microsoft.com/office/powerpoint/2010/main" val="308220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6057900"/>
            <a:ext cx="1261030" cy="3853146"/>
          </a:xfrm>
          <a:prstGeom prst="rect">
            <a:avLst/>
          </a:prstGeom>
        </p:spPr>
      </p:pic>
      <p:sp>
        <p:nvSpPr>
          <p:cNvPr id="8" name="Rectangle 79"/>
          <p:cNvSpPr>
            <a:spLocks noChangeArrowheads="1"/>
          </p:cNvSpPr>
          <p:nvPr/>
        </p:nvSpPr>
        <p:spPr bwMode="auto">
          <a:xfrm>
            <a:off x="2842311" y="0"/>
            <a:ext cx="9819609" cy="897233"/>
          </a:xfrm>
          <a:prstGeom prst="rect">
            <a:avLst/>
          </a:prstGeom>
          <a:noFill/>
          <a:ln w="9525">
            <a:noFill/>
            <a:miter lim="800000"/>
            <a:headEnd/>
            <a:tailEnd/>
          </a:ln>
        </p:spPr>
        <p:txBody>
          <a:bodyPr wrap="square" anchor="ctr">
            <a:spAutoFit/>
          </a:bodyPr>
          <a:lstStyle/>
          <a:p>
            <a:pPr lvl="0" algn="ctr">
              <a:lnSpc>
                <a:spcPct val="120000"/>
              </a:lnSpc>
              <a:defRPr/>
            </a:pPr>
            <a:r>
              <a:rPr lang="vi-VN" sz="4800" b="1" dirty="0">
                <a:solidFill>
                  <a:srgbClr val="7030A0"/>
                </a:solidFill>
                <a:cs typeface="Arial" panose="020B0604020202020204" pitchFamily="34" charset="0"/>
              </a:rPr>
              <a:t>  </a:t>
            </a:r>
            <a:r>
              <a:rPr lang="en-US" sz="4800" b="1" dirty="0">
                <a:solidFill>
                  <a:srgbClr val="002060"/>
                </a:solidFill>
                <a:cs typeface="Arial" panose="020B0604020202020204" pitchFamily="34" charset="0"/>
              </a:rPr>
              <a:t>2. </a:t>
            </a:r>
            <a:r>
              <a:rPr lang="en-US" sz="4800" b="1" dirty="0" err="1">
                <a:solidFill>
                  <a:srgbClr val="002060"/>
                </a:solidFill>
                <a:cs typeface="Arial" panose="020B0604020202020204" pitchFamily="34" charset="0"/>
              </a:rPr>
              <a:t>Cách</a:t>
            </a:r>
            <a:r>
              <a:rPr lang="en-US" sz="4800" b="1" dirty="0">
                <a:solidFill>
                  <a:srgbClr val="002060"/>
                </a:solidFill>
                <a:cs typeface="Arial" panose="020B0604020202020204" pitchFamily="34" charset="0"/>
              </a:rPr>
              <a:t> so </a:t>
            </a:r>
            <a:r>
              <a:rPr lang="en-US" sz="4800" b="1" dirty="0" err="1">
                <a:solidFill>
                  <a:srgbClr val="002060"/>
                </a:solidFill>
                <a:cs typeface="Arial" panose="020B0604020202020204" pitchFamily="34" charset="0"/>
              </a:rPr>
              <a:t>sánh</a:t>
            </a:r>
            <a:r>
              <a:rPr lang="en-US" sz="4800" b="1" dirty="0">
                <a:solidFill>
                  <a:srgbClr val="002060"/>
                </a:solidFill>
                <a:cs typeface="Arial" panose="020B0604020202020204" pitchFamily="34" charset="0"/>
              </a:rPr>
              <a:t> </a:t>
            </a:r>
            <a:r>
              <a:rPr lang="en-US" sz="4800" b="1" dirty="0" err="1">
                <a:solidFill>
                  <a:srgbClr val="002060"/>
                </a:solidFill>
                <a:cs typeface="Arial" panose="020B0604020202020204" pitchFamily="34" charset="0"/>
              </a:rPr>
              <a:t>hai</a:t>
            </a:r>
            <a:r>
              <a:rPr lang="en-US" sz="4800" b="1" dirty="0">
                <a:solidFill>
                  <a:srgbClr val="002060"/>
                </a:solidFill>
                <a:cs typeface="Arial" panose="020B0604020202020204" pitchFamily="34" charset="0"/>
              </a:rPr>
              <a:t> </a:t>
            </a:r>
            <a:r>
              <a:rPr lang="en-US" sz="4800" b="1" dirty="0" err="1">
                <a:solidFill>
                  <a:srgbClr val="002060"/>
                </a:solidFill>
                <a:cs typeface="Arial" panose="020B0604020202020204" pitchFamily="34" charset="0"/>
              </a:rPr>
              <a:t>số</a:t>
            </a:r>
            <a:r>
              <a:rPr lang="en-US" sz="4800" b="1" dirty="0">
                <a:solidFill>
                  <a:srgbClr val="002060"/>
                </a:solidFill>
                <a:cs typeface="Arial" panose="020B0604020202020204" pitchFamily="34" charset="0"/>
              </a:rPr>
              <a:t> </a:t>
            </a:r>
            <a:r>
              <a:rPr lang="en-US" sz="4800" b="1" dirty="0" err="1">
                <a:solidFill>
                  <a:srgbClr val="002060"/>
                </a:solidFill>
                <a:cs typeface="Arial" panose="020B0604020202020204" pitchFamily="34" charset="0"/>
              </a:rPr>
              <a:t>nguyên</a:t>
            </a:r>
            <a:endParaRPr lang="en-US" sz="4800" b="1" dirty="0">
              <a:solidFill>
                <a:srgbClr val="002060"/>
              </a:solidFill>
              <a:cs typeface="Arial" panose="020B0604020202020204" pitchFamily="34" charset="0"/>
            </a:endParaRPr>
          </a:p>
        </p:txBody>
      </p:sp>
      <p:sp>
        <p:nvSpPr>
          <p:cNvPr id="15" name="Rectangle 79"/>
          <p:cNvSpPr>
            <a:spLocks noChangeArrowheads="1"/>
          </p:cNvSpPr>
          <p:nvPr/>
        </p:nvSpPr>
        <p:spPr bwMode="auto">
          <a:xfrm>
            <a:off x="1220576" y="925707"/>
            <a:ext cx="13479728" cy="830164"/>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4400" i="1" u="none" strike="noStrike" kern="1200" cap="none" spc="0" normalizeH="0" baseline="0" noProof="0" dirty="0" smtClean="0">
                <a:ln>
                  <a:noFill/>
                </a:ln>
                <a:solidFill>
                  <a:srgbClr val="002060"/>
                </a:solidFill>
                <a:effectLst/>
                <a:uLnTx/>
                <a:uFillTx/>
                <a:latin typeface="Arial" panose="020B0604020202020204"/>
                <a:ea typeface="+mn-ea"/>
                <a:cs typeface="Arial" panose="020B0604020202020204" pitchFamily="34" charset="0"/>
              </a:rPr>
              <a:t>a. So </a:t>
            </a:r>
            <a:r>
              <a:rPr kumimoji="0" lang="en-US" sz="4400" i="1" u="none" strike="noStrike" kern="1200" cap="none" spc="0" normalizeH="0" baseline="0" noProof="0" dirty="0" err="1" smtClean="0">
                <a:ln>
                  <a:noFill/>
                </a:ln>
                <a:solidFill>
                  <a:srgbClr val="002060"/>
                </a:solidFill>
                <a:effectLst/>
                <a:uLnTx/>
                <a:uFillTx/>
                <a:latin typeface="Arial" panose="020B0604020202020204"/>
                <a:ea typeface="+mn-ea"/>
                <a:cs typeface="Arial" panose="020B0604020202020204" pitchFamily="34" charset="0"/>
              </a:rPr>
              <a:t>sánh</a:t>
            </a:r>
            <a:r>
              <a:rPr kumimoji="0" lang="en-US" sz="4400" i="1" u="none" strike="noStrike" kern="1200" cap="none" spc="0" normalizeH="0" noProof="0" dirty="0" smtClean="0">
                <a:ln>
                  <a:noFill/>
                </a:ln>
                <a:solidFill>
                  <a:srgbClr val="002060"/>
                </a:solidFill>
                <a:effectLst/>
                <a:uLnTx/>
                <a:uFillTx/>
                <a:latin typeface="Arial" panose="020B0604020202020204"/>
                <a:ea typeface="+mn-ea"/>
                <a:cs typeface="Arial" panose="020B0604020202020204" pitchFamily="34" charset="0"/>
              </a:rPr>
              <a:t> </a:t>
            </a:r>
            <a:r>
              <a:rPr kumimoji="0" lang="en-US" sz="4400" i="1" u="none" strike="noStrike" kern="1200" cap="none" spc="0" normalizeH="0" noProof="0" dirty="0" err="1" smtClean="0">
                <a:ln>
                  <a:noFill/>
                </a:ln>
                <a:solidFill>
                  <a:srgbClr val="002060"/>
                </a:solidFill>
                <a:effectLst/>
                <a:uLnTx/>
                <a:uFillTx/>
                <a:latin typeface="Arial" panose="020B0604020202020204"/>
                <a:ea typeface="+mn-ea"/>
                <a:cs typeface="Arial" panose="020B0604020202020204" pitchFamily="34" charset="0"/>
              </a:rPr>
              <a:t>hai</a:t>
            </a:r>
            <a:r>
              <a:rPr kumimoji="0" lang="en-US" sz="4400" i="1" u="none" strike="noStrike" kern="1200" cap="none" spc="0" normalizeH="0" noProof="0" dirty="0" smtClean="0">
                <a:ln>
                  <a:noFill/>
                </a:ln>
                <a:solidFill>
                  <a:srgbClr val="002060"/>
                </a:solidFill>
                <a:effectLst/>
                <a:uLnTx/>
                <a:uFillTx/>
                <a:latin typeface="Arial" panose="020B0604020202020204"/>
                <a:ea typeface="+mn-ea"/>
                <a:cs typeface="Arial" panose="020B0604020202020204" pitchFamily="34" charset="0"/>
              </a:rPr>
              <a:t> </a:t>
            </a:r>
            <a:r>
              <a:rPr kumimoji="0" lang="en-US" sz="4400" i="1" u="none" strike="noStrike" kern="1200" cap="none" spc="0" normalizeH="0" noProof="0" dirty="0" err="1" smtClean="0">
                <a:ln>
                  <a:noFill/>
                </a:ln>
                <a:solidFill>
                  <a:srgbClr val="002060"/>
                </a:solidFill>
                <a:effectLst/>
                <a:uLnTx/>
                <a:uFillTx/>
                <a:latin typeface="Arial" panose="020B0604020202020204"/>
                <a:ea typeface="+mn-ea"/>
                <a:cs typeface="Arial" panose="020B0604020202020204" pitchFamily="34" charset="0"/>
              </a:rPr>
              <a:t>số</a:t>
            </a:r>
            <a:r>
              <a:rPr kumimoji="0" lang="en-US" sz="4400" i="1" u="none" strike="noStrike" kern="1200" cap="none" spc="0" normalizeH="0" noProof="0" dirty="0" smtClean="0">
                <a:ln>
                  <a:noFill/>
                </a:ln>
                <a:solidFill>
                  <a:srgbClr val="002060"/>
                </a:solidFill>
                <a:effectLst/>
                <a:uLnTx/>
                <a:uFillTx/>
                <a:latin typeface="Arial" panose="020B0604020202020204"/>
                <a:ea typeface="+mn-ea"/>
                <a:cs typeface="Arial" panose="020B0604020202020204" pitchFamily="34" charset="0"/>
              </a:rPr>
              <a:t> </a:t>
            </a:r>
            <a:r>
              <a:rPr kumimoji="0" lang="en-US" sz="4400" i="1" u="none" strike="noStrike" kern="1200" cap="none" spc="0" normalizeH="0" noProof="0" dirty="0" err="1" smtClean="0">
                <a:ln>
                  <a:noFill/>
                </a:ln>
                <a:solidFill>
                  <a:srgbClr val="002060"/>
                </a:solidFill>
                <a:effectLst/>
                <a:uLnTx/>
                <a:uFillTx/>
                <a:latin typeface="Arial" panose="020B0604020202020204"/>
                <a:ea typeface="+mn-ea"/>
                <a:cs typeface="Arial" panose="020B0604020202020204" pitchFamily="34" charset="0"/>
              </a:rPr>
              <a:t>nguyên</a:t>
            </a:r>
            <a:r>
              <a:rPr kumimoji="0" lang="en-US" sz="4400" i="1" u="none" strike="noStrike" kern="1200" cap="none" spc="0" normalizeH="0" noProof="0" dirty="0" smtClean="0">
                <a:ln>
                  <a:noFill/>
                </a:ln>
                <a:solidFill>
                  <a:srgbClr val="002060"/>
                </a:solidFill>
                <a:effectLst/>
                <a:uLnTx/>
                <a:uFillTx/>
                <a:latin typeface="Arial" panose="020B0604020202020204"/>
                <a:ea typeface="+mn-ea"/>
                <a:cs typeface="Arial" panose="020B0604020202020204" pitchFamily="34" charset="0"/>
              </a:rPr>
              <a:t> </a:t>
            </a:r>
            <a:r>
              <a:rPr kumimoji="0" lang="en-US" sz="4400" i="1" u="none" strike="noStrike" kern="1200" cap="none" spc="0" normalizeH="0" noProof="0" dirty="0" err="1" smtClean="0">
                <a:ln>
                  <a:noFill/>
                </a:ln>
                <a:solidFill>
                  <a:srgbClr val="002060"/>
                </a:solidFill>
                <a:effectLst/>
                <a:uLnTx/>
                <a:uFillTx/>
                <a:latin typeface="Arial" panose="020B0604020202020204"/>
                <a:ea typeface="+mn-ea"/>
                <a:cs typeface="Arial" panose="020B0604020202020204" pitchFamily="34" charset="0"/>
              </a:rPr>
              <a:t>khác</a:t>
            </a:r>
            <a:r>
              <a:rPr kumimoji="0" lang="en-US" sz="4400" i="1" u="none" strike="noStrike" kern="1200" cap="none" spc="0" normalizeH="0" noProof="0" dirty="0" smtClean="0">
                <a:ln>
                  <a:noFill/>
                </a:ln>
                <a:solidFill>
                  <a:srgbClr val="002060"/>
                </a:solidFill>
                <a:effectLst/>
                <a:uLnTx/>
                <a:uFillTx/>
                <a:latin typeface="Arial" panose="020B0604020202020204"/>
                <a:ea typeface="+mn-ea"/>
                <a:cs typeface="Arial" panose="020B0604020202020204" pitchFamily="34" charset="0"/>
              </a:rPr>
              <a:t> </a:t>
            </a:r>
            <a:r>
              <a:rPr kumimoji="0" lang="en-US" sz="4400" i="1" u="none" strike="noStrike" kern="1200" cap="none" spc="0" normalizeH="0" noProof="0" dirty="0" err="1" smtClean="0">
                <a:ln>
                  <a:noFill/>
                </a:ln>
                <a:solidFill>
                  <a:srgbClr val="002060"/>
                </a:solidFill>
                <a:effectLst/>
                <a:uLnTx/>
                <a:uFillTx/>
                <a:latin typeface="Arial" panose="020B0604020202020204"/>
                <a:ea typeface="+mn-ea"/>
                <a:cs typeface="Arial" panose="020B0604020202020204" pitchFamily="34" charset="0"/>
              </a:rPr>
              <a:t>dấu</a:t>
            </a:r>
            <a:endParaRPr kumimoji="0" lang="en-US" sz="4400" i="1"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endParaRPr>
          </a:p>
        </p:txBody>
      </p:sp>
      <p:grpSp>
        <p:nvGrpSpPr>
          <p:cNvPr id="10" name="Group 9"/>
          <p:cNvGrpSpPr/>
          <p:nvPr/>
        </p:nvGrpSpPr>
        <p:grpSpPr>
          <a:xfrm>
            <a:off x="1220576" y="2051531"/>
            <a:ext cx="14534683" cy="1761188"/>
            <a:chOff x="931826" y="1835214"/>
            <a:chExt cx="14534683" cy="1761188"/>
          </a:xfrm>
        </p:grpSpPr>
        <p:pic>
          <p:nvPicPr>
            <p:cNvPr id="4" name="Picture 3"/>
            <p:cNvPicPr>
              <a:picLocks noChangeAspect="1"/>
            </p:cNvPicPr>
            <p:nvPr/>
          </p:nvPicPr>
          <p:blipFill>
            <a:blip r:embed="rId14"/>
            <a:stretch>
              <a:fillRect/>
            </a:stretch>
          </p:blipFill>
          <p:spPr>
            <a:xfrm>
              <a:off x="931826" y="2240441"/>
              <a:ext cx="1721193" cy="850595"/>
            </a:xfrm>
            <a:prstGeom prst="rect">
              <a:avLst/>
            </a:prstGeom>
          </p:spPr>
        </p:pic>
        <p:sp>
          <p:nvSpPr>
            <p:cNvPr id="6" name="TextBox 5"/>
            <p:cNvSpPr txBox="1"/>
            <p:nvPr/>
          </p:nvSpPr>
          <p:spPr>
            <a:xfrm>
              <a:off x="2844939" y="1835214"/>
              <a:ext cx="12621570" cy="1761188"/>
            </a:xfrm>
            <a:prstGeom prst="rect">
              <a:avLst/>
            </a:prstGeom>
            <a:noFill/>
          </p:spPr>
          <p:txBody>
            <a:bodyPr wrap="square" rtlCol="0">
              <a:spAutoFit/>
            </a:bodyPr>
            <a:lstStyle/>
            <a:p>
              <a:pPr algn="just">
                <a:lnSpc>
                  <a:spcPct val="130000"/>
                </a:lnSpc>
              </a:pPr>
              <a:r>
                <a:rPr lang="en-US" sz="4400" dirty="0" err="1" smtClean="0"/>
                <a:t>Biểu</a:t>
              </a:r>
              <a:r>
                <a:rPr lang="en-US" sz="4400" dirty="0" smtClean="0"/>
                <a:t> </a:t>
              </a:r>
              <a:r>
                <a:rPr lang="en-US" sz="4400" dirty="0" err="1" smtClean="0"/>
                <a:t>diễn</a:t>
              </a:r>
              <a:r>
                <a:rPr lang="en-US" sz="4400" dirty="0" smtClean="0"/>
                <a:t> </a:t>
              </a:r>
              <a:r>
                <a:rPr lang="en-US" sz="4400" dirty="0" err="1" smtClean="0"/>
                <a:t>các</a:t>
              </a:r>
              <a:r>
                <a:rPr lang="en-US" sz="4400" dirty="0" smtClean="0"/>
                <a:t> </a:t>
              </a:r>
              <a:r>
                <a:rPr lang="en-US" sz="4400" dirty="0" err="1" smtClean="0"/>
                <a:t>số</a:t>
              </a:r>
              <a:r>
                <a:rPr lang="en-US" sz="4400" dirty="0" smtClean="0"/>
                <a:t>: -6 </a:t>
              </a:r>
              <a:r>
                <a:rPr lang="en-US" sz="4400" dirty="0" err="1" smtClean="0"/>
                <a:t>và</a:t>
              </a:r>
              <a:r>
                <a:rPr lang="en-US" sz="4400" dirty="0" smtClean="0"/>
                <a:t> 4 </a:t>
              </a:r>
              <a:r>
                <a:rPr lang="en-US" sz="4400" dirty="0" err="1" smtClean="0"/>
                <a:t>trên</a:t>
              </a:r>
              <a:r>
                <a:rPr lang="en-US" sz="4400" dirty="0" smtClean="0"/>
                <a:t> </a:t>
              </a:r>
              <a:r>
                <a:rPr lang="en-US" sz="4400" dirty="0" err="1" smtClean="0"/>
                <a:t>trục</a:t>
              </a:r>
              <a:r>
                <a:rPr lang="en-US" sz="4400" dirty="0" smtClean="0"/>
                <a:t> </a:t>
              </a:r>
              <a:r>
                <a:rPr lang="en-US" sz="4400" dirty="0" err="1" smtClean="0"/>
                <a:t>số</a:t>
              </a:r>
              <a:r>
                <a:rPr lang="en-US" sz="4400" dirty="0" smtClean="0"/>
                <a:t>.</a:t>
              </a:r>
            </a:p>
            <a:p>
              <a:pPr algn="just">
                <a:lnSpc>
                  <a:spcPct val="130000"/>
                </a:lnSpc>
              </a:pPr>
              <a:r>
                <a:rPr lang="en-US" sz="4400" dirty="0" smtClean="0"/>
                <a:t> </a:t>
              </a:r>
              <a:r>
                <a:rPr lang="en-US" sz="4400" dirty="0" err="1" smtClean="0"/>
                <a:t>Từ</a:t>
              </a:r>
              <a:r>
                <a:rPr lang="en-US" sz="4400" dirty="0" smtClean="0"/>
                <a:t> </a:t>
              </a:r>
              <a:r>
                <a:rPr lang="en-US" sz="4400" dirty="0" err="1" smtClean="0"/>
                <a:t>đó</a:t>
              </a:r>
              <a:r>
                <a:rPr lang="en-US" sz="4400" dirty="0" smtClean="0"/>
                <a:t> </a:t>
              </a:r>
              <a:r>
                <a:rPr lang="en-US" sz="4400" dirty="0" err="1" smtClean="0"/>
                <a:t>hãy</a:t>
              </a:r>
              <a:r>
                <a:rPr lang="en-US" sz="4400" dirty="0" smtClean="0"/>
                <a:t> so </a:t>
              </a:r>
              <a:r>
                <a:rPr lang="en-US" sz="4400" dirty="0" err="1" smtClean="0"/>
                <a:t>sánh</a:t>
              </a:r>
              <a:r>
                <a:rPr lang="en-US" sz="4400" dirty="0" smtClean="0"/>
                <a:t> : -6 </a:t>
              </a:r>
              <a:r>
                <a:rPr lang="en-US" sz="4400" dirty="0" err="1" smtClean="0"/>
                <a:t>và</a:t>
              </a:r>
              <a:r>
                <a:rPr lang="en-US" sz="4400" dirty="0" smtClean="0"/>
                <a:t> 4 </a:t>
              </a:r>
              <a:endParaRPr lang="vi-VN" sz="4400" dirty="0"/>
            </a:p>
          </p:txBody>
        </p:sp>
      </p:grpSp>
      <p:cxnSp>
        <p:nvCxnSpPr>
          <p:cNvPr id="49" name="Straight Arrow Connector 48"/>
          <p:cNvCxnSpPr/>
          <p:nvPr/>
        </p:nvCxnSpPr>
        <p:spPr>
          <a:xfrm>
            <a:off x="1200427" y="4278812"/>
            <a:ext cx="13441680" cy="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096579" y="4141652"/>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677479" y="4659812"/>
            <a:ext cx="838200" cy="769441"/>
          </a:xfrm>
          <a:prstGeom prst="rect">
            <a:avLst/>
          </a:prstGeom>
          <a:noFill/>
        </p:spPr>
        <p:txBody>
          <a:bodyPr wrap="square" rtlCol="0">
            <a:spAutoFit/>
          </a:bodyPr>
          <a:lstStyle/>
          <a:p>
            <a:pPr algn="ctr"/>
            <a:r>
              <a:rPr lang="en-US" sz="4400" dirty="0" smtClean="0"/>
              <a:t>0</a:t>
            </a:r>
            <a:endParaRPr lang="vi-VN" sz="4400" dirty="0"/>
          </a:p>
        </p:txBody>
      </p:sp>
      <p:cxnSp>
        <p:nvCxnSpPr>
          <p:cNvPr id="56" name="Straight Connector 55"/>
          <p:cNvCxnSpPr/>
          <p:nvPr/>
        </p:nvCxnSpPr>
        <p:spPr>
          <a:xfrm>
            <a:off x="7182179" y="4095932"/>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9010979" y="4089916"/>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267779" y="4089916"/>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9925379" y="4101947"/>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353379" y="4101947"/>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0839779" y="4077883"/>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438979" y="4077883"/>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1754179" y="4077883"/>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524579" y="4077883"/>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2668579" y="4101947"/>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686379" y="4050212"/>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165011" y="4539509"/>
            <a:ext cx="838200" cy="769441"/>
          </a:xfrm>
          <a:prstGeom prst="rect">
            <a:avLst/>
          </a:prstGeom>
          <a:noFill/>
        </p:spPr>
        <p:txBody>
          <a:bodyPr wrap="square" rtlCol="0">
            <a:spAutoFit/>
          </a:bodyPr>
          <a:lstStyle/>
          <a:p>
            <a:pPr algn="ctr"/>
            <a:r>
              <a:rPr lang="en-US" sz="4400" dirty="0" smtClean="0"/>
              <a:t>-6</a:t>
            </a:r>
            <a:endParaRPr lang="vi-VN" sz="4400" dirty="0"/>
          </a:p>
        </p:txBody>
      </p:sp>
      <p:sp>
        <p:nvSpPr>
          <p:cNvPr id="70" name="TextBox 69"/>
          <p:cNvSpPr txBox="1"/>
          <p:nvPr/>
        </p:nvSpPr>
        <p:spPr>
          <a:xfrm>
            <a:off x="3098460" y="4538079"/>
            <a:ext cx="838200" cy="769441"/>
          </a:xfrm>
          <a:prstGeom prst="rect">
            <a:avLst/>
          </a:prstGeom>
          <a:noFill/>
        </p:spPr>
        <p:txBody>
          <a:bodyPr wrap="square" rtlCol="0">
            <a:spAutoFit/>
          </a:bodyPr>
          <a:lstStyle/>
          <a:p>
            <a:pPr algn="ctr"/>
            <a:r>
              <a:rPr lang="en-US" sz="4400" dirty="0" smtClean="0"/>
              <a:t>-5</a:t>
            </a:r>
            <a:endParaRPr lang="vi-VN" sz="4400" dirty="0"/>
          </a:p>
        </p:txBody>
      </p:sp>
      <p:sp>
        <p:nvSpPr>
          <p:cNvPr id="71" name="TextBox 70"/>
          <p:cNvSpPr txBox="1"/>
          <p:nvPr/>
        </p:nvSpPr>
        <p:spPr>
          <a:xfrm>
            <a:off x="9544378" y="4538080"/>
            <a:ext cx="838200" cy="769441"/>
          </a:xfrm>
          <a:prstGeom prst="rect">
            <a:avLst/>
          </a:prstGeom>
          <a:noFill/>
        </p:spPr>
        <p:txBody>
          <a:bodyPr wrap="square" rtlCol="0">
            <a:spAutoFit/>
          </a:bodyPr>
          <a:lstStyle/>
          <a:p>
            <a:pPr algn="ctr"/>
            <a:r>
              <a:rPr lang="en-US" sz="4400" dirty="0" smtClean="0"/>
              <a:t>2</a:t>
            </a:r>
            <a:endParaRPr lang="vi-VN" sz="4400" dirty="0"/>
          </a:p>
        </p:txBody>
      </p:sp>
      <p:sp>
        <p:nvSpPr>
          <p:cNvPr id="72" name="TextBox 71"/>
          <p:cNvSpPr txBox="1"/>
          <p:nvPr/>
        </p:nvSpPr>
        <p:spPr>
          <a:xfrm>
            <a:off x="11319045" y="4652996"/>
            <a:ext cx="838200" cy="769441"/>
          </a:xfrm>
          <a:prstGeom prst="rect">
            <a:avLst/>
          </a:prstGeom>
          <a:noFill/>
        </p:spPr>
        <p:txBody>
          <a:bodyPr wrap="square" rtlCol="0">
            <a:spAutoFit/>
          </a:bodyPr>
          <a:lstStyle/>
          <a:p>
            <a:pPr algn="ctr"/>
            <a:r>
              <a:rPr lang="en-US" sz="4400" dirty="0" smtClean="0"/>
              <a:t>4</a:t>
            </a:r>
            <a:endParaRPr lang="vi-VN" sz="4400" dirty="0"/>
          </a:p>
        </p:txBody>
      </p:sp>
      <p:pic>
        <p:nvPicPr>
          <p:cNvPr id="73" name="Picture 72"/>
          <p:cNvPicPr>
            <a:picLocks noChangeAspect="1"/>
          </p:cNvPicPr>
          <p:nvPr/>
        </p:nvPicPr>
        <p:blipFill rotWithShape="1">
          <a:blip r:embed="rId15">
            <a:clrChange>
              <a:clrFrom>
                <a:srgbClr val="FFFFFF"/>
              </a:clrFrom>
              <a:clrTo>
                <a:srgbClr val="FFFFFF">
                  <a:alpha val="0"/>
                </a:srgbClr>
              </a:clrTo>
            </a:clrChange>
          </a:blip>
          <a:srcRect l="15594" r="-1"/>
          <a:stretch/>
        </p:blipFill>
        <p:spPr>
          <a:xfrm>
            <a:off x="2514600" y="4070089"/>
            <a:ext cx="19290307" cy="2568873"/>
          </a:xfrm>
          <a:prstGeom prst="rect">
            <a:avLst/>
          </a:prstGeom>
        </p:spPr>
      </p:pic>
      <p:sp>
        <p:nvSpPr>
          <p:cNvPr id="74" name="TextBox 73"/>
          <p:cNvSpPr txBox="1"/>
          <p:nvPr/>
        </p:nvSpPr>
        <p:spPr>
          <a:xfrm>
            <a:off x="3943680" y="4506091"/>
            <a:ext cx="838200" cy="769441"/>
          </a:xfrm>
          <a:prstGeom prst="rect">
            <a:avLst/>
          </a:prstGeom>
          <a:noFill/>
        </p:spPr>
        <p:txBody>
          <a:bodyPr wrap="square" rtlCol="0">
            <a:spAutoFit/>
          </a:bodyPr>
          <a:lstStyle/>
          <a:p>
            <a:pPr algn="ctr"/>
            <a:r>
              <a:rPr lang="en-US" sz="4400" dirty="0" smtClean="0"/>
              <a:t>-4</a:t>
            </a:r>
            <a:endParaRPr lang="vi-VN" sz="4400" dirty="0"/>
          </a:p>
        </p:txBody>
      </p:sp>
      <p:sp>
        <p:nvSpPr>
          <p:cNvPr id="75" name="TextBox 74"/>
          <p:cNvSpPr txBox="1"/>
          <p:nvPr/>
        </p:nvSpPr>
        <p:spPr>
          <a:xfrm>
            <a:off x="4824141" y="4553261"/>
            <a:ext cx="838200" cy="769441"/>
          </a:xfrm>
          <a:prstGeom prst="rect">
            <a:avLst/>
          </a:prstGeom>
          <a:noFill/>
        </p:spPr>
        <p:txBody>
          <a:bodyPr wrap="square" rtlCol="0">
            <a:spAutoFit/>
          </a:bodyPr>
          <a:lstStyle/>
          <a:p>
            <a:pPr algn="ctr"/>
            <a:r>
              <a:rPr lang="en-US" sz="4400" dirty="0" smtClean="0"/>
              <a:t>-3</a:t>
            </a:r>
            <a:endParaRPr lang="vi-VN" sz="4400" dirty="0"/>
          </a:p>
        </p:txBody>
      </p:sp>
      <p:sp>
        <p:nvSpPr>
          <p:cNvPr id="76" name="TextBox 75"/>
          <p:cNvSpPr txBox="1"/>
          <p:nvPr/>
        </p:nvSpPr>
        <p:spPr>
          <a:xfrm>
            <a:off x="5801280" y="4553261"/>
            <a:ext cx="838200" cy="769441"/>
          </a:xfrm>
          <a:prstGeom prst="rect">
            <a:avLst/>
          </a:prstGeom>
          <a:noFill/>
        </p:spPr>
        <p:txBody>
          <a:bodyPr wrap="square" rtlCol="0">
            <a:spAutoFit/>
          </a:bodyPr>
          <a:lstStyle/>
          <a:p>
            <a:pPr algn="ctr"/>
            <a:r>
              <a:rPr lang="en-US" sz="4400" dirty="0" smtClean="0"/>
              <a:t>-2</a:t>
            </a:r>
            <a:endParaRPr lang="vi-VN" sz="4400" dirty="0"/>
          </a:p>
        </p:txBody>
      </p:sp>
      <p:sp>
        <p:nvSpPr>
          <p:cNvPr id="77" name="TextBox 76"/>
          <p:cNvSpPr txBox="1"/>
          <p:nvPr/>
        </p:nvSpPr>
        <p:spPr>
          <a:xfrm>
            <a:off x="6690614" y="4553261"/>
            <a:ext cx="838200" cy="769441"/>
          </a:xfrm>
          <a:prstGeom prst="rect">
            <a:avLst/>
          </a:prstGeom>
          <a:noFill/>
        </p:spPr>
        <p:txBody>
          <a:bodyPr wrap="square" rtlCol="0">
            <a:spAutoFit/>
          </a:bodyPr>
          <a:lstStyle/>
          <a:p>
            <a:pPr algn="ctr"/>
            <a:r>
              <a:rPr lang="en-US" sz="4400" dirty="0" smtClean="0"/>
              <a:t>-1</a:t>
            </a:r>
            <a:endParaRPr lang="vi-VN" sz="4400" dirty="0"/>
          </a:p>
        </p:txBody>
      </p:sp>
      <p:sp>
        <p:nvSpPr>
          <p:cNvPr id="78" name="TextBox 77"/>
          <p:cNvSpPr txBox="1"/>
          <p:nvPr/>
        </p:nvSpPr>
        <p:spPr>
          <a:xfrm>
            <a:off x="8566813" y="4596048"/>
            <a:ext cx="838200" cy="769441"/>
          </a:xfrm>
          <a:prstGeom prst="rect">
            <a:avLst/>
          </a:prstGeom>
          <a:noFill/>
        </p:spPr>
        <p:txBody>
          <a:bodyPr wrap="square" rtlCol="0">
            <a:spAutoFit/>
          </a:bodyPr>
          <a:lstStyle/>
          <a:p>
            <a:pPr algn="ctr"/>
            <a:r>
              <a:rPr lang="en-US" sz="4400" dirty="0" smtClean="0"/>
              <a:t>1</a:t>
            </a:r>
            <a:endParaRPr lang="vi-VN" sz="4400" dirty="0"/>
          </a:p>
        </p:txBody>
      </p:sp>
      <p:sp>
        <p:nvSpPr>
          <p:cNvPr id="79" name="TextBox 78"/>
          <p:cNvSpPr txBox="1"/>
          <p:nvPr/>
        </p:nvSpPr>
        <p:spPr>
          <a:xfrm>
            <a:off x="10443012" y="4596048"/>
            <a:ext cx="838200" cy="769441"/>
          </a:xfrm>
          <a:prstGeom prst="rect">
            <a:avLst/>
          </a:prstGeom>
          <a:noFill/>
        </p:spPr>
        <p:txBody>
          <a:bodyPr wrap="square" rtlCol="0">
            <a:spAutoFit/>
          </a:bodyPr>
          <a:lstStyle/>
          <a:p>
            <a:pPr algn="ctr"/>
            <a:r>
              <a:rPr lang="en-US" sz="4400" dirty="0" smtClean="0"/>
              <a:t>3</a:t>
            </a:r>
            <a:endParaRPr lang="vi-VN" sz="4400" dirty="0"/>
          </a:p>
        </p:txBody>
      </p:sp>
      <p:sp>
        <p:nvSpPr>
          <p:cNvPr id="11" name="Rectangle 10"/>
          <p:cNvSpPr/>
          <p:nvPr/>
        </p:nvSpPr>
        <p:spPr>
          <a:xfrm>
            <a:off x="2941769" y="6332059"/>
            <a:ext cx="12538499" cy="901593"/>
          </a:xfrm>
          <a:prstGeom prst="rect">
            <a:avLst/>
          </a:prstGeom>
        </p:spPr>
        <p:txBody>
          <a:bodyPr wrap="square">
            <a:spAutoFit/>
          </a:bodyPr>
          <a:lstStyle/>
          <a:p>
            <a:pPr algn="just">
              <a:lnSpc>
                <a:spcPct val="150000"/>
              </a:lnSpc>
              <a:spcAft>
                <a:spcPts val="1000"/>
              </a:spcAft>
            </a:pPr>
            <a:r>
              <a:rPr lang="vi-VN" sz="4000" dirty="0" smtClean="0">
                <a:solidFill>
                  <a:srgbClr val="000000"/>
                </a:solidFill>
                <a:ea typeface="Calibri" panose="020F0502020204030204" pitchFamily="34" charset="0"/>
              </a:rPr>
              <a:t>Có</a:t>
            </a:r>
            <a:r>
              <a:rPr lang="en-US" sz="4000" dirty="0" smtClean="0">
                <a:solidFill>
                  <a:srgbClr val="000000"/>
                </a:solidFill>
                <a:ea typeface="Calibri" panose="020F0502020204030204" pitchFamily="34" charset="0"/>
              </a:rPr>
              <a:t>:</a:t>
            </a:r>
            <a:r>
              <a:rPr lang="vi-VN" sz="4000" dirty="0" smtClean="0">
                <a:solidFill>
                  <a:srgbClr val="000000"/>
                </a:solidFill>
                <a:ea typeface="Calibri" panose="020F0502020204030204" pitchFamily="34" charset="0"/>
              </a:rPr>
              <a:t> </a:t>
            </a:r>
            <a:r>
              <a:rPr lang="vi-VN" sz="4000" dirty="0">
                <a:solidFill>
                  <a:srgbClr val="000000"/>
                </a:solidFill>
                <a:ea typeface="Calibri" panose="020F0502020204030204" pitchFamily="34" charset="0"/>
              </a:rPr>
              <a:t>-</a:t>
            </a:r>
            <a:r>
              <a:rPr lang="vi-VN" sz="4000" dirty="0" smtClean="0">
                <a:solidFill>
                  <a:srgbClr val="000000"/>
                </a:solidFill>
                <a:ea typeface="Calibri" panose="020F0502020204030204" pitchFamily="34" charset="0"/>
              </a:rPr>
              <a:t>6</a:t>
            </a:r>
            <a:r>
              <a:rPr lang="en-US" sz="4000" dirty="0" smtClean="0">
                <a:solidFill>
                  <a:srgbClr val="000000"/>
                </a:solidFill>
                <a:ea typeface="Calibri" panose="020F0502020204030204" pitchFamily="34" charset="0"/>
              </a:rPr>
              <a:t> </a:t>
            </a:r>
            <a:r>
              <a:rPr lang="en-US" sz="4000" dirty="0" err="1" smtClean="0">
                <a:solidFill>
                  <a:srgbClr val="000000"/>
                </a:solidFill>
                <a:ea typeface="Calibri" panose="020F0502020204030204" pitchFamily="34" charset="0"/>
              </a:rPr>
              <a:t>nằm</a:t>
            </a:r>
            <a:r>
              <a:rPr lang="en-US" sz="4000" dirty="0" smtClean="0">
                <a:solidFill>
                  <a:srgbClr val="000000"/>
                </a:solidFill>
                <a:ea typeface="Calibri" panose="020F0502020204030204" pitchFamily="34" charset="0"/>
              </a:rPr>
              <a:t> </a:t>
            </a:r>
            <a:r>
              <a:rPr lang="en-US" sz="4000" dirty="0" err="1" smtClean="0">
                <a:solidFill>
                  <a:srgbClr val="000000"/>
                </a:solidFill>
                <a:ea typeface="Calibri" panose="020F0502020204030204" pitchFamily="34" charset="0"/>
              </a:rPr>
              <a:t>bên</a:t>
            </a:r>
            <a:r>
              <a:rPr lang="en-US" sz="4000" dirty="0" smtClean="0">
                <a:solidFill>
                  <a:srgbClr val="000000"/>
                </a:solidFill>
                <a:ea typeface="Calibri" panose="020F0502020204030204" pitchFamily="34" charset="0"/>
              </a:rPr>
              <a:t> </a:t>
            </a:r>
            <a:r>
              <a:rPr lang="en-US" sz="4000" dirty="0" err="1" smtClean="0">
                <a:solidFill>
                  <a:srgbClr val="000000"/>
                </a:solidFill>
                <a:ea typeface="Calibri" panose="020F0502020204030204" pitchFamily="34" charset="0"/>
              </a:rPr>
              <a:t>trái</a:t>
            </a:r>
            <a:r>
              <a:rPr lang="en-US" sz="4000" dirty="0" smtClean="0">
                <a:solidFill>
                  <a:srgbClr val="000000"/>
                </a:solidFill>
                <a:ea typeface="Calibri" panose="020F0502020204030204" pitchFamily="34" charset="0"/>
              </a:rPr>
              <a:t> </a:t>
            </a:r>
            <a:r>
              <a:rPr lang="en-US" sz="4000" dirty="0" err="1" smtClean="0">
                <a:solidFill>
                  <a:srgbClr val="000000"/>
                </a:solidFill>
                <a:ea typeface="Calibri" panose="020F0502020204030204" pitchFamily="34" charset="0"/>
              </a:rPr>
              <a:t>điểm</a:t>
            </a:r>
            <a:r>
              <a:rPr lang="en-US" sz="4000" dirty="0" smtClean="0">
                <a:solidFill>
                  <a:srgbClr val="000000"/>
                </a:solidFill>
                <a:ea typeface="Calibri" panose="020F0502020204030204" pitchFamily="34" charset="0"/>
              </a:rPr>
              <a:t> 0 =&gt; </a:t>
            </a:r>
            <a:r>
              <a:rPr lang="en-US" sz="4000" b="1" dirty="0" smtClean="0">
                <a:solidFill>
                  <a:srgbClr val="000000"/>
                </a:solidFill>
                <a:ea typeface="Calibri" panose="020F0502020204030204" pitchFamily="34" charset="0"/>
              </a:rPr>
              <a:t>-6 &lt; 0</a:t>
            </a:r>
            <a:endParaRPr lang="en-US" sz="4000" b="1" dirty="0">
              <a:solidFill>
                <a:srgbClr val="000000"/>
              </a:solidFill>
              <a:ea typeface="Calibri" panose="020F0502020204030204" pitchFamily="34" charset="0"/>
            </a:endParaRPr>
          </a:p>
        </p:txBody>
      </p:sp>
      <p:sp>
        <p:nvSpPr>
          <p:cNvPr id="80" name="Rectangle 79"/>
          <p:cNvSpPr/>
          <p:nvPr/>
        </p:nvSpPr>
        <p:spPr>
          <a:xfrm>
            <a:off x="4069174" y="7319998"/>
            <a:ext cx="12538499" cy="901593"/>
          </a:xfrm>
          <a:prstGeom prst="rect">
            <a:avLst/>
          </a:prstGeom>
        </p:spPr>
        <p:txBody>
          <a:bodyPr wrap="square">
            <a:spAutoFit/>
          </a:bodyPr>
          <a:lstStyle/>
          <a:p>
            <a:pPr algn="just">
              <a:lnSpc>
                <a:spcPct val="150000"/>
              </a:lnSpc>
              <a:spcAft>
                <a:spcPts val="1000"/>
              </a:spcAft>
            </a:pPr>
            <a:r>
              <a:rPr lang="en-US" sz="4000" dirty="0" smtClean="0">
                <a:solidFill>
                  <a:srgbClr val="000000"/>
                </a:solidFill>
                <a:ea typeface="Calibri" panose="020F0502020204030204" pitchFamily="34" charset="0"/>
              </a:rPr>
              <a:t>0 </a:t>
            </a:r>
            <a:r>
              <a:rPr lang="en-US" sz="4000" dirty="0" err="1" smtClean="0">
                <a:solidFill>
                  <a:srgbClr val="000000"/>
                </a:solidFill>
                <a:ea typeface="Calibri" panose="020F0502020204030204" pitchFamily="34" charset="0"/>
              </a:rPr>
              <a:t>nằm</a:t>
            </a:r>
            <a:r>
              <a:rPr lang="en-US" sz="4000" dirty="0" smtClean="0">
                <a:solidFill>
                  <a:srgbClr val="000000"/>
                </a:solidFill>
                <a:ea typeface="Calibri" panose="020F0502020204030204" pitchFamily="34" charset="0"/>
              </a:rPr>
              <a:t> </a:t>
            </a:r>
            <a:r>
              <a:rPr lang="en-US" sz="4000" dirty="0" err="1" smtClean="0">
                <a:solidFill>
                  <a:srgbClr val="000000"/>
                </a:solidFill>
                <a:ea typeface="Calibri" panose="020F0502020204030204" pitchFamily="34" charset="0"/>
              </a:rPr>
              <a:t>bên</a:t>
            </a:r>
            <a:r>
              <a:rPr lang="en-US" sz="4000" dirty="0" smtClean="0">
                <a:solidFill>
                  <a:srgbClr val="000000"/>
                </a:solidFill>
                <a:ea typeface="Calibri" panose="020F0502020204030204" pitchFamily="34" charset="0"/>
              </a:rPr>
              <a:t> </a:t>
            </a:r>
            <a:r>
              <a:rPr lang="en-US" sz="4000" dirty="0" err="1" smtClean="0">
                <a:solidFill>
                  <a:srgbClr val="000000"/>
                </a:solidFill>
                <a:ea typeface="Calibri" panose="020F0502020204030204" pitchFamily="34" charset="0"/>
              </a:rPr>
              <a:t>trái</a:t>
            </a:r>
            <a:r>
              <a:rPr lang="en-US" sz="4000" dirty="0" smtClean="0">
                <a:solidFill>
                  <a:srgbClr val="000000"/>
                </a:solidFill>
                <a:ea typeface="Calibri" panose="020F0502020204030204" pitchFamily="34" charset="0"/>
              </a:rPr>
              <a:t> </a:t>
            </a:r>
            <a:r>
              <a:rPr lang="en-US" sz="4000" dirty="0" err="1" smtClean="0">
                <a:solidFill>
                  <a:srgbClr val="000000"/>
                </a:solidFill>
                <a:ea typeface="Calibri" panose="020F0502020204030204" pitchFamily="34" charset="0"/>
              </a:rPr>
              <a:t>điểm</a:t>
            </a:r>
            <a:r>
              <a:rPr lang="en-US" sz="4000" dirty="0" smtClean="0">
                <a:solidFill>
                  <a:srgbClr val="000000"/>
                </a:solidFill>
                <a:ea typeface="Calibri" panose="020F0502020204030204" pitchFamily="34" charset="0"/>
              </a:rPr>
              <a:t> 4 =&gt; </a:t>
            </a:r>
            <a:r>
              <a:rPr lang="en-US" sz="4000" b="1" dirty="0" smtClean="0">
                <a:solidFill>
                  <a:srgbClr val="000000"/>
                </a:solidFill>
                <a:ea typeface="Calibri" panose="020F0502020204030204" pitchFamily="34" charset="0"/>
              </a:rPr>
              <a:t>0 &lt; 4</a:t>
            </a:r>
            <a:endParaRPr lang="en-US" sz="4000" b="1" dirty="0">
              <a:solidFill>
                <a:srgbClr val="000000"/>
              </a:solidFill>
              <a:ea typeface="Calibri" panose="020F0502020204030204" pitchFamily="34" charset="0"/>
            </a:endParaRPr>
          </a:p>
        </p:txBody>
      </p:sp>
      <p:sp>
        <p:nvSpPr>
          <p:cNvPr id="81" name="Right Brace 80"/>
          <p:cNvSpPr/>
          <p:nvPr/>
        </p:nvSpPr>
        <p:spPr>
          <a:xfrm>
            <a:off x="11260050" y="6487246"/>
            <a:ext cx="419100" cy="1862504"/>
          </a:xfrm>
          <a:prstGeom prst="rightBrace">
            <a:avLst/>
          </a:prstGeom>
          <a:ln w="28575"/>
        </p:spPr>
        <p:style>
          <a:lnRef idx="3">
            <a:schemeClr val="dk1"/>
          </a:lnRef>
          <a:fillRef idx="0">
            <a:schemeClr val="dk1"/>
          </a:fillRef>
          <a:effectRef idx="2">
            <a:schemeClr val="dk1"/>
          </a:effectRef>
          <a:fontRef idx="minor">
            <a:schemeClr val="tx1"/>
          </a:fontRef>
        </p:style>
        <p:txBody>
          <a:bodyPr rtlCol="0" anchor="ctr"/>
          <a:lstStyle/>
          <a:p>
            <a:pPr algn="ctr">
              <a:lnSpc>
                <a:spcPct val="120000"/>
              </a:lnSpc>
            </a:pPr>
            <a:endParaRPr lang="en-US" sz="3600"/>
          </a:p>
        </p:txBody>
      </p:sp>
      <p:sp>
        <p:nvSpPr>
          <p:cNvPr id="12" name="Rectangle 11"/>
          <p:cNvSpPr/>
          <p:nvPr/>
        </p:nvSpPr>
        <p:spPr>
          <a:xfrm>
            <a:off x="11840718" y="6986318"/>
            <a:ext cx="2462533" cy="830164"/>
          </a:xfrm>
          <a:prstGeom prst="rect">
            <a:avLst/>
          </a:prstGeom>
        </p:spPr>
        <p:txBody>
          <a:bodyPr wrap="none">
            <a:spAutoFit/>
          </a:bodyPr>
          <a:lstStyle/>
          <a:p>
            <a:pPr algn="ctr">
              <a:lnSpc>
                <a:spcPct val="120000"/>
              </a:lnSpc>
            </a:pPr>
            <a:r>
              <a:rPr lang="en-US" sz="4400" b="1" dirty="0" smtClean="0">
                <a:solidFill>
                  <a:srgbClr val="FF0000"/>
                </a:solidFill>
                <a:cs typeface="Times New Roman" panose="02020603050405020304" pitchFamily="18" charset="0"/>
              </a:rPr>
              <a:t>=&gt; -6 </a:t>
            </a:r>
            <a:r>
              <a:rPr lang="en-US" sz="4400" b="1" dirty="0">
                <a:solidFill>
                  <a:srgbClr val="FF0000"/>
                </a:solidFill>
                <a:cs typeface="Times New Roman" panose="02020603050405020304" pitchFamily="18" charset="0"/>
              </a:rPr>
              <a:t>&lt; </a:t>
            </a:r>
            <a:r>
              <a:rPr lang="en-US" sz="4400" b="1" dirty="0" smtClean="0">
                <a:solidFill>
                  <a:srgbClr val="FF0000"/>
                </a:solidFill>
                <a:cs typeface="Times New Roman" panose="02020603050405020304" pitchFamily="18" charset="0"/>
              </a:rPr>
              <a:t>4</a:t>
            </a:r>
            <a:endParaRPr lang="en-US" sz="4400" b="1" dirty="0">
              <a:solidFill>
                <a:srgbClr val="FF0000"/>
              </a:solidFill>
              <a:cs typeface="Times New Roman" panose="02020603050405020304" pitchFamily="18" charset="0"/>
            </a:endParaRPr>
          </a:p>
        </p:txBody>
      </p:sp>
      <p:grpSp>
        <p:nvGrpSpPr>
          <p:cNvPr id="82" name="Group 81"/>
          <p:cNvGrpSpPr/>
          <p:nvPr/>
        </p:nvGrpSpPr>
        <p:grpSpPr>
          <a:xfrm>
            <a:off x="2611904" y="8622385"/>
            <a:ext cx="14019500" cy="1179377"/>
            <a:chOff x="2680166" y="876300"/>
            <a:chExt cx="14019500" cy="1909835"/>
          </a:xfrm>
        </p:grpSpPr>
        <p:grpSp>
          <p:nvGrpSpPr>
            <p:cNvPr id="83" name="Group 3"/>
            <p:cNvGrpSpPr/>
            <p:nvPr/>
          </p:nvGrpSpPr>
          <p:grpSpPr>
            <a:xfrm>
              <a:off x="2680166" y="876300"/>
              <a:ext cx="14019500" cy="1909835"/>
              <a:chOff x="-484293" y="-859033"/>
              <a:chExt cx="2167483" cy="646043"/>
            </a:xfrm>
            <a:solidFill>
              <a:srgbClr val="CCFF66"/>
            </a:solidFill>
          </p:grpSpPr>
          <p:sp>
            <p:nvSpPr>
              <p:cNvPr id="85" name="Freeform 4"/>
              <p:cNvSpPr/>
              <p:nvPr/>
            </p:nvSpPr>
            <p:spPr>
              <a:xfrm>
                <a:off x="-484293" y="-859033"/>
                <a:ext cx="2167483" cy="646043"/>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CCFF99"/>
              </a:solidFill>
            </p:spPr>
          </p:sp>
        </p:grpSp>
        <p:pic>
          <p:nvPicPr>
            <p:cNvPr id="84" name="Picture 83"/>
            <p:cNvPicPr>
              <a:picLocks noChangeAspect="1"/>
            </p:cNvPicPr>
            <p:nvPr/>
          </p:nvPicPr>
          <p:blipFill>
            <a:blip r:embed="rId16"/>
            <a:stretch>
              <a:fillRect/>
            </a:stretch>
          </p:blipFill>
          <p:spPr>
            <a:xfrm>
              <a:off x="2821471" y="936542"/>
              <a:ext cx="926795" cy="1462462"/>
            </a:xfrm>
            <a:prstGeom prst="ellipse">
              <a:avLst/>
            </a:prstGeom>
          </p:spPr>
        </p:pic>
      </p:grpSp>
      <p:sp>
        <p:nvSpPr>
          <p:cNvPr id="86" name="TextBox 6"/>
          <p:cNvSpPr txBox="1"/>
          <p:nvPr/>
        </p:nvSpPr>
        <p:spPr>
          <a:xfrm>
            <a:off x="4059731" y="8783368"/>
            <a:ext cx="12547942" cy="615553"/>
          </a:xfrm>
          <a:prstGeom prst="rect">
            <a:avLst/>
          </a:prstGeom>
          <a:solidFill>
            <a:srgbClr val="CCFF99"/>
          </a:solidFill>
        </p:spPr>
        <p:txBody>
          <a:bodyPr lIns="0" tIns="0" rIns="0" bIns="0" rtlCol="0" anchor="t">
            <a:spAutoFit/>
          </a:bodyPr>
          <a:lstStyle/>
          <a:p>
            <a:r>
              <a:rPr lang="vi-VN" sz="4000" b="1" i="1" dirty="0"/>
              <a:t>Số nguyên âm luôn nhỏ hơn số nguyên dương.</a:t>
            </a:r>
            <a:endParaRPr lang="en-US" sz="4000" dirty="0"/>
          </a:p>
        </p:txBody>
      </p:sp>
    </p:spTree>
    <p:extLst>
      <p:ext uri="{BB962C8B-B14F-4D97-AF65-F5344CB8AC3E}">
        <p14:creationId xmlns:p14="http://schemas.microsoft.com/office/powerpoint/2010/main" val="390773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500"/>
                                        <p:tgtEl>
                                          <p:spTgt spid="7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500"/>
                                        <p:tgtEl>
                                          <p:spTgt spid="56"/>
                                        </p:tgtEl>
                                      </p:cBhvr>
                                    </p:animEffect>
                                  </p:childTnLst>
                                </p:cTn>
                              </p:par>
                              <p:par>
                                <p:cTn id="41" presetID="10"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500"/>
                                        <p:tgtEl>
                                          <p:spTgt spid="58"/>
                                        </p:tgtEl>
                                      </p:cBhvr>
                                    </p:animEffect>
                                  </p:childTnLst>
                                </p:cTn>
                              </p:par>
                              <p:par>
                                <p:cTn id="49" presetID="10" presetClass="entr" presetSubtype="0"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500"/>
                                        <p:tgtEl>
                                          <p:spTgt spid="60"/>
                                        </p:tgtEl>
                                      </p:cBhvr>
                                    </p:animEffect>
                                  </p:childTnLst>
                                </p:cTn>
                              </p:par>
                              <p:par>
                                <p:cTn id="57" presetID="10" presetClass="entr" presetSubtype="0" fill="hold" nodeType="with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fade">
                                      <p:cBhvr>
                                        <p:cTn id="59" dur="500"/>
                                        <p:tgtEl>
                                          <p:spTgt spid="6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0"/>
                                        <p:tgtEl>
                                          <p:spTgt spid="62"/>
                                        </p:tgtEl>
                                      </p:cBhvr>
                                    </p:animEffect>
                                  </p:childTnLst>
                                </p:cTn>
                              </p:par>
                              <p:par>
                                <p:cTn id="65" presetID="10" presetClass="entr" presetSubtype="0" fill="hold"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fade">
                                      <p:cBhvr>
                                        <p:cTn id="72" dur="500"/>
                                        <p:tgtEl>
                                          <p:spTgt spid="64"/>
                                        </p:tgtEl>
                                      </p:cBhvr>
                                    </p:animEffect>
                                  </p:childTnLst>
                                </p:cTn>
                              </p:par>
                              <p:par>
                                <p:cTn id="73" presetID="10" presetClass="entr" presetSubtype="0" fill="hold" nodeType="with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fade">
                                      <p:cBhvr>
                                        <p:cTn id="75" dur="500"/>
                                        <p:tgtEl>
                                          <p:spTgt spid="6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66"/>
                                        </p:tgtEl>
                                        <p:attrNameLst>
                                          <p:attrName>style.visibility</p:attrName>
                                        </p:attrNameLst>
                                      </p:cBhvr>
                                      <p:to>
                                        <p:strVal val="visible"/>
                                      </p:to>
                                    </p:set>
                                    <p:animEffect transition="in" filter="fade">
                                      <p:cBhvr>
                                        <p:cTn id="80" dur="500"/>
                                        <p:tgtEl>
                                          <p:spTgt spid="66"/>
                                        </p:tgtEl>
                                      </p:cBhvr>
                                    </p:animEffect>
                                  </p:childTnLst>
                                </p:cTn>
                              </p:par>
                              <p:par>
                                <p:cTn id="81" presetID="10" presetClass="exit" presetSubtype="0" fill="hold" nodeType="withEffect">
                                  <p:stCondLst>
                                    <p:cond delay="0"/>
                                  </p:stCondLst>
                                  <p:childTnLst>
                                    <p:animEffect transition="out" filter="fade">
                                      <p:cBhvr>
                                        <p:cTn id="82" dur="500"/>
                                        <p:tgtEl>
                                          <p:spTgt spid="73"/>
                                        </p:tgtEl>
                                      </p:cBhvr>
                                    </p:animEffect>
                                    <p:set>
                                      <p:cBhvr>
                                        <p:cTn id="83" dur="1" fill="hold">
                                          <p:stCondLst>
                                            <p:cond delay="499"/>
                                          </p:stCondLst>
                                        </p:cTn>
                                        <p:tgtEl>
                                          <p:spTgt spid="73"/>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fade">
                                      <p:cBhvr>
                                        <p:cTn id="87" dur="500"/>
                                        <p:tgtEl>
                                          <p:spTgt spid="6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fade">
                                      <p:cBhvr>
                                        <p:cTn id="92" dur="500"/>
                                        <p:tgtEl>
                                          <p:spTgt spid="7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fade">
                                      <p:cBhvr>
                                        <p:cTn id="97" dur="500"/>
                                        <p:tgtEl>
                                          <p:spTgt spid="7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5"/>
                                        </p:tgtEl>
                                        <p:attrNameLst>
                                          <p:attrName>style.visibility</p:attrName>
                                        </p:attrNameLst>
                                      </p:cBhvr>
                                      <p:to>
                                        <p:strVal val="visible"/>
                                      </p:to>
                                    </p:set>
                                    <p:animEffect transition="in" filter="fade">
                                      <p:cBhvr>
                                        <p:cTn id="102" dur="500"/>
                                        <p:tgtEl>
                                          <p:spTgt spid="7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in" filter="fade">
                                      <p:cBhvr>
                                        <p:cTn id="107" dur="500"/>
                                        <p:tgtEl>
                                          <p:spTgt spid="7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78"/>
                                        </p:tgtEl>
                                        <p:attrNameLst>
                                          <p:attrName>style.visibility</p:attrName>
                                        </p:attrNameLst>
                                      </p:cBhvr>
                                      <p:to>
                                        <p:strVal val="visible"/>
                                      </p:to>
                                    </p:set>
                                    <p:animEffect transition="in" filter="fade">
                                      <p:cBhvr>
                                        <p:cTn id="112" dur="500"/>
                                        <p:tgtEl>
                                          <p:spTgt spid="7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71"/>
                                        </p:tgtEl>
                                        <p:attrNameLst>
                                          <p:attrName>style.visibility</p:attrName>
                                        </p:attrNameLst>
                                      </p:cBhvr>
                                      <p:to>
                                        <p:strVal val="visible"/>
                                      </p:to>
                                    </p:set>
                                    <p:animEffect transition="in" filter="fade">
                                      <p:cBhvr>
                                        <p:cTn id="117" dur="500"/>
                                        <p:tgtEl>
                                          <p:spTgt spid="7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79"/>
                                        </p:tgtEl>
                                        <p:attrNameLst>
                                          <p:attrName>style.visibility</p:attrName>
                                        </p:attrNameLst>
                                      </p:cBhvr>
                                      <p:to>
                                        <p:strVal val="visible"/>
                                      </p:to>
                                    </p:set>
                                    <p:animEffect transition="in" filter="fade">
                                      <p:cBhvr>
                                        <p:cTn id="122" dur="500"/>
                                        <p:tgtEl>
                                          <p:spTgt spid="7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72"/>
                                        </p:tgtEl>
                                        <p:attrNameLst>
                                          <p:attrName>style.visibility</p:attrName>
                                        </p:attrNameLst>
                                      </p:cBhvr>
                                      <p:to>
                                        <p:strVal val="visible"/>
                                      </p:to>
                                    </p:set>
                                    <p:animEffect transition="in" filter="fade">
                                      <p:cBhvr>
                                        <p:cTn id="127" dur="500"/>
                                        <p:tgtEl>
                                          <p:spTgt spid="72"/>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77"/>
                                        </p:tgtEl>
                                        <p:attrNameLst>
                                          <p:attrName>style.visibility</p:attrName>
                                        </p:attrNameLst>
                                      </p:cBhvr>
                                      <p:to>
                                        <p:strVal val="visible"/>
                                      </p:to>
                                    </p:set>
                                    <p:animEffect transition="in" filter="fade">
                                      <p:cBhvr>
                                        <p:cTn id="132" dur="500"/>
                                        <p:tgtEl>
                                          <p:spTgt spid="77"/>
                                        </p:tgtEl>
                                      </p:cBhvr>
                                    </p:animEffec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1"/>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80"/>
                                        </p:tgtEl>
                                        <p:attrNameLst>
                                          <p:attrName>style.visibility</p:attrName>
                                        </p:attrNameLst>
                                      </p:cBhvr>
                                      <p:to>
                                        <p:strVal val="visible"/>
                                      </p:to>
                                    </p:set>
                                  </p:childTnLst>
                                </p:cTn>
                              </p:par>
                              <p:par>
                                <p:cTn id="141" presetID="16" presetClass="entr" presetSubtype="21" fill="hold" grpId="0" nodeType="withEffect">
                                  <p:stCondLst>
                                    <p:cond delay="0"/>
                                  </p:stCondLst>
                                  <p:childTnLst>
                                    <p:set>
                                      <p:cBhvr>
                                        <p:cTn id="142" dur="1" fill="hold">
                                          <p:stCondLst>
                                            <p:cond delay="0"/>
                                          </p:stCondLst>
                                        </p:cTn>
                                        <p:tgtEl>
                                          <p:spTgt spid="81"/>
                                        </p:tgtEl>
                                        <p:attrNameLst>
                                          <p:attrName>style.visibility</p:attrName>
                                        </p:attrNameLst>
                                      </p:cBhvr>
                                      <p:to>
                                        <p:strVal val="visible"/>
                                      </p:to>
                                    </p:set>
                                    <p:animEffect transition="in" filter="barn(inVertical)">
                                      <p:cBhvr>
                                        <p:cTn id="143" dur="500"/>
                                        <p:tgtEl>
                                          <p:spTgt spid="81"/>
                                        </p:tgtEl>
                                      </p:cBhvr>
                                    </p:animEffect>
                                  </p:childTnLst>
                                </p:cTn>
                              </p:par>
                            </p:childTnLst>
                          </p:cTn>
                        </p:par>
                      </p:childTnLst>
                    </p:cTn>
                  </p:par>
                  <p:par>
                    <p:cTn id="144" fill="hold">
                      <p:stCondLst>
                        <p:cond delay="indefinite"/>
                      </p:stCondLst>
                      <p:childTnLst>
                        <p:par>
                          <p:cTn id="145" fill="hold">
                            <p:stCondLst>
                              <p:cond delay="0"/>
                            </p:stCondLst>
                            <p:childTnLst>
                              <p:par>
                                <p:cTn id="146" presetID="2" presetClass="entr" presetSubtype="8" fill="hold" grpId="0" nodeType="clickEffect">
                                  <p:stCondLst>
                                    <p:cond delay="0"/>
                                  </p:stCondLst>
                                  <p:childTnLst>
                                    <p:set>
                                      <p:cBhvr>
                                        <p:cTn id="147" dur="1" fill="hold">
                                          <p:stCondLst>
                                            <p:cond delay="0"/>
                                          </p:stCondLst>
                                        </p:cTn>
                                        <p:tgtEl>
                                          <p:spTgt spid="12"/>
                                        </p:tgtEl>
                                        <p:attrNameLst>
                                          <p:attrName>style.visibility</p:attrName>
                                        </p:attrNameLst>
                                      </p:cBhvr>
                                      <p:to>
                                        <p:strVal val="visible"/>
                                      </p:to>
                                    </p:set>
                                    <p:anim calcmode="lin" valueType="num">
                                      <p:cBhvr additive="base">
                                        <p:cTn id="148" dur="500" fill="hold"/>
                                        <p:tgtEl>
                                          <p:spTgt spid="12"/>
                                        </p:tgtEl>
                                        <p:attrNameLst>
                                          <p:attrName>ppt_x</p:attrName>
                                        </p:attrNameLst>
                                      </p:cBhvr>
                                      <p:tavLst>
                                        <p:tav tm="0">
                                          <p:val>
                                            <p:strVal val="0-#ppt_w/2"/>
                                          </p:val>
                                        </p:tav>
                                        <p:tav tm="100000">
                                          <p:val>
                                            <p:strVal val="#ppt_x"/>
                                          </p:val>
                                        </p:tav>
                                      </p:tavLst>
                                    </p:anim>
                                    <p:anim calcmode="lin" valueType="num">
                                      <p:cBhvr additive="base">
                                        <p:cTn id="14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82"/>
                                        </p:tgtEl>
                                        <p:attrNameLst>
                                          <p:attrName>style.visibility</p:attrName>
                                        </p:attrNameLst>
                                      </p:cBhvr>
                                      <p:to>
                                        <p:strVal val="visible"/>
                                      </p:to>
                                    </p:set>
                                  </p:childTnLst>
                                </p:cTn>
                              </p:par>
                            </p:childTnLst>
                          </p:cTn>
                        </p:par>
                        <p:par>
                          <p:cTn id="154" fill="hold">
                            <p:stCondLst>
                              <p:cond delay="0"/>
                            </p:stCondLst>
                            <p:childTnLst>
                              <p:par>
                                <p:cTn id="155" presetID="10" presetClass="entr" presetSubtype="0" fill="hold" grpId="0" nodeType="afterEffect">
                                  <p:stCondLst>
                                    <p:cond delay="0"/>
                                  </p:stCondLst>
                                  <p:childTnLst>
                                    <p:set>
                                      <p:cBhvr>
                                        <p:cTn id="156" dur="1" fill="hold">
                                          <p:stCondLst>
                                            <p:cond delay="0"/>
                                          </p:stCondLst>
                                        </p:cTn>
                                        <p:tgtEl>
                                          <p:spTgt spid="86"/>
                                        </p:tgtEl>
                                        <p:attrNameLst>
                                          <p:attrName>style.visibility</p:attrName>
                                        </p:attrNameLst>
                                      </p:cBhvr>
                                      <p:to>
                                        <p:strVal val="visible"/>
                                      </p:to>
                                    </p:set>
                                    <p:animEffect transition="in" filter="fade">
                                      <p:cBhvr>
                                        <p:cTn id="15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55" grpId="0"/>
      <p:bldP spid="69" grpId="0"/>
      <p:bldP spid="70" grpId="0"/>
      <p:bldP spid="71" grpId="0"/>
      <p:bldP spid="72" grpId="0"/>
      <p:bldP spid="74" grpId="0"/>
      <p:bldP spid="75" grpId="0"/>
      <p:bldP spid="76" grpId="0"/>
      <p:bldP spid="77" grpId="0"/>
      <p:bldP spid="78" grpId="0"/>
      <p:bldP spid="79" grpId="0"/>
      <p:bldP spid="11" grpId="0"/>
      <p:bldP spid="80" grpId="0"/>
      <p:bldP spid="81" grpId="0" animBg="1"/>
      <p:bldP spid="12" grpId="0"/>
      <p:bldP spid="8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6057900"/>
            <a:ext cx="1261030" cy="3853146"/>
          </a:xfrm>
          <a:prstGeom prst="rect">
            <a:avLst/>
          </a:prstGeom>
        </p:spPr>
      </p:pic>
      <p:sp>
        <p:nvSpPr>
          <p:cNvPr id="15" name="Rectangle 79"/>
          <p:cNvSpPr>
            <a:spLocks noChangeArrowheads="1"/>
          </p:cNvSpPr>
          <p:nvPr/>
        </p:nvSpPr>
        <p:spPr bwMode="auto">
          <a:xfrm>
            <a:off x="823523" y="225240"/>
            <a:ext cx="13479728" cy="904863"/>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b</a:t>
            </a:r>
            <a:r>
              <a:rPr kumimoji="0" lang="en-US" sz="4400" b="0" i="1" u="none" strike="noStrike" kern="1200" cap="none" spc="0" normalizeH="0" baseline="0" noProof="0" dirty="0" smtClean="0">
                <a:ln>
                  <a:noFill/>
                </a:ln>
                <a:solidFill>
                  <a:srgbClr val="002060"/>
                </a:solidFill>
                <a:effectLst/>
                <a:uLnTx/>
                <a:uFillTx/>
                <a:latin typeface="Arial" panose="020B0604020202020204"/>
                <a:ea typeface="+mn-ea"/>
                <a:cs typeface="Arial" panose="020B0604020202020204" pitchFamily="34" charset="0"/>
              </a:rPr>
              <a:t>. So </a:t>
            </a:r>
            <a:r>
              <a:rPr kumimoji="0" lang="en-US" sz="4400" b="0" i="1" u="none" strike="noStrike" kern="1200" cap="none" spc="0" normalizeH="0" baseline="0" noProof="0" dirty="0" err="1" smtClean="0">
                <a:ln>
                  <a:noFill/>
                </a:ln>
                <a:solidFill>
                  <a:srgbClr val="002060"/>
                </a:solidFill>
                <a:effectLst/>
                <a:uLnTx/>
                <a:uFillTx/>
                <a:latin typeface="Arial" panose="020B0604020202020204"/>
                <a:ea typeface="+mn-ea"/>
                <a:cs typeface="Arial" panose="020B0604020202020204" pitchFamily="34" charset="0"/>
              </a:rPr>
              <a:t>sánh</a:t>
            </a:r>
            <a:r>
              <a:rPr kumimoji="0" lang="en-US" sz="4400" b="0" i="1" u="none" strike="noStrike" kern="1200" cap="none" spc="0" normalizeH="0" baseline="0" noProof="0" dirty="0" smtClean="0">
                <a:ln>
                  <a:noFill/>
                </a:ln>
                <a:solidFill>
                  <a:srgbClr val="002060"/>
                </a:solidFill>
                <a:effectLst/>
                <a:uLnTx/>
                <a:uFillTx/>
                <a:latin typeface="Arial" panose="020B0604020202020204"/>
                <a:ea typeface="+mn-ea"/>
                <a:cs typeface="Arial" panose="020B0604020202020204" pitchFamily="34" charset="0"/>
              </a:rPr>
              <a:t> </a:t>
            </a:r>
            <a:r>
              <a:rPr kumimoji="0" lang="en-US" sz="4400" b="0" i="1" u="none" strike="noStrike" kern="1200" cap="none" spc="0" normalizeH="0" baseline="0" noProof="0" dirty="0" err="1" smtClean="0">
                <a:ln>
                  <a:noFill/>
                </a:ln>
                <a:solidFill>
                  <a:srgbClr val="002060"/>
                </a:solidFill>
                <a:effectLst/>
                <a:uLnTx/>
                <a:uFillTx/>
                <a:latin typeface="Arial" panose="020B0604020202020204"/>
                <a:ea typeface="+mn-ea"/>
                <a:cs typeface="Arial" panose="020B0604020202020204" pitchFamily="34" charset="0"/>
              </a:rPr>
              <a:t>hai</a:t>
            </a:r>
            <a:r>
              <a:rPr kumimoji="0" lang="en-US" sz="4400" b="0" i="1" u="none" strike="noStrike" kern="1200" cap="none" spc="0" normalizeH="0" baseline="0" noProof="0" dirty="0" smtClean="0">
                <a:ln>
                  <a:noFill/>
                </a:ln>
                <a:solidFill>
                  <a:srgbClr val="002060"/>
                </a:solidFill>
                <a:effectLst/>
                <a:uLnTx/>
                <a:uFillTx/>
                <a:latin typeface="Arial" panose="020B0604020202020204"/>
                <a:ea typeface="+mn-ea"/>
                <a:cs typeface="Arial" panose="020B0604020202020204" pitchFamily="34" charset="0"/>
              </a:rPr>
              <a:t> </a:t>
            </a:r>
            <a:r>
              <a:rPr kumimoji="0" lang="en-US" sz="4400" b="0" i="1" u="none" strike="noStrike" kern="1200" cap="none" spc="0" normalizeH="0" baseline="0" noProof="0" dirty="0" err="1" smtClean="0">
                <a:ln>
                  <a:noFill/>
                </a:ln>
                <a:solidFill>
                  <a:srgbClr val="002060"/>
                </a:solidFill>
                <a:effectLst/>
                <a:uLnTx/>
                <a:uFillTx/>
                <a:latin typeface="Arial" panose="020B0604020202020204"/>
                <a:ea typeface="+mn-ea"/>
                <a:cs typeface="Arial" panose="020B0604020202020204" pitchFamily="34" charset="0"/>
              </a:rPr>
              <a:t>số</a:t>
            </a:r>
            <a:r>
              <a:rPr kumimoji="0" lang="en-US" sz="4400" b="0" i="1" u="none" strike="noStrike" kern="1200" cap="none" spc="0" normalizeH="0" baseline="0" noProof="0" dirty="0" smtClean="0">
                <a:ln>
                  <a:noFill/>
                </a:ln>
                <a:solidFill>
                  <a:srgbClr val="002060"/>
                </a:solidFill>
                <a:effectLst/>
                <a:uLnTx/>
                <a:uFillTx/>
                <a:latin typeface="Arial" panose="020B0604020202020204"/>
                <a:ea typeface="+mn-ea"/>
                <a:cs typeface="Arial" panose="020B0604020202020204" pitchFamily="34" charset="0"/>
              </a:rPr>
              <a:t> </a:t>
            </a:r>
            <a:r>
              <a:rPr kumimoji="0" lang="en-US" sz="4400" b="0" i="1" u="none" strike="noStrike" kern="1200" cap="none" spc="0" normalizeH="0" baseline="0" noProof="0" dirty="0" err="1" smtClean="0">
                <a:ln>
                  <a:noFill/>
                </a:ln>
                <a:solidFill>
                  <a:srgbClr val="002060"/>
                </a:solidFill>
                <a:effectLst/>
                <a:uLnTx/>
                <a:uFillTx/>
                <a:latin typeface="Arial" panose="020B0604020202020204"/>
                <a:ea typeface="+mn-ea"/>
                <a:cs typeface="Arial" panose="020B0604020202020204" pitchFamily="34" charset="0"/>
              </a:rPr>
              <a:t>nguyên</a:t>
            </a:r>
            <a:r>
              <a:rPr kumimoji="0" lang="en-US" sz="4400" b="0" i="1" u="none" strike="noStrike" kern="1200" cap="none" spc="0" normalizeH="0" baseline="0" noProof="0" dirty="0" smtClean="0">
                <a:ln>
                  <a:noFill/>
                </a:ln>
                <a:solidFill>
                  <a:srgbClr val="002060"/>
                </a:solidFill>
                <a:effectLst/>
                <a:uLnTx/>
                <a:uFillTx/>
                <a:latin typeface="Arial" panose="020B0604020202020204"/>
                <a:ea typeface="+mn-ea"/>
                <a:cs typeface="Arial" panose="020B0604020202020204" pitchFamily="34" charset="0"/>
              </a:rPr>
              <a:t> </a:t>
            </a:r>
            <a:r>
              <a:rPr kumimoji="0" lang="en-US" sz="4400" b="0" i="1" u="none" strike="noStrike" kern="1200" cap="none" spc="0" normalizeH="0" baseline="0" noProof="0" dirty="0" err="1" smtClean="0">
                <a:ln>
                  <a:noFill/>
                </a:ln>
                <a:solidFill>
                  <a:srgbClr val="002060"/>
                </a:solidFill>
                <a:effectLst/>
                <a:uLnTx/>
                <a:uFillTx/>
                <a:latin typeface="Arial" panose="020B0604020202020204"/>
                <a:ea typeface="+mn-ea"/>
                <a:cs typeface="Arial" panose="020B0604020202020204" pitchFamily="34" charset="0"/>
              </a:rPr>
              <a:t>cùng</a:t>
            </a:r>
            <a:r>
              <a:rPr kumimoji="0" lang="en-US" sz="4400" b="0" i="1" u="none" strike="noStrike" kern="1200" cap="none" spc="0" normalizeH="0" baseline="0" noProof="0" dirty="0" smtClean="0">
                <a:ln>
                  <a:noFill/>
                </a:ln>
                <a:solidFill>
                  <a:srgbClr val="002060"/>
                </a:solidFill>
                <a:effectLst/>
                <a:uLnTx/>
                <a:uFillTx/>
                <a:latin typeface="Arial" panose="020B0604020202020204"/>
                <a:ea typeface="+mn-ea"/>
                <a:cs typeface="Arial" panose="020B0604020202020204" pitchFamily="34" charset="0"/>
              </a:rPr>
              <a:t> </a:t>
            </a:r>
            <a:r>
              <a:rPr kumimoji="0" lang="en-US" sz="4400" b="0" i="1" u="none" strike="noStrike" kern="1200" cap="none" spc="0" normalizeH="0" baseline="0" noProof="0" dirty="0" err="1" smtClean="0">
                <a:ln>
                  <a:noFill/>
                </a:ln>
                <a:solidFill>
                  <a:srgbClr val="002060"/>
                </a:solidFill>
                <a:effectLst/>
                <a:uLnTx/>
                <a:uFillTx/>
                <a:latin typeface="Arial" panose="020B0604020202020204"/>
                <a:ea typeface="+mn-ea"/>
                <a:cs typeface="Arial" panose="020B0604020202020204" pitchFamily="34" charset="0"/>
              </a:rPr>
              <a:t>dấu</a:t>
            </a:r>
            <a:endParaRPr kumimoji="0" lang="en-US" sz="4400" b="0" i="1"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endParaRPr>
          </a:p>
        </p:txBody>
      </p:sp>
      <p:grpSp>
        <p:nvGrpSpPr>
          <p:cNvPr id="5" name="Group 4"/>
          <p:cNvGrpSpPr/>
          <p:nvPr/>
        </p:nvGrpSpPr>
        <p:grpSpPr>
          <a:xfrm>
            <a:off x="1282051" y="1485900"/>
            <a:ext cx="8166749" cy="916156"/>
            <a:chOff x="1282051" y="1485900"/>
            <a:chExt cx="8166749" cy="916156"/>
          </a:xfrm>
        </p:grpSpPr>
        <p:pic>
          <p:nvPicPr>
            <p:cNvPr id="2" name="Picture 1"/>
            <p:cNvPicPr>
              <a:picLocks noChangeAspect="1"/>
            </p:cNvPicPr>
            <p:nvPr/>
          </p:nvPicPr>
          <p:blipFill>
            <a:blip r:embed="rId14"/>
            <a:stretch>
              <a:fillRect/>
            </a:stretch>
          </p:blipFill>
          <p:spPr>
            <a:xfrm>
              <a:off x="1282051" y="1485900"/>
              <a:ext cx="1600200" cy="909587"/>
            </a:xfrm>
            <a:prstGeom prst="rect">
              <a:avLst/>
            </a:prstGeom>
          </p:spPr>
        </p:pic>
        <p:sp>
          <p:nvSpPr>
            <p:cNvPr id="3" name="TextBox 2"/>
            <p:cNvSpPr txBox="1"/>
            <p:nvPr/>
          </p:nvSpPr>
          <p:spPr>
            <a:xfrm>
              <a:off x="3505200" y="1632615"/>
              <a:ext cx="5943600" cy="769441"/>
            </a:xfrm>
            <a:prstGeom prst="rect">
              <a:avLst/>
            </a:prstGeom>
            <a:noFill/>
          </p:spPr>
          <p:txBody>
            <a:bodyPr wrap="square" rtlCol="0">
              <a:spAutoFit/>
            </a:bodyPr>
            <a:lstStyle/>
            <a:p>
              <a:r>
                <a:rPr lang="en-US" sz="4400" dirty="0" smtClean="0"/>
                <a:t>So </a:t>
              </a:r>
              <a:r>
                <a:rPr lang="en-US" sz="4400" dirty="0" err="1" smtClean="0"/>
                <a:t>sánh</a:t>
              </a:r>
              <a:r>
                <a:rPr lang="en-US" sz="4400" dirty="0" smtClean="0"/>
                <a:t>: -244 </a:t>
              </a:r>
              <a:r>
                <a:rPr lang="en-US" sz="4400" dirty="0" err="1" smtClean="0"/>
                <a:t>và</a:t>
              </a:r>
              <a:r>
                <a:rPr lang="en-US" sz="4400" dirty="0" smtClean="0"/>
                <a:t> -25</a:t>
              </a:r>
              <a:endParaRPr lang="vi-VN" sz="4400" dirty="0"/>
            </a:p>
          </p:txBody>
        </p:sp>
      </p:grpSp>
      <p:sp>
        <p:nvSpPr>
          <p:cNvPr id="13" name="Rounded Rectangle 12"/>
          <p:cNvSpPr/>
          <p:nvPr/>
        </p:nvSpPr>
        <p:spPr>
          <a:xfrm>
            <a:off x="3310758" y="2849590"/>
            <a:ext cx="12276083" cy="246841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4800" dirty="0" err="1" smtClean="0">
                <a:solidFill>
                  <a:srgbClr val="C00000"/>
                </a:solidFill>
              </a:rPr>
              <a:t>Thảo</a:t>
            </a:r>
            <a:r>
              <a:rPr lang="en-US" sz="4800" dirty="0" smtClean="0">
                <a:solidFill>
                  <a:srgbClr val="C00000"/>
                </a:solidFill>
              </a:rPr>
              <a:t> </a:t>
            </a:r>
            <a:r>
              <a:rPr lang="en-US" sz="4800" dirty="0" err="1" smtClean="0">
                <a:solidFill>
                  <a:srgbClr val="C00000"/>
                </a:solidFill>
              </a:rPr>
              <a:t>luận</a:t>
            </a:r>
            <a:r>
              <a:rPr lang="en-US" sz="4800" dirty="0" smtClean="0">
                <a:solidFill>
                  <a:srgbClr val="C00000"/>
                </a:solidFill>
              </a:rPr>
              <a:t> </a:t>
            </a:r>
            <a:r>
              <a:rPr lang="en-US" sz="4800" dirty="0" err="1" smtClean="0">
                <a:solidFill>
                  <a:srgbClr val="C00000"/>
                </a:solidFill>
              </a:rPr>
              <a:t>nhóm</a:t>
            </a:r>
            <a:r>
              <a:rPr lang="en-US" sz="4800" dirty="0" smtClean="0">
                <a:solidFill>
                  <a:srgbClr val="C00000"/>
                </a:solidFill>
              </a:rPr>
              <a:t> </a:t>
            </a:r>
            <a:r>
              <a:rPr lang="en-US" sz="4800" dirty="0" err="1" smtClean="0">
                <a:solidFill>
                  <a:srgbClr val="C00000"/>
                </a:solidFill>
              </a:rPr>
              <a:t>đôi</a:t>
            </a:r>
            <a:r>
              <a:rPr lang="en-US" sz="4800" dirty="0" smtClean="0">
                <a:solidFill>
                  <a:srgbClr val="C00000"/>
                </a:solidFill>
              </a:rPr>
              <a:t>: </a:t>
            </a:r>
            <a:r>
              <a:rPr lang="en-US" sz="4800" dirty="0" err="1" smtClean="0">
                <a:solidFill>
                  <a:srgbClr val="C00000"/>
                </a:solidFill>
              </a:rPr>
              <a:t>nghiên</a:t>
            </a:r>
            <a:r>
              <a:rPr lang="en-US" sz="4800" dirty="0" smtClean="0">
                <a:solidFill>
                  <a:srgbClr val="C00000"/>
                </a:solidFill>
              </a:rPr>
              <a:t> </a:t>
            </a:r>
            <a:r>
              <a:rPr lang="en-US" sz="4800" dirty="0" err="1" smtClean="0">
                <a:solidFill>
                  <a:srgbClr val="C00000"/>
                </a:solidFill>
              </a:rPr>
              <a:t>cứu</a:t>
            </a:r>
            <a:r>
              <a:rPr lang="en-US" sz="4800" dirty="0" smtClean="0">
                <a:solidFill>
                  <a:srgbClr val="C00000"/>
                </a:solidFill>
              </a:rPr>
              <a:t> SGK </a:t>
            </a:r>
            <a:r>
              <a:rPr lang="en-US" sz="4800" dirty="0" err="1" smtClean="0">
                <a:solidFill>
                  <a:srgbClr val="C00000"/>
                </a:solidFill>
              </a:rPr>
              <a:t>và</a:t>
            </a:r>
            <a:r>
              <a:rPr lang="en-US" sz="4800" dirty="0" smtClean="0">
                <a:solidFill>
                  <a:srgbClr val="C00000"/>
                </a:solidFill>
              </a:rPr>
              <a:t> </a:t>
            </a:r>
            <a:r>
              <a:rPr lang="en-US" sz="4800" dirty="0" err="1" smtClean="0">
                <a:solidFill>
                  <a:srgbClr val="C00000"/>
                </a:solidFill>
              </a:rPr>
              <a:t>thực</a:t>
            </a:r>
            <a:r>
              <a:rPr lang="en-US" sz="4800" dirty="0" smtClean="0">
                <a:solidFill>
                  <a:srgbClr val="C00000"/>
                </a:solidFill>
              </a:rPr>
              <a:t> </a:t>
            </a:r>
            <a:r>
              <a:rPr lang="en-US" sz="4800" dirty="0" err="1" smtClean="0">
                <a:solidFill>
                  <a:srgbClr val="C00000"/>
                </a:solidFill>
              </a:rPr>
              <a:t>hiện</a:t>
            </a:r>
            <a:r>
              <a:rPr lang="en-US" sz="4800" dirty="0" smtClean="0">
                <a:solidFill>
                  <a:srgbClr val="C00000"/>
                </a:solidFill>
              </a:rPr>
              <a:t> </a:t>
            </a:r>
            <a:r>
              <a:rPr lang="en-US" sz="4800" dirty="0" err="1" smtClean="0">
                <a:solidFill>
                  <a:srgbClr val="C00000"/>
                </a:solidFill>
              </a:rPr>
              <a:t>báo</a:t>
            </a:r>
            <a:r>
              <a:rPr lang="en-US" sz="4800" dirty="0" smtClean="0">
                <a:solidFill>
                  <a:srgbClr val="C00000"/>
                </a:solidFill>
              </a:rPr>
              <a:t> </a:t>
            </a:r>
            <a:r>
              <a:rPr lang="en-US" sz="4800" dirty="0" err="1" smtClean="0">
                <a:solidFill>
                  <a:srgbClr val="C00000"/>
                </a:solidFill>
              </a:rPr>
              <a:t>cáo</a:t>
            </a:r>
            <a:r>
              <a:rPr lang="en-US" sz="4800" dirty="0" smtClean="0">
                <a:solidFill>
                  <a:srgbClr val="C00000"/>
                </a:solidFill>
              </a:rPr>
              <a:t>.</a:t>
            </a:r>
          </a:p>
          <a:p>
            <a:pPr algn="just">
              <a:lnSpc>
                <a:spcPct val="120000"/>
              </a:lnSpc>
            </a:pPr>
            <a:r>
              <a:rPr lang="en-US" sz="4800" dirty="0" smtClean="0">
                <a:solidFill>
                  <a:srgbClr val="C00000"/>
                </a:solidFill>
              </a:rPr>
              <a:t>- </a:t>
            </a:r>
            <a:r>
              <a:rPr lang="en-US" sz="4800" dirty="0" err="1" smtClean="0">
                <a:solidFill>
                  <a:srgbClr val="C00000"/>
                </a:solidFill>
              </a:rPr>
              <a:t>Thời</a:t>
            </a:r>
            <a:r>
              <a:rPr lang="en-US" sz="4800" dirty="0" smtClean="0">
                <a:solidFill>
                  <a:srgbClr val="C00000"/>
                </a:solidFill>
              </a:rPr>
              <a:t> </a:t>
            </a:r>
            <a:r>
              <a:rPr lang="en-US" sz="4800" dirty="0" err="1" smtClean="0">
                <a:solidFill>
                  <a:srgbClr val="C00000"/>
                </a:solidFill>
              </a:rPr>
              <a:t>gian</a:t>
            </a:r>
            <a:r>
              <a:rPr lang="en-US" sz="4800" dirty="0" smtClean="0">
                <a:solidFill>
                  <a:srgbClr val="C00000"/>
                </a:solidFill>
              </a:rPr>
              <a:t>:  2 </a:t>
            </a:r>
            <a:r>
              <a:rPr lang="en-US" sz="4800" dirty="0" err="1" smtClean="0">
                <a:solidFill>
                  <a:srgbClr val="C00000"/>
                </a:solidFill>
              </a:rPr>
              <a:t>phút</a:t>
            </a:r>
            <a:endParaRPr lang="vi-VN" sz="4800" dirty="0">
              <a:solidFill>
                <a:srgbClr val="C00000"/>
              </a:solidFill>
            </a:endParaRPr>
          </a:p>
        </p:txBody>
      </p:sp>
      <p:sp>
        <p:nvSpPr>
          <p:cNvPr id="7" name="TextBox 6"/>
          <p:cNvSpPr txBox="1"/>
          <p:nvPr/>
        </p:nvSpPr>
        <p:spPr>
          <a:xfrm>
            <a:off x="1282051" y="2599326"/>
            <a:ext cx="15903677" cy="769441"/>
          </a:xfrm>
          <a:prstGeom prst="rect">
            <a:avLst/>
          </a:prstGeom>
          <a:noFill/>
        </p:spPr>
        <p:txBody>
          <a:bodyPr wrap="square" rtlCol="0">
            <a:spAutoFit/>
          </a:bodyPr>
          <a:lstStyle/>
          <a:p>
            <a:r>
              <a:rPr lang="en-US" sz="4400" dirty="0" err="1" smtClean="0"/>
              <a:t>Để</a:t>
            </a:r>
            <a:r>
              <a:rPr lang="en-US" sz="4400" dirty="0" smtClean="0"/>
              <a:t> so </a:t>
            </a:r>
            <a:r>
              <a:rPr lang="en-US" sz="4400" dirty="0" err="1" smtClean="0"/>
              <a:t>sánh</a:t>
            </a:r>
            <a:r>
              <a:rPr lang="en-US" sz="4400" dirty="0" smtClean="0"/>
              <a:t> </a:t>
            </a:r>
            <a:r>
              <a:rPr lang="en-US" sz="4400" dirty="0" err="1" smtClean="0"/>
              <a:t>hai</a:t>
            </a:r>
            <a:r>
              <a:rPr lang="en-US" sz="4400" dirty="0" smtClean="0"/>
              <a:t> </a:t>
            </a:r>
            <a:r>
              <a:rPr lang="en-US" sz="4400" dirty="0" err="1" smtClean="0"/>
              <a:t>số</a:t>
            </a:r>
            <a:r>
              <a:rPr lang="en-US" sz="4400" dirty="0" smtClean="0"/>
              <a:t> </a:t>
            </a:r>
            <a:r>
              <a:rPr lang="en-US" sz="4400" dirty="0" err="1" smtClean="0"/>
              <a:t>nguyên</a:t>
            </a:r>
            <a:r>
              <a:rPr lang="en-US" sz="4400" dirty="0" smtClean="0"/>
              <a:t> </a:t>
            </a:r>
            <a:r>
              <a:rPr lang="en-US" sz="4400" dirty="0" err="1" smtClean="0"/>
              <a:t>âm</a:t>
            </a:r>
            <a:r>
              <a:rPr lang="en-US" sz="4400" dirty="0" smtClean="0"/>
              <a:t> -244 </a:t>
            </a:r>
            <a:r>
              <a:rPr lang="en-US" sz="4400" dirty="0" err="1" smtClean="0"/>
              <a:t>và</a:t>
            </a:r>
            <a:r>
              <a:rPr lang="en-US" sz="4400" dirty="0" smtClean="0"/>
              <a:t> -25, ta </a:t>
            </a:r>
            <a:r>
              <a:rPr lang="en-US" sz="4400" dirty="0" err="1" smtClean="0"/>
              <a:t>làm</a:t>
            </a:r>
            <a:r>
              <a:rPr lang="en-US" sz="4400" dirty="0" smtClean="0"/>
              <a:t> </a:t>
            </a:r>
            <a:r>
              <a:rPr lang="en-US" sz="4400" dirty="0" err="1" smtClean="0"/>
              <a:t>như</a:t>
            </a:r>
            <a:r>
              <a:rPr lang="en-US" sz="4400" dirty="0" smtClean="0"/>
              <a:t> </a:t>
            </a:r>
            <a:r>
              <a:rPr lang="en-US" sz="4400" dirty="0" err="1" smtClean="0"/>
              <a:t>sau</a:t>
            </a:r>
            <a:r>
              <a:rPr lang="en-US" sz="4400" dirty="0" smtClean="0"/>
              <a:t>:</a:t>
            </a:r>
            <a:endParaRPr lang="vi-VN" sz="4400" dirty="0"/>
          </a:p>
        </p:txBody>
      </p:sp>
      <p:sp>
        <p:nvSpPr>
          <p:cNvPr id="14" name="Rectangle 13"/>
          <p:cNvSpPr/>
          <p:nvPr/>
        </p:nvSpPr>
        <p:spPr>
          <a:xfrm>
            <a:off x="2476617" y="3566037"/>
            <a:ext cx="13514543" cy="904863"/>
          </a:xfrm>
          <a:prstGeom prst="rect">
            <a:avLst/>
          </a:prstGeom>
        </p:spPr>
        <p:txBody>
          <a:bodyPr wrap="square">
            <a:spAutoFit/>
          </a:bodyPr>
          <a:lstStyle/>
          <a:p>
            <a:pPr algn="just">
              <a:lnSpc>
                <a:spcPct val="120000"/>
              </a:lnSpc>
            </a:pPr>
            <a:r>
              <a:rPr lang="en-US" sz="4400" i="1" dirty="0" err="1">
                <a:solidFill>
                  <a:srgbClr val="0070C0"/>
                </a:solidFill>
                <a:cs typeface="Times New Roman" panose="02020603050405020304" pitchFamily="18" charset="0"/>
              </a:rPr>
              <a:t>Bước</a:t>
            </a:r>
            <a:r>
              <a:rPr lang="en-US" sz="4400" i="1" dirty="0">
                <a:solidFill>
                  <a:srgbClr val="0070C0"/>
                </a:solidFill>
                <a:cs typeface="Times New Roman" panose="02020603050405020304" pitchFamily="18" charset="0"/>
              </a:rPr>
              <a:t> 1: </a:t>
            </a:r>
            <a:r>
              <a:rPr lang="en-US" sz="4400" dirty="0" err="1">
                <a:cs typeface="Times New Roman" panose="02020603050405020304" pitchFamily="18" charset="0"/>
              </a:rPr>
              <a:t>Bỏ</a:t>
            </a:r>
            <a:r>
              <a:rPr lang="en-US" sz="4400" dirty="0">
                <a:cs typeface="Times New Roman" panose="02020603050405020304" pitchFamily="18" charset="0"/>
              </a:rPr>
              <a:t> </a:t>
            </a:r>
            <a:r>
              <a:rPr lang="en-US" sz="4400" dirty="0" err="1">
                <a:cs typeface="Times New Roman" panose="02020603050405020304" pitchFamily="18" charset="0"/>
              </a:rPr>
              <a:t>dấu</a:t>
            </a:r>
            <a:r>
              <a:rPr lang="en-US" sz="4400" dirty="0">
                <a:cs typeface="Times New Roman" panose="02020603050405020304" pitchFamily="18" charset="0"/>
              </a:rPr>
              <a:t> “-” </a:t>
            </a:r>
            <a:r>
              <a:rPr lang="en-US" sz="4400" dirty="0" err="1">
                <a:cs typeface="Times New Roman" panose="02020603050405020304" pitchFamily="18" charset="0"/>
              </a:rPr>
              <a:t>trước</a:t>
            </a:r>
            <a:r>
              <a:rPr lang="en-US" sz="4400" dirty="0">
                <a:cs typeface="Times New Roman" panose="02020603050405020304" pitchFamily="18" charset="0"/>
              </a:rPr>
              <a:t> </a:t>
            </a:r>
            <a:r>
              <a:rPr lang="en-US" sz="4400" dirty="0" err="1">
                <a:cs typeface="Times New Roman" panose="02020603050405020304" pitchFamily="18" charset="0"/>
              </a:rPr>
              <a:t>cả</a:t>
            </a:r>
            <a:r>
              <a:rPr lang="en-US" sz="4400" dirty="0">
                <a:cs typeface="Times New Roman" panose="02020603050405020304" pitchFamily="18" charset="0"/>
              </a:rPr>
              <a:t> </a:t>
            </a:r>
            <a:r>
              <a:rPr lang="en-US" sz="4400" dirty="0" err="1">
                <a:cs typeface="Times New Roman" panose="02020603050405020304" pitchFamily="18" charset="0"/>
              </a:rPr>
              <a:t>hai</a:t>
            </a:r>
            <a:r>
              <a:rPr lang="en-US" sz="4400" dirty="0">
                <a:cs typeface="Times New Roman" panose="02020603050405020304" pitchFamily="18" charset="0"/>
              </a:rPr>
              <a:t> </a:t>
            </a:r>
            <a:r>
              <a:rPr lang="en-US" sz="4400" dirty="0" err="1">
                <a:cs typeface="Times New Roman" panose="02020603050405020304" pitchFamily="18" charset="0"/>
              </a:rPr>
              <a:t>số</a:t>
            </a:r>
            <a:r>
              <a:rPr lang="en-US" sz="4400" dirty="0">
                <a:cs typeface="Times New Roman" panose="02020603050405020304" pitchFamily="18" charset="0"/>
              </a:rPr>
              <a:t> </a:t>
            </a:r>
            <a:r>
              <a:rPr lang="en-US" sz="4400" dirty="0" err="1" smtClean="0">
                <a:cs typeface="Times New Roman" panose="02020603050405020304" pitchFamily="18" charset="0"/>
              </a:rPr>
              <a:t>âm</a:t>
            </a:r>
            <a:r>
              <a:rPr lang="en-US" sz="4400" dirty="0" smtClean="0">
                <a:cs typeface="Times New Roman" panose="02020603050405020304" pitchFamily="18" charset="0"/>
              </a:rPr>
              <a:t> -244 </a:t>
            </a:r>
            <a:r>
              <a:rPr lang="en-US" sz="4400" dirty="0" err="1" smtClean="0">
                <a:cs typeface="Times New Roman" panose="02020603050405020304" pitchFamily="18" charset="0"/>
              </a:rPr>
              <a:t>và</a:t>
            </a:r>
            <a:r>
              <a:rPr lang="en-US" sz="4400" dirty="0" smtClean="0">
                <a:cs typeface="Times New Roman" panose="02020603050405020304" pitchFamily="18" charset="0"/>
              </a:rPr>
              <a:t> -25</a:t>
            </a:r>
            <a:endParaRPr lang="en-US" sz="4400"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TextBox 15"/>
              <p:cNvSpPr txBox="1"/>
              <p:nvPr/>
            </p:nvSpPr>
            <p:spPr>
              <a:xfrm>
                <a:off x="5867400" y="4707344"/>
                <a:ext cx="5867400" cy="769441"/>
              </a:xfrm>
              <a:prstGeom prst="rect">
                <a:avLst/>
              </a:prstGeom>
              <a:noFill/>
            </p:spPr>
            <p:txBody>
              <a:bodyPr wrap="square" rtlCol="0">
                <a:spAutoFit/>
              </a:bodyPr>
              <a:lstStyle/>
              <a:p>
                <a:pPr algn="ctr"/>
                <a:r>
                  <a:rPr lang="en-US" sz="4400" dirty="0" smtClean="0"/>
                  <a:t>-244 </a:t>
                </a:r>
                <a14:m>
                  <m:oMath xmlns:m="http://schemas.openxmlformats.org/officeDocument/2006/math">
                    <m:r>
                      <a:rPr lang="en-US" sz="4400" i="1" smtClean="0">
                        <a:latin typeface="Cambria Math" panose="02040503050406030204" pitchFamily="18" charset="0"/>
                        <a:ea typeface="Cambria Math" panose="02040503050406030204" pitchFamily="18" charset="0"/>
                      </a:rPr>
                      <m:t>→</m:t>
                    </m:r>
                  </m:oMath>
                </a14:m>
                <a:r>
                  <a:rPr lang="en-US" sz="4400" dirty="0" smtClean="0"/>
                  <a:t> </a:t>
                </a:r>
                <a:r>
                  <a:rPr lang="en-US" sz="4400" dirty="0" smtClean="0">
                    <a:solidFill>
                      <a:srgbClr val="C00000"/>
                    </a:solidFill>
                  </a:rPr>
                  <a:t>244</a:t>
                </a:r>
                <a:endParaRPr lang="vi-VN" sz="4400" dirty="0">
                  <a:solidFill>
                    <a:srgbClr val="C0000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867400" y="4707344"/>
                <a:ext cx="5867400" cy="769441"/>
              </a:xfrm>
              <a:prstGeom prst="rect">
                <a:avLst/>
              </a:prstGeom>
              <a:blipFill>
                <a:blip r:embed="rId15"/>
                <a:stretch>
                  <a:fillRect t="-16667" b="-3650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5867400" y="5714543"/>
                <a:ext cx="5867400" cy="769441"/>
              </a:xfrm>
              <a:prstGeom prst="rect">
                <a:avLst/>
              </a:prstGeom>
              <a:noFill/>
            </p:spPr>
            <p:txBody>
              <a:bodyPr wrap="square" rtlCol="0">
                <a:spAutoFit/>
              </a:bodyPr>
              <a:lstStyle/>
              <a:p>
                <a:pPr algn="ctr"/>
                <a:r>
                  <a:rPr lang="en-US" sz="4400" dirty="0" smtClean="0"/>
                  <a:t>-25 </a:t>
                </a:r>
                <a14:m>
                  <m:oMath xmlns:m="http://schemas.openxmlformats.org/officeDocument/2006/math">
                    <m:r>
                      <a:rPr lang="en-US" sz="4400" i="1" smtClean="0">
                        <a:latin typeface="Cambria Math" panose="02040503050406030204" pitchFamily="18" charset="0"/>
                        <a:ea typeface="Cambria Math" panose="02040503050406030204" pitchFamily="18" charset="0"/>
                      </a:rPr>
                      <m:t>→</m:t>
                    </m:r>
                  </m:oMath>
                </a14:m>
                <a:r>
                  <a:rPr lang="en-US" sz="4400" dirty="0" smtClean="0"/>
                  <a:t> </a:t>
                </a:r>
                <a:r>
                  <a:rPr lang="en-US" sz="4400" dirty="0" smtClean="0">
                    <a:solidFill>
                      <a:srgbClr val="C00000"/>
                    </a:solidFill>
                  </a:rPr>
                  <a:t>25</a:t>
                </a:r>
                <a:endParaRPr lang="vi-VN" sz="4400" dirty="0">
                  <a:solidFill>
                    <a:srgbClr val="C00000"/>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5867400" y="5714543"/>
                <a:ext cx="5867400" cy="769441"/>
              </a:xfrm>
              <a:prstGeom prst="rect">
                <a:avLst/>
              </a:prstGeom>
              <a:blipFill>
                <a:blip r:embed="rId16"/>
                <a:stretch>
                  <a:fillRect t="-16535" b="-35433"/>
                </a:stretch>
              </a:blipFill>
            </p:spPr>
            <p:txBody>
              <a:bodyPr/>
              <a:lstStyle/>
              <a:p>
                <a:r>
                  <a:rPr lang="vi-VN">
                    <a:noFill/>
                  </a:rPr>
                  <a:t> </a:t>
                </a:r>
              </a:p>
            </p:txBody>
          </p:sp>
        </mc:Fallback>
      </mc:AlternateContent>
      <p:sp>
        <p:nvSpPr>
          <p:cNvPr id="51" name="Rectangle 50"/>
          <p:cNvSpPr/>
          <p:nvPr/>
        </p:nvSpPr>
        <p:spPr>
          <a:xfrm>
            <a:off x="2442458" y="6483984"/>
            <a:ext cx="15354183" cy="1717393"/>
          </a:xfrm>
          <a:prstGeom prst="rect">
            <a:avLst/>
          </a:prstGeom>
        </p:spPr>
        <p:txBody>
          <a:bodyPr wrap="square">
            <a:spAutoFit/>
          </a:bodyPr>
          <a:lstStyle/>
          <a:p>
            <a:pPr algn="just">
              <a:lnSpc>
                <a:spcPct val="120000"/>
              </a:lnSpc>
            </a:pPr>
            <a:r>
              <a:rPr lang="en-US" sz="4400" i="1" dirty="0" err="1">
                <a:solidFill>
                  <a:srgbClr val="0070C0"/>
                </a:solidFill>
                <a:cs typeface="Times New Roman" panose="02020603050405020304" pitchFamily="18" charset="0"/>
              </a:rPr>
              <a:t>Bước</a:t>
            </a:r>
            <a:r>
              <a:rPr lang="en-US" sz="4400" i="1" dirty="0">
                <a:solidFill>
                  <a:srgbClr val="0070C0"/>
                </a:solidFill>
                <a:cs typeface="Times New Roman" panose="02020603050405020304" pitchFamily="18" charset="0"/>
              </a:rPr>
              <a:t> </a:t>
            </a:r>
            <a:r>
              <a:rPr lang="en-US" sz="4400" i="1" dirty="0" smtClean="0">
                <a:solidFill>
                  <a:srgbClr val="0070C0"/>
                </a:solidFill>
                <a:cs typeface="Times New Roman" panose="02020603050405020304" pitchFamily="18" charset="0"/>
              </a:rPr>
              <a:t>2: </a:t>
            </a:r>
            <a:r>
              <a:rPr lang="en-US" sz="4400" dirty="0" smtClean="0">
                <a:cs typeface="Times New Roman" panose="02020603050405020304" pitchFamily="18" charset="0"/>
              </a:rPr>
              <a:t>So </a:t>
            </a:r>
            <a:r>
              <a:rPr lang="en-US" sz="4400" dirty="0" err="1" smtClean="0">
                <a:cs typeface="Times New Roman" panose="02020603050405020304" pitchFamily="18" charset="0"/>
              </a:rPr>
              <a:t>sánh</a:t>
            </a:r>
            <a:r>
              <a:rPr lang="en-US" sz="4400" dirty="0" smtClean="0">
                <a:cs typeface="Times New Roman" panose="02020603050405020304" pitchFamily="18" charset="0"/>
              </a:rPr>
              <a:t> </a:t>
            </a:r>
            <a:r>
              <a:rPr lang="en-US" sz="4400" dirty="0" err="1" smtClean="0">
                <a:cs typeface="Times New Roman" panose="02020603050405020304" pitchFamily="18" charset="0"/>
              </a:rPr>
              <a:t>hai</a:t>
            </a:r>
            <a:r>
              <a:rPr lang="en-US" sz="4400" dirty="0" smtClean="0">
                <a:cs typeface="Times New Roman" panose="02020603050405020304" pitchFamily="18" charset="0"/>
              </a:rPr>
              <a:t> </a:t>
            </a:r>
            <a:r>
              <a:rPr lang="en-US" sz="4400" dirty="0" err="1" smtClean="0">
                <a:cs typeface="Times New Roman" panose="02020603050405020304" pitchFamily="18" charset="0"/>
              </a:rPr>
              <a:t>số</a:t>
            </a:r>
            <a:r>
              <a:rPr lang="en-US" sz="4400" dirty="0" smtClean="0">
                <a:cs typeface="Times New Roman" panose="02020603050405020304" pitchFamily="18" charset="0"/>
              </a:rPr>
              <a:t> </a:t>
            </a:r>
            <a:r>
              <a:rPr lang="en-US" sz="4400" dirty="0" err="1" smtClean="0">
                <a:cs typeface="Times New Roman" panose="02020603050405020304" pitchFamily="18" charset="0"/>
              </a:rPr>
              <a:t>nguyên</a:t>
            </a:r>
            <a:r>
              <a:rPr lang="en-US" sz="4400" dirty="0" smtClean="0">
                <a:cs typeface="Times New Roman" panose="02020603050405020304" pitchFamily="18" charset="0"/>
              </a:rPr>
              <a:t> </a:t>
            </a:r>
            <a:r>
              <a:rPr lang="en-US" sz="4400" dirty="0" err="1" smtClean="0">
                <a:cs typeface="Times New Roman" panose="02020603050405020304" pitchFamily="18" charset="0"/>
              </a:rPr>
              <a:t>dương</a:t>
            </a:r>
            <a:r>
              <a:rPr lang="en-US" sz="4400" dirty="0">
                <a:cs typeface="Times New Roman" panose="02020603050405020304" pitchFamily="18" charset="0"/>
              </a:rPr>
              <a:t> </a:t>
            </a:r>
            <a:r>
              <a:rPr lang="en-US" sz="4400" dirty="0" err="1" smtClean="0">
                <a:cs typeface="Times New Roman" panose="02020603050405020304" pitchFamily="18" charset="0"/>
              </a:rPr>
              <a:t>trên</a:t>
            </a:r>
            <a:r>
              <a:rPr lang="en-US" sz="4400" dirty="0" smtClean="0">
                <a:cs typeface="Times New Roman" panose="02020603050405020304" pitchFamily="18" charset="0"/>
              </a:rPr>
              <a:t>: </a:t>
            </a:r>
            <a:r>
              <a:rPr lang="en-US" sz="4400" dirty="0" err="1" smtClean="0">
                <a:cs typeface="Times New Roman" panose="02020603050405020304" pitchFamily="18" charset="0"/>
              </a:rPr>
              <a:t>Số</a:t>
            </a:r>
            <a:r>
              <a:rPr lang="en-US" sz="4400" dirty="0" smtClean="0">
                <a:cs typeface="Times New Roman" panose="02020603050405020304" pitchFamily="18" charset="0"/>
              </a:rPr>
              <a:t> </a:t>
            </a:r>
            <a:r>
              <a:rPr lang="en-US" sz="4400" dirty="0" err="1" smtClean="0">
                <a:cs typeface="Times New Roman" panose="02020603050405020304" pitchFamily="18" charset="0"/>
              </a:rPr>
              <a:t>nguyên</a:t>
            </a:r>
            <a:r>
              <a:rPr lang="en-US" sz="4400" dirty="0" smtClean="0">
                <a:cs typeface="Times New Roman" panose="02020603050405020304" pitchFamily="18" charset="0"/>
              </a:rPr>
              <a:t> </a:t>
            </a:r>
            <a:r>
              <a:rPr lang="en-US" sz="4400" dirty="0" err="1" smtClean="0">
                <a:cs typeface="Times New Roman" panose="02020603050405020304" pitchFamily="18" charset="0"/>
              </a:rPr>
              <a:t>dương</a:t>
            </a:r>
            <a:r>
              <a:rPr lang="en-US" sz="4400" dirty="0" smtClean="0">
                <a:cs typeface="Times New Roman" panose="02020603050405020304" pitchFamily="18" charset="0"/>
              </a:rPr>
              <a:t> </a:t>
            </a:r>
            <a:r>
              <a:rPr lang="en-US" sz="4400" dirty="0" err="1" smtClean="0">
                <a:cs typeface="Times New Roman" panose="02020603050405020304" pitchFamily="18" charset="0"/>
              </a:rPr>
              <a:t>nào</a:t>
            </a:r>
            <a:r>
              <a:rPr lang="en-US" sz="4400" dirty="0" smtClean="0">
                <a:cs typeface="Times New Roman" panose="02020603050405020304" pitchFamily="18" charset="0"/>
              </a:rPr>
              <a:t> </a:t>
            </a:r>
            <a:r>
              <a:rPr lang="en-US" sz="4400" dirty="0" err="1" smtClean="0">
                <a:cs typeface="Times New Roman" panose="02020603050405020304" pitchFamily="18" charset="0"/>
              </a:rPr>
              <a:t>nhỏ</a:t>
            </a:r>
            <a:r>
              <a:rPr lang="en-US" sz="4400" dirty="0" smtClean="0">
                <a:cs typeface="Times New Roman" panose="02020603050405020304" pitchFamily="18" charset="0"/>
              </a:rPr>
              <a:t> </a:t>
            </a:r>
            <a:r>
              <a:rPr lang="en-US" sz="4400" dirty="0" err="1" smtClean="0">
                <a:cs typeface="Times New Roman" panose="02020603050405020304" pitchFamily="18" charset="0"/>
              </a:rPr>
              <a:t>hơn</a:t>
            </a:r>
            <a:r>
              <a:rPr lang="en-US" sz="4400" dirty="0" smtClean="0">
                <a:cs typeface="Times New Roman" panose="02020603050405020304" pitchFamily="18" charset="0"/>
              </a:rPr>
              <a:t> </a:t>
            </a:r>
            <a:r>
              <a:rPr lang="en-US" sz="4400" dirty="0" err="1" smtClean="0">
                <a:cs typeface="Times New Roman" panose="02020603050405020304" pitchFamily="18" charset="0"/>
              </a:rPr>
              <a:t>thì</a:t>
            </a:r>
            <a:r>
              <a:rPr lang="en-US" sz="4400" dirty="0" smtClean="0">
                <a:cs typeface="Times New Roman" panose="02020603050405020304" pitchFamily="18" charset="0"/>
              </a:rPr>
              <a:t> </a:t>
            </a:r>
            <a:r>
              <a:rPr lang="en-US" sz="4400" dirty="0" err="1" smtClean="0">
                <a:cs typeface="Times New Roman" panose="02020603050405020304" pitchFamily="18" charset="0"/>
              </a:rPr>
              <a:t>số</a:t>
            </a:r>
            <a:r>
              <a:rPr lang="en-US" sz="4400" dirty="0" smtClean="0">
                <a:cs typeface="Times New Roman" panose="02020603050405020304" pitchFamily="18" charset="0"/>
              </a:rPr>
              <a:t> </a:t>
            </a:r>
            <a:r>
              <a:rPr lang="en-US" sz="4400" dirty="0" err="1" smtClean="0">
                <a:cs typeface="Times New Roman" panose="02020603050405020304" pitchFamily="18" charset="0"/>
              </a:rPr>
              <a:t>nguyên</a:t>
            </a:r>
            <a:r>
              <a:rPr lang="en-US" sz="4400" dirty="0" smtClean="0">
                <a:cs typeface="Times New Roman" panose="02020603050405020304" pitchFamily="18" charset="0"/>
              </a:rPr>
              <a:t> </a:t>
            </a:r>
            <a:r>
              <a:rPr lang="en-US" sz="4400" dirty="0" err="1" smtClean="0">
                <a:cs typeface="Times New Roman" panose="02020603050405020304" pitchFamily="18" charset="0"/>
              </a:rPr>
              <a:t>âm</a:t>
            </a:r>
            <a:r>
              <a:rPr lang="en-US" sz="4400" dirty="0" smtClean="0">
                <a:cs typeface="Times New Roman" panose="02020603050405020304" pitchFamily="18" charset="0"/>
              </a:rPr>
              <a:t> ban </a:t>
            </a:r>
            <a:r>
              <a:rPr lang="en-US" sz="4400" dirty="0" err="1" smtClean="0">
                <a:cs typeface="Times New Roman" panose="02020603050405020304" pitchFamily="18" charset="0"/>
              </a:rPr>
              <a:t>đầu</a:t>
            </a:r>
            <a:r>
              <a:rPr lang="en-US" sz="4400" dirty="0" smtClean="0">
                <a:cs typeface="Times New Roman" panose="02020603050405020304" pitchFamily="18" charset="0"/>
              </a:rPr>
              <a:t> </a:t>
            </a:r>
            <a:r>
              <a:rPr lang="en-US" sz="4400" dirty="0" err="1" smtClean="0">
                <a:cs typeface="Times New Roman" panose="02020603050405020304" pitchFamily="18" charset="0"/>
              </a:rPr>
              <a:t>sẽ</a:t>
            </a:r>
            <a:r>
              <a:rPr lang="en-US" sz="4400" dirty="0" smtClean="0">
                <a:cs typeface="Times New Roman" panose="02020603050405020304" pitchFamily="18" charset="0"/>
              </a:rPr>
              <a:t> </a:t>
            </a:r>
            <a:r>
              <a:rPr lang="en-US" sz="4400" dirty="0" err="1" smtClean="0">
                <a:cs typeface="Times New Roman" panose="02020603050405020304" pitchFamily="18" charset="0"/>
              </a:rPr>
              <a:t>lớn</a:t>
            </a:r>
            <a:r>
              <a:rPr lang="en-US" sz="4400" dirty="0" smtClean="0">
                <a:cs typeface="Times New Roman" panose="02020603050405020304" pitchFamily="18" charset="0"/>
              </a:rPr>
              <a:t> </a:t>
            </a:r>
            <a:r>
              <a:rPr lang="en-US" sz="4400" dirty="0" err="1" smtClean="0">
                <a:cs typeface="Times New Roman" panose="02020603050405020304" pitchFamily="18" charset="0"/>
              </a:rPr>
              <a:t>hơn</a:t>
            </a:r>
            <a:r>
              <a:rPr lang="en-US" sz="4400" dirty="0" smtClean="0">
                <a:cs typeface="Times New Roman" panose="02020603050405020304" pitchFamily="18" charset="0"/>
              </a:rPr>
              <a:t>.</a:t>
            </a:r>
            <a:endParaRPr lang="en-US" sz="4400" dirty="0">
              <a:cs typeface="Times New Roman" panose="02020603050405020304" pitchFamily="18" charset="0"/>
            </a:endParaRPr>
          </a:p>
        </p:txBody>
      </p:sp>
      <p:sp>
        <p:nvSpPr>
          <p:cNvPr id="52" name="TextBox 51"/>
          <p:cNvSpPr txBox="1"/>
          <p:nvPr/>
        </p:nvSpPr>
        <p:spPr>
          <a:xfrm>
            <a:off x="2861230" y="8592002"/>
            <a:ext cx="5867400" cy="769441"/>
          </a:xfrm>
          <a:prstGeom prst="rect">
            <a:avLst/>
          </a:prstGeom>
          <a:noFill/>
        </p:spPr>
        <p:txBody>
          <a:bodyPr wrap="square" rtlCol="0">
            <a:spAutoFit/>
          </a:bodyPr>
          <a:lstStyle/>
          <a:p>
            <a:pPr algn="ctr"/>
            <a:r>
              <a:rPr lang="en-US" sz="4400" dirty="0" smtClean="0"/>
              <a:t>Do </a:t>
            </a:r>
            <a:r>
              <a:rPr lang="en-US" sz="4400" dirty="0" smtClean="0">
                <a:solidFill>
                  <a:srgbClr val="C00000"/>
                </a:solidFill>
              </a:rPr>
              <a:t>25&lt; 244 </a:t>
            </a:r>
            <a:endParaRPr lang="vi-VN" sz="4400" dirty="0">
              <a:solidFill>
                <a:srgbClr val="C00000"/>
              </a:solidFill>
            </a:endParaRPr>
          </a:p>
        </p:txBody>
      </p:sp>
      <p:sp>
        <p:nvSpPr>
          <p:cNvPr id="68" name="TextBox 67"/>
          <p:cNvSpPr txBox="1"/>
          <p:nvPr/>
        </p:nvSpPr>
        <p:spPr>
          <a:xfrm>
            <a:off x="7185849" y="8639094"/>
            <a:ext cx="5867400" cy="769441"/>
          </a:xfrm>
          <a:prstGeom prst="rect">
            <a:avLst/>
          </a:prstGeom>
          <a:noFill/>
        </p:spPr>
        <p:txBody>
          <a:bodyPr wrap="square" rtlCol="0">
            <a:spAutoFit/>
          </a:bodyPr>
          <a:lstStyle/>
          <a:p>
            <a:pPr algn="ctr"/>
            <a:r>
              <a:rPr lang="en-US" sz="4400" dirty="0" smtClean="0"/>
              <a:t>=&gt; -25 &gt; -244</a:t>
            </a:r>
            <a:endParaRPr lang="vi-VN" sz="4400" dirty="0">
              <a:solidFill>
                <a:srgbClr val="C00000"/>
              </a:solidFill>
            </a:endParaRPr>
          </a:p>
        </p:txBody>
      </p:sp>
    </p:spTree>
    <p:extLst>
      <p:ext uri="{BB962C8B-B14F-4D97-AF65-F5344CB8AC3E}">
        <p14:creationId xmlns:p14="http://schemas.microsoft.com/office/powerpoint/2010/main" val="92514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42" presetClass="entr" presetSubtype="0" fill="hold" grpId="0"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750"/>
                                        <p:tgtEl>
                                          <p:spTgt spid="50"/>
                                        </p:tgtEl>
                                      </p:cBhvr>
                                    </p:animEffect>
                                    <p:anim calcmode="lin" valueType="num">
                                      <p:cBhvr>
                                        <p:cTn id="40" dur="750" fill="hold"/>
                                        <p:tgtEl>
                                          <p:spTgt spid="50"/>
                                        </p:tgtEl>
                                        <p:attrNameLst>
                                          <p:attrName>ppt_x</p:attrName>
                                        </p:attrNameLst>
                                      </p:cBhvr>
                                      <p:tavLst>
                                        <p:tav tm="0">
                                          <p:val>
                                            <p:strVal val="#ppt_x"/>
                                          </p:val>
                                        </p:tav>
                                        <p:tav tm="100000">
                                          <p:val>
                                            <p:strVal val="#ppt_x"/>
                                          </p:val>
                                        </p:tav>
                                      </p:tavLst>
                                    </p:anim>
                                    <p:anim calcmode="lin" valueType="num">
                                      <p:cBhvr>
                                        <p:cTn id="41"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fill="hold"/>
                                        <p:tgtEl>
                                          <p:spTgt spid="52"/>
                                        </p:tgtEl>
                                        <p:attrNameLst>
                                          <p:attrName>ppt_x</p:attrName>
                                        </p:attrNameLst>
                                      </p:cBhvr>
                                      <p:tavLst>
                                        <p:tav tm="0">
                                          <p:val>
                                            <p:strVal val="#ppt_x"/>
                                          </p:val>
                                        </p:tav>
                                        <p:tav tm="100000">
                                          <p:val>
                                            <p:strVal val="#ppt_x"/>
                                          </p:val>
                                        </p:tav>
                                      </p:tavLst>
                                    </p:anim>
                                    <p:anim calcmode="lin" valueType="num">
                                      <p:cBhvr additive="base">
                                        <p:cTn id="52" dur="500" fill="hold"/>
                                        <p:tgtEl>
                                          <p:spTgt spid="52"/>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42" presetClass="entr" presetSubtype="0" fill="hold" grpId="0" nodeType="after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fade">
                                      <p:cBhvr>
                                        <p:cTn id="56" dur="750"/>
                                        <p:tgtEl>
                                          <p:spTgt spid="68"/>
                                        </p:tgtEl>
                                      </p:cBhvr>
                                    </p:animEffect>
                                    <p:anim calcmode="lin" valueType="num">
                                      <p:cBhvr>
                                        <p:cTn id="57" dur="750" fill="hold"/>
                                        <p:tgtEl>
                                          <p:spTgt spid="68"/>
                                        </p:tgtEl>
                                        <p:attrNameLst>
                                          <p:attrName>ppt_x</p:attrName>
                                        </p:attrNameLst>
                                      </p:cBhvr>
                                      <p:tavLst>
                                        <p:tav tm="0">
                                          <p:val>
                                            <p:strVal val="#ppt_x"/>
                                          </p:val>
                                        </p:tav>
                                        <p:tav tm="100000">
                                          <p:val>
                                            <p:strVal val="#ppt_x"/>
                                          </p:val>
                                        </p:tav>
                                      </p:tavLst>
                                    </p:anim>
                                    <p:anim calcmode="lin" valueType="num">
                                      <p:cBhvr>
                                        <p:cTn id="58" dur="75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animBg="1"/>
      <p:bldP spid="13" grpId="1" animBg="1"/>
      <p:bldP spid="7" grpId="0"/>
      <p:bldP spid="14" grpId="0"/>
      <p:bldP spid="16" grpId="0"/>
      <p:bldP spid="50" grpId="0"/>
      <p:bldP spid="51" grpId="0"/>
      <p:bldP spid="52" grpId="0"/>
      <p:bldP spid="6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3" name="AutoShape 13"/>
          <p:cNvSpPr/>
          <p:nvPr/>
        </p:nvSpPr>
        <p:spPr>
          <a:xfrm>
            <a:off x="0" y="8808068"/>
            <a:ext cx="18288000" cy="1478932"/>
          </a:xfrm>
          <a:prstGeom prst="rect">
            <a:avLst/>
          </a:prstGeom>
          <a:solidFill>
            <a:srgbClr val="84653C"/>
          </a:solidFill>
        </p:spPr>
      </p:sp>
      <p:grpSp>
        <p:nvGrpSpPr>
          <p:cNvPr id="17" name="Group 16"/>
          <p:cNvGrpSpPr/>
          <p:nvPr/>
        </p:nvGrpSpPr>
        <p:grpSpPr>
          <a:xfrm>
            <a:off x="2819400" y="1181100"/>
            <a:ext cx="14926535" cy="5334001"/>
            <a:chOff x="2680166" y="876300"/>
            <a:chExt cx="14926535" cy="5582109"/>
          </a:xfrm>
        </p:grpSpPr>
        <p:grpSp>
          <p:nvGrpSpPr>
            <p:cNvPr id="3" name="Group 3"/>
            <p:cNvGrpSpPr/>
            <p:nvPr/>
          </p:nvGrpSpPr>
          <p:grpSpPr>
            <a:xfrm>
              <a:off x="2680166" y="876300"/>
              <a:ext cx="14926535" cy="5582109"/>
              <a:chOff x="-484293" y="-859033"/>
              <a:chExt cx="2307715" cy="1888269"/>
            </a:xfrm>
            <a:solidFill>
              <a:srgbClr val="CCFF66"/>
            </a:solidFill>
          </p:grpSpPr>
          <p:sp>
            <p:nvSpPr>
              <p:cNvPr id="4" name="Freeform 4"/>
              <p:cNvSpPr/>
              <p:nvPr/>
            </p:nvSpPr>
            <p:spPr>
              <a:xfrm>
                <a:off x="-484293" y="-859033"/>
                <a:ext cx="2307715" cy="1888269"/>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CCFF99"/>
              </a:solidFill>
            </p:spPr>
          </p:sp>
        </p:grpSp>
        <p:pic>
          <p:nvPicPr>
            <p:cNvPr id="16" name="Picture 15"/>
            <p:cNvPicPr>
              <a:picLocks noChangeAspect="1"/>
            </p:cNvPicPr>
            <p:nvPr/>
          </p:nvPicPr>
          <p:blipFill>
            <a:blip r:embed="rId2"/>
            <a:stretch>
              <a:fillRect/>
            </a:stretch>
          </p:blipFill>
          <p:spPr>
            <a:xfrm>
              <a:off x="2821471" y="936541"/>
              <a:ext cx="926795" cy="976436"/>
            </a:xfrm>
            <a:prstGeom prst="ellipse">
              <a:avLst/>
            </a:prstGeom>
          </p:spPr>
        </p:pic>
      </p:grpSp>
      <p:sp>
        <p:nvSpPr>
          <p:cNvPr id="18" name="TextBox 6"/>
          <p:cNvSpPr txBox="1"/>
          <p:nvPr/>
        </p:nvSpPr>
        <p:spPr>
          <a:xfrm>
            <a:off x="4089229" y="1501061"/>
            <a:ext cx="12547942" cy="677108"/>
          </a:xfrm>
          <a:prstGeom prst="rect">
            <a:avLst/>
          </a:prstGeom>
          <a:solidFill>
            <a:srgbClr val="CCFF99"/>
          </a:solidFill>
        </p:spPr>
        <p:txBody>
          <a:bodyPr lIns="0" tIns="0" rIns="0" bIns="0" rtlCol="0" anchor="t">
            <a:spAutoFit/>
          </a:bodyPr>
          <a:lstStyle/>
          <a:p>
            <a:r>
              <a:rPr lang="vi-VN" sz="4400" i="1" dirty="0"/>
              <a:t>Để so sánh hai số nguyên âm, ta làm như sau:</a:t>
            </a:r>
            <a:endParaRPr lang="en-US" sz="4400" dirty="0"/>
          </a:p>
        </p:txBody>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647" y="2249969"/>
            <a:ext cx="3338121" cy="7746694"/>
          </a:xfrm>
          <a:prstGeom prst="rect">
            <a:avLst/>
          </a:prstGeom>
        </p:spPr>
      </p:pic>
      <p:sp>
        <p:nvSpPr>
          <p:cNvPr id="19" name="TextBox 6"/>
          <p:cNvSpPr txBox="1"/>
          <p:nvPr/>
        </p:nvSpPr>
        <p:spPr>
          <a:xfrm>
            <a:off x="3948683" y="2738144"/>
            <a:ext cx="13326335" cy="615553"/>
          </a:xfrm>
          <a:prstGeom prst="rect">
            <a:avLst/>
          </a:prstGeom>
          <a:solidFill>
            <a:srgbClr val="CCFF99"/>
          </a:solidFill>
        </p:spPr>
        <p:txBody>
          <a:bodyPr wrap="square" lIns="0" tIns="0" rIns="0" bIns="0" rtlCol="0" anchor="t">
            <a:spAutoFit/>
          </a:bodyPr>
          <a:lstStyle/>
          <a:p>
            <a:pPr algn="just"/>
            <a:r>
              <a:rPr lang="vi-VN" sz="4000" b="1" i="1" u="sng" dirty="0"/>
              <a:t>Bước 1</a:t>
            </a:r>
            <a:r>
              <a:rPr lang="vi-VN" sz="4000" b="1" i="1" dirty="0"/>
              <a:t>: Bỏ dấu “-” trước hai số âm.</a:t>
            </a:r>
            <a:endParaRPr lang="en-US" sz="4000" dirty="0"/>
          </a:p>
        </p:txBody>
      </p:sp>
      <p:sp>
        <p:nvSpPr>
          <p:cNvPr id="15" name="TextBox 6"/>
          <p:cNvSpPr txBox="1"/>
          <p:nvPr/>
        </p:nvSpPr>
        <p:spPr>
          <a:xfrm>
            <a:off x="3948684" y="3975227"/>
            <a:ext cx="13326335" cy="2148089"/>
          </a:xfrm>
          <a:prstGeom prst="rect">
            <a:avLst/>
          </a:prstGeom>
          <a:solidFill>
            <a:srgbClr val="CCFF99"/>
          </a:solidFill>
        </p:spPr>
        <p:txBody>
          <a:bodyPr wrap="square" lIns="0" tIns="0" rIns="0" bIns="0" rtlCol="0" anchor="t">
            <a:spAutoFit/>
          </a:bodyPr>
          <a:lstStyle/>
          <a:p>
            <a:pPr algn="just">
              <a:lnSpc>
                <a:spcPct val="120000"/>
              </a:lnSpc>
            </a:pPr>
            <a:r>
              <a:rPr lang="vi-VN" sz="4000" b="1" i="1" u="sng" dirty="0"/>
              <a:t>Bước 2:</a:t>
            </a:r>
            <a:r>
              <a:rPr lang="vi-VN" sz="4000" b="1" i="1" dirty="0"/>
              <a:t> Trong hai số nguyên dương nhận được, số nào nhỏ hơn thì số nguyên âm ban đầu (tương ứng) sẽ lớn hơn.</a:t>
            </a:r>
            <a:endParaRPr lang="en-US" sz="4000" dirty="0"/>
          </a:p>
        </p:txBody>
      </p:sp>
    </p:spTree>
    <p:extLst>
      <p:ext uri="{BB962C8B-B14F-4D97-AF65-F5344CB8AC3E}">
        <p14:creationId xmlns:p14="http://schemas.microsoft.com/office/powerpoint/2010/main" val="41564538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41" name="Group 40"/>
          <p:cNvGrpSpPr/>
          <p:nvPr/>
        </p:nvGrpSpPr>
        <p:grpSpPr>
          <a:xfrm>
            <a:off x="582303" y="269442"/>
            <a:ext cx="17172297" cy="3026410"/>
            <a:chOff x="582303" y="269442"/>
            <a:chExt cx="17172297" cy="3026410"/>
          </a:xfrm>
        </p:grpSpPr>
        <p:grpSp>
          <p:nvGrpSpPr>
            <p:cNvPr id="2" name="Group 2"/>
            <p:cNvGrpSpPr/>
            <p:nvPr/>
          </p:nvGrpSpPr>
          <p:grpSpPr>
            <a:xfrm>
              <a:off x="582303" y="269442"/>
              <a:ext cx="17172297" cy="3026410"/>
              <a:chOff x="0" y="0"/>
              <a:chExt cx="8406414" cy="1913890"/>
            </a:xfrm>
          </p:grpSpPr>
          <p:sp>
            <p:nvSpPr>
              <p:cNvPr id="3" name="Freeform 3"/>
              <p:cNvSpPr/>
              <p:nvPr/>
            </p:nvSpPr>
            <p:spPr>
              <a:xfrm>
                <a:off x="0" y="0"/>
                <a:ext cx="8406414" cy="1913890"/>
              </a:xfrm>
              <a:custGeom>
                <a:avLst/>
                <a:gdLst/>
                <a:ahLst/>
                <a:cxnLst/>
                <a:rect l="l" t="t" r="r" b="b"/>
                <a:pathLst>
                  <a:path w="8406414" h="1913890">
                    <a:moveTo>
                      <a:pt x="8281953" y="1913890"/>
                    </a:moveTo>
                    <a:lnTo>
                      <a:pt x="124460" y="1913890"/>
                    </a:lnTo>
                    <a:cubicBezTo>
                      <a:pt x="55880" y="1913890"/>
                      <a:pt x="0" y="1858010"/>
                      <a:pt x="0" y="1789430"/>
                    </a:cubicBezTo>
                    <a:lnTo>
                      <a:pt x="0" y="124460"/>
                    </a:lnTo>
                    <a:cubicBezTo>
                      <a:pt x="0" y="55880"/>
                      <a:pt x="55880" y="0"/>
                      <a:pt x="124460" y="0"/>
                    </a:cubicBezTo>
                    <a:lnTo>
                      <a:pt x="8281954" y="0"/>
                    </a:lnTo>
                    <a:cubicBezTo>
                      <a:pt x="8350534" y="0"/>
                      <a:pt x="8406414" y="55880"/>
                      <a:pt x="8406414" y="124460"/>
                    </a:cubicBezTo>
                    <a:lnTo>
                      <a:pt x="8406414" y="1789430"/>
                    </a:lnTo>
                    <a:cubicBezTo>
                      <a:pt x="8406414" y="1858010"/>
                      <a:pt x="8350534" y="1913890"/>
                      <a:pt x="8281954" y="1913890"/>
                    </a:cubicBezTo>
                    <a:close/>
                  </a:path>
                </a:pathLst>
              </a:custGeom>
              <a:solidFill>
                <a:schemeClr val="accent5">
                  <a:lumMod val="40000"/>
                  <a:lumOff val="60000"/>
                </a:schemeClr>
              </a:solidFill>
            </p:spPr>
          </p:sp>
        </p:grpSp>
        <p:sp>
          <p:nvSpPr>
            <p:cNvPr id="39" name="Rectangle 38"/>
            <p:cNvSpPr/>
            <p:nvPr/>
          </p:nvSpPr>
          <p:spPr>
            <a:xfrm>
              <a:off x="2089307" y="545063"/>
              <a:ext cx="14432284" cy="2012859"/>
            </a:xfrm>
            <a:prstGeom prst="rect">
              <a:avLst/>
            </a:prstGeom>
          </p:spPr>
          <p:txBody>
            <a:bodyPr wrap="none">
              <a:spAutoFit/>
            </a:bodyPr>
            <a:lstStyle/>
            <a:p>
              <a:pPr lvl="0" algn="just">
                <a:lnSpc>
                  <a:spcPct val="130000"/>
                </a:lnSpc>
                <a:defRPr/>
              </a:pPr>
              <a:r>
                <a:rPr lang="en-US" sz="4800" b="1" u="sng" dirty="0" err="1">
                  <a:solidFill>
                    <a:prstClr val="black"/>
                  </a:solidFill>
                  <a:cs typeface="Arial" panose="020B0604020202020204" pitchFamily="34" charset="0"/>
                </a:rPr>
                <a:t>Luyện</a:t>
              </a:r>
              <a:r>
                <a:rPr lang="en-US" sz="4800" b="1" u="sng" dirty="0">
                  <a:solidFill>
                    <a:prstClr val="black"/>
                  </a:solidFill>
                  <a:cs typeface="Arial" panose="020B0604020202020204" pitchFamily="34" charset="0"/>
                </a:rPr>
                <a:t> </a:t>
              </a:r>
              <a:r>
                <a:rPr lang="en-US" sz="4800" b="1" u="sng" dirty="0" err="1">
                  <a:solidFill>
                    <a:prstClr val="black"/>
                  </a:solidFill>
                  <a:cs typeface="Arial" panose="020B0604020202020204" pitchFamily="34" charset="0"/>
                </a:rPr>
                <a:t>tập</a:t>
              </a:r>
              <a:r>
                <a:rPr lang="en-US" sz="4800" b="1" u="sng" dirty="0">
                  <a:solidFill>
                    <a:prstClr val="black"/>
                  </a:solidFill>
                  <a:cs typeface="Arial" panose="020B0604020202020204" pitchFamily="34" charset="0"/>
                </a:rPr>
                <a:t> </a:t>
              </a:r>
              <a:r>
                <a:rPr lang="en-US" sz="4800" b="1" u="sng" dirty="0" smtClean="0">
                  <a:solidFill>
                    <a:prstClr val="black"/>
                  </a:solidFill>
                  <a:cs typeface="Arial" panose="020B0604020202020204" pitchFamily="34" charset="0"/>
                </a:rPr>
                <a:t>5:  </a:t>
              </a:r>
              <a:r>
                <a:rPr lang="en-US" sz="4800" dirty="0" err="1" smtClean="0">
                  <a:solidFill>
                    <a:prstClr val="black"/>
                  </a:solidFill>
                  <a:cs typeface="Arial" panose="020B0604020202020204" pitchFamily="34" charset="0"/>
                </a:rPr>
                <a:t>Viết</a:t>
              </a:r>
              <a:r>
                <a:rPr lang="en-US" sz="4800" dirty="0" smtClean="0">
                  <a:solidFill>
                    <a:prstClr val="black"/>
                  </a:solidFill>
                  <a:cs typeface="Arial" panose="020B0604020202020204" pitchFamily="34" charset="0"/>
                </a:rPr>
                <a:t> </a:t>
              </a:r>
              <a:r>
                <a:rPr lang="en-US" sz="4800" dirty="0" err="1" smtClean="0">
                  <a:solidFill>
                    <a:prstClr val="black"/>
                  </a:solidFill>
                  <a:cs typeface="Arial" panose="020B0604020202020204" pitchFamily="34" charset="0"/>
                </a:rPr>
                <a:t>các</a:t>
              </a:r>
              <a:r>
                <a:rPr lang="en-US" sz="4800" dirty="0" smtClean="0">
                  <a:solidFill>
                    <a:prstClr val="black"/>
                  </a:solidFill>
                  <a:cs typeface="Arial" panose="020B0604020202020204" pitchFamily="34" charset="0"/>
                </a:rPr>
                <a:t> </a:t>
              </a:r>
              <a:r>
                <a:rPr lang="en-US" sz="4800" dirty="0" err="1" smtClean="0">
                  <a:solidFill>
                    <a:prstClr val="black"/>
                  </a:solidFill>
                  <a:cs typeface="Arial" panose="020B0604020202020204" pitchFamily="34" charset="0"/>
                </a:rPr>
                <a:t>số</a:t>
              </a:r>
              <a:r>
                <a:rPr lang="en-US" sz="4800" dirty="0" smtClean="0">
                  <a:solidFill>
                    <a:prstClr val="black"/>
                  </a:solidFill>
                  <a:cs typeface="Arial" panose="020B0604020202020204" pitchFamily="34" charset="0"/>
                </a:rPr>
                <a:t> </a:t>
              </a:r>
              <a:r>
                <a:rPr lang="en-US" sz="4800" dirty="0" err="1" smtClean="0">
                  <a:solidFill>
                    <a:prstClr val="black"/>
                  </a:solidFill>
                  <a:cs typeface="Arial" panose="020B0604020202020204" pitchFamily="34" charset="0"/>
                </a:rPr>
                <a:t>sau</a:t>
              </a:r>
              <a:r>
                <a:rPr lang="en-US" sz="4800" dirty="0" smtClean="0">
                  <a:solidFill>
                    <a:prstClr val="black"/>
                  </a:solidFill>
                  <a:cs typeface="Arial" panose="020B0604020202020204" pitchFamily="34" charset="0"/>
                </a:rPr>
                <a:t> </a:t>
              </a:r>
              <a:r>
                <a:rPr lang="en-US" sz="4800" dirty="0" err="1" smtClean="0">
                  <a:solidFill>
                    <a:prstClr val="black"/>
                  </a:solidFill>
                  <a:cs typeface="Arial" panose="020B0604020202020204" pitchFamily="34" charset="0"/>
                </a:rPr>
                <a:t>theo</a:t>
              </a:r>
              <a:r>
                <a:rPr lang="en-US" sz="4800" dirty="0" smtClean="0">
                  <a:solidFill>
                    <a:prstClr val="black"/>
                  </a:solidFill>
                  <a:cs typeface="Arial" panose="020B0604020202020204" pitchFamily="34" charset="0"/>
                </a:rPr>
                <a:t> </a:t>
              </a:r>
              <a:r>
                <a:rPr lang="en-US" sz="4800" dirty="0" err="1" smtClean="0">
                  <a:solidFill>
                    <a:prstClr val="black"/>
                  </a:solidFill>
                  <a:cs typeface="Arial" panose="020B0604020202020204" pitchFamily="34" charset="0"/>
                </a:rPr>
                <a:t>thứ</a:t>
              </a:r>
              <a:r>
                <a:rPr lang="en-US" sz="4800" dirty="0" smtClean="0">
                  <a:solidFill>
                    <a:prstClr val="black"/>
                  </a:solidFill>
                  <a:cs typeface="Arial" panose="020B0604020202020204" pitchFamily="34" charset="0"/>
                </a:rPr>
                <a:t> </a:t>
              </a:r>
              <a:r>
                <a:rPr lang="en-US" sz="4800" dirty="0" err="1" smtClean="0">
                  <a:solidFill>
                    <a:prstClr val="black"/>
                  </a:solidFill>
                  <a:cs typeface="Arial" panose="020B0604020202020204" pitchFamily="34" charset="0"/>
                </a:rPr>
                <a:t>tự</a:t>
              </a:r>
              <a:r>
                <a:rPr lang="en-US" sz="4800" dirty="0" smtClean="0">
                  <a:solidFill>
                    <a:prstClr val="black"/>
                  </a:solidFill>
                  <a:cs typeface="Arial" panose="020B0604020202020204" pitchFamily="34" charset="0"/>
                </a:rPr>
                <a:t> </a:t>
              </a:r>
              <a:r>
                <a:rPr lang="en-US" sz="4800" dirty="0" err="1" smtClean="0">
                  <a:solidFill>
                    <a:prstClr val="black"/>
                  </a:solidFill>
                  <a:cs typeface="Arial" panose="020B0604020202020204" pitchFamily="34" charset="0"/>
                </a:rPr>
                <a:t>giảm</a:t>
              </a:r>
              <a:r>
                <a:rPr lang="en-US" sz="4800" dirty="0" smtClean="0">
                  <a:solidFill>
                    <a:prstClr val="black"/>
                  </a:solidFill>
                  <a:cs typeface="Arial" panose="020B0604020202020204" pitchFamily="34" charset="0"/>
                </a:rPr>
                <a:t> </a:t>
              </a:r>
              <a:r>
                <a:rPr lang="en-US" sz="4800" dirty="0" err="1" smtClean="0">
                  <a:solidFill>
                    <a:prstClr val="black"/>
                  </a:solidFill>
                  <a:cs typeface="Arial" panose="020B0604020202020204" pitchFamily="34" charset="0"/>
                </a:rPr>
                <a:t>dần</a:t>
              </a:r>
              <a:r>
                <a:rPr lang="en-US" sz="4800" dirty="0" smtClean="0">
                  <a:solidFill>
                    <a:prstClr val="black"/>
                  </a:solidFill>
                  <a:cs typeface="Arial" panose="020B0604020202020204" pitchFamily="34" charset="0"/>
                </a:rPr>
                <a:t>:</a:t>
              </a:r>
            </a:p>
            <a:p>
              <a:pPr lvl="0" algn="ctr">
                <a:lnSpc>
                  <a:spcPct val="130000"/>
                </a:lnSpc>
                <a:defRPr/>
              </a:pPr>
              <a:r>
                <a:rPr lang="en-US" sz="4800" dirty="0" smtClean="0">
                  <a:solidFill>
                    <a:prstClr val="black"/>
                  </a:solidFill>
                  <a:cs typeface="Arial" panose="020B0604020202020204" pitchFamily="34" charset="0"/>
                </a:rPr>
                <a:t>-154; -618;-219; 58</a:t>
              </a:r>
              <a:endParaRPr lang="vi-VN" sz="4800" dirty="0">
                <a:solidFill>
                  <a:prstClr val="black"/>
                </a:solidFill>
                <a:cs typeface="Arial" panose="020B0604020202020204" pitchFamily="34" charset="0"/>
              </a:endParaRPr>
            </a:p>
          </p:txBody>
        </p:sp>
      </p:grpSp>
      <p:grpSp>
        <p:nvGrpSpPr>
          <p:cNvPr id="42" name="Group 41"/>
          <p:cNvGrpSpPr/>
          <p:nvPr/>
        </p:nvGrpSpPr>
        <p:grpSpPr>
          <a:xfrm>
            <a:off x="582307" y="4838700"/>
            <a:ext cx="16486493" cy="3352800"/>
            <a:chOff x="582307" y="4838700"/>
            <a:chExt cx="16486493" cy="3352800"/>
          </a:xfrm>
        </p:grpSpPr>
        <p:grpSp>
          <p:nvGrpSpPr>
            <p:cNvPr id="14" name="Group 14"/>
            <p:cNvGrpSpPr/>
            <p:nvPr/>
          </p:nvGrpSpPr>
          <p:grpSpPr>
            <a:xfrm>
              <a:off x="582307" y="4838700"/>
              <a:ext cx="16486493" cy="3352800"/>
              <a:chOff x="-148242" y="0"/>
              <a:chExt cx="4019091" cy="2753783"/>
            </a:xfrm>
          </p:grpSpPr>
          <p:grpSp>
            <p:nvGrpSpPr>
              <p:cNvPr id="15" name="Group 15"/>
              <p:cNvGrpSpPr/>
              <p:nvPr/>
            </p:nvGrpSpPr>
            <p:grpSpPr>
              <a:xfrm>
                <a:off x="-148242" y="0"/>
                <a:ext cx="4019091" cy="2753783"/>
                <a:chOff x="-103029" y="0"/>
                <a:chExt cx="2793284" cy="1913890"/>
              </a:xfrm>
            </p:grpSpPr>
            <p:sp>
              <p:nvSpPr>
                <p:cNvPr id="16" name="Freeform 16"/>
                <p:cNvSpPr/>
                <p:nvPr/>
              </p:nvSpPr>
              <p:spPr>
                <a:xfrm>
                  <a:off x="-103029" y="0"/>
                  <a:ext cx="2793284" cy="1913890"/>
                </a:xfrm>
                <a:custGeom>
                  <a:avLst/>
                  <a:gdLst/>
                  <a:ahLst/>
                  <a:cxnLst/>
                  <a:rect l="l" t="t" r="r" b="b"/>
                  <a:pathLst>
                    <a:path w="2690255" h="1913890">
                      <a:moveTo>
                        <a:pt x="2565795" y="1913890"/>
                      </a:moveTo>
                      <a:lnTo>
                        <a:pt x="124460" y="1913890"/>
                      </a:lnTo>
                      <a:cubicBezTo>
                        <a:pt x="55880" y="1913890"/>
                        <a:pt x="0" y="1858010"/>
                        <a:pt x="0" y="1789430"/>
                      </a:cubicBezTo>
                      <a:lnTo>
                        <a:pt x="0" y="124460"/>
                      </a:lnTo>
                      <a:cubicBezTo>
                        <a:pt x="0" y="55880"/>
                        <a:pt x="55880" y="0"/>
                        <a:pt x="124460" y="0"/>
                      </a:cubicBezTo>
                      <a:lnTo>
                        <a:pt x="2565795" y="0"/>
                      </a:lnTo>
                      <a:cubicBezTo>
                        <a:pt x="2634375" y="0"/>
                        <a:pt x="2690255" y="55880"/>
                        <a:pt x="2690255" y="124460"/>
                      </a:cubicBezTo>
                      <a:lnTo>
                        <a:pt x="2690255" y="1789430"/>
                      </a:lnTo>
                      <a:cubicBezTo>
                        <a:pt x="2690255" y="1858010"/>
                        <a:pt x="2634375" y="1913890"/>
                        <a:pt x="2565795" y="1913890"/>
                      </a:cubicBezTo>
                      <a:close/>
                    </a:path>
                  </a:pathLst>
                </a:custGeom>
                <a:solidFill>
                  <a:srgbClr val="FFBAB3"/>
                </a:solidFill>
              </p:spPr>
            </p:sp>
          </p:grpSp>
          <p:sp>
            <p:nvSpPr>
              <p:cNvPr id="17" name="TextBox 17"/>
              <p:cNvSpPr txBox="1"/>
              <p:nvPr/>
            </p:nvSpPr>
            <p:spPr>
              <a:xfrm>
                <a:off x="200435" y="475897"/>
                <a:ext cx="3469982" cy="1111416"/>
              </a:xfrm>
              <a:prstGeom prst="rect">
                <a:avLst/>
              </a:prstGeom>
            </p:spPr>
            <p:txBody>
              <a:bodyPr lIns="0" tIns="0" rIns="0" bIns="0" rtlCol="0" anchor="t">
                <a:spAutoFit/>
              </a:bodyPr>
              <a:lstStyle/>
              <a:p>
                <a:pPr algn="ctr">
                  <a:lnSpc>
                    <a:spcPts val="6500"/>
                  </a:lnSpc>
                </a:pPr>
                <a:endParaRPr lang="en-US" sz="6500" dirty="0">
                  <a:solidFill>
                    <a:srgbClr val="000000"/>
                  </a:solidFill>
                  <a:latin typeface="Arial" panose="020B0604020202020204" pitchFamily="34" charset="0"/>
                </a:endParaRPr>
              </a:p>
            </p:txBody>
          </p:sp>
        </p:grpSp>
        <p:sp>
          <p:nvSpPr>
            <p:cNvPr id="40" name="Rectangle 39"/>
            <p:cNvSpPr/>
            <p:nvPr/>
          </p:nvSpPr>
          <p:spPr>
            <a:xfrm>
              <a:off x="753826" y="5680903"/>
              <a:ext cx="15849211" cy="1063433"/>
            </a:xfrm>
            <a:prstGeom prst="rect">
              <a:avLst/>
            </a:prstGeom>
          </p:spPr>
          <p:txBody>
            <a:bodyPr wrap="none">
              <a:spAutoFit/>
            </a:bodyPr>
            <a:lstStyle/>
            <a:p>
              <a:pPr algn="just">
                <a:lnSpc>
                  <a:spcPct val="150000"/>
                </a:lnSpc>
              </a:pPr>
              <a:r>
                <a:rPr lang="vi-VN" sz="4800" b="1" dirty="0">
                  <a:solidFill>
                    <a:srgbClr val="C00000"/>
                  </a:solidFill>
                  <a:ea typeface="Calibri" panose="020F0502020204030204" pitchFamily="34" charset="0"/>
                </a:rPr>
                <a:t>Thứ tự </a:t>
              </a:r>
              <a:r>
                <a:rPr lang="en-US" sz="4800" b="1" dirty="0" err="1" smtClean="0">
                  <a:solidFill>
                    <a:srgbClr val="C00000"/>
                  </a:solidFill>
                  <a:ea typeface="Calibri" panose="020F0502020204030204" pitchFamily="34" charset="0"/>
                </a:rPr>
                <a:t>giảm</a:t>
              </a:r>
              <a:r>
                <a:rPr lang="vi-VN" sz="4800" b="1" dirty="0" smtClean="0">
                  <a:solidFill>
                    <a:srgbClr val="C00000"/>
                  </a:solidFill>
                  <a:ea typeface="Calibri" panose="020F0502020204030204" pitchFamily="34" charset="0"/>
                </a:rPr>
                <a:t> </a:t>
              </a:r>
              <a:r>
                <a:rPr lang="vi-VN" sz="4800" b="1" dirty="0">
                  <a:solidFill>
                    <a:srgbClr val="C00000"/>
                  </a:solidFill>
                  <a:ea typeface="Calibri" panose="020F0502020204030204" pitchFamily="34" charset="0"/>
                </a:rPr>
                <a:t>dần của các số là: </a:t>
              </a:r>
              <a:r>
                <a:rPr lang="en-US" sz="4800" b="1" dirty="0" smtClean="0">
                  <a:solidFill>
                    <a:srgbClr val="C00000"/>
                  </a:solidFill>
                  <a:ea typeface="Calibri" panose="020F0502020204030204" pitchFamily="34" charset="0"/>
                </a:rPr>
                <a:t>58;</a:t>
              </a:r>
              <a:r>
                <a:rPr lang="vi-VN" sz="4800" b="1" dirty="0" smtClean="0">
                  <a:solidFill>
                    <a:srgbClr val="C00000"/>
                  </a:solidFill>
                  <a:ea typeface="Calibri" panose="020F0502020204030204" pitchFamily="34" charset="0"/>
                </a:rPr>
                <a:t> </a:t>
              </a:r>
              <a:r>
                <a:rPr lang="vi-VN" sz="4800" b="1" dirty="0">
                  <a:solidFill>
                    <a:srgbClr val="C00000"/>
                  </a:solidFill>
                  <a:ea typeface="Calibri" panose="020F0502020204030204" pitchFamily="34" charset="0"/>
                </a:rPr>
                <a:t>- </a:t>
              </a:r>
              <a:r>
                <a:rPr lang="en-US" sz="4800" b="1" dirty="0" smtClean="0">
                  <a:solidFill>
                    <a:srgbClr val="C00000"/>
                  </a:solidFill>
                  <a:ea typeface="Calibri" panose="020F0502020204030204" pitchFamily="34" charset="0"/>
                </a:rPr>
                <a:t>154</a:t>
              </a:r>
              <a:r>
                <a:rPr lang="vi-VN" sz="4800" b="1" dirty="0" smtClean="0">
                  <a:solidFill>
                    <a:srgbClr val="C00000"/>
                  </a:solidFill>
                  <a:ea typeface="Calibri" panose="020F0502020204030204" pitchFamily="34" charset="0"/>
                </a:rPr>
                <a:t> </a:t>
              </a:r>
              <a:r>
                <a:rPr lang="en-US" sz="4800" b="1" dirty="0" smtClean="0">
                  <a:solidFill>
                    <a:srgbClr val="C00000"/>
                  </a:solidFill>
                  <a:ea typeface="Calibri" panose="020F0502020204030204" pitchFamily="34" charset="0"/>
                </a:rPr>
                <a:t>;</a:t>
              </a:r>
              <a:r>
                <a:rPr lang="vi-VN" sz="4800" b="1" dirty="0" smtClean="0">
                  <a:solidFill>
                    <a:srgbClr val="C00000"/>
                  </a:solidFill>
                  <a:ea typeface="Calibri" panose="020F0502020204030204" pitchFamily="34" charset="0"/>
                </a:rPr>
                <a:t> </a:t>
              </a:r>
              <a:r>
                <a:rPr lang="vi-VN" sz="4800" b="1" dirty="0">
                  <a:solidFill>
                    <a:srgbClr val="C00000"/>
                  </a:solidFill>
                  <a:ea typeface="Calibri" panose="020F0502020204030204" pitchFamily="34" charset="0"/>
                </a:rPr>
                <a:t>- </a:t>
              </a:r>
              <a:r>
                <a:rPr lang="en-US" sz="4800" b="1" dirty="0" smtClean="0">
                  <a:solidFill>
                    <a:srgbClr val="C00000"/>
                  </a:solidFill>
                  <a:ea typeface="Calibri" panose="020F0502020204030204" pitchFamily="34" charset="0"/>
                </a:rPr>
                <a:t>219</a:t>
              </a:r>
              <a:r>
                <a:rPr lang="vi-VN" sz="4800" b="1" dirty="0" smtClean="0">
                  <a:solidFill>
                    <a:srgbClr val="C00000"/>
                  </a:solidFill>
                  <a:ea typeface="Calibri" panose="020F0502020204030204" pitchFamily="34" charset="0"/>
                </a:rPr>
                <a:t> </a:t>
              </a:r>
              <a:r>
                <a:rPr lang="en-US" sz="4800" b="1" dirty="0" smtClean="0">
                  <a:solidFill>
                    <a:srgbClr val="C00000"/>
                  </a:solidFill>
                  <a:ea typeface="Calibri" panose="020F0502020204030204" pitchFamily="34" charset="0"/>
                </a:rPr>
                <a:t>;</a:t>
              </a:r>
              <a:r>
                <a:rPr lang="vi-VN" sz="4800" b="1" dirty="0" smtClean="0">
                  <a:solidFill>
                    <a:srgbClr val="C00000"/>
                  </a:solidFill>
                  <a:ea typeface="Calibri" panose="020F0502020204030204" pitchFamily="34" charset="0"/>
                </a:rPr>
                <a:t> </a:t>
              </a:r>
              <a:r>
                <a:rPr lang="en-US" sz="4800" b="1" dirty="0" smtClean="0">
                  <a:solidFill>
                    <a:srgbClr val="C00000"/>
                  </a:solidFill>
                  <a:ea typeface="Calibri" panose="020F0502020204030204" pitchFamily="34" charset="0"/>
                </a:rPr>
                <a:t>-618</a:t>
              </a:r>
              <a:r>
                <a:rPr lang="vi-VN" sz="4800" b="1" dirty="0" smtClean="0">
                  <a:solidFill>
                    <a:srgbClr val="C00000"/>
                  </a:solidFill>
                  <a:ea typeface="Calibri" panose="020F0502020204030204" pitchFamily="34" charset="0"/>
                </a:rPr>
                <a:t>.</a:t>
              </a:r>
              <a:endParaRPr lang="en-US" sz="4800" b="1" dirty="0">
                <a:solidFill>
                  <a:srgbClr val="C00000"/>
                </a:solidFill>
                <a:ea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7245759"/>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sp>
        <p:nvSpPr>
          <p:cNvPr id="5" name="TextBox 5"/>
          <p:cNvSpPr txBox="1"/>
          <p:nvPr/>
        </p:nvSpPr>
        <p:spPr>
          <a:xfrm>
            <a:off x="2817758" y="3377982"/>
            <a:ext cx="12652484" cy="1953101"/>
          </a:xfrm>
          <a:prstGeom prst="rect">
            <a:avLst/>
          </a:prstGeom>
        </p:spPr>
        <p:txBody>
          <a:bodyPr lIns="0" tIns="0" rIns="0" bIns="0" rtlCol="0" anchor="t">
            <a:spAutoFit/>
          </a:bodyPr>
          <a:lstStyle/>
          <a:p>
            <a:pPr marL="0" marR="0" lvl="0" indent="0" algn="ctr" defTabSz="914400" rtl="0" eaLnBrk="1" fontAlgn="auto" latinLnBrk="0" hangingPunct="1">
              <a:lnSpc>
                <a:spcPts val="14767"/>
              </a:lnSpc>
              <a:spcBef>
                <a:spcPts val="0"/>
              </a:spcBef>
              <a:spcAft>
                <a:spcPts val="0"/>
              </a:spcAft>
              <a:buClrTx/>
              <a:buSzTx/>
              <a:buFontTx/>
              <a:buNone/>
              <a:tabLst/>
              <a:defRPr/>
            </a:pPr>
            <a:r>
              <a:rPr kumimoji="0" lang="en-US" sz="13425" b="0"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LUYỆN</a:t>
            </a:r>
            <a:r>
              <a:rPr kumimoji="0" lang="en-US" sz="13425" b="0" i="0" u="none" strike="noStrike" kern="1200" cap="none" spc="0" normalizeH="0" noProof="0" dirty="0" smtClean="0">
                <a:ln>
                  <a:noFill/>
                </a:ln>
                <a:solidFill>
                  <a:srgbClr val="FF0000"/>
                </a:solidFill>
                <a:effectLst/>
                <a:uLnTx/>
                <a:uFillTx/>
                <a:latin typeface="Arial" panose="020B0604020202020204" pitchFamily="34" charset="0"/>
                <a:cs typeface="Arial" panose="020B0604020202020204" pitchFamily="34" charset="0"/>
              </a:rPr>
              <a:t> TẬP</a:t>
            </a:r>
            <a:endParaRPr kumimoji="0" lang="en-US" sz="13425"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7" name="Group 7"/>
          <p:cNvGrpSpPr/>
          <p:nvPr/>
        </p:nvGrpSpPr>
        <p:grpSpPr>
          <a:xfrm>
            <a:off x="0" y="9466902"/>
            <a:ext cx="18288000" cy="820098"/>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5867" y="-131515"/>
            <a:ext cx="3149468" cy="3243834"/>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478000" y="5546974"/>
            <a:ext cx="3057724" cy="3108592"/>
          </a:xfrm>
          <a:prstGeom prst="rect">
            <a:avLst/>
          </a:prstGeom>
        </p:spPr>
      </p:pic>
    </p:spTree>
    <p:extLst>
      <p:ext uri="{BB962C8B-B14F-4D97-AF65-F5344CB8AC3E}">
        <p14:creationId xmlns:p14="http://schemas.microsoft.com/office/powerpoint/2010/main" val="778008654"/>
      </p:ext>
    </p:extLst>
  </p:cSld>
  <p:clrMapOvr>
    <a:masterClrMapping/>
  </p:clrMapOvr>
  <p:transition spd="slow">
    <p:check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990600" y="342918"/>
            <a:ext cx="16638897" cy="2207059"/>
            <a:chOff x="99353" y="140982"/>
            <a:chExt cx="8255191" cy="1066776"/>
          </a:xfrm>
        </p:grpSpPr>
        <p:sp>
          <p:nvSpPr>
            <p:cNvPr id="3" name="Freeform 3"/>
            <p:cNvSpPr/>
            <p:nvPr/>
          </p:nvSpPr>
          <p:spPr>
            <a:xfrm>
              <a:off x="99353" y="140982"/>
              <a:ext cx="8255191" cy="1066776"/>
            </a:xfrm>
            <a:custGeom>
              <a:avLst/>
              <a:gdLst/>
              <a:ahLst/>
              <a:cxnLst/>
              <a:rect l="l" t="t" r="r" b="b"/>
              <a:pathLst>
                <a:path w="8406414" h="1913890">
                  <a:moveTo>
                    <a:pt x="8281953" y="1913890"/>
                  </a:moveTo>
                  <a:lnTo>
                    <a:pt x="124460" y="1913890"/>
                  </a:lnTo>
                  <a:cubicBezTo>
                    <a:pt x="55880" y="1913890"/>
                    <a:pt x="0" y="1858010"/>
                    <a:pt x="0" y="1789430"/>
                  </a:cubicBezTo>
                  <a:lnTo>
                    <a:pt x="0" y="124460"/>
                  </a:lnTo>
                  <a:cubicBezTo>
                    <a:pt x="0" y="55880"/>
                    <a:pt x="55880" y="0"/>
                    <a:pt x="124460" y="0"/>
                  </a:cubicBezTo>
                  <a:lnTo>
                    <a:pt x="8281954" y="0"/>
                  </a:lnTo>
                  <a:cubicBezTo>
                    <a:pt x="8350534" y="0"/>
                    <a:pt x="8406414" y="55880"/>
                    <a:pt x="8406414" y="124460"/>
                  </a:cubicBezTo>
                  <a:lnTo>
                    <a:pt x="8406414" y="1789430"/>
                  </a:lnTo>
                  <a:cubicBezTo>
                    <a:pt x="8406414" y="1858010"/>
                    <a:pt x="8350534" y="1913890"/>
                    <a:pt x="8281954" y="1913890"/>
                  </a:cubicBezTo>
                  <a:close/>
                </a:path>
              </a:pathLst>
            </a:custGeom>
            <a:solidFill>
              <a:schemeClr val="tx2">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5" name="TextBox 14"/>
          <p:cNvSpPr txBox="1"/>
          <p:nvPr/>
        </p:nvSpPr>
        <p:spPr>
          <a:xfrm>
            <a:off x="1676400" y="3467100"/>
            <a:ext cx="2362200" cy="923330"/>
          </a:xfrm>
          <a:prstGeom prst="rect">
            <a:avLst/>
          </a:prstGeom>
          <a:noFill/>
        </p:spPr>
        <p:txBody>
          <a:bodyPr wrap="square" rtlCol="0">
            <a:spAutoFit/>
          </a:bodyPr>
          <a:lstStyle/>
          <a:p>
            <a:r>
              <a:rPr lang="en-US" sz="5400" dirty="0" smtClean="0"/>
              <a:t>a)  -3</a:t>
            </a:r>
            <a:endParaRPr lang="vi-VN" sz="5400" dirty="0"/>
          </a:p>
        </p:txBody>
      </p:sp>
      <p:sp>
        <p:nvSpPr>
          <p:cNvPr id="16" name="TextBox 15"/>
          <p:cNvSpPr txBox="1"/>
          <p:nvPr/>
        </p:nvSpPr>
        <p:spPr>
          <a:xfrm>
            <a:off x="5486400" y="3438019"/>
            <a:ext cx="1676400" cy="923330"/>
          </a:xfrm>
          <a:prstGeom prst="rect">
            <a:avLst/>
          </a:prstGeom>
          <a:noFill/>
        </p:spPr>
        <p:txBody>
          <a:bodyPr wrap="square" rtlCol="0">
            <a:spAutoFit/>
          </a:bodyPr>
          <a:lstStyle/>
          <a:p>
            <a:pPr algn="ctr"/>
            <a:r>
              <a:rPr lang="vi-VN" sz="5400" b="1" dirty="0" smtClean="0">
                <a:latin typeface="Cambria Math" panose="02040503050406030204" pitchFamily="18" charset="0"/>
              </a:rPr>
              <a:t>ℤ</a:t>
            </a:r>
            <a:r>
              <a:rPr lang="en-US" sz="5400" b="1" dirty="0">
                <a:latin typeface="Cambria Math" panose="02040503050406030204" pitchFamily="18" charset="0"/>
              </a:rPr>
              <a:t> </a:t>
            </a:r>
            <a:r>
              <a:rPr lang="en-US" sz="5400" dirty="0" smtClean="0">
                <a:latin typeface="Cambria Math" panose="02040503050406030204" pitchFamily="18" charset="0"/>
              </a:rPr>
              <a:t>;</a:t>
            </a:r>
            <a:endParaRPr lang="vi-VN" sz="5400" dirty="0"/>
          </a:p>
        </p:txBody>
      </p:sp>
      <p:sp>
        <p:nvSpPr>
          <p:cNvPr id="17" name="TextBox 16"/>
          <p:cNvSpPr txBox="1"/>
          <p:nvPr/>
        </p:nvSpPr>
        <p:spPr>
          <a:xfrm>
            <a:off x="4191000" y="3417930"/>
            <a:ext cx="1143000" cy="923330"/>
          </a:xfrm>
          <a:prstGeom prst="rect">
            <a:avLst/>
          </a:prstGeom>
          <a:noFill/>
          <a:ln>
            <a:solidFill>
              <a:srgbClr val="554F31"/>
            </a:solidFill>
          </a:ln>
        </p:spPr>
        <p:txBody>
          <a:bodyPr wrap="square" rtlCol="0">
            <a:spAutoFit/>
          </a:bodyPr>
          <a:lstStyle/>
          <a:p>
            <a:pPr algn="ctr"/>
            <a:r>
              <a:rPr lang="en-US" sz="5400" dirty="0" smtClean="0"/>
              <a:t>?</a:t>
            </a:r>
            <a:endParaRPr lang="vi-VN" sz="5400" dirty="0"/>
          </a:p>
        </p:txBody>
      </p:sp>
      <mc:AlternateContent xmlns:mc="http://schemas.openxmlformats.org/markup-compatibility/2006" xmlns:a14="http://schemas.microsoft.com/office/drawing/2010/main">
        <mc:Choice Requires="a14">
          <p:sp>
            <p:nvSpPr>
              <p:cNvPr id="18" name="TextBox 17"/>
              <p:cNvSpPr txBox="1"/>
              <p:nvPr/>
            </p:nvSpPr>
            <p:spPr>
              <a:xfrm>
                <a:off x="4212021" y="3397841"/>
                <a:ext cx="1143000" cy="923330"/>
              </a:xfrm>
              <a:prstGeom prst="rect">
                <a:avLst/>
              </a:prstGeom>
              <a:noFill/>
              <a:ln>
                <a:solidFill>
                  <a:srgbClr val="554F3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5400" b="1" i="1" smtClean="0">
                          <a:solidFill>
                            <a:srgbClr val="FF0000"/>
                          </a:solidFill>
                          <a:latin typeface="Cambria Math" panose="02040503050406030204" pitchFamily="18" charset="0"/>
                          <a:ea typeface="Cambria Math" panose="02040503050406030204" pitchFamily="18" charset="0"/>
                        </a:rPr>
                        <m:t>∈</m:t>
                      </m:r>
                    </m:oMath>
                  </m:oMathPara>
                </a14:m>
                <a:endParaRPr lang="vi-VN" sz="5400" b="1" dirty="0">
                  <a:solidFill>
                    <a:srgbClr val="FF000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212021" y="3397841"/>
                <a:ext cx="1143000" cy="923330"/>
              </a:xfrm>
              <a:prstGeom prst="rect">
                <a:avLst/>
              </a:prstGeom>
              <a:blipFill>
                <a:blip r:embed="rId2"/>
                <a:stretch>
                  <a:fillRect/>
                </a:stretch>
              </a:blipFill>
              <a:ln>
                <a:solidFill>
                  <a:srgbClr val="554F31"/>
                </a:solidFill>
              </a:ln>
            </p:spPr>
            <p:txBody>
              <a:bodyPr/>
              <a:lstStyle/>
              <a:p>
                <a:r>
                  <a:rPr lang="vi-VN">
                    <a:noFill/>
                  </a:rPr>
                  <a:t> </a:t>
                </a:r>
              </a:p>
            </p:txBody>
          </p:sp>
        </mc:Fallback>
      </mc:AlternateContent>
      <p:sp>
        <p:nvSpPr>
          <p:cNvPr id="19" name="TextBox 18"/>
          <p:cNvSpPr txBox="1"/>
          <p:nvPr/>
        </p:nvSpPr>
        <p:spPr>
          <a:xfrm>
            <a:off x="1697421" y="5449583"/>
            <a:ext cx="2362200" cy="923330"/>
          </a:xfrm>
          <a:prstGeom prst="rect">
            <a:avLst/>
          </a:prstGeom>
          <a:noFill/>
        </p:spPr>
        <p:txBody>
          <a:bodyPr wrap="square" rtlCol="0">
            <a:spAutoFit/>
          </a:bodyPr>
          <a:lstStyle/>
          <a:p>
            <a:r>
              <a:rPr lang="en-US" sz="5400" dirty="0" smtClean="0"/>
              <a:t>b) </a:t>
            </a:r>
            <a:r>
              <a:rPr lang="en-US" sz="5400" dirty="0"/>
              <a:t> </a:t>
            </a:r>
            <a:r>
              <a:rPr lang="en-US" sz="5400" dirty="0" smtClean="0"/>
              <a:t> 0</a:t>
            </a:r>
            <a:endParaRPr lang="vi-VN" sz="5400" dirty="0"/>
          </a:p>
        </p:txBody>
      </p:sp>
      <mc:AlternateContent xmlns:mc="http://schemas.openxmlformats.org/markup-compatibility/2006" xmlns:a14="http://schemas.microsoft.com/office/drawing/2010/main">
        <mc:Choice Requires="a14">
          <p:sp>
            <p:nvSpPr>
              <p:cNvPr id="20" name="TextBox 19"/>
              <p:cNvSpPr txBox="1"/>
              <p:nvPr/>
            </p:nvSpPr>
            <p:spPr>
              <a:xfrm>
                <a:off x="5605509" y="5420502"/>
                <a:ext cx="1676400" cy="923330"/>
              </a:xfrm>
              <a:prstGeom prst="rect">
                <a:avLst/>
              </a:prstGeom>
              <a:noFill/>
            </p:spPr>
            <p:txBody>
              <a:bodyPr wrap="square" rtlCol="0">
                <a:spAutoFit/>
              </a:bodyPr>
              <a:lstStyle/>
              <a:p>
                <a:pPr algn="ctr"/>
                <a14:m>
                  <m:oMath xmlns:m="http://schemas.openxmlformats.org/officeDocument/2006/math">
                    <m:r>
                      <a:rPr lang="vi-VN" sz="5400" b="1" i="1" dirty="0" smtClean="0">
                        <a:latin typeface="Cambria Math" panose="02040503050406030204" pitchFamily="18" charset="0"/>
                        <a:ea typeface="Cambria Math" panose="02040503050406030204" pitchFamily="18" charset="0"/>
                      </a:rPr>
                      <m:t>ℕ</m:t>
                    </m:r>
                  </m:oMath>
                </a14:m>
                <a:r>
                  <a:rPr lang="en-US" sz="5400" b="1" dirty="0">
                    <a:latin typeface="Cambria Math" panose="02040503050406030204" pitchFamily="18" charset="0"/>
                  </a:rPr>
                  <a:t> </a:t>
                </a:r>
                <a:r>
                  <a:rPr lang="en-US" sz="5400" dirty="0" smtClean="0">
                    <a:latin typeface="Cambria Math" panose="02040503050406030204" pitchFamily="18" charset="0"/>
                  </a:rPr>
                  <a:t>;</a:t>
                </a:r>
                <a:endParaRPr lang="vi-VN" sz="5400" dirty="0"/>
              </a:p>
            </p:txBody>
          </p:sp>
        </mc:Choice>
        <mc:Fallback xmlns="">
          <p:sp>
            <p:nvSpPr>
              <p:cNvPr id="20" name="TextBox 19"/>
              <p:cNvSpPr txBox="1">
                <a:spLocks noRot="1" noChangeAspect="1" noMove="1" noResize="1" noEditPoints="1" noAdjustHandles="1" noChangeArrowheads="1" noChangeShapeType="1" noTextEdit="1"/>
              </p:cNvSpPr>
              <p:nvPr/>
            </p:nvSpPr>
            <p:spPr>
              <a:xfrm>
                <a:off x="5605509" y="5420502"/>
                <a:ext cx="1676400" cy="923330"/>
              </a:xfrm>
              <a:prstGeom prst="rect">
                <a:avLst/>
              </a:prstGeom>
              <a:blipFill>
                <a:blip r:embed="rId3"/>
                <a:stretch>
                  <a:fillRect t="-18421" b="-38816"/>
                </a:stretch>
              </a:blipFill>
            </p:spPr>
            <p:txBody>
              <a:bodyPr/>
              <a:lstStyle/>
              <a:p>
                <a:r>
                  <a:rPr lang="vi-VN">
                    <a:noFill/>
                  </a:rPr>
                  <a:t> </a:t>
                </a:r>
              </a:p>
            </p:txBody>
          </p:sp>
        </mc:Fallback>
      </mc:AlternateContent>
      <p:sp>
        <p:nvSpPr>
          <p:cNvPr id="21" name="TextBox 20"/>
          <p:cNvSpPr txBox="1"/>
          <p:nvPr/>
        </p:nvSpPr>
        <p:spPr>
          <a:xfrm>
            <a:off x="4212021" y="5400413"/>
            <a:ext cx="1143000" cy="923330"/>
          </a:xfrm>
          <a:prstGeom prst="rect">
            <a:avLst/>
          </a:prstGeom>
          <a:noFill/>
          <a:ln>
            <a:solidFill>
              <a:srgbClr val="554F31"/>
            </a:solidFill>
          </a:ln>
        </p:spPr>
        <p:txBody>
          <a:bodyPr wrap="square" rtlCol="0">
            <a:spAutoFit/>
          </a:bodyPr>
          <a:lstStyle/>
          <a:p>
            <a:pPr algn="ctr"/>
            <a:r>
              <a:rPr lang="en-US" sz="5400" dirty="0" smtClean="0"/>
              <a:t>?</a:t>
            </a:r>
            <a:endParaRPr lang="vi-VN" sz="5400" dirty="0"/>
          </a:p>
        </p:txBody>
      </p:sp>
      <mc:AlternateContent xmlns:mc="http://schemas.openxmlformats.org/markup-compatibility/2006" xmlns:a14="http://schemas.microsoft.com/office/drawing/2010/main">
        <mc:Choice Requires="a14">
          <p:sp>
            <p:nvSpPr>
              <p:cNvPr id="22" name="TextBox 21"/>
              <p:cNvSpPr txBox="1"/>
              <p:nvPr/>
            </p:nvSpPr>
            <p:spPr>
              <a:xfrm>
                <a:off x="12758667" y="5457556"/>
                <a:ext cx="1087820" cy="923330"/>
              </a:xfrm>
              <a:prstGeom prst="rect">
                <a:avLst/>
              </a:prstGeom>
              <a:noFill/>
              <a:ln>
                <a:solidFill>
                  <a:srgbClr val="554F3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5400" i="1" smtClean="0">
                          <a:solidFill>
                            <a:srgbClr val="FF0000"/>
                          </a:solidFill>
                          <a:latin typeface="Cambria Math" panose="02040503050406030204" pitchFamily="18" charset="0"/>
                          <a:ea typeface="Cambria Math" panose="02040503050406030204" pitchFamily="18" charset="0"/>
                        </a:rPr>
                        <m:t>∉</m:t>
                      </m:r>
                    </m:oMath>
                  </m:oMathPara>
                </a14:m>
                <a:endParaRPr lang="vi-VN" sz="5400" b="1" dirty="0">
                  <a:solidFill>
                    <a:srgbClr val="FF000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2758667" y="5457556"/>
                <a:ext cx="1087820" cy="923330"/>
              </a:xfrm>
              <a:prstGeom prst="rect">
                <a:avLst/>
              </a:prstGeom>
              <a:blipFill>
                <a:blip r:embed="rId4"/>
                <a:stretch>
                  <a:fillRect/>
                </a:stretch>
              </a:blipFill>
              <a:ln>
                <a:solidFill>
                  <a:srgbClr val="554F31"/>
                </a:solidFill>
              </a:ln>
            </p:spPr>
            <p:txBody>
              <a:bodyPr/>
              <a:lstStyle/>
              <a:p>
                <a:r>
                  <a:rPr lang="vi-VN">
                    <a:noFill/>
                  </a:rPr>
                  <a:t> </a:t>
                </a:r>
              </a:p>
            </p:txBody>
          </p:sp>
        </mc:Fallback>
      </mc:AlternateContent>
      <p:grpSp>
        <p:nvGrpSpPr>
          <p:cNvPr id="23" name="Group 22"/>
          <p:cNvGrpSpPr/>
          <p:nvPr/>
        </p:nvGrpSpPr>
        <p:grpSpPr>
          <a:xfrm>
            <a:off x="2590800" y="843531"/>
            <a:ext cx="13961679" cy="830997"/>
            <a:chOff x="152400" y="800100"/>
            <a:chExt cx="17983200" cy="830997"/>
          </a:xfrm>
        </p:grpSpPr>
        <mc:AlternateContent xmlns:mc="http://schemas.openxmlformats.org/markup-compatibility/2006" xmlns:a14="http://schemas.microsoft.com/office/drawing/2010/main">
          <mc:Choice Requires="a14">
            <p:sp>
              <p:nvSpPr>
                <p:cNvPr id="24" name="TextBox 23"/>
                <p:cNvSpPr txBox="1"/>
                <p:nvPr/>
              </p:nvSpPr>
              <p:spPr>
                <a:xfrm>
                  <a:off x="152400" y="800100"/>
                  <a:ext cx="17983200" cy="830997"/>
                </a:xfrm>
                <a:prstGeom prst="rect">
                  <a:avLst/>
                </a:prstGeom>
                <a:noFill/>
              </p:spPr>
              <p:txBody>
                <a:bodyPr wrap="square" rtlCol="0">
                  <a:spAutoFit/>
                </a:bodyPr>
                <a:lstStyle/>
                <a:p>
                  <a:r>
                    <a:rPr lang="en-US" sz="4800" b="1" dirty="0" smtClean="0">
                      <a:solidFill>
                        <a:srgbClr val="002060"/>
                      </a:solidFill>
                      <a:cs typeface="Arial" panose="020B0604020202020204" pitchFamily="34" charset="0"/>
                    </a:rPr>
                    <a:t>2. </a:t>
                  </a:r>
                  <a:r>
                    <a:rPr lang="en-US" sz="4800" dirty="0" err="1" smtClean="0">
                      <a:cs typeface="Arial" panose="020B0604020202020204" pitchFamily="34" charset="0"/>
                    </a:rPr>
                    <a:t>Chọn</a:t>
                  </a:r>
                  <a:r>
                    <a:rPr lang="en-US" sz="4800" dirty="0" smtClean="0">
                      <a:cs typeface="Arial" panose="020B0604020202020204" pitchFamily="34" charset="0"/>
                    </a:rPr>
                    <a:t> </a:t>
                  </a:r>
                  <a:r>
                    <a:rPr lang="en-US" sz="4800" dirty="0" err="1" smtClean="0">
                      <a:cs typeface="Arial" panose="020B0604020202020204" pitchFamily="34" charset="0"/>
                    </a:rPr>
                    <a:t>kí</a:t>
                  </a:r>
                  <a:r>
                    <a:rPr lang="en-US" sz="4800" dirty="0" smtClean="0">
                      <a:cs typeface="Arial" panose="020B0604020202020204" pitchFamily="34" charset="0"/>
                    </a:rPr>
                    <a:t> </a:t>
                  </a:r>
                  <a:r>
                    <a:rPr lang="en-US" sz="4800" dirty="0" err="1" smtClean="0">
                      <a:cs typeface="Arial" panose="020B0604020202020204" pitchFamily="34" charset="0"/>
                    </a:rPr>
                    <a:t>hiệu</a:t>
                  </a:r>
                  <a:r>
                    <a:rPr lang="en-US" sz="4800" dirty="0" smtClean="0">
                      <a:cs typeface="Arial" panose="020B0604020202020204" pitchFamily="34" charset="0"/>
                    </a:rPr>
                    <a:t> “ </a:t>
                  </a:r>
                  <a14:m>
                    <m:oMath xmlns:m="http://schemas.openxmlformats.org/officeDocument/2006/math">
                      <m:r>
                        <a:rPr lang="en-US" sz="4800" i="1" smtClean="0">
                          <a:latin typeface="Cambria Math" panose="02040503050406030204" pitchFamily="18" charset="0"/>
                          <a:ea typeface="Cambria Math" panose="02040503050406030204" pitchFamily="18" charset="0"/>
                        </a:rPr>
                        <m:t>∈</m:t>
                      </m:r>
                    </m:oMath>
                  </a14:m>
                  <a:r>
                    <a:rPr lang="en-US" sz="4800" dirty="0" smtClean="0">
                      <a:cs typeface="Arial" panose="020B0604020202020204" pitchFamily="34" charset="0"/>
                    </a:rPr>
                    <a:t>” ; “</a:t>
                  </a:r>
                  <a14:m>
                    <m:oMath xmlns:m="http://schemas.openxmlformats.org/officeDocument/2006/math">
                      <m:r>
                        <a:rPr lang="en-US" sz="4800" i="1" smtClean="0">
                          <a:latin typeface="Cambria Math" panose="02040503050406030204" pitchFamily="18" charset="0"/>
                          <a:ea typeface="Cambria Math" panose="02040503050406030204" pitchFamily="18" charset="0"/>
                        </a:rPr>
                        <m:t>∉</m:t>
                      </m:r>
                    </m:oMath>
                  </a14:m>
                  <a:r>
                    <a:rPr lang="en-US" sz="4800" dirty="0" smtClean="0">
                      <a:cs typeface="Arial" panose="020B0604020202020204" pitchFamily="34" charset="0"/>
                    </a:rPr>
                    <a:t>” </a:t>
                  </a:r>
                  <a:r>
                    <a:rPr lang="en-US" sz="4800" dirty="0" err="1" smtClean="0">
                      <a:cs typeface="Arial" panose="020B0604020202020204" pitchFamily="34" charset="0"/>
                    </a:rPr>
                    <a:t>thích</a:t>
                  </a:r>
                  <a:r>
                    <a:rPr lang="en-US" sz="4800" dirty="0" smtClean="0">
                      <a:cs typeface="Arial" panose="020B0604020202020204" pitchFamily="34" charset="0"/>
                    </a:rPr>
                    <a:t> </a:t>
                  </a:r>
                  <a:r>
                    <a:rPr lang="en-US" sz="4800" dirty="0" err="1" smtClean="0">
                      <a:cs typeface="Arial" panose="020B0604020202020204" pitchFamily="34" charset="0"/>
                    </a:rPr>
                    <a:t>hợp</a:t>
                  </a:r>
                  <a:r>
                    <a:rPr lang="en-US" sz="4800" dirty="0" smtClean="0">
                      <a:cs typeface="Arial" panose="020B0604020202020204" pitchFamily="34" charset="0"/>
                    </a:rPr>
                    <a:t> </a:t>
                  </a:r>
                  <a:r>
                    <a:rPr lang="en-US" sz="4800" dirty="0" err="1" smtClean="0">
                      <a:cs typeface="Arial" panose="020B0604020202020204" pitchFamily="34" charset="0"/>
                    </a:rPr>
                    <a:t>cho</a:t>
                  </a:r>
                  <a:r>
                    <a:rPr lang="en-US" sz="4800" dirty="0" smtClean="0">
                      <a:cs typeface="Arial" panose="020B0604020202020204" pitchFamily="34" charset="0"/>
                    </a:rPr>
                    <a:t> </a:t>
                  </a:r>
                  <a:endParaRPr lang="vi-VN" sz="4800" dirty="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52400" y="800100"/>
                  <a:ext cx="17983200" cy="830997"/>
                </a:xfrm>
                <a:prstGeom prst="rect">
                  <a:avLst/>
                </a:prstGeom>
                <a:blipFill>
                  <a:blip r:embed="rId5"/>
                  <a:stretch>
                    <a:fillRect l="-1965" t="-17518" b="-36496"/>
                  </a:stretch>
                </a:blipFill>
              </p:spPr>
              <p:txBody>
                <a:bodyPr/>
                <a:lstStyle/>
                <a:p>
                  <a:r>
                    <a:rPr lang="vi-VN">
                      <a:noFill/>
                    </a:rPr>
                    <a:t> </a:t>
                  </a:r>
                </a:p>
              </p:txBody>
            </p:sp>
          </mc:Fallback>
        </mc:AlternateContent>
        <p:sp>
          <p:nvSpPr>
            <p:cNvPr id="25" name="TextBox 24"/>
            <p:cNvSpPr txBox="1"/>
            <p:nvPr/>
          </p:nvSpPr>
          <p:spPr>
            <a:xfrm>
              <a:off x="14054067" y="800100"/>
              <a:ext cx="1013227" cy="830997"/>
            </a:xfrm>
            <a:prstGeom prst="rect">
              <a:avLst/>
            </a:prstGeom>
            <a:noFill/>
            <a:ln>
              <a:solidFill>
                <a:srgbClr val="554F31"/>
              </a:solidFill>
            </a:ln>
          </p:spPr>
          <p:txBody>
            <a:bodyPr wrap="square" rtlCol="0">
              <a:spAutoFit/>
            </a:bodyPr>
            <a:lstStyle/>
            <a:p>
              <a:pPr algn="ctr"/>
              <a:r>
                <a:rPr lang="en-US" sz="4800" dirty="0" smtClean="0">
                  <a:cs typeface="Arial" panose="020B0604020202020204" pitchFamily="34" charset="0"/>
                </a:rPr>
                <a:t>?</a:t>
              </a:r>
              <a:endParaRPr lang="vi-VN" sz="4800" dirty="0">
                <a:cs typeface="Arial" panose="020B0604020202020204" pitchFamily="34" charset="0"/>
              </a:endParaRPr>
            </a:p>
          </p:txBody>
        </p:sp>
      </p:grpSp>
      <p:sp>
        <p:nvSpPr>
          <p:cNvPr id="26" name="TextBox 25"/>
          <p:cNvSpPr txBox="1"/>
          <p:nvPr/>
        </p:nvSpPr>
        <p:spPr>
          <a:xfrm>
            <a:off x="10244067" y="3447011"/>
            <a:ext cx="2362200" cy="923330"/>
          </a:xfrm>
          <a:prstGeom prst="rect">
            <a:avLst/>
          </a:prstGeom>
          <a:noFill/>
        </p:spPr>
        <p:txBody>
          <a:bodyPr wrap="square" rtlCol="0">
            <a:spAutoFit/>
          </a:bodyPr>
          <a:lstStyle/>
          <a:p>
            <a:r>
              <a:rPr lang="en-US" sz="5400" dirty="0"/>
              <a:t>c</a:t>
            </a:r>
            <a:r>
              <a:rPr lang="en-US" sz="5400" dirty="0" smtClean="0"/>
              <a:t>)   4</a:t>
            </a:r>
            <a:endParaRPr lang="vi-VN" sz="5400" dirty="0"/>
          </a:p>
        </p:txBody>
      </p:sp>
      <p:sp>
        <p:nvSpPr>
          <p:cNvPr id="27" name="TextBox 26"/>
          <p:cNvSpPr txBox="1"/>
          <p:nvPr/>
        </p:nvSpPr>
        <p:spPr>
          <a:xfrm>
            <a:off x="14054067" y="3417930"/>
            <a:ext cx="1676400" cy="923330"/>
          </a:xfrm>
          <a:prstGeom prst="rect">
            <a:avLst/>
          </a:prstGeom>
          <a:noFill/>
        </p:spPr>
        <p:txBody>
          <a:bodyPr wrap="square" rtlCol="0">
            <a:spAutoFit/>
          </a:bodyPr>
          <a:lstStyle/>
          <a:p>
            <a:pPr algn="ctr"/>
            <a:r>
              <a:rPr lang="vi-VN" sz="5400" b="1" dirty="0" smtClean="0">
                <a:latin typeface="Cambria Math" panose="02040503050406030204" pitchFamily="18" charset="0"/>
              </a:rPr>
              <a:t>ℤ</a:t>
            </a:r>
            <a:r>
              <a:rPr lang="en-US" sz="5400" b="1" dirty="0">
                <a:latin typeface="Cambria Math" panose="02040503050406030204" pitchFamily="18" charset="0"/>
              </a:rPr>
              <a:t> </a:t>
            </a:r>
            <a:r>
              <a:rPr lang="en-US" sz="5400" dirty="0" smtClean="0">
                <a:latin typeface="Cambria Math" panose="02040503050406030204" pitchFamily="18" charset="0"/>
              </a:rPr>
              <a:t>;</a:t>
            </a:r>
            <a:endParaRPr lang="vi-VN" sz="5400" dirty="0"/>
          </a:p>
        </p:txBody>
      </p:sp>
      <p:sp>
        <p:nvSpPr>
          <p:cNvPr id="28" name="TextBox 27"/>
          <p:cNvSpPr txBox="1"/>
          <p:nvPr/>
        </p:nvSpPr>
        <p:spPr>
          <a:xfrm>
            <a:off x="12758667" y="3397841"/>
            <a:ext cx="1143000" cy="923330"/>
          </a:xfrm>
          <a:prstGeom prst="rect">
            <a:avLst/>
          </a:prstGeom>
          <a:noFill/>
          <a:ln>
            <a:solidFill>
              <a:srgbClr val="554F31"/>
            </a:solidFill>
          </a:ln>
        </p:spPr>
        <p:txBody>
          <a:bodyPr wrap="square" rtlCol="0">
            <a:spAutoFit/>
          </a:bodyPr>
          <a:lstStyle/>
          <a:p>
            <a:pPr algn="ctr"/>
            <a:r>
              <a:rPr lang="en-US" sz="5400" dirty="0" smtClean="0"/>
              <a:t>?</a:t>
            </a:r>
            <a:endParaRPr lang="vi-VN" sz="5400" dirty="0"/>
          </a:p>
        </p:txBody>
      </p:sp>
      <p:sp>
        <p:nvSpPr>
          <p:cNvPr id="29" name="TextBox 28"/>
          <p:cNvSpPr txBox="1"/>
          <p:nvPr/>
        </p:nvSpPr>
        <p:spPr>
          <a:xfrm>
            <a:off x="10265088" y="5429494"/>
            <a:ext cx="2362200" cy="923330"/>
          </a:xfrm>
          <a:prstGeom prst="rect">
            <a:avLst/>
          </a:prstGeom>
          <a:noFill/>
        </p:spPr>
        <p:txBody>
          <a:bodyPr wrap="square" rtlCol="0">
            <a:spAutoFit/>
          </a:bodyPr>
          <a:lstStyle/>
          <a:p>
            <a:r>
              <a:rPr lang="en-US" sz="5400" dirty="0" smtClean="0"/>
              <a:t>d)  -2</a:t>
            </a:r>
            <a:endParaRPr lang="vi-VN" sz="5400" dirty="0"/>
          </a:p>
        </p:txBody>
      </p:sp>
      <mc:AlternateContent xmlns:mc="http://schemas.openxmlformats.org/markup-compatibility/2006" xmlns:a14="http://schemas.microsoft.com/office/drawing/2010/main">
        <mc:Choice Requires="a14">
          <p:sp>
            <p:nvSpPr>
              <p:cNvPr id="30" name="TextBox 29"/>
              <p:cNvSpPr txBox="1"/>
              <p:nvPr/>
            </p:nvSpPr>
            <p:spPr>
              <a:xfrm>
                <a:off x="14075088" y="5515570"/>
                <a:ext cx="1676400" cy="923330"/>
              </a:xfrm>
              <a:prstGeom prst="rect">
                <a:avLst/>
              </a:prstGeom>
              <a:noFill/>
            </p:spPr>
            <p:txBody>
              <a:bodyPr wrap="square" rtlCol="0">
                <a:spAutoFit/>
              </a:bodyPr>
              <a:lstStyle/>
              <a:p>
                <a:pPr algn="ctr"/>
                <a14:m>
                  <m:oMath xmlns:m="http://schemas.openxmlformats.org/officeDocument/2006/math">
                    <m:r>
                      <a:rPr lang="vi-VN" sz="5400" b="1" i="1" dirty="0" smtClean="0">
                        <a:latin typeface="Cambria Math" panose="02040503050406030204" pitchFamily="18" charset="0"/>
                        <a:ea typeface="Cambria Math" panose="02040503050406030204" pitchFamily="18" charset="0"/>
                      </a:rPr>
                      <m:t>ℕ</m:t>
                    </m:r>
                  </m:oMath>
                </a14:m>
                <a:r>
                  <a:rPr lang="en-US" sz="5400" b="1" dirty="0">
                    <a:latin typeface="Cambria Math" panose="02040503050406030204" pitchFamily="18" charset="0"/>
                  </a:rPr>
                  <a:t> </a:t>
                </a:r>
                <a:r>
                  <a:rPr lang="en-US" sz="5400" dirty="0" smtClean="0">
                    <a:latin typeface="Cambria Math" panose="02040503050406030204" pitchFamily="18" charset="0"/>
                  </a:rPr>
                  <a:t>;</a:t>
                </a:r>
                <a:endParaRPr lang="vi-VN" sz="5400" dirty="0"/>
              </a:p>
            </p:txBody>
          </p:sp>
        </mc:Choice>
        <mc:Fallback xmlns="">
          <p:sp>
            <p:nvSpPr>
              <p:cNvPr id="30" name="TextBox 29"/>
              <p:cNvSpPr txBox="1">
                <a:spLocks noRot="1" noChangeAspect="1" noMove="1" noResize="1" noEditPoints="1" noAdjustHandles="1" noChangeArrowheads="1" noChangeShapeType="1" noTextEdit="1"/>
              </p:cNvSpPr>
              <p:nvPr/>
            </p:nvSpPr>
            <p:spPr>
              <a:xfrm>
                <a:off x="14075088" y="5515570"/>
                <a:ext cx="1676400" cy="923330"/>
              </a:xfrm>
              <a:prstGeom prst="rect">
                <a:avLst/>
              </a:prstGeom>
              <a:blipFill>
                <a:blip r:embed="rId6"/>
                <a:stretch>
                  <a:fillRect t="-18543" b="-39735"/>
                </a:stretch>
              </a:blipFill>
            </p:spPr>
            <p:txBody>
              <a:bodyPr/>
              <a:lstStyle/>
              <a:p>
                <a:r>
                  <a:rPr lang="vi-VN">
                    <a:noFill/>
                  </a:rPr>
                  <a:t> </a:t>
                </a:r>
              </a:p>
            </p:txBody>
          </p:sp>
        </mc:Fallback>
      </mc:AlternateContent>
      <p:sp>
        <p:nvSpPr>
          <p:cNvPr id="31" name="TextBox 30"/>
          <p:cNvSpPr txBox="1"/>
          <p:nvPr/>
        </p:nvSpPr>
        <p:spPr>
          <a:xfrm>
            <a:off x="12779688" y="5495481"/>
            <a:ext cx="1143000" cy="923330"/>
          </a:xfrm>
          <a:prstGeom prst="rect">
            <a:avLst/>
          </a:prstGeom>
          <a:noFill/>
          <a:ln>
            <a:solidFill>
              <a:srgbClr val="554F31"/>
            </a:solidFill>
          </a:ln>
        </p:spPr>
        <p:txBody>
          <a:bodyPr wrap="square" rtlCol="0">
            <a:spAutoFit/>
          </a:bodyPr>
          <a:lstStyle/>
          <a:p>
            <a:pPr algn="ctr"/>
            <a:r>
              <a:rPr lang="en-US" sz="5400" dirty="0" smtClean="0"/>
              <a:t>?   </a:t>
            </a:r>
            <a:endParaRPr lang="vi-VN" sz="5400" dirty="0"/>
          </a:p>
        </p:txBody>
      </p:sp>
      <mc:AlternateContent xmlns:mc="http://schemas.openxmlformats.org/markup-compatibility/2006" xmlns:a14="http://schemas.microsoft.com/office/drawing/2010/main">
        <mc:Choice Requires="a14">
          <p:sp>
            <p:nvSpPr>
              <p:cNvPr id="32" name="TextBox 31"/>
              <p:cNvSpPr txBox="1"/>
              <p:nvPr/>
            </p:nvSpPr>
            <p:spPr>
              <a:xfrm>
                <a:off x="4243105" y="5380324"/>
                <a:ext cx="1143000" cy="923330"/>
              </a:xfrm>
              <a:prstGeom prst="rect">
                <a:avLst/>
              </a:prstGeom>
              <a:noFill/>
              <a:ln>
                <a:solidFill>
                  <a:srgbClr val="554F3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5400" b="1" i="1" smtClean="0">
                          <a:solidFill>
                            <a:srgbClr val="FF0000"/>
                          </a:solidFill>
                          <a:latin typeface="Cambria Math" panose="02040503050406030204" pitchFamily="18" charset="0"/>
                          <a:ea typeface="Cambria Math" panose="02040503050406030204" pitchFamily="18" charset="0"/>
                        </a:rPr>
                        <m:t>∈</m:t>
                      </m:r>
                    </m:oMath>
                  </m:oMathPara>
                </a14:m>
                <a:endParaRPr lang="vi-VN" sz="5400" b="1" dirty="0">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4243105" y="5380324"/>
                <a:ext cx="1143000" cy="923330"/>
              </a:xfrm>
              <a:prstGeom prst="rect">
                <a:avLst/>
              </a:prstGeom>
              <a:blipFill>
                <a:blip r:embed="rId7"/>
                <a:stretch>
                  <a:fillRect/>
                </a:stretch>
              </a:blipFill>
              <a:ln>
                <a:solidFill>
                  <a:srgbClr val="554F31"/>
                </a:solid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2779688" y="3395288"/>
                <a:ext cx="1143000" cy="923330"/>
              </a:xfrm>
              <a:prstGeom prst="rect">
                <a:avLst/>
              </a:prstGeom>
              <a:noFill/>
              <a:ln>
                <a:solidFill>
                  <a:srgbClr val="554F3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5400" b="1" i="1" smtClean="0">
                          <a:solidFill>
                            <a:srgbClr val="FF0000"/>
                          </a:solidFill>
                          <a:latin typeface="Cambria Math" panose="02040503050406030204" pitchFamily="18" charset="0"/>
                          <a:ea typeface="Cambria Math" panose="02040503050406030204" pitchFamily="18" charset="0"/>
                        </a:rPr>
                        <m:t>∈</m:t>
                      </m:r>
                    </m:oMath>
                  </m:oMathPara>
                </a14:m>
                <a:endParaRPr lang="vi-VN" sz="5400" b="1" dirty="0">
                  <a:solidFill>
                    <a:srgbClr val="FF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2779688" y="3395288"/>
                <a:ext cx="1143000" cy="923330"/>
              </a:xfrm>
              <a:prstGeom prst="rect">
                <a:avLst/>
              </a:prstGeom>
              <a:blipFill>
                <a:blip r:embed="rId8"/>
                <a:stretch>
                  <a:fillRect/>
                </a:stretch>
              </a:blipFill>
              <a:ln>
                <a:solidFill>
                  <a:srgbClr val="554F31"/>
                </a:solidFill>
              </a:ln>
            </p:spPr>
            <p:txBody>
              <a:bodyPr/>
              <a:lstStyle/>
              <a:p>
                <a:r>
                  <a:rPr lang="vi-VN">
                    <a:noFill/>
                  </a:rPr>
                  <a:t> </a:t>
                </a:r>
              </a:p>
            </p:txBody>
          </p:sp>
        </mc:Fallback>
      </mc:AlternateContent>
    </p:spTree>
    <p:extLst>
      <p:ext uri="{BB962C8B-B14F-4D97-AF65-F5344CB8AC3E}">
        <p14:creationId xmlns:p14="http://schemas.microsoft.com/office/powerpoint/2010/main" val="11105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par>
                          <p:cTn id="56" fill="hold">
                            <p:stCondLst>
                              <p:cond delay="5500"/>
                            </p:stCondLst>
                            <p:childTnLst>
                              <p:par>
                                <p:cTn id="57" presetID="10"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42"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anim calcmode="lin" valueType="num">
                                      <p:cBhvr>
                                        <p:cTn id="68" dur="500" fill="hold"/>
                                        <p:tgtEl>
                                          <p:spTgt spid="18"/>
                                        </p:tgtEl>
                                        <p:attrNameLst>
                                          <p:attrName>ppt_x</p:attrName>
                                        </p:attrNameLst>
                                      </p:cBhvr>
                                      <p:tavLst>
                                        <p:tav tm="0">
                                          <p:val>
                                            <p:strVal val="#ppt_x"/>
                                          </p:val>
                                        </p:tav>
                                        <p:tav tm="100000">
                                          <p:val>
                                            <p:strVal val="#ppt_x"/>
                                          </p:val>
                                        </p:tav>
                                      </p:tavLst>
                                    </p:anim>
                                    <p:anim calcmode="lin" valueType="num">
                                      <p:cBhvr>
                                        <p:cTn id="6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21"/>
                                        </p:tgtEl>
                                        <p:attrNameLst>
                                          <p:attrName>style.visibility</p:attrName>
                                        </p:attrNameLst>
                                      </p:cBhvr>
                                      <p:to>
                                        <p:strVal val="hidden"/>
                                      </p:to>
                                    </p:set>
                                  </p:childTnLst>
                                </p:cTn>
                              </p:par>
                              <p:par>
                                <p:cTn id="74" presetID="42" presetClass="entr" presetSubtype="0"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anim calcmode="lin" valueType="num">
                                      <p:cBhvr>
                                        <p:cTn id="77" dur="500" fill="hold"/>
                                        <p:tgtEl>
                                          <p:spTgt spid="32"/>
                                        </p:tgtEl>
                                        <p:attrNameLst>
                                          <p:attrName>ppt_x</p:attrName>
                                        </p:attrNameLst>
                                      </p:cBhvr>
                                      <p:tavLst>
                                        <p:tav tm="0">
                                          <p:val>
                                            <p:strVal val="#ppt_x"/>
                                          </p:val>
                                        </p:tav>
                                        <p:tav tm="100000">
                                          <p:val>
                                            <p:strVal val="#ppt_x"/>
                                          </p:val>
                                        </p:tav>
                                      </p:tavLst>
                                    </p:anim>
                                    <p:anim calcmode="lin" valueType="num">
                                      <p:cBhvr>
                                        <p:cTn id="7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8"/>
                                        </p:tgtEl>
                                        <p:attrNameLst>
                                          <p:attrName>style.visibility</p:attrName>
                                        </p:attrNameLst>
                                      </p:cBhvr>
                                      <p:to>
                                        <p:strVal val="hidden"/>
                                      </p:to>
                                    </p:set>
                                  </p:childTnLst>
                                </p:cTn>
                              </p:par>
                              <p:par>
                                <p:cTn id="83" presetID="42"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anim calcmode="lin" valueType="num">
                                      <p:cBhvr>
                                        <p:cTn id="86" dur="500" fill="hold"/>
                                        <p:tgtEl>
                                          <p:spTgt spid="33"/>
                                        </p:tgtEl>
                                        <p:attrNameLst>
                                          <p:attrName>ppt_x</p:attrName>
                                        </p:attrNameLst>
                                      </p:cBhvr>
                                      <p:tavLst>
                                        <p:tav tm="0">
                                          <p:val>
                                            <p:strVal val="#ppt_x"/>
                                          </p:val>
                                        </p:tav>
                                        <p:tav tm="100000">
                                          <p:val>
                                            <p:strVal val="#ppt_x"/>
                                          </p:val>
                                        </p:tav>
                                      </p:tavLst>
                                    </p:anim>
                                    <p:anim calcmode="lin" valueType="num">
                                      <p:cBhvr>
                                        <p:cTn id="87"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1"/>
                                        </p:tgtEl>
                                      </p:cBhvr>
                                    </p:animEffect>
                                    <p:set>
                                      <p:cBhvr>
                                        <p:cTn id="92" dur="1" fill="hold">
                                          <p:stCondLst>
                                            <p:cond delay="499"/>
                                          </p:stCondLst>
                                        </p:cTn>
                                        <p:tgtEl>
                                          <p:spTgt spid="31"/>
                                        </p:tgtEl>
                                        <p:attrNameLst>
                                          <p:attrName>style.visibility</p:attrName>
                                        </p:attrNameLst>
                                      </p:cBhvr>
                                      <p:to>
                                        <p:strVal val="hidden"/>
                                      </p:to>
                                    </p:set>
                                  </p:childTnLst>
                                </p:cTn>
                              </p:par>
                              <p:par>
                                <p:cTn id="93" presetID="22" presetClass="entr" presetSubtype="4"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down)">
                                      <p:cBhvr>
                                        <p:cTn id="9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7" grpId="1" animBg="1"/>
      <p:bldP spid="18" grpId="0" animBg="1"/>
      <p:bldP spid="19" grpId="0"/>
      <p:bldP spid="20" grpId="0"/>
      <p:bldP spid="21" grpId="0" animBg="1"/>
      <p:bldP spid="21" grpId="1" animBg="1"/>
      <p:bldP spid="22" grpId="0" animBg="1"/>
      <p:bldP spid="26" grpId="0"/>
      <p:bldP spid="27" grpId="0"/>
      <p:bldP spid="28" grpId="0" animBg="1"/>
      <p:bldP spid="28" grpId="1" animBg="1"/>
      <p:bldP spid="29" grpId="0"/>
      <p:bldP spid="30" grpId="0"/>
      <p:bldP spid="31" grpId="0" animBg="1"/>
      <p:bldP spid="31" grpId="1" animBg="1"/>
      <p:bldP spid="3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3" name="AutoShape 3"/>
          <p:cNvSpPr/>
          <p:nvPr/>
        </p:nvSpPr>
        <p:spPr>
          <a:xfrm>
            <a:off x="0" y="8808068"/>
            <a:ext cx="18288000" cy="1478932"/>
          </a:xfrm>
          <a:prstGeom prst="rect">
            <a:avLst/>
          </a:prstGeom>
          <a:solidFill>
            <a:srgbClr val="84653C"/>
          </a:solidFill>
        </p:spPr>
      </p:sp>
      <p:pic>
        <p:nvPicPr>
          <p:cNvPr id="22"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136459" y="6575796"/>
            <a:ext cx="4151541" cy="2513569"/>
          </a:xfrm>
          <a:prstGeom prst="rect">
            <a:avLst/>
          </a:prstGeom>
        </p:spPr>
      </p:pic>
      <p:sp>
        <p:nvSpPr>
          <p:cNvPr id="23" name="TextBox 22"/>
          <p:cNvSpPr txBox="1"/>
          <p:nvPr/>
        </p:nvSpPr>
        <p:spPr>
          <a:xfrm>
            <a:off x="477823" y="550345"/>
            <a:ext cx="17983200" cy="1852815"/>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400" b="1" i="0"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3. </a:t>
            </a:r>
            <a:r>
              <a:rPr kumimoji="0" lang="en-US" sz="4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diễn</a:t>
            </a:r>
            <a:r>
              <a:rPr kumimoji="0" lang="en-US"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-7; -6; -5; -4; -3; </a:t>
            </a:r>
            <a:r>
              <a:rPr lang="en-US" sz="4400" dirty="0" smtClean="0">
                <a:solidFill>
                  <a:prstClr val="black"/>
                </a:solidFill>
                <a:latin typeface="Arial" panose="020B0604020202020204" pitchFamily="34" charset="0"/>
                <a:cs typeface="Arial" panose="020B0604020202020204" pitchFamily="34" charset="0"/>
              </a:rPr>
              <a:t>-2; -1; 0; 1; 2 </a:t>
            </a:r>
            <a:r>
              <a:rPr lang="en-US" sz="4400" dirty="0" err="1" smtClean="0">
                <a:solidFill>
                  <a:prstClr val="black"/>
                </a:solidFill>
                <a:latin typeface="Arial" panose="020B0604020202020204" pitchFamily="34" charset="0"/>
                <a:cs typeface="Arial" panose="020B0604020202020204" pitchFamily="34" charset="0"/>
              </a:rPr>
              <a:t>vào</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các</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vạch</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tương</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ứng</a:t>
            </a:r>
            <a:r>
              <a:rPr kumimoji="0" lang="en-US"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trục</a:t>
            </a:r>
            <a:r>
              <a:rPr kumimoji="0" lang="en-US"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số</a:t>
            </a:r>
            <a:r>
              <a:rPr lang="en-US" sz="4400" dirty="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sau</a:t>
            </a:r>
            <a:r>
              <a:rPr lang="en-US" sz="4400" dirty="0" smtClean="0">
                <a:solidFill>
                  <a:prstClr val="black"/>
                </a:solidFill>
                <a:latin typeface="Arial" panose="020B0604020202020204" pitchFamily="34" charset="0"/>
                <a:cs typeface="Arial" panose="020B060402020202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 name="Straight Arrow Connector 3"/>
          <p:cNvCxnSpPr/>
          <p:nvPr/>
        </p:nvCxnSpPr>
        <p:spPr>
          <a:xfrm>
            <a:off x="2286000" y="4492600"/>
            <a:ext cx="12527280" cy="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829800" y="4355440"/>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410700" y="4873600"/>
            <a:ext cx="838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Arial" panose="020B0604020202020204"/>
                <a:ea typeface="+mn-ea"/>
                <a:cs typeface="+mn-cs"/>
              </a:rPr>
              <a:t>0</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20" name="Straight Connector 19"/>
          <p:cNvCxnSpPr/>
          <p:nvPr/>
        </p:nvCxnSpPr>
        <p:spPr>
          <a:xfrm>
            <a:off x="8915400" y="4309720"/>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744200" y="4303704"/>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001000" y="4303704"/>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658600" y="4315735"/>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086600" y="4315735"/>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2573000" y="4291671"/>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172200" y="4291671"/>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257800" y="4291671"/>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419600" y="4264000"/>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429000" y="4283247"/>
            <a:ext cx="0" cy="36576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009900" y="4837903"/>
            <a:ext cx="838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smtClean="0">
                <a:ln>
                  <a:noFill/>
                </a:ln>
                <a:solidFill>
                  <a:prstClr val="black"/>
                </a:solidFill>
                <a:effectLst/>
                <a:uLnTx/>
                <a:uFillTx/>
                <a:latin typeface="Arial" panose="020B0604020202020204"/>
                <a:ea typeface="+mn-ea"/>
                <a:cs typeface="+mn-cs"/>
              </a:rPr>
              <a:t>-7</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2" name="TextBox 51"/>
          <p:cNvSpPr txBox="1"/>
          <p:nvPr/>
        </p:nvSpPr>
        <p:spPr>
          <a:xfrm>
            <a:off x="3932321" y="4841993"/>
            <a:ext cx="838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Arial" panose="020B0604020202020204"/>
                <a:ea typeface="+mn-ea"/>
                <a:cs typeface="+mn-cs"/>
              </a:rPr>
              <a:t>-6</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3" name="TextBox 52"/>
          <p:cNvSpPr txBox="1"/>
          <p:nvPr/>
        </p:nvSpPr>
        <p:spPr>
          <a:xfrm>
            <a:off x="5715000" y="4817450"/>
            <a:ext cx="838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Arial" panose="020B0604020202020204"/>
                <a:ea typeface="+mn-ea"/>
                <a:cs typeface="+mn-cs"/>
              </a:rPr>
              <a:t>-4</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4" name="TextBox 53"/>
          <p:cNvSpPr txBox="1"/>
          <p:nvPr/>
        </p:nvSpPr>
        <p:spPr>
          <a:xfrm>
            <a:off x="10369215" y="4866784"/>
            <a:ext cx="838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Arial" panose="020B0604020202020204"/>
                <a:ea typeface="+mn-ea"/>
                <a:cs typeface="+mn-cs"/>
              </a:rPr>
              <a:t>1</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1" name="Picture 10"/>
          <p:cNvPicPr>
            <a:picLocks noChangeAspect="1"/>
          </p:cNvPicPr>
          <p:nvPr/>
        </p:nvPicPr>
        <p:blipFill rotWithShape="1">
          <a:blip r:embed="rId5">
            <a:clrChange>
              <a:clrFrom>
                <a:srgbClr val="FFFFFF"/>
              </a:clrFrom>
              <a:clrTo>
                <a:srgbClr val="FFFFFF">
                  <a:alpha val="0"/>
                </a:srgbClr>
              </a:clrTo>
            </a:clrChange>
          </a:blip>
          <a:srcRect l="15594" r="-1"/>
          <a:stretch/>
        </p:blipFill>
        <p:spPr>
          <a:xfrm>
            <a:off x="3352800" y="4283247"/>
            <a:ext cx="19262233" cy="2568873"/>
          </a:xfrm>
          <a:prstGeom prst="rect">
            <a:avLst/>
          </a:prstGeom>
        </p:spPr>
      </p:pic>
      <p:sp>
        <p:nvSpPr>
          <p:cNvPr id="28" name="TextBox 27"/>
          <p:cNvSpPr txBox="1"/>
          <p:nvPr/>
        </p:nvSpPr>
        <p:spPr>
          <a:xfrm>
            <a:off x="4800600" y="4866784"/>
            <a:ext cx="838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Arial" panose="020B0604020202020204"/>
                <a:ea typeface="+mn-ea"/>
                <a:cs typeface="+mn-cs"/>
              </a:rPr>
              <a:t>-5</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9" name="TextBox 28"/>
          <p:cNvSpPr txBox="1"/>
          <p:nvPr/>
        </p:nvSpPr>
        <p:spPr>
          <a:xfrm>
            <a:off x="6553200" y="4837903"/>
            <a:ext cx="838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Arial" panose="020B0604020202020204"/>
                <a:ea typeface="+mn-ea"/>
                <a:cs typeface="+mn-cs"/>
              </a:rPr>
              <a:t>-3</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0" name="TextBox 29"/>
          <p:cNvSpPr txBox="1"/>
          <p:nvPr/>
        </p:nvSpPr>
        <p:spPr>
          <a:xfrm>
            <a:off x="7497679" y="4862186"/>
            <a:ext cx="838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Arial" panose="020B0604020202020204"/>
                <a:ea typeface="+mn-ea"/>
                <a:cs typeface="+mn-cs"/>
              </a:rPr>
              <a:t>-2</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TextBox 30"/>
          <p:cNvSpPr txBox="1"/>
          <p:nvPr/>
        </p:nvSpPr>
        <p:spPr>
          <a:xfrm>
            <a:off x="8412079" y="4862186"/>
            <a:ext cx="838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Arial" panose="020B0604020202020204"/>
                <a:ea typeface="+mn-ea"/>
                <a:cs typeface="+mn-cs"/>
              </a:rPr>
              <a:t>-1</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TextBox 31"/>
          <p:cNvSpPr txBox="1"/>
          <p:nvPr/>
        </p:nvSpPr>
        <p:spPr>
          <a:xfrm>
            <a:off x="11293641" y="4866784"/>
            <a:ext cx="838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Arial" panose="020B0604020202020204"/>
                <a:ea typeface="+mn-ea"/>
                <a:cs typeface="+mn-cs"/>
              </a:rPr>
              <a:t>2</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410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500"/>
                                        <p:tgtEl>
                                          <p:spTgt spid="4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500"/>
                                        <p:tgtEl>
                                          <p:spTgt spid="50"/>
                                        </p:tgtEl>
                                      </p:cBhvr>
                                    </p:animEffect>
                                  </p:childTnLst>
                                </p:cTn>
                              </p:par>
                              <p:par>
                                <p:cTn id="70" presetID="10" presetClass="exit" presetSubtype="0" fill="hold" nodeType="with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par>
                                <p:cTn id="73" presetID="10"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fade">
                                      <p:cBhvr>
                                        <p:cTn id="80" dur="500"/>
                                        <p:tgtEl>
                                          <p:spTgt spid="5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3"/>
                                        </p:tgtEl>
                                        <p:attrNameLst>
                                          <p:attrName>style.visibility</p:attrName>
                                        </p:attrNameLst>
                                      </p:cBhvr>
                                      <p:to>
                                        <p:strVal val="visible"/>
                                      </p:to>
                                    </p:set>
                                    <p:animEffect transition="in" filter="fade">
                                      <p:cBhvr>
                                        <p:cTn id="85" dur="500"/>
                                        <p:tgtEl>
                                          <p:spTgt spid="5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fade">
                                      <p:cBhvr>
                                        <p:cTn id="90" dur="500"/>
                                        <p:tgtEl>
                                          <p:spTgt spid="5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500"/>
                                        <p:tgtEl>
                                          <p:spTgt spid="2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500"/>
                                        <p:tgtEl>
                                          <p:spTgt spid="30"/>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500"/>
                                        <p:tgtEl>
                                          <p:spTgt spid="31"/>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fade">
                                      <p:cBhvr>
                                        <p:cTn id="1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p:bldP spid="51" grpId="0"/>
      <p:bldP spid="52" grpId="0"/>
      <p:bldP spid="53" grpId="0"/>
      <p:bldP spid="54" grpId="0"/>
      <p:bldP spid="28" grpId="0"/>
      <p:bldP spid="29" grpId="0"/>
      <p:bldP spid="30" grpId="0"/>
      <p:bldP spid="31"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167" y="77474"/>
            <a:ext cx="2002950" cy="2002950"/>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4459" y="2674506"/>
            <a:ext cx="690872" cy="56046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9363" y="5479257"/>
            <a:ext cx="728012" cy="20659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3467" y="4215992"/>
            <a:ext cx="2604506" cy="190258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10559">
            <a:off x="3802883" y="5076125"/>
            <a:ext cx="779834" cy="584876"/>
          </a:xfrm>
          <a:prstGeom prst="rect">
            <a:avLst/>
          </a:prstGeom>
        </p:spPr>
      </p:pic>
      <p:sp>
        <p:nvSpPr>
          <p:cNvPr id="2" name="Rectangular Callout 1"/>
          <p:cNvSpPr/>
          <p:nvPr/>
        </p:nvSpPr>
        <p:spPr>
          <a:xfrm>
            <a:off x="7430966" y="5685856"/>
            <a:ext cx="8713481" cy="2791739"/>
          </a:xfrm>
          <a:prstGeom prst="wedgeRectCallout">
            <a:avLst>
              <a:gd name="adj1" fmla="val -71619"/>
              <a:gd name="adj2" fmla="val -48531"/>
            </a:avLst>
          </a:prstGeom>
          <a:solidFill>
            <a:schemeClr val="bg1">
              <a:alpha val="7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20000"/>
              </a:lnSpc>
              <a:defRPr/>
            </a:pPr>
            <a:r>
              <a:rPr lang="en-US" sz="4200" dirty="0" err="1">
                <a:solidFill>
                  <a:srgbClr val="FF0066"/>
                </a:solidFill>
                <a:latin typeface="Arial" panose="020B0604020202020204" pitchFamily="34" charset="0"/>
                <a:cs typeface="Arial" panose="020B0604020202020204" pitchFamily="34" charset="0"/>
              </a:rPr>
              <a:t>Ăn</a:t>
            </a:r>
            <a:r>
              <a:rPr lang="en-US" sz="4200" dirty="0">
                <a:solidFill>
                  <a:srgbClr val="FF0066"/>
                </a:solidFill>
                <a:latin typeface="Arial" panose="020B0604020202020204" pitchFamily="34" charset="0"/>
                <a:cs typeface="Arial" panose="020B0604020202020204" pitchFamily="34" charset="0"/>
              </a:rPr>
              <a:t> </a:t>
            </a:r>
            <a:r>
              <a:rPr lang="en-US" sz="4200" dirty="0" err="1">
                <a:solidFill>
                  <a:srgbClr val="FF0066"/>
                </a:solidFill>
                <a:latin typeface="Arial" panose="020B0604020202020204" pitchFamily="34" charset="0"/>
                <a:cs typeface="Arial" panose="020B0604020202020204" pitchFamily="34" charset="0"/>
              </a:rPr>
              <a:t>một</a:t>
            </a:r>
            <a:r>
              <a:rPr lang="en-US" sz="4200" dirty="0">
                <a:solidFill>
                  <a:srgbClr val="FF0066"/>
                </a:solidFill>
                <a:latin typeface="Arial" panose="020B0604020202020204" pitchFamily="34" charset="0"/>
                <a:cs typeface="Arial" panose="020B0604020202020204" pitchFamily="34" charset="0"/>
              </a:rPr>
              <a:t> </a:t>
            </a:r>
            <a:r>
              <a:rPr lang="en-US" sz="4200" dirty="0" err="1">
                <a:solidFill>
                  <a:srgbClr val="FF0066"/>
                </a:solidFill>
                <a:latin typeface="Arial" panose="020B0604020202020204" pitchFamily="34" charset="0"/>
                <a:cs typeface="Arial" panose="020B0604020202020204" pitchFamily="34" charset="0"/>
              </a:rPr>
              <a:t>quả</a:t>
            </a:r>
            <a:r>
              <a:rPr lang="en-US" sz="4200" dirty="0">
                <a:solidFill>
                  <a:srgbClr val="FF0066"/>
                </a:solidFill>
                <a:latin typeface="Arial" panose="020B0604020202020204" pitchFamily="34" charset="0"/>
                <a:cs typeface="Arial" panose="020B0604020202020204" pitchFamily="34" charset="0"/>
              </a:rPr>
              <a:t> </a:t>
            </a:r>
            <a:r>
              <a:rPr lang="en-US" sz="4200" dirty="0" err="1">
                <a:solidFill>
                  <a:srgbClr val="FF0066"/>
                </a:solidFill>
                <a:latin typeface="Arial" panose="020B0604020202020204" pitchFamily="34" charset="0"/>
                <a:cs typeface="Arial" panose="020B0604020202020204" pitchFamily="34" charset="0"/>
              </a:rPr>
              <a:t>khế</a:t>
            </a:r>
            <a:r>
              <a:rPr lang="en-US" sz="4200" dirty="0">
                <a:solidFill>
                  <a:srgbClr val="FF0066"/>
                </a:solidFill>
                <a:latin typeface="Arial" panose="020B0604020202020204" pitchFamily="34" charset="0"/>
                <a:cs typeface="Arial" panose="020B0604020202020204" pitchFamily="34" charset="0"/>
              </a:rPr>
              <a:t> </a:t>
            </a:r>
            <a:r>
              <a:rPr lang="en-US" sz="4200" dirty="0" err="1">
                <a:solidFill>
                  <a:srgbClr val="FF0066"/>
                </a:solidFill>
                <a:latin typeface="Arial" panose="020B0604020202020204" pitchFamily="34" charset="0"/>
                <a:cs typeface="Arial" panose="020B0604020202020204" pitchFamily="34" charset="0"/>
              </a:rPr>
              <a:t>trả</a:t>
            </a:r>
            <a:r>
              <a:rPr lang="en-US" sz="4200" dirty="0">
                <a:solidFill>
                  <a:srgbClr val="FF0066"/>
                </a:solidFill>
                <a:latin typeface="Arial" panose="020B0604020202020204" pitchFamily="34" charset="0"/>
                <a:cs typeface="Arial" panose="020B0604020202020204" pitchFamily="34" charset="0"/>
              </a:rPr>
              <a:t> </a:t>
            </a:r>
            <a:r>
              <a:rPr lang="en-US" sz="4200" dirty="0" err="1">
                <a:solidFill>
                  <a:srgbClr val="FF0066"/>
                </a:solidFill>
                <a:latin typeface="Arial" panose="020B0604020202020204" pitchFamily="34" charset="0"/>
                <a:cs typeface="Arial" panose="020B0604020202020204" pitchFamily="34" charset="0"/>
              </a:rPr>
              <a:t>một</a:t>
            </a:r>
            <a:r>
              <a:rPr lang="en-US" sz="4200" dirty="0">
                <a:solidFill>
                  <a:srgbClr val="FF0066"/>
                </a:solidFill>
                <a:latin typeface="Arial" panose="020B0604020202020204" pitchFamily="34" charset="0"/>
                <a:cs typeface="Arial" panose="020B0604020202020204" pitchFamily="34" charset="0"/>
              </a:rPr>
              <a:t> </a:t>
            </a:r>
            <a:r>
              <a:rPr lang="en-US" sz="4200" dirty="0" err="1">
                <a:solidFill>
                  <a:srgbClr val="FF0066"/>
                </a:solidFill>
                <a:latin typeface="Arial" panose="020B0604020202020204" pitchFamily="34" charset="0"/>
                <a:cs typeface="Arial" panose="020B0604020202020204" pitchFamily="34" charset="0"/>
              </a:rPr>
              <a:t>cục</a:t>
            </a:r>
            <a:r>
              <a:rPr lang="en-US" sz="4200" dirty="0">
                <a:solidFill>
                  <a:srgbClr val="FF0066"/>
                </a:solidFill>
                <a:latin typeface="Arial" panose="020B0604020202020204" pitchFamily="34" charset="0"/>
                <a:cs typeface="Arial" panose="020B0604020202020204" pitchFamily="34" charset="0"/>
              </a:rPr>
              <a:t> </a:t>
            </a:r>
            <a:r>
              <a:rPr lang="en-US" sz="4200" dirty="0" err="1">
                <a:solidFill>
                  <a:srgbClr val="FF0066"/>
                </a:solidFill>
                <a:latin typeface="Arial" panose="020B0604020202020204" pitchFamily="34" charset="0"/>
                <a:cs typeface="Arial" panose="020B0604020202020204" pitchFamily="34" charset="0"/>
              </a:rPr>
              <a:t>vàng</a:t>
            </a:r>
            <a:r>
              <a:rPr lang="en-US" sz="4200" dirty="0">
                <a:solidFill>
                  <a:srgbClr val="FF0066"/>
                </a:solidFill>
                <a:latin typeface="Arial" panose="020B0604020202020204" pitchFamily="34" charset="0"/>
                <a:cs typeface="Arial" panose="020B0604020202020204" pitchFamily="34" charset="0"/>
              </a:rPr>
              <a:t>, may </a:t>
            </a:r>
            <a:r>
              <a:rPr lang="en-US" sz="4200" dirty="0" err="1">
                <a:solidFill>
                  <a:srgbClr val="FF0066"/>
                </a:solidFill>
                <a:latin typeface="Arial" panose="020B0604020202020204" pitchFamily="34" charset="0"/>
                <a:cs typeface="Arial" panose="020B0604020202020204" pitchFamily="34" charset="0"/>
              </a:rPr>
              <a:t>túi</a:t>
            </a:r>
            <a:r>
              <a:rPr lang="en-US" sz="4200" dirty="0">
                <a:solidFill>
                  <a:srgbClr val="FF0066"/>
                </a:solidFill>
                <a:latin typeface="Arial" panose="020B0604020202020204" pitchFamily="34" charset="0"/>
                <a:cs typeface="Arial" panose="020B0604020202020204" pitchFamily="34" charset="0"/>
              </a:rPr>
              <a:t> </a:t>
            </a:r>
            <a:r>
              <a:rPr lang="en-US" sz="4200" dirty="0" err="1">
                <a:solidFill>
                  <a:srgbClr val="FF0066"/>
                </a:solidFill>
                <a:latin typeface="Arial" panose="020B0604020202020204" pitchFamily="34" charset="0"/>
                <a:cs typeface="Arial" panose="020B0604020202020204" pitchFamily="34" charset="0"/>
              </a:rPr>
              <a:t>ba</a:t>
            </a:r>
            <a:r>
              <a:rPr lang="en-US" sz="4200" dirty="0">
                <a:solidFill>
                  <a:srgbClr val="FF0066"/>
                </a:solidFill>
                <a:latin typeface="Arial" panose="020B0604020202020204" pitchFamily="34" charset="0"/>
                <a:cs typeface="Arial" panose="020B0604020202020204" pitchFamily="34" charset="0"/>
              </a:rPr>
              <a:t> gang </a:t>
            </a:r>
            <a:r>
              <a:rPr lang="en-US" sz="4200" dirty="0" err="1">
                <a:solidFill>
                  <a:srgbClr val="FF0066"/>
                </a:solidFill>
                <a:latin typeface="Arial" panose="020B0604020202020204" pitchFamily="34" charset="0"/>
                <a:cs typeface="Arial" panose="020B0604020202020204" pitchFamily="34" charset="0"/>
              </a:rPr>
              <a:t>mang</a:t>
            </a:r>
            <a:r>
              <a:rPr lang="en-US" sz="4200" dirty="0">
                <a:solidFill>
                  <a:srgbClr val="FF0066"/>
                </a:solidFill>
                <a:latin typeface="Arial" panose="020B0604020202020204" pitchFamily="34" charset="0"/>
                <a:cs typeface="Arial" panose="020B0604020202020204" pitchFamily="34" charset="0"/>
              </a:rPr>
              <a:t> </a:t>
            </a:r>
            <a:r>
              <a:rPr lang="en-US" sz="4200" dirty="0" err="1">
                <a:solidFill>
                  <a:srgbClr val="FF0066"/>
                </a:solidFill>
                <a:latin typeface="Arial" panose="020B0604020202020204" pitchFamily="34" charset="0"/>
                <a:cs typeface="Arial" panose="020B0604020202020204" pitchFamily="34" charset="0"/>
              </a:rPr>
              <a:t>theo</a:t>
            </a:r>
            <a:r>
              <a:rPr lang="en-US" sz="4200" dirty="0">
                <a:solidFill>
                  <a:srgbClr val="FF0066"/>
                </a:solidFill>
                <a:latin typeface="Arial" panose="020B0604020202020204" pitchFamily="34" charset="0"/>
                <a:cs typeface="Arial" panose="020B0604020202020204" pitchFamily="34" charset="0"/>
              </a:rPr>
              <a:t> </a:t>
            </a:r>
            <a:r>
              <a:rPr lang="en-US" sz="4200" dirty="0" err="1">
                <a:solidFill>
                  <a:srgbClr val="FF0066"/>
                </a:solidFill>
                <a:latin typeface="Arial" panose="020B0604020202020204" pitchFamily="34" charset="0"/>
                <a:cs typeface="Arial" panose="020B0604020202020204" pitchFamily="34" charset="0"/>
              </a:rPr>
              <a:t>mà</a:t>
            </a:r>
            <a:r>
              <a:rPr lang="en-US" sz="4200" dirty="0">
                <a:solidFill>
                  <a:srgbClr val="FF0066"/>
                </a:solidFill>
                <a:latin typeface="Arial" panose="020B0604020202020204" pitchFamily="34" charset="0"/>
                <a:cs typeface="Arial" panose="020B0604020202020204" pitchFamily="34" charset="0"/>
              </a:rPr>
              <a:t> </a:t>
            </a:r>
            <a:r>
              <a:rPr lang="en-US" sz="4200" dirty="0" err="1">
                <a:solidFill>
                  <a:srgbClr val="FF0066"/>
                </a:solidFill>
                <a:latin typeface="Arial" panose="020B0604020202020204" pitchFamily="34" charset="0"/>
                <a:cs typeface="Arial" panose="020B0604020202020204" pitchFamily="34" charset="0"/>
              </a:rPr>
              <a:t>đựng</a:t>
            </a:r>
            <a:r>
              <a:rPr lang="en-US" sz="4200" dirty="0">
                <a:solidFill>
                  <a:srgbClr val="FF0066"/>
                </a:solidFill>
                <a:latin typeface="Arial" panose="020B0604020202020204" pitchFamily="34" charset="0"/>
                <a:cs typeface="Arial" panose="020B0604020202020204" pitchFamily="34" charset="0"/>
              </a:rPr>
              <a:t>.</a:t>
            </a:r>
          </a:p>
        </p:txBody>
      </p:sp>
      <p:sp>
        <p:nvSpPr>
          <p:cNvPr id="37" name="Rectangular Callout 36"/>
          <p:cNvSpPr/>
          <p:nvPr/>
        </p:nvSpPr>
        <p:spPr>
          <a:xfrm>
            <a:off x="9469982" y="77474"/>
            <a:ext cx="8673870" cy="3194435"/>
          </a:xfrm>
          <a:prstGeom prst="wedgeRectCallout">
            <a:avLst>
              <a:gd name="adj1" fmla="val -101261"/>
              <a:gd name="adj2" fmla="val 57470"/>
            </a:avLst>
          </a:prstGeom>
          <a:solidFill>
            <a:srgbClr val="FF0066"/>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20000"/>
              </a:lnSpc>
              <a:defRPr/>
            </a:pPr>
            <a:r>
              <a:rPr lang="en-US" sz="4200" dirty="0" err="1">
                <a:solidFill>
                  <a:prstClr val="white"/>
                </a:solidFill>
                <a:latin typeface="Arial" panose="020B0604020202020204" pitchFamily="34" charset="0"/>
                <a:cs typeface="Arial" panose="020B0604020202020204" pitchFamily="34" charset="0"/>
              </a:rPr>
              <a:t>Xưa</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rồi</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diễm</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Những</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quả</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khế</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ngon</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ngọt</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này</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bây</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giờ</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là</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của</a:t>
            </a:r>
            <a:r>
              <a:rPr lang="en-US" sz="4200" dirty="0">
                <a:solidFill>
                  <a:prstClr val="white"/>
                </a:solidFill>
                <a:latin typeface="Arial" panose="020B0604020202020204" pitchFamily="34" charset="0"/>
                <a:cs typeface="Arial" panose="020B0604020202020204" pitchFamily="34" charset="0"/>
              </a:rPr>
              <a:t> ta. </a:t>
            </a:r>
            <a:r>
              <a:rPr lang="en-US" sz="4200" dirty="0" err="1">
                <a:solidFill>
                  <a:prstClr val="white"/>
                </a:solidFill>
                <a:latin typeface="Arial" panose="020B0604020202020204" pitchFamily="34" charset="0"/>
                <a:cs typeface="Arial" panose="020B0604020202020204" pitchFamily="34" charset="0"/>
              </a:rPr>
              <a:t>Muốn</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ăn</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khế</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thì</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phải</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trả</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lời</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đúng</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những</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câu</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hỏi</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mà</a:t>
            </a:r>
            <a:r>
              <a:rPr lang="en-US" sz="4200" dirty="0">
                <a:solidFill>
                  <a:prstClr val="white"/>
                </a:solidFill>
                <a:latin typeface="Arial" panose="020B0604020202020204" pitchFamily="34" charset="0"/>
                <a:cs typeface="Arial" panose="020B0604020202020204" pitchFamily="34" charset="0"/>
              </a:rPr>
              <a:t> ta </a:t>
            </a:r>
            <a:r>
              <a:rPr lang="en-US" sz="4200" dirty="0" err="1">
                <a:solidFill>
                  <a:prstClr val="white"/>
                </a:solidFill>
                <a:latin typeface="Arial" panose="020B0604020202020204" pitchFamily="34" charset="0"/>
                <a:cs typeface="Arial" panose="020B0604020202020204" pitchFamily="34" charset="0"/>
              </a:rPr>
              <a:t>đưa</a:t>
            </a:r>
            <a:r>
              <a:rPr lang="en-US" sz="4200" dirty="0">
                <a:solidFill>
                  <a:prstClr val="white"/>
                </a:solidFill>
                <a:latin typeface="Arial" panose="020B0604020202020204" pitchFamily="34" charset="0"/>
                <a:cs typeface="Arial" panose="020B0604020202020204" pitchFamily="34" charset="0"/>
              </a:rPr>
              <a:t> </a:t>
            </a:r>
            <a:r>
              <a:rPr lang="en-US" sz="4200" dirty="0" err="1">
                <a:solidFill>
                  <a:prstClr val="white"/>
                </a:solidFill>
                <a:latin typeface="Arial" panose="020B0604020202020204" pitchFamily="34" charset="0"/>
                <a:cs typeface="Arial" panose="020B0604020202020204" pitchFamily="34" charset="0"/>
              </a:rPr>
              <a:t>ra.</a:t>
            </a:r>
            <a:endParaRPr lang="en-US" sz="4200" dirty="0">
              <a:solidFill>
                <a:prstClr val="white"/>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8925" y="1592862"/>
            <a:ext cx="1276350" cy="1276350"/>
          </a:xfrm>
          <a:prstGeom prst="rect">
            <a:avLst/>
          </a:prstGeom>
        </p:spPr>
      </p:pic>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9375" y="1393065"/>
            <a:ext cx="1276350" cy="1276350"/>
          </a:xfrm>
          <a:prstGeom prst="rect">
            <a:avLst/>
          </a:prstGeom>
        </p:spPr>
      </p:pic>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2345" y="1190132"/>
            <a:ext cx="1276350" cy="1276350"/>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4616" y="3717450"/>
            <a:ext cx="1276350" cy="1276350"/>
          </a:xfrm>
          <a:prstGeom prst="rect">
            <a:avLst/>
          </a:prstGeom>
        </p:spPr>
      </p:pic>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8980" y="4423551"/>
            <a:ext cx="1276350" cy="127635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2209" y="7485878"/>
            <a:ext cx="1095375" cy="1530303"/>
          </a:xfrm>
          <a:prstGeom prst="rect">
            <a:avLst/>
          </a:prstGeom>
        </p:spPr>
      </p:pic>
    </p:spTree>
    <p:extLst>
      <p:ext uri="{BB962C8B-B14F-4D97-AF65-F5344CB8AC3E}">
        <p14:creationId xmlns:p14="http://schemas.microsoft.com/office/powerpoint/2010/main" val="2143661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10000" fill="hold" nodeType="withEffect">
                                  <p:stCondLst>
                                    <p:cond delay="100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cTn>
                              </p:par>
                              <p:par>
                                <p:cTn id="7" presetID="50" presetClass="entr" presetSubtype="0" decel="10000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strVal val="#ppt_w+.3"/>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Effect transition="in" filter="fade">
                                      <p:cBhvr>
                                        <p:cTn id="11" dur="1000"/>
                                        <p:tgtEl>
                                          <p:spTgt spid="2"/>
                                        </p:tgtEl>
                                      </p:cBhvr>
                                    </p:animEffect>
                                  </p:childTnLst>
                                  <p:subTnLst>
                                    <p:audio>
                                      <p:cMediaNode>
                                        <p:cTn display="0" masterRel="sameClick">
                                          <p:stCondLst>
                                            <p:cond evt="begin" delay="0">
                                              <p:tn val="7"/>
                                            </p:cond>
                                          </p:stCondLst>
                                          <p:endCondLst>
                                            <p:cond evt="onStopAudio" delay="0">
                                              <p:tgtEl>
                                                <p:sldTgt/>
                                              </p:tgtEl>
                                            </p:cond>
                                          </p:endCondLst>
                                        </p:cTn>
                                        <p:tgtEl>
                                          <p:sndTgt r:embed="rId2" name="chuyen canh.wav"/>
                                        </p:tgtEl>
                                      </p:cMediaNode>
                                    </p:audio>
                                  </p:subTnLst>
                                </p:cTn>
                              </p:par>
                              <p:par>
                                <p:cTn id="12" presetID="50" presetClass="entr" presetSubtype="0" decel="100000" fill="hold" grpId="0" nodeType="withEffect">
                                  <p:stCondLst>
                                    <p:cond delay="6000"/>
                                  </p:stCondLst>
                                  <p:childTnLst>
                                    <p:set>
                                      <p:cBhvr>
                                        <p:cTn id="13" dur="1" fill="hold">
                                          <p:stCondLst>
                                            <p:cond delay="0"/>
                                          </p:stCondLst>
                                        </p:cTn>
                                        <p:tgtEl>
                                          <p:spTgt spid="37"/>
                                        </p:tgtEl>
                                        <p:attrNameLst>
                                          <p:attrName>style.visibility</p:attrName>
                                        </p:attrNameLst>
                                      </p:cBhvr>
                                      <p:to>
                                        <p:strVal val="visible"/>
                                      </p:to>
                                    </p:set>
                                    <p:anim calcmode="lin" valueType="num">
                                      <p:cBhvr>
                                        <p:cTn id="14" dur="1000" fill="hold"/>
                                        <p:tgtEl>
                                          <p:spTgt spid="37"/>
                                        </p:tgtEl>
                                        <p:attrNameLst>
                                          <p:attrName>ppt_w</p:attrName>
                                        </p:attrNameLst>
                                      </p:cBhvr>
                                      <p:tavLst>
                                        <p:tav tm="0">
                                          <p:val>
                                            <p:strVal val="#ppt_w+.3"/>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Effect transition="in" filter="fade">
                                      <p:cBhvr>
                                        <p:cTn id="16" dur="1000"/>
                                        <p:tgtEl>
                                          <p:spTgt spid="37"/>
                                        </p:tgtEl>
                                      </p:cBhvr>
                                    </p:animEffect>
                                  </p:childTnLst>
                                  <p:subTnLst>
                                    <p:audio>
                                      <p:cMediaNode>
                                        <p:cTn display="0" masterRel="sameClick">
                                          <p:stCondLst>
                                            <p:cond evt="begin" delay="0">
                                              <p:tn val="12"/>
                                            </p:cond>
                                          </p:stCondLst>
                                          <p:endCondLst>
                                            <p:cond evt="onStopAudio" delay="0">
                                              <p:tgtEl>
                                                <p:sldTgt/>
                                              </p:tgtEl>
                                            </p:cond>
                                          </p:endCondLst>
                                        </p:cTn>
                                        <p:tgtEl>
                                          <p:sndTgt r:embed="rId2" name="chuyen can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930348870"/>
              </p:ext>
            </p:extLst>
          </p:nvPr>
        </p:nvGraphicFramePr>
        <p:xfrm>
          <a:off x="2241884" y="971152"/>
          <a:ext cx="12552140" cy="2209800"/>
        </p:xfrm>
        <a:graphic>
          <a:graphicData uri="http://schemas.openxmlformats.org/drawingml/2006/table">
            <a:tbl>
              <a:tblPr firstRow="1" firstCol="1" bandRow="1"/>
              <a:tblGrid>
                <a:gridCol w="1965960">
                  <a:extLst>
                    <a:ext uri="{9D8B030D-6E8A-4147-A177-3AD203B41FA5}">
                      <a16:colId xmlns:a16="http://schemas.microsoft.com/office/drawing/2014/main" val="2685306403"/>
                    </a:ext>
                  </a:extLst>
                </a:gridCol>
                <a:gridCol w="1382316">
                  <a:extLst>
                    <a:ext uri="{9D8B030D-6E8A-4147-A177-3AD203B41FA5}">
                      <a16:colId xmlns:a16="http://schemas.microsoft.com/office/drawing/2014/main" val="416342294"/>
                    </a:ext>
                  </a:extLst>
                </a:gridCol>
                <a:gridCol w="1487827">
                  <a:extLst>
                    <a:ext uri="{9D8B030D-6E8A-4147-A177-3AD203B41FA5}">
                      <a16:colId xmlns:a16="http://schemas.microsoft.com/office/drawing/2014/main" val="2503877111"/>
                    </a:ext>
                  </a:extLst>
                </a:gridCol>
                <a:gridCol w="1487827">
                  <a:extLst>
                    <a:ext uri="{9D8B030D-6E8A-4147-A177-3AD203B41FA5}">
                      <a16:colId xmlns:a16="http://schemas.microsoft.com/office/drawing/2014/main" val="2233885964"/>
                    </a:ext>
                  </a:extLst>
                </a:gridCol>
                <a:gridCol w="1611813">
                  <a:extLst>
                    <a:ext uri="{9D8B030D-6E8A-4147-A177-3AD203B41FA5}">
                      <a16:colId xmlns:a16="http://schemas.microsoft.com/office/drawing/2014/main" val="791253795"/>
                    </a:ext>
                  </a:extLst>
                </a:gridCol>
                <a:gridCol w="1487827">
                  <a:extLst>
                    <a:ext uri="{9D8B030D-6E8A-4147-A177-3AD203B41FA5}">
                      <a16:colId xmlns:a16="http://schemas.microsoft.com/office/drawing/2014/main" val="4140619517"/>
                    </a:ext>
                  </a:extLst>
                </a:gridCol>
                <a:gridCol w="1487827">
                  <a:extLst>
                    <a:ext uri="{9D8B030D-6E8A-4147-A177-3AD203B41FA5}">
                      <a16:colId xmlns:a16="http://schemas.microsoft.com/office/drawing/2014/main" val="1382835167"/>
                    </a:ext>
                  </a:extLst>
                </a:gridCol>
                <a:gridCol w="1640743">
                  <a:extLst>
                    <a:ext uri="{9D8B030D-6E8A-4147-A177-3AD203B41FA5}">
                      <a16:colId xmlns:a16="http://schemas.microsoft.com/office/drawing/2014/main" val="1249093017"/>
                    </a:ext>
                  </a:extLst>
                </a:gridCol>
              </a:tblGrid>
              <a:tr h="1004482">
                <a:tc>
                  <a:txBody>
                    <a:bodyPr/>
                    <a:lstStyle/>
                    <a:p>
                      <a:pPr marL="0" marR="0" algn="ctr">
                        <a:lnSpc>
                          <a:spcPct val="150000"/>
                        </a:lnSpc>
                        <a:spcBef>
                          <a:spcPts val="0"/>
                        </a:spcBef>
                        <a:spcAft>
                          <a:spcPts val="1000"/>
                        </a:spcAft>
                      </a:pPr>
                      <a:r>
                        <a:rPr lang="vi-VN" sz="3600" dirty="0">
                          <a:solidFill>
                            <a:srgbClr val="2F5496"/>
                          </a:solidFill>
                          <a:effectLst/>
                          <a:latin typeface="Arial" panose="020B0604020202020204" pitchFamily="34" charset="0"/>
                          <a:ea typeface="Calibri" panose="020F0502020204030204" pitchFamily="34" charset="0"/>
                          <a:cs typeface="Arial" panose="020B0604020202020204" pitchFamily="34" charset="0"/>
                        </a:rPr>
                        <a:t>Ngày</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50000"/>
                        </a:lnSpc>
                        <a:spcBef>
                          <a:spcPts val="0"/>
                        </a:spcBef>
                        <a:spcAft>
                          <a:spcPts val="10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28/1</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29/1</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30/1</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31/1</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1/2</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2/2</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3/2</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1304726"/>
                  </a:ext>
                </a:extLst>
              </a:tr>
              <a:tr h="1205318">
                <a:tc>
                  <a:txBody>
                    <a:bodyPr/>
                    <a:lstStyle/>
                    <a:p>
                      <a:pPr marL="0" marR="0" algn="ctr">
                        <a:lnSpc>
                          <a:spcPct val="150000"/>
                        </a:lnSpc>
                        <a:spcBef>
                          <a:spcPts val="0"/>
                        </a:spcBef>
                        <a:spcAft>
                          <a:spcPts val="1000"/>
                        </a:spcAft>
                      </a:pPr>
                      <a:r>
                        <a:rPr lang="vi-VN" sz="3600" dirty="0">
                          <a:solidFill>
                            <a:srgbClr val="2F5496"/>
                          </a:solidFill>
                          <a:effectLst/>
                          <a:latin typeface="Arial" panose="020B0604020202020204" pitchFamily="34" charset="0"/>
                          <a:ea typeface="Calibri" panose="020F0502020204030204" pitchFamily="34" charset="0"/>
                          <a:cs typeface="Arial" panose="020B0604020202020204" pitchFamily="34" charset="0"/>
                        </a:rPr>
                        <a:t>Nhiệt độ</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50000"/>
                        </a:lnSpc>
                        <a:spcBef>
                          <a:spcPts val="0"/>
                        </a:spcBef>
                        <a:spcAft>
                          <a:spcPts val="10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vi-VN" sz="36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vi-VN" sz="36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vi-VN" sz="36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0</a:t>
                      </a:r>
                      <a:r>
                        <a:rPr lang="vi-VN" sz="36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0</a:t>
                      </a:r>
                      <a:r>
                        <a:rPr lang="vi-VN" sz="36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 </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vi-VN" sz="36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vi-VN" sz="36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906519"/>
                  </a:ext>
                </a:extLst>
              </a:tr>
            </a:tbl>
          </a:graphicData>
        </a:graphic>
      </p:graphicFrame>
      <p:pic>
        <p:nvPicPr>
          <p:cNvPr id="1026" name="Picture 2" descr="Hình ảnh Phim Hoạt Hình Mưa, Clip Hoạt Hình, Mưa Clipart, Bằng Tay Vector  và PNG với nền trong suốt để tải xuống miễn phí"/>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08003" y="-438548"/>
            <a:ext cx="2819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Phim Hoạt Hình Dễ Thương đám Mây Phong Cách Mbe Với Các Yếu Tố  Biên Giới Mặt Trời, Clipart đám Mây, Biên Giới Hoạt Hình, Biên Giới trong  suốt PNG"/>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087600" y="-298381"/>
            <a:ext cx="2539066" cy="253906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2902019" y="3467100"/>
            <a:ext cx="12181570" cy="1457771"/>
          </a:xfrm>
          <a:prstGeom prst="rect">
            <a:avLst/>
          </a:prstGeom>
        </p:spPr>
        <p:txBody>
          <a:bodyPr wrap="square">
            <a:spAutoFit/>
          </a:bodyPr>
          <a:lstStyle/>
          <a:p>
            <a:pPr algn="ctr">
              <a:lnSpc>
                <a:spcPct val="130000"/>
              </a:lnSpc>
            </a:pPr>
            <a:r>
              <a:rPr lang="en-US" sz="3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B</a:t>
            </a:r>
            <a:r>
              <a:rPr lang="vi-VN" sz="3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ảng </a:t>
            </a:r>
            <a:r>
              <a:rPr lang="vi-VN" sz="3600" b="1" dirty="0">
                <a:solidFill>
                  <a:srgbClr val="000000"/>
                </a:solidFill>
                <a:latin typeface="Arial" panose="020B0604020202020204" pitchFamily="34" charset="0"/>
                <a:ea typeface="Calibri" panose="020F0502020204030204" pitchFamily="34" charset="0"/>
                <a:cs typeface="Arial" panose="020B0604020202020204" pitchFamily="34" charset="0"/>
              </a:rPr>
              <a:t>thống kê nhiệt độ cao nhất của thành phố Mosca (Matxcova) trong các ngày từ 28/1/2021 – 3/2/2021 </a:t>
            </a:r>
            <a:endParaRPr lang="vi-VN" sz="3600" b="1" dirty="0">
              <a:latin typeface="Arial" panose="020B0604020202020204" pitchFamily="34" charset="0"/>
              <a:cs typeface="Arial" panose="020B0604020202020204" pitchFamily="34" charset="0"/>
            </a:endParaRPr>
          </a:p>
        </p:txBody>
      </p:sp>
      <p:sp>
        <p:nvSpPr>
          <p:cNvPr id="27" name="TextBox 26"/>
          <p:cNvSpPr txBox="1"/>
          <p:nvPr/>
        </p:nvSpPr>
        <p:spPr>
          <a:xfrm>
            <a:off x="1503146" y="5015970"/>
            <a:ext cx="14979316" cy="707886"/>
          </a:xfrm>
          <a:prstGeom prst="rect">
            <a:avLst/>
          </a:prstGeom>
          <a:noFill/>
        </p:spPr>
        <p:txBody>
          <a:bodyPr wrap="square" rtlCol="0">
            <a:spAutoFit/>
          </a:bodyPr>
          <a:lstStyle/>
          <a:p>
            <a:pPr algn="just"/>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Viết</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tập</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hợp</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các</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số</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chỉ</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nhiệt</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độ</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trong</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bảng</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thống</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kê</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nhiệt</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độ</a:t>
            </a:r>
            <a:r>
              <a:rPr lang="en-US" sz="4000" i="1" dirty="0" smtClean="0">
                <a:solidFill>
                  <a:srgbClr val="002060"/>
                </a:solidFill>
                <a:latin typeface="Arial" panose="020B0604020202020204" pitchFamily="34" charset="0"/>
                <a:cs typeface="Arial" panose="020B0604020202020204" pitchFamily="34" charset="0"/>
              </a:rPr>
              <a:t>.</a:t>
            </a:r>
            <a:endParaRPr lang="vi-VN" sz="4000" i="1" dirty="0">
              <a:solidFill>
                <a:srgbClr val="002060"/>
              </a:solidFill>
              <a:latin typeface="Arial" panose="020B0604020202020204" pitchFamily="34" charset="0"/>
              <a:cs typeface="Arial" panose="020B0604020202020204" pitchFamily="34" charset="0"/>
            </a:endParaRPr>
          </a:p>
        </p:txBody>
      </p:sp>
      <p:sp>
        <p:nvSpPr>
          <p:cNvPr id="31" name="TextBox 30"/>
          <p:cNvSpPr txBox="1"/>
          <p:nvPr/>
        </p:nvSpPr>
        <p:spPr>
          <a:xfrm>
            <a:off x="6183427" y="5990312"/>
            <a:ext cx="4669054" cy="707886"/>
          </a:xfrm>
          <a:prstGeom prst="rect">
            <a:avLst/>
          </a:prstGeom>
          <a:noFill/>
        </p:spPr>
        <p:txBody>
          <a:bodyPr wrap="square" rtlCol="0">
            <a:spAutoFit/>
          </a:bodyPr>
          <a:lstStyle/>
          <a:p>
            <a:pPr algn="just"/>
            <a:r>
              <a:rPr lang="en-US" sz="4000" dirty="0" smtClean="0">
                <a:solidFill>
                  <a:srgbClr val="C00000"/>
                </a:solidFill>
                <a:latin typeface="Arial" panose="020B0604020202020204" pitchFamily="34" charset="0"/>
                <a:cs typeface="Arial" panose="020B0604020202020204" pitchFamily="34" charset="0"/>
              </a:rPr>
              <a:t>A = { 1; -2; 0; -3}</a:t>
            </a:r>
            <a:endParaRPr lang="vi-VN" sz="4000" dirty="0">
              <a:solidFill>
                <a:srgbClr val="C00000"/>
              </a:solidFill>
              <a:latin typeface="Arial" panose="020B0604020202020204" pitchFamily="34" charset="0"/>
              <a:cs typeface="Arial" panose="020B0604020202020204" pitchFamily="34" charset="0"/>
            </a:endParaRPr>
          </a:p>
        </p:txBody>
      </p:sp>
      <p:sp>
        <p:nvSpPr>
          <p:cNvPr id="32" name="TextBox 31"/>
          <p:cNvSpPr txBox="1"/>
          <p:nvPr/>
        </p:nvSpPr>
        <p:spPr>
          <a:xfrm>
            <a:off x="1515178" y="6927059"/>
            <a:ext cx="14182022" cy="707886"/>
          </a:xfrm>
          <a:prstGeom prst="rect">
            <a:avLst/>
          </a:prstGeom>
          <a:noFill/>
        </p:spPr>
        <p:txBody>
          <a:bodyPr wrap="square" rtlCol="0">
            <a:spAutoFit/>
          </a:bodyPr>
          <a:lstStyle/>
          <a:p>
            <a:pPr algn="just"/>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Tập</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hợp</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đó</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gồm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các</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loại</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số</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nào</a:t>
            </a:r>
            <a:r>
              <a:rPr lang="en-US" sz="4000" i="1" dirty="0" smtClean="0">
                <a:solidFill>
                  <a:srgbClr val="002060"/>
                </a:solidFill>
                <a:latin typeface="Arial" panose="020B0604020202020204" pitchFamily="34" charset="0"/>
                <a:cs typeface="Arial" panose="020B0604020202020204" pitchFamily="34" charset="0"/>
              </a:rPr>
              <a:t>?</a:t>
            </a:r>
            <a:endParaRPr lang="vi-VN" sz="4000" i="1" dirty="0">
              <a:solidFill>
                <a:srgbClr val="002060"/>
              </a:solidFill>
              <a:latin typeface="Arial" panose="020B0604020202020204" pitchFamily="34" charset="0"/>
              <a:cs typeface="Arial" panose="020B0604020202020204" pitchFamily="34" charset="0"/>
            </a:endParaRPr>
          </a:p>
        </p:txBody>
      </p:sp>
      <p:sp>
        <p:nvSpPr>
          <p:cNvPr id="34" name="TextBox 33"/>
          <p:cNvSpPr txBox="1"/>
          <p:nvPr/>
        </p:nvSpPr>
        <p:spPr>
          <a:xfrm>
            <a:off x="2865924" y="7791255"/>
            <a:ext cx="9554676" cy="707886"/>
          </a:xfrm>
          <a:prstGeom prst="rect">
            <a:avLst/>
          </a:prstGeom>
          <a:noFill/>
        </p:spPr>
        <p:txBody>
          <a:bodyPr wrap="square" rtlCol="0">
            <a:spAutoFit/>
          </a:bodyPr>
          <a:lstStyle/>
          <a:p>
            <a:pPr algn="just"/>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âm</a:t>
            </a:r>
            <a:r>
              <a:rPr lang="en-US" sz="4000" dirty="0" smtClean="0">
                <a:latin typeface="Arial" panose="020B0604020202020204" pitchFamily="34" charset="0"/>
                <a:cs typeface="Arial" panose="020B0604020202020204" pitchFamily="34" charset="0"/>
              </a:rPr>
              <a:t>: </a:t>
            </a:r>
            <a:r>
              <a:rPr lang="en-US" sz="4000" dirty="0">
                <a:solidFill>
                  <a:srgbClr val="C00000"/>
                </a:solidFill>
                <a:latin typeface="Arial" panose="020B0604020202020204" pitchFamily="34" charset="0"/>
                <a:cs typeface="Arial" panose="020B0604020202020204" pitchFamily="34" charset="0"/>
              </a:rPr>
              <a:t>-2</a:t>
            </a:r>
            <a:r>
              <a:rPr lang="en-US" sz="4000" dirty="0" smtClean="0">
                <a:solidFill>
                  <a:srgbClr val="C00000"/>
                </a:solidFill>
                <a:latin typeface="Arial" panose="020B0604020202020204" pitchFamily="34" charset="0"/>
                <a:cs typeface="Arial" panose="020B0604020202020204" pitchFamily="34" charset="0"/>
              </a:rPr>
              <a:t>; </a:t>
            </a:r>
            <a:r>
              <a:rPr lang="en-US" sz="4000" dirty="0">
                <a:solidFill>
                  <a:srgbClr val="C00000"/>
                </a:solidFill>
                <a:latin typeface="Arial" panose="020B0604020202020204" pitchFamily="34" charset="0"/>
                <a:cs typeface="Arial" panose="020B0604020202020204" pitchFamily="34" charset="0"/>
              </a:rPr>
              <a:t>-</a:t>
            </a:r>
            <a:r>
              <a:rPr lang="en-US" sz="4000" dirty="0" smtClean="0">
                <a:solidFill>
                  <a:srgbClr val="C00000"/>
                </a:solidFill>
                <a:latin typeface="Arial" panose="020B0604020202020204" pitchFamily="34" charset="0"/>
                <a:cs typeface="Arial" panose="020B0604020202020204" pitchFamily="34" charset="0"/>
              </a:rPr>
              <a:t>3. </a:t>
            </a:r>
            <a:endParaRPr lang="vi-VN" sz="4000" dirty="0">
              <a:latin typeface="Arial" panose="020B0604020202020204" pitchFamily="34" charset="0"/>
              <a:cs typeface="Arial" panose="020B0604020202020204" pitchFamily="34" charset="0"/>
            </a:endParaRPr>
          </a:p>
        </p:txBody>
      </p:sp>
      <p:sp>
        <p:nvSpPr>
          <p:cNvPr id="35" name="TextBox 34"/>
          <p:cNvSpPr txBox="1"/>
          <p:nvPr/>
        </p:nvSpPr>
        <p:spPr>
          <a:xfrm>
            <a:off x="2849882" y="8590185"/>
            <a:ext cx="9554676" cy="707886"/>
          </a:xfrm>
          <a:prstGeom prst="rect">
            <a:avLst/>
          </a:prstGeom>
          <a:noFill/>
        </p:spPr>
        <p:txBody>
          <a:bodyPr wrap="square" rtlCol="0">
            <a:spAutoFit/>
          </a:bodyPr>
          <a:lstStyle/>
          <a:p>
            <a:pPr algn="just"/>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nhiên</a:t>
            </a:r>
            <a:r>
              <a:rPr lang="en-US" sz="4000" dirty="0" smtClean="0">
                <a:latin typeface="Arial" panose="020B0604020202020204" pitchFamily="34" charset="0"/>
                <a:cs typeface="Arial" panose="020B0604020202020204" pitchFamily="34" charset="0"/>
              </a:rPr>
              <a:t>: </a:t>
            </a:r>
            <a:r>
              <a:rPr lang="en-US" sz="4000" dirty="0" smtClean="0">
                <a:solidFill>
                  <a:srgbClr val="C00000"/>
                </a:solidFill>
                <a:latin typeface="Arial" panose="020B0604020202020204" pitchFamily="34" charset="0"/>
                <a:cs typeface="Arial" panose="020B0604020202020204" pitchFamily="34" charset="0"/>
              </a:rPr>
              <a:t>0; 1.</a:t>
            </a:r>
            <a:r>
              <a:rPr lang="en-US" sz="4000" dirty="0" smtClean="0">
                <a:latin typeface="Arial" panose="020B0604020202020204" pitchFamily="34" charset="0"/>
                <a:cs typeface="Arial" panose="020B0604020202020204" pitchFamily="34" charset="0"/>
              </a:rPr>
              <a:t> </a:t>
            </a:r>
            <a:endParaRPr lang="vi-VN" sz="4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1" grpId="0"/>
      <p:bldP spid="32"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8167" y="77474"/>
            <a:ext cx="2002950" cy="200295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2209" y="7485878"/>
            <a:ext cx="1095375" cy="153030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4459" y="2674506"/>
            <a:ext cx="690872" cy="56046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8925" y="1592862"/>
            <a:ext cx="1276350" cy="127635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9375" y="1393065"/>
            <a:ext cx="1276350" cy="1276350"/>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345" y="1190132"/>
            <a:ext cx="1276350" cy="1276350"/>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4616" y="3717450"/>
            <a:ext cx="1276350" cy="127635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8980" y="4423551"/>
            <a:ext cx="1276350" cy="127635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9363" y="5479257"/>
            <a:ext cx="728012" cy="206598"/>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3467" y="4215992"/>
            <a:ext cx="2604506" cy="1902584"/>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710559">
            <a:off x="3802883" y="5076125"/>
            <a:ext cx="779834" cy="584876"/>
          </a:xfrm>
          <a:prstGeom prst="rect">
            <a:avLst/>
          </a:prstGeom>
        </p:spPr>
      </p:pic>
      <p:sp>
        <p:nvSpPr>
          <p:cNvPr id="4" name="Rectangle 3"/>
          <p:cNvSpPr/>
          <p:nvPr/>
        </p:nvSpPr>
        <p:spPr>
          <a:xfrm>
            <a:off x="10576503" y="566884"/>
            <a:ext cx="4767652" cy="1200329"/>
          </a:xfrm>
          <a:prstGeom prst="rect">
            <a:avLst/>
          </a:prstGeom>
        </p:spPr>
        <p:txBody>
          <a:bodyPr wrap="none">
            <a:spAutoFit/>
          </a:bodyPr>
          <a:lstStyle/>
          <a:p>
            <a:pPr algn="ctr" defTabSz="1371600">
              <a:defRPr/>
            </a:pPr>
            <a:r>
              <a:rPr lang="en-US" sz="72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TRÒ CHƠI</a:t>
            </a:r>
          </a:p>
        </p:txBody>
      </p:sp>
      <p:pic>
        <p:nvPicPr>
          <p:cNvPr id="11" name="nhacankhetravang">
            <a:hlinkClick r:id="" action="ppaction://media"/>
          </p:cNvPr>
          <p:cNvPicPr>
            <a:picLocks noChangeAspect="1"/>
          </p:cNvPicPr>
          <p:nvPr>
            <a:audioFile r:link="rId1"/>
            <p:extLst>
              <p:ext uri="{DAA4B4D4-6D71-4841-9C94-3DE7FCFB9230}">
                <p14:media xmlns:p14="http://schemas.microsoft.com/office/powerpoint/2010/main" r:embed="rId2">
                  <p14:trim st="700"/>
                </p14:media>
              </p:ext>
            </p:extLst>
          </p:nvPr>
        </p:nvPicPr>
        <p:blipFill>
          <a:blip r:embed="rId11"/>
          <a:stretch>
            <a:fillRect/>
          </a:stretch>
        </p:blipFill>
        <p:spPr>
          <a:xfrm>
            <a:off x="0" y="-967556"/>
            <a:ext cx="914400" cy="91440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06667" y="1965141"/>
            <a:ext cx="5971550" cy="5200287"/>
          </a:xfrm>
          <a:prstGeom prst="rect">
            <a:avLst/>
          </a:prstGeom>
        </p:spPr>
      </p:pic>
    </p:spTree>
    <p:extLst>
      <p:ext uri="{BB962C8B-B14F-4D97-AF65-F5344CB8AC3E}">
        <p14:creationId xmlns:p14="http://schemas.microsoft.com/office/powerpoint/2010/main" val="5093595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par>
                                <p:cTn id="7" presetID="32" presetClass="emph" presetSubtype="0" repeatCount="indefinite" fill="hold" grpId="0" nodeType="withEffect">
                                  <p:stCondLst>
                                    <p:cond delay="0"/>
                                  </p:st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par>
                                <p:cTn id="13" presetID="1" presetClass="mediacall" presetSubtype="0" fill="hold" nodeType="withEffect">
                                  <p:stCondLst>
                                    <p:cond delay="0"/>
                                  </p:stCondLst>
                                  <p:childTnLst>
                                    <p:cmd type="call" cmd="playFrom(0.0)">
                                      <p:cBhvr>
                                        <p:cTn id="14" dur="28023" fill="hold"/>
                                        <p:tgtEl>
                                          <p:spTgt spid="11"/>
                                        </p:tgtEl>
                                      </p:cBhvr>
                                    </p:cmd>
                                  </p:childTnLst>
                                </p:cTn>
                              </p:par>
                              <p:par>
                                <p:cTn id="15" presetID="26" presetClass="emph" presetSubtype="0" repeatCount="54000" fill="hold" nodeType="with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b"/>
          <p:cNvSpPr/>
          <p:nvPr/>
        </p:nvSpPr>
        <p:spPr>
          <a:xfrm>
            <a:off x="10001612" y="3982356"/>
            <a:ext cx="7934178" cy="3406998"/>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dirty="0" smtClean="0">
                <a:solidFill>
                  <a:srgbClr val="FFFF00"/>
                </a:solidFill>
                <a:latin typeface="Arial" panose="020B0604020202020204" pitchFamily="34" charset="0"/>
              </a:rPr>
              <a:t>10 000</a:t>
            </a:r>
            <a:endParaRPr lang="en-US" sz="4800" dirty="0">
              <a:solidFill>
                <a:srgbClr val="FFFF00"/>
              </a:solidFill>
              <a:latin typeface="Arial" panose="020B0604020202020204" pitchFamily="34" charset="0"/>
            </a:endParaRPr>
          </a:p>
        </p:txBody>
      </p:sp>
      <p:sp>
        <p:nvSpPr>
          <p:cNvPr id="6" name="1a"/>
          <p:cNvSpPr/>
          <p:nvPr/>
        </p:nvSpPr>
        <p:spPr>
          <a:xfrm>
            <a:off x="10042209" y="250020"/>
            <a:ext cx="7934178" cy="3406998"/>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4800" dirty="0" err="1" smtClean="0">
                <a:solidFill>
                  <a:srgbClr val="FFFF00"/>
                </a:solidFill>
                <a:latin typeface="Arial" panose="020B0604020202020204" pitchFamily="34" charset="0"/>
              </a:rPr>
              <a:t>Viết</a:t>
            </a:r>
            <a:r>
              <a:rPr lang="en-US" sz="4800" dirty="0" smtClean="0">
                <a:solidFill>
                  <a:srgbClr val="FFFF00"/>
                </a:solidFill>
                <a:latin typeface="Arial" panose="020B0604020202020204" pitchFamily="34" charset="0"/>
              </a:rPr>
              <a:t> </a:t>
            </a:r>
            <a:r>
              <a:rPr lang="en-US" sz="4800" dirty="0" err="1" smtClean="0">
                <a:solidFill>
                  <a:srgbClr val="FFFF00"/>
                </a:solidFill>
                <a:latin typeface="Arial" panose="020B0604020202020204" pitchFamily="34" charset="0"/>
              </a:rPr>
              <a:t>số</a:t>
            </a:r>
            <a:r>
              <a:rPr lang="en-US" sz="4800" dirty="0" smtClean="0">
                <a:solidFill>
                  <a:srgbClr val="FFFF00"/>
                </a:solidFill>
                <a:latin typeface="Arial" panose="020B0604020202020204" pitchFamily="34" charset="0"/>
              </a:rPr>
              <a:t> </a:t>
            </a:r>
            <a:r>
              <a:rPr lang="en-US" sz="4800" dirty="0" err="1" smtClean="0">
                <a:solidFill>
                  <a:srgbClr val="FFFF00"/>
                </a:solidFill>
                <a:latin typeface="Arial" panose="020B0604020202020204" pitchFamily="34" charset="0"/>
              </a:rPr>
              <a:t>nguyên</a:t>
            </a:r>
            <a:r>
              <a:rPr lang="en-US" sz="4800" dirty="0" smtClean="0">
                <a:solidFill>
                  <a:srgbClr val="FFFF00"/>
                </a:solidFill>
                <a:latin typeface="Arial" panose="020B0604020202020204" pitchFamily="34" charset="0"/>
              </a:rPr>
              <a:t> </a:t>
            </a:r>
            <a:r>
              <a:rPr lang="en-US" sz="4800" dirty="0" err="1" smtClean="0">
                <a:solidFill>
                  <a:srgbClr val="FFFF00"/>
                </a:solidFill>
                <a:latin typeface="Arial" panose="020B0604020202020204" pitchFamily="34" charset="0"/>
              </a:rPr>
              <a:t>biểu</a:t>
            </a:r>
            <a:r>
              <a:rPr lang="en-US" sz="4800" dirty="0" smtClean="0">
                <a:solidFill>
                  <a:srgbClr val="FFFF00"/>
                </a:solidFill>
                <a:latin typeface="Arial" panose="020B0604020202020204" pitchFamily="34" charset="0"/>
              </a:rPr>
              <a:t> </a:t>
            </a:r>
            <a:r>
              <a:rPr lang="en-US" sz="4800" dirty="0" err="1" smtClean="0">
                <a:solidFill>
                  <a:srgbClr val="FFFF00"/>
                </a:solidFill>
                <a:latin typeface="Arial" panose="020B0604020202020204" pitchFamily="34" charset="0"/>
              </a:rPr>
              <a:t>thị</a:t>
            </a:r>
            <a:r>
              <a:rPr lang="en-US" sz="4800" dirty="0" smtClean="0">
                <a:solidFill>
                  <a:srgbClr val="FFFF00"/>
                </a:solidFill>
                <a:latin typeface="Arial" panose="020B0604020202020204" pitchFamily="34" charset="0"/>
              </a:rPr>
              <a:t> </a:t>
            </a:r>
            <a:r>
              <a:rPr lang="en-US" sz="4800" dirty="0" err="1" smtClean="0">
                <a:solidFill>
                  <a:srgbClr val="FFFF00"/>
                </a:solidFill>
                <a:latin typeface="Arial" panose="020B0604020202020204" pitchFamily="34" charset="0"/>
              </a:rPr>
              <a:t>máy</a:t>
            </a:r>
            <a:r>
              <a:rPr lang="en-US" sz="4800" dirty="0" smtClean="0">
                <a:solidFill>
                  <a:srgbClr val="FFFF00"/>
                </a:solidFill>
                <a:latin typeface="Arial" panose="020B0604020202020204" pitchFamily="34" charset="0"/>
              </a:rPr>
              <a:t> bay ở </a:t>
            </a:r>
            <a:r>
              <a:rPr lang="en-US" sz="4800" dirty="0" err="1" smtClean="0">
                <a:solidFill>
                  <a:srgbClr val="FFFF00"/>
                </a:solidFill>
                <a:latin typeface="Arial" panose="020B0604020202020204" pitchFamily="34" charset="0"/>
              </a:rPr>
              <a:t>độ</a:t>
            </a:r>
            <a:r>
              <a:rPr lang="en-US" sz="4800" dirty="0" smtClean="0">
                <a:solidFill>
                  <a:srgbClr val="FFFF00"/>
                </a:solidFill>
                <a:latin typeface="Arial" panose="020B0604020202020204" pitchFamily="34" charset="0"/>
              </a:rPr>
              <a:t> </a:t>
            </a:r>
            <a:r>
              <a:rPr lang="en-US" sz="4800" dirty="0" err="1" smtClean="0">
                <a:solidFill>
                  <a:srgbClr val="FFFF00"/>
                </a:solidFill>
                <a:latin typeface="Arial" panose="020B0604020202020204" pitchFamily="34" charset="0"/>
              </a:rPr>
              <a:t>cao</a:t>
            </a:r>
            <a:r>
              <a:rPr lang="en-US" sz="4800" dirty="0" smtClean="0">
                <a:solidFill>
                  <a:srgbClr val="FFFF00"/>
                </a:solidFill>
                <a:latin typeface="Arial" panose="020B0604020202020204" pitchFamily="34" charset="0"/>
              </a:rPr>
              <a:t> 10 000 m so </a:t>
            </a:r>
            <a:r>
              <a:rPr lang="en-US" sz="4800" dirty="0" err="1" smtClean="0">
                <a:solidFill>
                  <a:srgbClr val="FFFF00"/>
                </a:solidFill>
                <a:latin typeface="Arial" panose="020B0604020202020204" pitchFamily="34" charset="0"/>
              </a:rPr>
              <a:t>với</a:t>
            </a:r>
            <a:r>
              <a:rPr lang="en-US" sz="4800" dirty="0" smtClean="0">
                <a:solidFill>
                  <a:srgbClr val="FFFF00"/>
                </a:solidFill>
                <a:latin typeface="Arial" panose="020B0604020202020204" pitchFamily="34" charset="0"/>
              </a:rPr>
              <a:t> </a:t>
            </a:r>
            <a:r>
              <a:rPr lang="en-US" sz="4800" dirty="0" err="1" smtClean="0">
                <a:solidFill>
                  <a:srgbClr val="FFFF00"/>
                </a:solidFill>
                <a:latin typeface="Arial" panose="020B0604020202020204" pitchFamily="34" charset="0"/>
              </a:rPr>
              <a:t>mực</a:t>
            </a:r>
            <a:r>
              <a:rPr lang="en-US" sz="4800" dirty="0" smtClean="0">
                <a:solidFill>
                  <a:srgbClr val="FFFF00"/>
                </a:solidFill>
                <a:latin typeface="Arial" panose="020B0604020202020204" pitchFamily="34" charset="0"/>
              </a:rPr>
              <a:t> </a:t>
            </a:r>
            <a:r>
              <a:rPr lang="en-US" sz="4800" dirty="0" err="1" smtClean="0">
                <a:solidFill>
                  <a:srgbClr val="FFFF00"/>
                </a:solidFill>
                <a:latin typeface="Arial" panose="020B0604020202020204" pitchFamily="34" charset="0"/>
              </a:rPr>
              <a:t>nước</a:t>
            </a:r>
            <a:r>
              <a:rPr lang="en-US" sz="4800" dirty="0" smtClean="0">
                <a:solidFill>
                  <a:srgbClr val="FFFF00"/>
                </a:solidFill>
                <a:latin typeface="Arial" panose="020B0604020202020204" pitchFamily="34" charset="0"/>
              </a:rPr>
              <a:t> </a:t>
            </a:r>
            <a:r>
              <a:rPr lang="en-US" sz="4800" dirty="0" err="1" smtClean="0">
                <a:solidFill>
                  <a:srgbClr val="FFFF00"/>
                </a:solidFill>
                <a:latin typeface="Arial" panose="020B0604020202020204" pitchFamily="34" charset="0"/>
              </a:rPr>
              <a:t>biển</a:t>
            </a:r>
            <a:r>
              <a:rPr lang="en-US" sz="4800" dirty="0" smtClean="0">
                <a:solidFill>
                  <a:srgbClr val="FFFF00"/>
                </a:solidFill>
                <a:latin typeface="Arial" panose="020B0604020202020204" pitchFamily="34" charset="0"/>
              </a:rPr>
              <a:t>.</a:t>
            </a:r>
            <a:endParaRPr lang="en-US" sz="4800" dirty="0">
              <a:solidFill>
                <a:srgbClr val="FFFF00"/>
              </a:solidFill>
              <a:latin typeface="Arial" panose="020B0604020202020204" pitchFamily="34" charset="0"/>
            </a:endParaRPr>
          </a:p>
        </p:txBody>
      </p:sp>
      <p:sp>
        <p:nvSpPr>
          <p:cNvPr id="83" name="2b"/>
          <p:cNvSpPr/>
          <p:nvPr/>
        </p:nvSpPr>
        <p:spPr>
          <a:xfrm>
            <a:off x="10001612" y="3982356"/>
            <a:ext cx="7934178" cy="3406998"/>
          </a:xfrm>
          <a:prstGeom prst="rect">
            <a:avLst/>
          </a:prstGeom>
          <a:solidFill>
            <a:srgbClr val="FF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dirty="0" smtClean="0">
                <a:solidFill>
                  <a:prstClr val="white"/>
                </a:solidFill>
                <a:latin typeface="Arial" panose="020B0604020202020204" pitchFamily="34" charset="0"/>
              </a:rPr>
              <a:t>-5 &lt; 2</a:t>
            </a:r>
            <a:endParaRPr lang="en-US" sz="4800" dirty="0">
              <a:solidFill>
                <a:prstClr val="white"/>
              </a:solidFill>
              <a:latin typeface="Arial" panose="020B0604020202020204" pitchFamily="34" charset="0"/>
            </a:endParaRPr>
          </a:p>
        </p:txBody>
      </p:sp>
      <p:sp>
        <p:nvSpPr>
          <p:cNvPr id="82" name="2a"/>
          <p:cNvSpPr/>
          <p:nvPr/>
        </p:nvSpPr>
        <p:spPr>
          <a:xfrm>
            <a:off x="10042209" y="250020"/>
            <a:ext cx="7934178" cy="3406998"/>
          </a:xfrm>
          <a:prstGeom prst="rect">
            <a:avLst/>
          </a:prstGeom>
          <a:solidFill>
            <a:srgbClr val="FF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dirty="0" smtClean="0">
                <a:solidFill>
                  <a:prstClr val="white"/>
                </a:solidFill>
                <a:latin typeface="Arial" panose="020B0604020202020204" pitchFamily="34" charset="0"/>
              </a:rPr>
              <a:t>So </a:t>
            </a:r>
            <a:r>
              <a:rPr lang="en-US" sz="4800" dirty="0" err="1" smtClean="0">
                <a:solidFill>
                  <a:prstClr val="white"/>
                </a:solidFill>
                <a:latin typeface="Arial" panose="020B0604020202020204" pitchFamily="34" charset="0"/>
              </a:rPr>
              <a:t>sánh</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cặp</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số</a:t>
            </a:r>
            <a:r>
              <a:rPr lang="en-US" sz="4800" dirty="0" smtClean="0">
                <a:solidFill>
                  <a:prstClr val="white"/>
                </a:solidFill>
                <a:latin typeface="Arial" panose="020B0604020202020204" pitchFamily="34" charset="0"/>
              </a:rPr>
              <a:t>: -5 </a:t>
            </a:r>
            <a:r>
              <a:rPr lang="en-US" sz="4800" dirty="0" err="1" smtClean="0">
                <a:solidFill>
                  <a:prstClr val="white"/>
                </a:solidFill>
                <a:latin typeface="Arial" panose="020B0604020202020204" pitchFamily="34" charset="0"/>
              </a:rPr>
              <a:t>và</a:t>
            </a:r>
            <a:r>
              <a:rPr lang="en-US" sz="4800" dirty="0" smtClean="0">
                <a:solidFill>
                  <a:prstClr val="white"/>
                </a:solidFill>
                <a:latin typeface="Arial" panose="020B0604020202020204" pitchFamily="34" charset="0"/>
              </a:rPr>
              <a:t> 2</a:t>
            </a:r>
            <a:endParaRPr lang="en-US" sz="4800" dirty="0">
              <a:solidFill>
                <a:prstClr val="white"/>
              </a:solidFill>
              <a:latin typeface="Arial" panose="020B0604020202020204" pitchFamily="34" charset="0"/>
            </a:endParaRPr>
          </a:p>
        </p:txBody>
      </p:sp>
      <p:sp>
        <p:nvSpPr>
          <p:cNvPr id="94" name="3b"/>
          <p:cNvSpPr/>
          <p:nvPr/>
        </p:nvSpPr>
        <p:spPr>
          <a:xfrm>
            <a:off x="10001612" y="3982356"/>
            <a:ext cx="7934178" cy="3406998"/>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dirty="0" smtClean="0">
                <a:solidFill>
                  <a:prstClr val="white"/>
                </a:solidFill>
                <a:latin typeface="Arial" panose="020B0604020202020204" pitchFamily="34" charset="0"/>
              </a:rPr>
              <a:t>-1 &lt; -3</a:t>
            </a:r>
            <a:endParaRPr lang="en-US" sz="4800" dirty="0">
              <a:solidFill>
                <a:prstClr val="white"/>
              </a:solidFill>
              <a:latin typeface="Arial" panose="020B0604020202020204" pitchFamily="34" charset="0"/>
            </a:endParaRPr>
          </a:p>
        </p:txBody>
      </p:sp>
      <p:sp>
        <p:nvSpPr>
          <p:cNvPr id="93" name="3a"/>
          <p:cNvSpPr/>
          <p:nvPr/>
        </p:nvSpPr>
        <p:spPr>
          <a:xfrm>
            <a:off x="10042209" y="250020"/>
            <a:ext cx="7934178" cy="3406998"/>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20000"/>
              </a:lnSpc>
              <a:defRPr/>
            </a:pPr>
            <a:r>
              <a:rPr lang="en-US" sz="4800" dirty="0" smtClean="0">
                <a:solidFill>
                  <a:prstClr val="white"/>
                </a:solidFill>
                <a:latin typeface="Arial" panose="020B0604020202020204" pitchFamily="34" charset="0"/>
              </a:rPr>
              <a:t>So </a:t>
            </a:r>
            <a:r>
              <a:rPr lang="en-US" sz="4800" dirty="0" err="1" smtClean="0">
                <a:solidFill>
                  <a:prstClr val="white"/>
                </a:solidFill>
                <a:latin typeface="Arial" panose="020B0604020202020204" pitchFamily="34" charset="0"/>
              </a:rPr>
              <a:t>sánh</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cặp</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số</a:t>
            </a:r>
            <a:r>
              <a:rPr lang="en-US" sz="4800" dirty="0" smtClean="0">
                <a:solidFill>
                  <a:prstClr val="white"/>
                </a:solidFill>
                <a:latin typeface="Arial" panose="020B0604020202020204" pitchFamily="34" charset="0"/>
              </a:rPr>
              <a:t> -1 </a:t>
            </a:r>
            <a:r>
              <a:rPr lang="en-US" sz="4800" dirty="0" err="1" smtClean="0">
                <a:solidFill>
                  <a:prstClr val="white"/>
                </a:solidFill>
                <a:latin typeface="Arial" panose="020B0604020202020204" pitchFamily="34" charset="0"/>
              </a:rPr>
              <a:t>và</a:t>
            </a:r>
            <a:r>
              <a:rPr lang="en-US" sz="4800" dirty="0" smtClean="0">
                <a:solidFill>
                  <a:prstClr val="white"/>
                </a:solidFill>
                <a:latin typeface="Arial" panose="020B0604020202020204" pitchFamily="34" charset="0"/>
              </a:rPr>
              <a:t> -3</a:t>
            </a:r>
            <a:endParaRPr lang="en-US" sz="4800" dirty="0">
              <a:solidFill>
                <a:prstClr val="white"/>
              </a:solidFill>
              <a:latin typeface="Arial" panose="020B0604020202020204" pitchFamily="34" charset="0"/>
            </a:endParaRPr>
          </a:p>
        </p:txBody>
      </p:sp>
      <p:sp>
        <p:nvSpPr>
          <p:cNvPr id="100" name="4b"/>
          <p:cNvSpPr/>
          <p:nvPr/>
        </p:nvSpPr>
        <p:spPr>
          <a:xfrm>
            <a:off x="10001612" y="3982356"/>
            <a:ext cx="7934178" cy="3406998"/>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20000"/>
              </a:lnSpc>
              <a:defRPr/>
            </a:pPr>
            <a:r>
              <a:rPr lang="en-US" sz="4800" dirty="0" smtClean="0">
                <a:solidFill>
                  <a:prstClr val="white"/>
                </a:solidFill>
                <a:latin typeface="Arial" panose="020B0604020202020204" pitchFamily="34" charset="0"/>
              </a:rPr>
              <a:t>0</a:t>
            </a:r>
            <a:endParaRPr lang="en-US" sz="4800" dirty="0">
              <a:solidFill>
                <a:prstClr val="white"/>
              </a:solidFill>
              <a:latin typeface="Arial" panose="020B0604020202020204" pitchFamily="34" charset="0"/>
            </a:endParaRPr>
          </a:p>
        </p:txBody>
      </p:sp>
      <p:sp>
        <p:nvSpPr>
          <p:cNvPr id="99" name="4a"/>
          <p:cNvSpPr/>
          <p:nvPr/>
        </p:nvSpPr>
        <p:spPr>
          <a:xfrm>
            <a:off x="10042209" y="250020"/>
            <a:ext cx="7934178" cy="3406998"/>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20000"/>
              </a:lnSpc>
              <a:defRPr/>
            </a:pPr>
            <a:r>
              <a:rPr lang="en-US" sz="4800" dirty="0" err="1" smtClean="0">
                <a:solidFill>
                  <a:prstClr val="white"/>
                </a:solidFill>
                <a:latin typeface="Arial" panose="020B0604020202020204" pitchFamily="34" charset="0"/>
              </a:rPr>
              <a:t>Viết</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số</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nguyên</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biểu</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thị</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mực</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nước</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biển</a:t>
            </a:r>
            <a:r>
              <a:rPr lang="en-US" sz="4800" dirty="0" smtClean="0">
                <a:solidFill>
                  <a:prstClr val="white"/>
                </a:solidFill>
                <a:latin typeface="Arial" panose="020B0604020202020204" pitchFamily="34" charset="0"/>
              </a:rPr>
              <a:t> so </a:t>
            </a:r>
            <a:r>
              <a:rPr lang="en-US" sz="4800" dirty="0" err="1" smtClean="0">
                <a:solidFill>
                  <a:prstClr val="white"/>
                </a:solidFill>
                <a:latin typeface="Arial" panose="020B0604020202020204" pitchFamily="34" charset="0"/>
              </a:rPr>
              <a:t>với</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mực</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nước</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biển</a:t>
            </a:r>
            <a:r>
              <a:rPr lang="en-US" sz="4800" dirty="0" smtClean="0">
                <a:solidFill>
                  <a:prstClr val="white"/>
                </a:solidFill>
                <a:latin typeface="Arial" panose="020B0604020202020204" pitchFamily="34" charset="0"/>
              </a:rPr>
              <a:t>.</a:t>
            </a:r>
            <a:endParaRPr lang="en-US" sz="4800" dirty="0">
              <a:solidFill>
                <a:prstClr val="white"/>
              </a:solidFill>
              <a:latin typeface="Arial" panose="020B0604020202020204" pitchFamily="34" charset="0"/>
            </a:endParaRPr>
          </a:p>
        </p:txBody>
      </p:sp>
      <p:sp>
        <p:nvSpPr>
          <p:cNvPr id="106" name="5b"/>
          <p:cNvSpPr/>
          <p:nvPr/>
        </p:nvSpPr>
        <p:spPr>
          <a:xfrm>
            <a:off x="10001612" y="3982356"/>
            <a:ext cx="7934178" cy="3406998"/>
          </a:xfrm>
          <a:prstGeom prst="rect">
            <a:avLst/>
          </a:prstGeom>
          <a:solidFill>
            <a:srgbClr val="FF66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20000"/>
              </a:lnSpc>
              <a:defRPr/>
            </a:pPr>
            <a:r>
              <a:rPr lang="en-US" sz="4800" dirty="0" smtClean="0">
                <a:solidFill>
                  <a:prstClr val="white"/>
                </a:solidFill>
                <a:latin typeface="Arial" panose="020B0604020202020204" pitchFamily="34" charset="0"/>
              </a:rPr>
              <a:t>-100</a:t>
            </a:r>
            <a:endParaRPr lang="en-US" sz="4800" dirty="0">
              <a:solidFill>
                <a:prstClr val="white"/>
              </a:solidFill>
              <a:latin typeface="Arial" panose="020B0604020202020204" pitchFamily="34" charset="0"/>
            </a:endParaRPr>
          </a:p>
        </p:txBody>
      </p:sp>
      <p:sp>
        <p:nvSpPr>
          <p:cNvPr id="105" name="5a"/>
          <p:cNvSpPr/>
          <p:nvPr/>
        </p:nvSpPr>
        <p:spPr>
          <a:xfrm>
            <a:off x="10042209" y="250020"/>
            <a:ext cx="7934178" cy="3406998"/>
          </a:xfrm>
          <a:prstGeom prst="rect">
            <a:avLst/>
          </a:prstGeom>
          <a:solidFill>
            <a:srgbClr val="FF66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20000"/>
              </a:lnSpc>
              <a:defRPr/>
            </a:pPr>
            <a:r>
              <a:rPr lang="en-US" sz="4800" dirty="0" err="1" smtClean="0">
                <a:solidFill>
                  <a:prstClr val="white"/>
                </a:solidFill>
                <a:latin typeface="Arial" panose="020B0604020202020204" pitchFamily="34" charset="0"/>
              </a:rPr>
              <a:t>Viết</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số</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nguyên</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biểu</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thị</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tàu</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ngầm</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chạy</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dưới</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mực</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nước</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biển</a:t>
            </a:r>
            <a:r>
              <a:rPr lang="en-US" sz="4800" dirty="0" smtClean="0">
                <a:solidFill>
                  <a:prstClr val="white"/>
                </a:solidFill>
                <a:latin typeface="Arial" panose="020B0604020202020204" pitchFamily="34" charset="0"/>
              </a:rPr>
              <a:t> 100m so </a:t>
            </a:r>
            <a:r>
              <a:rPr lang="en-US" sz="4800" dirty="0" err="1" smtClean="0">
                <a:solidFill>
                  <a:prstClr val="white"/>
                </a:solidFill>
                <a:latin typeface="Arial" panose="020B0604020202020204" pitchFamily="34" charset="0"/>
              </a:rPr>
              <a:t>với</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mực</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nước</a:t>
            </a:r>
            <a:r>
              <a:rPr lang="en-US" sz="4800" dirty="0" smtClean="0">
                <a:solidFill>
                  <a:prstClr val="white"/>
                </a:solidFill>
                <a:latin typeface="Arial" panose="020B0604020202020204" pitchFamily="34" charset="0"/>
              </a:rPr>
              <a:t> </a:t>
            </a:r>
            <a:r>
              <a:rPr lang="en-US" sz="4800" dirty="0" err="1" smtClean="0">
                <a:solidFill>
                  <a:prstClr val="white"/>
                </a:solidFill>
                <a:latin typeface="Arial" panose="020B0604020202020204" pitchFamily="34" charset="0"/>
              </a:rPr>
              <a:t>biển</a:t>
            </a:r>
            <a:r>
              <a:rPr lang="en-US" sz="4800" dirty="0" smtClean="0">
                <a:solidFill>
                  <a:prstClr val="white"/>
                </a:solidFill>
                <a:latin typeface="Arial" panose="020B0604020202020204" pitchFamily="34" charset="0"/>
              </a:rPr>
              <a:t>.</a:t>
            </a:r>
            <a:endParaRPr lang="en-US" sz="4800" dirty="0">
              <a:solidFill>
                <a:prstClr val="white"/>
              </a:solidFill>
              <a:latin typeface="Arial" panose="020B0604020202020204" pitchFamily="34" charset="0"/>
            </a:endParaRPr>
          </a:p>
        </p:txBody>
      </p:sp>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58167" y="77474"/>
            <a:ext cx="2002950" cy="200295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2209" y="7485878"/>
            <a:ext cx="1095375" cy="1530303"/>
          </a:xfrm>
          <a:prstGeom prst="rect">
            <a:avLst/>
          </a:prstGeom>
        </p:spPr>
      </p:pic>
      <p:pic>
        <p:nvPicPr>
          <p:cNvPr id="111" name="Picture 1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34459" y="2674506"/>
            <a:ext cx="690872" cy="560466"/>
          </a:xfrm>
          <a:prstGeom prst="rect">
            <a:avLst/>
          </a:prstGeom>
        </p:spPr>
      </p:pic>
      <p:sp>
        <p:nvSpPr>
          <p:cNvPr id="3" name="dapan"/>
          <p:cNvSpPr/>
          <p:nvPr/>
        </p:nvSpPr>
        <p:spPr>
          <a:xfrm>
            <a:off x="16731550" y="8770480"/>
            <a:ext cx="1204241" cy="1204241"/>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Arial" panose="020B0604020202020204" pitchFamily="34" charset="0"/>
            </a:endParaRPr>
          </a:p>
        </p:txBody>
      </p:sp>
      <p:sp>
        <p:nvSpPr>
          <p:cNvPr id="80" name="xoa"/>
          <p:cNvSpPr/>
          <p:nvPr/>
        </p:nvSpPr>
        <p:spPr>
          <a:xfrm flipV="1">
            <a:off x="15527309" y="8779406"/>
            <a:ext cx="1204241" cy="1204241"/>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Arial" panose="020B0604020202020204" pitchFamily="34" charset="0"/>
            </a:endParaRPr>
          </a:p>
        </p:txBody>
      </p:sp>
      <p:pic>
        <p:nvPicPr>
          <p:cNvPr id="4" name="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624947" y="9372600"/>
            <a:ext cx="914400" cy="914400"/>
          </a:xfrm>
          <a:prstGeom prst="rect">
            <a:avLst/>
          </a:prstGeom>
        </p:spPr>
      </p:pic>
      <p:sp>
        <p:nvSpPr>
          <p:cNvPr id="85" name="dapan"/>
          <p:cNvSpPr/>
          <p:nvPr/>
        </p:nvSpPr>
        <p:spPr>
          <a:xfrm>
            <a:off x="16731550" y="8770480"/>
            <a:ext cx="1204241" cy="1204241"/>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Arial" panose="020B0604020202020204" pitchFamily="34" charset="0"/>
            </a:endParaRPr>
          </a:p>
        </p:txBody>
      </p:sp>
      <p:sp>
        <p:nvSpPr>
          <p:cNvPr id="87" name="xoa"/>
          <p:cNvSpPr/>
          <p:nvPr/>
        </p:nvSpPr>
        <p:spPr>
          <a:xfrm flipV="1">
            <a:off x="15527309" y="8779406"/>
            <a:ext cx="1204241" cy="1204241"/>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Arial" panose="020B0604020202020204" pitchFamily="34" charset="0"/>
            </a:endParaRPr>
          </a:p>
        </p:txBody>
      </p:sp>
      <p:pic>
        <p:nvPicPr>
          <p:cNvPr id="95" name="khe3a"/>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92282" y="3720689"/>
            <a:ext cx="801018" cy="1271180"/>
          </a:xfrm>
          <a:prstGeom prst="rect">
            <a:avLst/>
          </a:prstGeom>
        </p:spPr>
      </p:pic>
      <p:sp>
        <p:nvSpPr>
          <p:cNvPr id="96" name="dapan"/>
          <p:cNvSpPr/>
          <p:nvPr/>
        </p:nvSpPr>
        <p:spPr>
          <a:xfrm>
            <a:off x="16731550" y="8770480"/>
            <a:ext cx="1204241" cy="1204241"/>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Arial" panose="020B0604020202020204" pitchFamily="34" charset="0"/>
            </a:endParaRPr>
          </a:p>
        </p:txBody>
      </p:sp>
      <p:pic>
        <p:nvPicPr>
          <p:cNvPr id="97" name="khe3b"/>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92282" y="3720689"/>
            <a:ext cx="801018" cy="1271180"/>
          </a:xfrm>
          <a:prstGeom prst="rect">
            <a:avLst/>
          </a:prstGeom>
        </p:spPr>
      </p:pic>
      <p:sp>
        <p:nvSpPr>
          <p:cNvPr id="98" name="xoa"/>
          <p:cNvSpPr/>
          <p:nvPr/>
        </p:nvSpPr>
        <p:spPr>
          <a:xfrm flipV="1">
            <a:off x="15527309" y="8779406"/>
            <a:ext cx="1204241" cy="1204241"/>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Arial" panose="020B0604020202020204" pitchFamily="34" charset="0"/>
            </a:endParaRPr>
          </a:p>
        </p:txBody>
      </p:sp>
      <p:sp>
        <p:nvSpPr>
          <p:cNvPr id="102" name="dapan"/>
          <p:cNvSpPr/>
          <p:nvPr/>
        </p:nvSpPr>
        <p:spPr>
          <a:xfrm>
            <a:off x="16731550" y="8770480"/>
            <a:ext cx="1204241" cy="1204241"/>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Arial" panose="020B0604020202020204" pitchFamily="34" charset="0"/>
            </a:endParaRPr>
          </a:p>
        </p:txBody>
      </p:sp>
      <p:sp>
        <p:nvSpPr>
          <p:cNvPr id="104" name="xoa"/>
          <p:cNvSpPr/>
          <p:nvPr/>
        </p:nvSpPr>
        <p:spPr>
          <a:xfrm flipV="1">
            <a:off x="15527309" y="8779406"/>
            <a:ext cx="1204241" cy="1204241"/>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Arial" panose="020B0604020202020204" pitchFamily="34" charset="0"/>
            </a:endParaRPr>
          </a:p>
        </p:txBody>
      </p:sp>
      <p:pic>
        <p:nvPicPr>
          <p:cNvPr id="107" name="khe5a"/>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93153" y="4398478"/>
            <a:ext cx="792311" cy="1262474"/>
          </a:xfrm>
          <a:prstGeom prst="rect">
            <a:avLst/>
          </a:prstGeom>
        </p:spPr>
      </p:pic>
      <p:sp>
        <p:nvSpPr>
          <p:cNvPr id="108" name="dapan"/>
          <p:cNvSpPr/>
          <p:nvPr/>
        </p:nvSpPr>
        <p:spPr>
          <a:xfrm>
            <a:off x="16731550" y="8770480"/>
            <a:ext cx="1204241" cy="1204241"/>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Arial" panose="020B0604020202020204" pitchFamily="34" charset="0"/>
            </a:endParaRPr>
          </a:p>
        </p:txBody>
      </p:sp>
      <p:pic>
        <p:nvPicPr>
          <p:cNvPr id="109" name="khe5b"/>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93153" y="4398478"/>
            <a:ext cx="792311" cy="1262474"/>
          </a:xfrm>
          <a:prstGeom prst="rect">
            <a:avLst/>
          </a:prstGeom>
        </p:spPr>
      </p:pic>
      <p:sp>
        <p:nvSpPr>
          <p:cNvPr id="110" name="xoa"/>
          <p:cNvSpPr/>
          <p:nvPr/>
        </p:nvSpPr>
        <p:spPr>
          <a:xfrm flipV="1">
            <a:off x="15527309" y="8779406"/>
            <a:ext cx="1204241" cy="1204241"/>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Arial" panose="020B0604020202020204" pitchFamily="34" charset="0"/>
            </a:endParaRPr>
          </a:p>
        </p:txBody>
      </p:sp>
      <p:pic>
        <p:nvPicPr>
          <p:cNvPr id="9" name="khe1a"/>
          <p:cNvPicPr>
            <a:picLocks noChangeAspect="1"/>
          </p:cNvPicPr>
          <p:nvPr/>
        </p:nvPicPr>
        <p:blipFill rotWithShape="1">
          <a:blip r:embed="rId14">
            <a:extLst>
              <a:ext uri="{28A0092B-C50C-407E-A947-70E740481C1C}">
                <a14:useLocalDpi xmlns:a14="http://schemas.microsoft.com/office/drawing/2010/main" val="0"/>
              </a:ext>
            </a:extLst>
          </a:blip>
          <a:srcRect l="18641" t="3111" r="18355" b="17587"/>
          <a:stretch/>
        </p:blipFill>
        <p:spPr>
          <a:xfrm>
            <a:off x="1435145" y="1592862"/>
            <a:ext cx="823913" cy="1276350"/>
          </a:xfrm>
          <a:prstGeom prst="rect">
            <a:avLst/>
          </a:prstGeom>
        </p:spPr>
      </p:pic>
      <p:pic>
        <p:nvPicPr>
          <p:cNvPr id="41" name="khe1b"/>
          <p:cNvPicPr>
            <a:picLocks noChangeAspect="1"/>
          </p:cNvPicPr>
          <p:nvPr/>
        </p:nvPicPr>
        <p:blipFill rotWithShape="1">
          <a:blip r:embed="rId14">
            <a:extLst>
              <a:ext uri="{28A0092B-C50C-407E-A947-70E740481C1C}">
                <a14:useLocalDpi xmlns:a14="http://schemas.microsoft.com/office/drawing/2010/main" val="0"/>
              </a:ext>
            </a:extLst>
          </a:blip>
          <a:srcRect l="18641" t="3111" r="18355" b="17587"/>
          <a:stretch/>
        </p:blipFill>
        <p:spPr>
          <a:xfrm>
            <a:off x="1435145" y="1592862"/>
            <a:ext cx="823913" cy="1276350"/>
          </a:xfrm>
          <a:prstGeom prst="rect">
            <a:avLst/>
          </a:prstGeom>
        </p:spPr>
      </p:pic>
      <p:pic>
        <p:nvPicPr>
          <p:cNvPr id="84" name="khe2a"/>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47041" y="1393065"/>
            <a:ext cx="801018" cy="1276350"/>
          </a:xfrm>
          <a:prstGeom prst="rect">
            <a:avLst/>
          </a:prstGeom>
        </p:spPr>
      </p:pic>
      <p:pic>
        <p:nvPicPr>
          <p:cNvPr id="86" name="khe2b"/>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47041" y="1393065"/>
            <a:ext cx="801018" cy="1276350"/>
          </a:xfrm>
          <a:prstGeom prst="rect">
            <a:avLst/>
          </a:prstGeom>
        </p:spPr>
      </p:pic>
      <p:pic>
        <p:nvPicPr>
          <p:cNvPr id="101" name="khe4a"/>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74366" y="1190132"/>
            <a:ext cx="792311" cy="1271180"/>
          </a:xfrm>
          <a:prstGeom prst="rect">
            <a:avLst/>
          </a:prstGeom>
        </p:spPr>
      </p:pic>
      <p:pic>
        <p:nvPicPr>
          <p:cNvPr id="103" name="khe4b"/>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74366" y="1190132"/>
            <a:ext cx="792311" cy="1271180"/>
          </a:xfrm>
          <a:prstGeom prst="rect">
            <a:avLst/>
          </a:prstGeom>
        </p:spPr>
      </p:pic>
      <p:pic>
        <p:nvPicPr>
          <p:cNvPr id="10" name="Picture 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99363" y="5479257"/>
            <a:ext cx="728012" cy="206598"/>
          </a:xfrm>
          <a:prstGeom prst="rect">
            <a:avLst/>
          </a:prstGeom>
        </p:spPr>
      </p:pic>
      <p:grpSp>
        <p:nvGrpSpPr>
          <p:cNvPr id="5" name="Group 4"/>
          <p:cNvGrpSpPr/>
          <p:nvPr/>
        </p:nvGrpSpPr>
        <p:grpSpPr>
          <a:xfrm>
            <a:off x="2963467" y="4215992"/>
            <a:ext cx="2604506" cy="1902584"/>
            <a:chOff x="1975644" y="2810661"/>
            <a:chExt cx="1736337" cy="1268389"/>
          </a:xfrm>
        </p:grpSpPr>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75644" y="2810661"/>
              <a:ext cx="1736337" cy="1268389"/>
            </a:xfrm>
            <a:prstGeom prst="rect">
              <a:avLst/>
            </a:prstGeom>
          </p:spPr>
        </p:pic>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0710559">
              <a:off x="2535255" y="3384083"/>
              <a:ext cx="519889" cy="389917"/>
            </a:xfrm>
            <a:prstGeom prst="rect">
              <a:avLst/>
            </a:prstGeom>
          </p:spPr>
        </p:pic>
      </p:grpSp>
    </p:spTree>
    <p:extLst>
      <p:ext uri="{BB962C8B-B14F-4D97-AF65-F5344CB8AC3E}">
        <p14:creationId xmlns:p14="http://schemas.microsoft.com/office/powerpoint/2010/main" val="15750877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9"/>
                                        </p:tgtEl>
                                      </p:cBhvr>
                                    </p:animEffect>
                                    <p:set>
                                      <p:cBhvr>
                                        <p:cTn id="12" dur="1" fill="hold">
                                          <p:stCondLst>
                                            <p:cond delay="249"/>
                                          </p:stCondLst>
                                        </p:cTn>
                                        <p:tgtEl>
                                          <p:spTgt spid="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250"/>
                                        <p:tgtEl>
                                          <p:spTgt spid="41"/>
                                        </p:tgtEl>
                                      </p:cBhvr>
                                    </p:animEffect>
                                  </p:childTnLst>
                                </p:cTn>
                              </p:par>
                            </p:childTnLst>
                          </p:cTn>
                        </p:par>
                        <p:par>
                          <p:cTn id="16" fill="hold">
                            <p:stCondLst>
                              <p:cond delay="250"/>
                            </p:stCondLst>
                            <p:childTnLst>
                              <p:par>
                                <p:cTn id="17" presetID="32" presetClass="emph" presetSubtype="0" repeatCount="indefinite" fill="hold" nodeType="afterEffect">
                                  <p:stCondLst>
                                    <p:cond delay="0"/>
                                  </p:stCondLst>
                                  <p:childTnLst>
                                    <p:animRot by="120000">
                                      <p:cBhvr>
                                        <p:cTn id="18" dur="100" fill="hold">
                                          <p:stCondLst>
                                            <p:cond delay="0"/>
                                          </p:stCondLst>
                                        </p:cTn>
                                        <p:tgtEl>
                                          <p:spTgt spid="41"/>
                                        </p:tgtEl>
                                        <p:attrNameLst>
                                          <p:attrName>r</p:attrName>
                                        </p:attrNameLst>
                                      </p:cBhvr>
                                    </p:animRot>
                                    <p:animRot by="-240000">
                                      <p:cBhvr>
                                        <p:cTn id="19" dur="200" fill="hold">
                                          <p:stCondLst>
                                            <p:cond delay="200"/>
                                          </p:stCondLst>
                                        </p:cTn>
                                        <p:tgtEl>
                                          <p:spTgt spid="41"/>
                                        </p:tgtEl>
                                        <p:attrNameLst>
                                          <p:attrName>r</p:attrName>
                                        </p:attrNameLst>
                                      </p:cBhvr>
                                    </p:animRot>
                                    <p:animRot by="240000">
                                      <p:cBhvr>
                                        <p:cTn id="20" dur="200" fill="hold">
                                          <p:stCondLst>
                                            <p:cond delay="400"/>
                                          </p:stCondLst>
                                        </p:cTn>
                                        <p:tgtEl>
                                          <p:spTgt spid="41"/>
                                        </p:tgtEl>
                                        <p:attrNameLst>
                                          <p:attrName>r</p:attrName>
                                        </p:attrNameLst>
                                      </p:cBhvr>
                                    </p:animRot>
                                    <p:animRot by="-240000">
                                      <p:cBhvr>
                                        <p:cTn id="21" dur="200" fill="hold">
                                          <p:stCondLst>
                                            <p:cond delay="600"/>
                                          </p:stCondLst>
                                        </p:cTn>
                                        <p:tgtEl>
                                          <p:spTgt spid="41"/>
                                        </p:tgtEl>
                                        <p:attrNameLst>
                                          <p:attrName>r</p:attrName>
                                        </p:attrNameLst>
                                      </p:cBhvr>
                                    </p:animRot>
                                    <p:animRot by="120000">
                                      <p:cBhvr>
                                        <p:cTn id="22" dur="200" fill="hold">
                                          <p:stCondLst>
                                            <p:cond delay="800"/>
                                          </p:stCondLst>
                                        </p:cTn>
                                        <p:tgtEl>
                                          <p:spTgt spid="41"/>
                                        </p:tgtEl>
                                        <p:attrNameLst>
                                          <p:attrName>r</p:attrName>
                                        </p:attrNameLst>
                                      </p:cBhvr>
                                    </p:animRo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5" name="Check mark.wav"/>
                                        </p:tgtEl>
                                      </p:cMediaNode>
                                    </p:audio>
                                  </p:sub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childTnLst>
                    </p:cTn>
                  </p:par>
                </p:childTnLst>
              </p:cTn>
              <p:nextCondLst>
                <p:cond evt="onClick" delay="0">
                  <p:tgtEl>
                    <p:spTgt spid="3"/>
                  </p:tgtEl>
                </p:cond>
              </p:nextCondLst>
            </p:seq>
            <p:seq concurrent="1" nextAc="seek">
              <p:cTn id="44" restart="whenNotActive" fill="hold" evtFilter="cancelBubble" nodeType="interactiveSeq">
                <p:stCondLst>
                  <p:cond evt="onClick" delay="0">
                    <p:tgtEl>
                      <p:spTgt spid="8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80"/>
                                        </p:tgtEl>
                                      </p:cBhvr>
                                    </p:animEffect>
                                    <p:set>
                                      <p:cBhvr>
                                        <p:cTn id="49" dur="1" fill="hold">
                                          <p:stCondLst>
                                            <p:cond delay="499"/>
                                          </p:stCondLst>
                                        </p:cTn>
                                        <p:tgtEl>
                                          <p:spTgt spid="8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1.66667E-6 1.85185E-6 C 0.06016 0.0169 0.07722 0.01389 0.12956 0.0537 C 0.17253 0.08055 0.20209 0.09977 0.22604 0.17153 C 0.22735 0.21111 0.23724 0.2956 0.1918 0.30741 " pathEditMode="relative" rAng="0" ptsTypes="AAAA">
                                      <p:cBhvr>
                                        <p:cTn id="60" dur="3000" fill="hold"/>
                                        <p:tgtEl>
                                          <p:spTgt spid="41"/>
                                        </p:tgtEl>
                                        <p:attrNameLst>
                                          <p:attrName>ppt_x</p:attrName>
                                          <p:attrName>ppt_y</p:attrName>
                                        </p:attrNameLst>
                                      </p:cBhvr>
                                      <p:rCtr x="11393" y="15370"/>
                                    </p:animMotion>
                                  </p:childTnLst>
                                  <p:subTnLst>
                                    <p:audio>
                                      <p:cMediaNode>
                                        <p:cTn display="0" masterRel="sameClick">
                                          <p:stCondLst>
                                            <p:cond evt="begin" delay="0">
                                              <p:tn val="59"/>
                                            </p:cond>
                                          </p:stCondLst>
                                          <p:endCondLst>
                                            <p:cond evt="onStopAudio" delay="0">
                                              <p:tgtEl>
                                                <p:sldTgt/>
                                              </p:tgtEl>
                                            </p:cond>
                                          </p:endCondLst>
                                        </p:cTn>
                                        <p:tgtEl>
                                          <p:sndTgt r:embed="rId6" name="chimes.wav"/>
                                        </p:tgtEl>
                                      </p:cMediaNode>
                                    </p:audio>
                                  </p:subTnLst>
                                </p:cTn>
                              </p:par>
                              <p:par>
                                <p:cTn id="61" presetID="8" presetClass="emph" presetSubtype="0" fill="hold" nodeType="withEffect">
                                  <p:stCondLst>
                                    <p:cond delay="0"/>
                                  </p:stCondLst>
                                  <p:childTnLst>
                                    <p:animRot by="5400000">
                                      <p:cBhvr>
                                        <p:cTn id="62" dur="3000" fill="hold"/>
                                        <p:tgtEl>
                                          <p:spTgt spid="41"/>
                                        </p:tgtEl>
                                        <p:attrNameLst>
                                          <p:attrName>r</p:attrName>
                                        </p:attrNameLst>
                                      </p:cBhvr>
                                    </p:animRot>
                                  </p:childTnLst>
                                </p:cTn>
                              </p:par>
                              <p:par>
                                <p:cTn id="63" presetID="6" presetClass="emph" presetSubtype="0" fill="hold" nodeType="withEffect">
                                  <p:stCondLst>
                                    <p:cond delay="0"/>
                                  </p:stCondLst>
                                  <p:childTnLst>
                                    <p:animScale>
                                      <p:cBhvr>
                                        <p:cTn id="64" dur="3000" fill="hold"/>
                                        <p:tgtEl>
                                          <p:spTgt spid="41"/>
                                        </p:tgtEl>
                                      </p:cBhvr>
                                      <p:by x="20000" y="20000"/>
                                    </p:animScale>
                                  </p:childTnLst>
                                </p:cTn>
                              </p:par>
                              <p:par>
                                <p:cTn id="65" presetID="10" presetClass="exit" presetSubtype="0" fill="hold" nodeType="withEffect">
                                  <p:stCondLst>
                                    <p:cond delay="2500"/>
                                  </p:stCondLst>
                                  <p:childTnLst>
                                    <p:animEffect transition="out" filter="fade">
                                      <p:cBhvr>
                                        <p:cTn id="66" dur="500"/>
                                        <p:tgtEl>
                                          <p:spTgt spid="41"/>
                                        </p:tgtEl>
                                      </p:cBhvr>
                                    </p:animEffect>
                                    <p:set>
                                      <p:cBhvr>
                                        <p:cTn id="67" dur="1" fill="hold">
                                          <p:stCondLst>
                                            <p:cond delay="499"/>
                                          </p:stCondLst>
                                        </p:cTn>
                                        <p:tgtEl>
                                          <p:spTgt spid="41"/>
                                        </p:tgtEl>
                                        <p:attrNameLst>
                                          <p:attrName>style.visibility</p:attrName>
                                        </p:attrNameLst>
                                      </p:cBhvr>
                                      <p:to>
                                        <p:strVal val="hidden"/>
                                      </p:to>
                                    </p:set>
                                  </p:childTnLst>
                                </p:cTn>
                              </p:par>
                              <p:par>
                                <p:cTn id="68" presetID="1" presetClass="mediacall" presetSubtype="0" fill="hold" nodeType="withEffect">
                                  <p:stCondLst>
                                    <p:cond delay="2500"/>
                                  </p:stCondLst>
                                  <p:childTnLst>
                                    <p:cmd type="call" cmd="playFrom(0.0)">
                                      <p:cBhvr>
                                        <p:cTn id="69" dur="487" fill="hold"/>
                                        <p:tgtEl>
                                          <p:spTgt spid="4"/>
                                        </p:tgtEl>
                                      </p:cBhvr>
                                    </p:cmd>
                                  </p:childTnLst>
                                </p:cTn>
                              </p:par>
                              <p:par>
                                <p:cTn id="70" presetID="32" presetClass="emph" presetSubtype="0" repeatCount="4000" fill="hold" nodeType="withEffect">
                                  <p:stCondLst>
                                    <p:cond delay="3000"/>
                                  </p:stCondLst>
                                  <p:childTnLst>
                                    <p:animRot by="120000">
                                      <p:cBhvr>
                                        <p:cTn id="71" dur="50" fill="hold">
                                          <p:stCondLst>
                                            <p:cond delay="0"/>
                                          </p:stCondLst>
                                        </p:cTn>
                                        <p:tgtEl>
                                          <p:spTgt spid="5"/>
                                        </p:tgtEl>
                                        <p:attrNameLst>
                                          <p:attrName>r</p:attrName>
                                        </p:attrNameLst>
                                      </p:cBhvr>
                                    </p:animRot>
                                    <p:animRot by="-240000">
                                      <p:cBhvr>
                                        <p:cTn id="72" dur="100" fill="hold">
                                          <p:stCondLst>
                                            <p:cond delay="100"/>
                                          </p:stCondLst>
                                        </p:cTn>
                                        <p:tgtEl>
                                          <p:spTgt spid="5"/>
                                        </p:tgtEl>
                                        <p:attrNameLst>
                                          <p:attrName>r</p:attrName>
                                        </p:attrNameLst>
                                      </p:cBhvr>
                                    </p:animRot>
                                    <p:animRot by="240000">
                                      <p:cBhvr>
                                        <p:cTn id="73" dur="100" fill="hold">
                                          <p:stCondLst>
                                            <p:cond delay="200"/>
                                          </p:stCondLst>
                                        </p:cTn>
                                        <p:tgtEl>
                                          <p:spTgt spid="5"/>
                                        </p:tgtEl>
                                        <p:attrNameLst>
                                          <p:attrName>r</p:attrName>
                                        </p:attrNameLst>
                                      </p:cBhvr>
                                    </p:animRot>
                                    <p:animRot by="-240000">
                                      <p:cBhvr>
                                        <p:cTn id="74" dur="100" fill="hold">
                                          <p:stCondLst>
                                            <p:cond delay="300"/>
                                          </p:stCondLst>
                                        </p:cTn>
                                        <p:tgtEl>
                                          <p:spTgt spid="5"/>
                                        </p:tgtEl>
                                        <p:attrNameLst>
                                          <p:attrName>r</p:attrName>
                                        </p:attrNameLst>
                                      </p:cBhvr>
                                    </p:animRot>
                                    <p:animRot by="120000">
                                      <p:cBhvr>
                                        <p:cTn id="75" dur="100" fill="hold">
                                          <p:stCondLst>
                                            <p:cond delay="400"/>
                                          </p:stCondLst>
                                        </p:cTn>
                                        <p:tgtEl>
                                          <p:spTgt spid="5"/>
                                        </p:tgtEl>
                                        <p:attrNameLst>
                                          <p:attrName>r</p:attrName>
                                        </p:attrNameLst>
                                      </p:cBhvr>
                                    </p:animRot>
                                  </p:childTnLst>
                                  <p:subTnLst>
                                    <p:audio>
                                      <p:cMediaNode>
                                        <p:cTn display="0" masterRel="sameClick">
                                          <p:stCondLst>
                                            <p:cond evt="begin" delay="0">
                                              <p:tn val="70"/>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41"/>
                  </p:tgtEl>
                </p:cond>
              </p:nextCondLst>
            </p:seq>
            <p:audio>
              <p:cMediaNode vol="80000">
                <p:cTn id="76" fill="hold" display="0">
                  <p:stCondLst>
                    <p:cond delay="indefinite"/>
                  </p:stCondLst>
                  <p:endCondLst>
                    <p:cond evt="onStopAudio" delay="0">
                      <p:tgtEl>
                        <p:sldTgt/>
                      </p:tgtEl>
                    </p:cond>
                  </p:endCondLst>
                </p:cTn>
                <p:tgtEl>
                  <p:spTgt spid="4"/>
                </p:tgtEl>
              </p:cMediaNode>
            </p:audio>
            <p:seq concurrent="1" nextAc="seek">
              <p:cTn id="77" restart="whenNotActive" fill="hold" evtFilter="cancelBubble" nodeType="interactiveSeq">
                <p:stCondLst>
                  <p:cond evt="onClick" delay="0">
                    <p:tgtEl>
                      <p:spTgt spid="8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250"/>
                                        <p:tgtEl>
                                          <p:spTgt spid="84"/>
                                        </p:tgtEl>
                                      </p:cBhvr>
                                    </p:animEffect>
                                    <p:set>
                                      <p:cBhvr>
                                        <p:cTn id="82" dur="1" fill="hold">
                                          <p:stCondLst>
                                            <p:cond delay="249"/>
                                          </p:stCondLst>
                                        </p:cTn>
                                        <p:tgtEl>
                                          <p:spTgt spid="84"/>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250"/>
                                        <p:tgtEl>
                                          <p:spTgt spid="86"/>
                                        </p:tgtEl>
                                      </p:cBhvr>
                                    </p:animEffect>
                                  </p:childTnLst>
                                </p:cTn>
                              </p:par>
                            </p:childTnLst>
                          </p:cTn>
                        </p:par>
                        <p:par>
                          <p:cTn id="86" fill="hold">
                            <p:stCondLst>
                              <p:cond delay="250"/>
                            </p:stCondLst>
                            <p:childTnLst>
                              <p:par>
                                <p:cTn id="87" presetID="32" presetClass="emph" presetSubtype="0" repeatCount="indefinite" fill="hold" nodeType="afterEffect">
                                  <p:stCondLst>
                                    <p:cond delay="0"/>
                                  </p:stCondLst>
                                  <p:childTnLst>
                                    <p:animRot by="120000">
                                      <p:cBhvr>
                                        <p:cTn id="88" dur="100" fill="hold">
                                          <p:stCondLst>
                                            <p:cond delay="0"/>
                                          </p:stCondLst>
                                        </p:cTn>
                                        <p:tgtEl>
                                          <p:spTgt spid="86"/>
                                        </p:tgtEl>
                                        <p:attrNameLst>
                                          <p:attrName>r</p:attrName>
                                        </p:attrNameLst>
                                      </p:cBhvr>
                                    </p:animRot>
                                    <p:animRot by="-240000">
                                      <p:cBhvr>
                                        <p:cTn id="89" dur="200" fill="hold">
                                          <p:stCondLst>
                                            <p:cond delay="200"/>
                                          </p:stCondLst>
                                        </p:cTn>
                                        <p:tgtEl>
                                          <p:spTgt spid="86"/>
                                        </p:tgtEl>
                                        <p:attrNameLst>
                                          <p:attrName>r</p:attrName>
                                        </p:attrNameLst>
                                      </p:cBhvr>
                                    </p:animRot>
                                    <p:animRot by="240000">
                                      <p:cBhvr>
                                        <p:cTn id="90" dur="200" fill="hold">
                                          <p:stCondLst>
                                            <p:cond delay="400"/>
                                          </p:stCondLst>
                                        </p:cTn>
                                        <p:tgtEl>
                                          <p:spTgt spid="86"/>
                                        </p:tgtEl>
                                        <p:attrNameLst>
                                          <p:attrName>r</p:attrName>
                                        </p:attrNameLst>
                                      </p:cBhvr>
                                    </p:animRot>
                                    <p:animRot by="-240000">
                                      <p:cBhvr>
                                        <p:cTn id="91" dur="200" fill="hold">
                                          <p:stCondLst>
                                            <p:cond delay="600"/>
                                          </p:stCondLst>
                                        </p:cTn>
                                        <p:tgtEl>
                                          <p:spTgt spid="86"/>
                                        </p:tgtEl>
                                        <p:attrNameLst>
                                          <p:attrName>r</p:attrName>
                                        </p:attrNameLst>
                                      </p:cBhvr>
                                    </p:animRot>
                                    <p:animRot by="120000">
                                      <p:cBhvr>
                                        <p:cTn id="92" dur="200" fill="hold">
                                          <p:stCondLst>
                                            <p:cond delay="800"/>
                                          </p:stCondLst>
                                        </p:cTn>
                                        <p:tgtEl>
                                          <p:spTgt spid="86"/>
                                        </p:tgtEl>
                                        <p:attrNameLst>
                                          <p:attrName>r</p:attrName>
                                        </p:attrNameLst>
                                      </p:cBhvr>
                                    </p:animRot>
                                  </p:childTnLst>
                                </p:cTn>
                              </p:par>
                              <p:par>
                                <p:cTn id="93" presetID="10" presetClass="entr" presetSubtype="0" fill="hold" grpId="0" nodeType="with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fade">
                                      <p:cBhvr>
                                        <p:cTn id="95" dur="500"/>
                                        <p:tgtEl>
                                          <p:spTgt spid="82"/>
                                        </p:tgtEl>
                                      </p:cBhvr>
                                    </p:animEffect>
                                  </p:childTnLst>
                                  <p:subTnLst>
                                    <p:audio>
                                      <p:cMediaNode>
                                        <p:cTn display="0" masterRel="sameClick">
                                          <p:stCondLst>
                                            <p:cond evt="begin" delay="0">
                                              <p:tn val="93"/>
                                            </p:cond>
                                          </p:stCondLst>
                                          <p:endCondLst>
                                            <p:cond evt="onStopAudio" delay="0">
                                              <p:tgtEl>
                                                <p:sldTgt/>
                                              </p:tgtEl>
                                            </p:cond>
                                          </p:endCondLst>
                                        </p:cTn>
                                        <p:tgtEl>
                                          <p:sndTgt r:embed="rId5" name="Check mark.wav"/>
                                        </p:tgtEl>
                                      </p:cMediaNode>
                                    </p:audio>
                                  </p:subTnLst>
                                </p:cTn>
                              </p:par>
                            </p:childTnLst>
                          </p:cTn>
                        </p:par>
                        <p:par>
                          <p:cTn id="96" fill="hold">
                            <p:stCondLst>
                              <p:cond delay="1250"/>
                            </p:stCondLst>
                            <p:childTnLst>
                              <p:par>
                                <p:cTn id="97" presetID="10" presetClass="entr" presetSubtype="0" fill="hold" grpId="0" nodeType="afterEffect">
                                  <p:stCondLst>
                                    <p:cond delay="0"/>
                                  </p:stCondLst>
                                  <p:childTnLst>
                                    <p:set>
                                      <p:cBhvr>
                                        <p:cTn id="98" dur="1" fill="hold">
                                          <p:stCondLst>
                                            <p:cond delay="0"/>
                                          </p:stCondLst>
                                        </p:cTn>
                                        <p:tgtEl>
                                          <p:spTgt spid="85"/>
                                        </p:tgtEl>
                                        <p:attrNameLst>
                                          <p:attrName>style.visibility</p:attrName>
                                        </p:attrNameLst>
                                      </p:cBhvr>
                                      <p:to>
                                        <p:strVal val="visible"/>
                                      </p:to>
                                    </p:set>
                                    <p:animEffect transition="in" filter="fade">
                                      <p:cBhvr>
                                        <p:cTn id="99" dur="500"/>
                                        <p:tgtEl>
                                          <p:spTgt spid="85"/>
                                        </p:tgtEl>
                                      </p:cBhvr>
                                    </p:animEffect>
                                  </p:childTnLst>
                                </p:cTn>
                              </p:par>
                            </p:childTnLst>
                          </p:cTn>
                        </p:par>
                      </p:childTnLst>
                    </p:cTn>
                  </p:par>
                </p:childTnLst>
              </p:cTn>
              <p:nextCondLst>
                <p:cond evt="onClick" delay="0">
                  <p:tgtEl>
                    <p:spTgt spid="84"/>
                  </p:tgtEl>
                </p:cond>
              </p:nextCondLst>
            </p:seq>
            <p:seq concurrent="1" nextAc="seek">
              <p:cTn id="100" restart="whenNotActive" fill="hold" evtFilter="cancelBubble" nodeType="interactiveSeq">
                <p:stCondLst>
                  <p:cond evt="onClick" delay="0">
                    <p:tgtEl>
                      <p:spTgt spid="85"/>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85"/>
                                        </p:tgtEl>
                                      </p:cBhvr>
                                    </p:animEffect>
                                    <p:set>
                                      <p:cBhvr>
                                        <p:cTn id="105" dur="1" fill="hold">
                                          <p:stCondLst>
                                            <p:cond delay="499"/>
                                          </p:stCondLst>
                                        </p:cTn>
                                        <p:tgtEl>
                                          <p:spTgt spid="85"/>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grpId="0" nodeType="afterEffect">
                                  <p:stCondLst>
                                    <p:cond delay="0"/>
                                  </p:stCondLst>
                                  <p:childTnLst>
                                    <p:set>
                                      <p:cBhvr>
                                        <p:cTn id="108" dur="1" fill="hold">
                                          <p:stCondLst>
                                            <p:cond delay="0"/>
                                          </p:stCondLst>
                                        </p:cTn>
                                        <p:tgtEl>
                                          <p:spTgt spid="83"/>
                                        </p:tgtEl>
                                        <p:attrNameLst>
                                          <p:attrName>style.visibility</p:attrName>
                                        </p:attrNameLst>
                                      </p:cBhvr>
                                      <p:to>
                                        <p:strVal val="visible"/>
                                      </p:to>
                                    </p:set>
                                    <p:animEffect transition="in" filter="fade">
                                      <p:cBhvr>
                                        <p:cTn id="109" dur="500"/>
                                        <p:tgtEl>
                                          <p:spTgt spid="83"/>
                                        </p:tgtEl>
                                      </p:cBhvr>
                                    </p:animEffect>
                                  </p:childTnLst>
                                  <p:subTnLst>
                                    <p:audio>
                                      <p:cMediaNode>
                                        <p:cTn display="0" masterRel="sameClick">
                                          <p:stCondLst>
                                            <p:cond evt="begin" delay="0">
                                              <p:tn val="107"/>
                                            </p:cond>
                                          </p:stCondLst>
                                          <p:endCondLst>
                                            <p:cond evt="onStopAudio" delay="0">
                                              <p:tgtEl>
                                                <p:sldTgt/>
                                              </p:tgtEl>
                                            </p:cond>
                                          </p:endCondLst>
                                        </p:cTn>
                                        <p:tgtEl>
                                          <p:sndTgt r:embed="rId5" name="Check mark.wav"/>
                                        </p:tgtEl>
                                      </p:cMediaNode>
                                    </p:audio>
                                  </p:subTnLst>
                                </p:cTn>
                              </p:par>
                            </p:childTnLst>
                          </p:cTn>
                        </p:par>
                        <p:par>
                          <p:cTn id="110" fill="hold">
                            <p:stCondLst>
                              <p:cond delay="1000"/>
                            </p:stCondLst>
                            <p:childTnLst>
                              <p:par>
                                <p:cTn id="111" presetID="10" presetClass="entr" presetSubtype="0" fill="hold" grpId="0" nodeType="afterEffect">
                                  <p:stCondLst>
                                    <p:cond delay="0"/>
                                  </p:stCondLst>
                                  <p:childTnLst>
                                    <p:set>
                                      <p:cBhvr>
                                        <p:cTn id="112" dur="1" fill="hold">
                                          <p:stCondLst>
                                            <p:cond delay="0"/>
                                          </p:stCondLst>
                                        </p:cTn>
                                        <p:tgtEl>
                                          <p:spTgt spid="87"/>
                                        </p:tgtEl>
                                        <p:attrNameLst>
                                          <p:attrName>style.visibility</p:attrName>
                                        </p:attrNameLst>
                                      </p:cBhvr>
                                      <p:to>
                                        <p:strVal val="visible"/>
                                      </p:to>
                                    </p:set>
                                    <p:animEffect transition="in" filter="fade">
                                      <p:cBhvr>
                                        <p:cTn id="113" dur="500"/>
                                        <p:tgtEl>
                                          <p:spTgt spid="87"/>
                                        </p:tgtEl>
                                      </p:cBhvr>
                                    </p:animEffect>
                                  </p:childTnLst>
                                </p:cTn>
                              </p:par>
                            </p:childTnLst>
                          </p:cTn>
                        </p:par>
                      </p:childTnLst>
                    </p:cTn>
                  </p:par>
                </p:childTnLst>
              </p:cTn>
              <p:nextCondLst>
                <p:cond evt="onClick" delay="0">
                  <p:tgtEl>
                    <p:spTgt spid="85"/>
                  </p:tgtEl>
                </p:cond>
              </p:nextCondLst>
            </p:seq>
            <p:seq concurrent="1" nextAc="seek">
              <p:cTn id="114" restart="whenNotActive" fill="hold" evtFilter="cancelBubble" nodeType="interactiveSeq">
                <p:stCondLst>
                  <p:cond evt="onClick" delay="0">
                    <p:tgtEl>
                      <p:spTgt spid="87"/>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87"/>
                                        </p:tgtEl>
                                      </p:cBhvr>
                                    </p:animEffect>
                                    <p:set>
                                      <p:cBhvr>
                                        <p:cTn id="119" dur="1" fill="hold">
                                          <p:stCondLst>
                                            <p:cond delay="499"/>
                                          </p:stCondLst>
                                        </p:cTn>
                                        <p:tgtEl>
                                          <p:spTgt spid="87"/>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82"/>
                                        </p:tgtEl>
                                      </p:cBhvr>
                                    </p:animEffect>
                                    <p:set>
                                      <p:cBhvr>
                                        <p:cTn id="122" dur="1" fill="hold">
                                          <p:stCondLst>
                                            <p:cond delay="499"/>
                                          </p:stCondLst>
                                        </p:cTn>
                                        <p:tgtEl>
                                          <p:spTgt spid="82"/>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83"/>
                                        </p:tgtEl>
                                      </p:cBhvr>
                                    </p:animEffect>
                                    <p:set>
                                      <p:cBhvr>
                                        <p:cTn id="125"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126" restart="whenNotActive" fill="hold" evtFilter="cancelBubble" nodeType="interactiveSeq">
                <p:stCondLst>
                  <p:cond evt="onClick" delay="0">
                    <p:tgtEl>
                      <p:spTgt spid="86"/>
                    </p:tgtEl>
                  </p:cond>
                </p:stCondLst>
                <p:endSync evt="end" delay="0">
                  <p:rtn val="all"/>
                </p:endSync>
                <p:childTnLst>
                  <p:par>
                    <p:cTn id="127" fill="hold">
                      <p:stCondLst>
                        <p:cond delay="0"/>
                      </p:stCondLst>
                      <p:childTnLst>
                        <p:par>
                          <p:cTn id="128" fill="hold">
                            <p:stCondLst>
                              <p:cond delay="0"/>
                            </p:stCondLst>
                            <p:childTnLst>
                              <p:par>
                                <p:cTn id="129" presetID="0" presetClass="path" presetSubtype="0" accel="50000" decel="50000" fill="hold" nodeType="clickEffect">
                                  <p:stCondLst>
                                    <p:cond delay="0"/>
                                  </p:stCondLst>
                                  <p:childTnLst>
                                    <p:animMotion origin="layout" path="M -0.00013 -3.7037E-6 C 0.0595 0.0169 0.02343 0.00834 0.07565 0.04769 C 0.0983 0.0882 0.09205 0.10695 0.0957 0.17153 C 0.09687 0.21111 0.03854 0.31505 -0.00651 0.32686 " pathEditMode="relative" rAng="0" ptsTypes="AAAA">
                                      <p:cBhvr>
                                        <p:cTn id="130" dur="3000" fill="hold"/>
                                        <p:tgtEl>
                                          <p:spTgt spid="86"/>
                                        </p:tgtEl>
                                        <p:attrNameLst>
                                          <p:attrName>ppt_x</p:attrName>
                                          <p:attrName>ppt_y</p:attrName>
                                        </p:attrNameLst>
                                      </p:cBhvr>
                                      <p:rCtr x="4479" y="16343"/>
                                    </p:animMotion>
                                  </p:childTnLst>
                                  <p:subTnLst>
                                    <p:audio>
                                      <p:cMediaNode>
                                        <p:cTn display="0" masterRel="sameClick">
                                          <p:stCondLst>
                                            <p:cond evt="begin" delay="0">
                                              <p:tn val="129"/>
                                            </p:cond>
                                          </p:stCondLst>
                                          <p:endCondLst>
                                            <p:cond evt="onStopAudio" delay="0">
                                              <p:tgtEl>
                                                <p:sldTgt/>
                                              </p:tgtEl>
                                            </p:cond>
                                          </p:endCondLst>
                                        </p:cTn>
                                        <p:tgtEl>
                                          <p:sndTgt r:embed="rId6" name="chimes.wav"/>
                                        </p:tgtEl>
                                      </p:cMediaNode>
                                    </p:audio>
                                  </p:subTnLst>
                                </p:cTn>
                              </p:par>
                              <p:par>
                                <p:cTn id="131" presetID="8" presetClass="emph" presetSubtype="0" fill="hold" nodeType="withEffect">
                                  <p:stCondLst>
                                    <p:cond delay="0"/>
                                  </p:stCondLst>
                                  <p:childTnLst>
                                    <p:animRot by="5400000">
                                      <p:cBhvr>
                                        <p:cTn id="132" dur="3000" fill="hold"/>
                                        <p:tgtEl>
                                          <p:spTgt spid="86"/>
                                        </p:tgtEl>
                                        <p:attrNameLst>
                                          <p:attrName>r</p:attrName>
                                        </p:attrNameLst>
                                      </p:cBhvr>
                                    </p:animRot>
                                  </p:childTnLst>
                                </p:cTn>
                              </p:par>
                              <p:par>
                                <p:cTn id="133" presetID="6" presetClass="emph" presetSubtype="0" fill="hold" nodeType="withEffect">
                                  <p:stCondLst>
                                    <p:cond delay="0"/>
                                  </p:stCondLst>
                                  <p:childTnLst>
                                    <p:animScale>
                                      <p:cBhvr>
                                        <p:cTn id="134" dur="3000" fill="hold"/>
                                        <p:tgtEl>
                                          <p:spTgt spid="86"/>
                                        </p:tgtEl>
                                      </p:cBhvr>
                                      <p:by x="20000" y="20000"/>
                                    </p:animScale>
                                  </p:childTnLst>
                                </p:cTn>
                              </p:par>
                              <p:par>
                                <p:cTn id="135" presetID="10" presetClass="exit" presetSubtype="0" fill="hold" nodeType="withEffect">
                                  <p:stCondLst>
                                    <p:cond delay="2500"/>
                                  </p:stCondLst>
                                  <p:childTnLst>
                                    <p:animEffect transition="out" filter="fade">
                                      <p:cBhvr>
                                        <p:cTn id="136" dur="500"/>
                                        <p:tgtEl>
                                          <p:spTgt spid="86"/>
                                        </p:tgtEl>
                                      </p:cBhvr>
                                    </p:animEffect>
                                    <p:set>
                                      <p:cBhvr>
                                        <p:cTn id="137" dur="1" fill="hold">
                                          <p:stCondLst>
                                            <p:cond delay="499"/>
                                          </p:stCondLst>
                                        </p:cTn>
                                        <p:tgtEl>
                                          <p:spTgt spid="86"/>
                                        </p:tgtEl>
                                        <p:attrNameLst>
                                          <p:attrName>style.visibility</p:attrName>
                                        </p:attrNameLst>
                                      </p:cBhvr>
                                      <p:to>
                                        <p:strVal val="hidden"/>
                                      </p:to>
                                    </p:set>
                                  </p:childTnLst>
                                </p:cTn>
                              </p:par>
                              <p:par>
                                <p:cTn id="138" presetID="1" presetClass="mediacall" presetSubtype="0" fill="hold" nodeType="withEffect">
                                  <p:stCondLst>
                                    <p:cond delay="2500"/>
                                  </p:stCondLst>
                                  <p:childTnLst>
                                    <p:cmd type="call" cmd="playFrom(0.0)">
                                      <p:cBhvr>
                                        <p:cTn id="139" dur="487" fill="hold"/>
                                        <p:tgtEl>
                                          <p:spTgt spid="4"/>
                                        </p:tgtEl>
                                      </p:cBhvr>
                                    </p:cmd>
                                  </p:childTnLst>
                                </p:cTn>
                              </p:par>
                              <p:par>
                                <p:cTn id="140" presetID="32" presetClass="emph" presetSubtype="0" repeatCount="4000" fill="hold" nodeType="withEffect">
                                  <p:stCondLst>
                                    <p:cond delay="3000"/>
                                  </p:stCondLst>
                                  <p:childTnLst>
                                    <p:animRot by="120000">
                                      <p:cBhvr>
                                        <p:cTn id="141" dur="50" fill="hold">
                                          <p:stCondLst>
                                            <p:cond delay="0"/>
                                          </p:stCondLst>
                                        </p:cTn>
                                        <p:tgtEl>
                                          <p:spTgt spid="5"/>
                                        </p:tgtEl>
                                        <p:attrNameLst>
                                          <p:attrName>r</p:attrName>
                                        </p:attrNameLst>
                                      </p:cBhvr>
                                    </p:animRot>
                                    <p:animRot by="-240000">
                                      <p:cBhvr>
                                        <p:cTn id="142" dur="100" fill="hold">
                                          <p:stCondLst>
                                            <p:cond delay="100"/>
                                          </p:stCondLst>
                                        </p:cTn>
                                        <p:tgtEl>
                                          <p:spTgt spid="5"/>
                                        </p:tgtEl>
                                        <p:attrNameLst>
                                          <p:attrName>r</p:attrName>
                                        </p:attrNameLst>
                                      </p:cBhvr>
                                    </p:animRot>
                                    <p:animRot by="240000">
                                      <p:cBhvr>
                                        <p:cTn id="143" dur="100" fill="hold">
                                          <p:stCondLst>
                                            <p:cond delay="200"/>
                                          </p:stCondLst>
                                        </p:cTn>
                                        <p:tgtEl>
                                          <p:spTgt spid="5"/>
                                        </p:tgtEl>
                                        <p:attrNameLst>
                                          <p:attrName>r</p:attrName>
                                        </p:attrNameLst>
                                      </p:cBhvr>
                                    </p:animRot>
                                    <p:animRot by="-240000">
                                      <p:cBhvr>
                                        <p:cTn id="144" dur="100" fill="hold">
                                          <p:stCondLst>
                                            <p:cond delay="300"/>
                                          </p:stCondLst>
                                        </p:cTn>
                                        <p:tgtEl>
                                          <p:spTgt spid="5"/>
                                        </p:tgtEl>
                                        <p:attrNameLst>
                                          <p:attrName>r</p:attrName>
                                        </p:attrNameLst>
                                      </p:cBhvr>
                                    </p:animRot>
                                    <p:animRot by="120000">
                                      <p:cBhvr>
                                        <p:cTn id="145" dur="100" fill="hold">
                                          <p:stCondLst>
                                            <p:cond delay="400"/>
                                          </p:stCondLst>
                                        </p:cTn>
                                        <p:tgtEl>
                                          <p:spTgt spid="5"/>
                                        </p:tgtEl>
                                        <p:attrNameLst>
                                          <p:attrName>r</p:attrName>
                                        </p:attrNameLst>
                                      </p:cBhvr>
                                    </p:animRot>
                                  </p:childTnLst>
                                  <p:subTnLst>
                                    <p:audio>
                                      <p:cMediaNode>
                                        <p:cTn display="0" masterRel="sameClick">
                                          <p:stCondLst>
                                            <p:cond evt="begin" delay="0">
                                              <p:tn val="140"/>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86"/>
                  </p:tgtEl>
                </p:cond>
              </p:nextCondLst>
            </p:seq>
            <p:seq concurrent="1" nextAc="seek">
              <p:cTn id="146" restart="whenNotActive" fill="hold" evtFilter="cancelBubble" nodeType="interactiveSeq">
                <p:stCondLst>
                  <p:cond evt="onClick" delay="0">
                    <p:tgtEl>
                      <p:spTgt spid="95"/>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250"/>
                                        <p:tgtEl>
                                          <p:spTgt spid="95"/>
                                        </p:tgtEl>
                                      </p:cBhvr>
                                    </p:animEffect>
                                    <p:set>
                                      <p:cBhvr>
                                        <p:cTn id="151" dur="1" fill="hold">
                                          <p:stCondLst>
                                            <p:cond delay="249"/>
                                          </p:stCondLst>
                                        </p:cTn>
                                        <p:tgtEl>
                                          <p:spTgt spid="95"/>
                                        </p:tgtEl>
                                        <p:attrNameLst>
                                          <p:attrName>style.visibility</p:attrName>
                                        </p:attrNameLst>
                                      </p:cBhvr>
                                      <p:to>
                                        <p:strVal val="hidden"/>
                                      </p:to>
                                    </p:set>
                                  </p:childTnLst>
                                </p:cTn>
                              </p:par>
                              <p:par>
                                <p:cTn id="152" presetID="10" presetClass="entr" presetSubtype="0" fill="hold" nodeType="withEffect">
                                  <p:stCondLst>
                                    <p:cond delay="0"/>
                                  </p:stCondLst>
                                  <p:childTnLst>
                                    <p:set>
                                      <p:cBhvr>
                                        <p:cTn id="153" dur="1" fill="hold">
                                          <p:stCondLst>
                                            <p:cond delay="0"/>
                                          </p:stCondLst>
                                        </p:cTn>
                                        <p:tgtEl>
                                          <p:spTgt spid="97"/>
                                        </p:tgtEl>
                                        <p:attrNameLst>
                                          <p:attrName>style.visibility</p:attrName>
                                        </p:attrNameLst>
                                      </p:cBhvr>
                                      <p:to>
                                        <p:strVal val="visible"/>
                                      </p:to>
                                    </p:set>
                                    <p:animEffect transition="in" filter="fade">
                                      <p:cBhvr>
                                        <p:cTn id="154" dur="250"/>
                                        <p:tgtEl>
                                          <p:spTgt spid="97"/>
                                        </p:tgtEl>
                                      </p:cBhvr>
                                    </p:animEffect>
                                  </p:childTnLst>
                                </p:cTn>
                              </p:par>
                            </p:childTnLst>
                          </p:cTn>
                        </p:par>
                        <p:par>
                          <p:cTn id="155" fill="hold">
                            <p:stCondLst>
                              <p:cond delay="250"/>
                            </p:stCondLst>
                            <p:childTnLst>
                              <p:par>
                                <p:cTn id="156" presetID="32" presetClass="emph" presetSubtype="0" repeatCount="indefinite" fill="hold" nodeType="afterEffect">
                                  <p:stCondLst>
                                    <p:cond delay="0"/>
                                  </p:stCondLst>
                                  <p:childTnLst>
                                    <p:animRot by="120000">
                                      <p:cBhvr>
                                        <p:cTn id="157" dur="100" fill="hold">
                                          <p:stCondLst>
                                            <p:cond delay="0"/>
                                          </p:stCondLst>
                                        </p:cTn>
                                        <p:tgtEl>
                                          <p:spTgt spid="97"/>
                                        </p:tgtEl>
                                        <p:attrNameLst>
                                          <p:attrName>r</p:attrName>
                                        </p:attrNameLst>
                                      </p:cBhvr>
                                    </p:animRot>
                                    <p:animRot by="-240000">
                                      <p:cBhvr>
                                        <p:cTn id="158" dur="200" fill="hold">
                                          <p:stCondLst>
                                            <p:cond delay="200"/>
                                          </p:stCondLst>
                                        </p:cTn>
                                        <p:tgtEl>
                                          <p:spTgt spid="97"/>
                                        </p:tgtEl>
                                        <p:attrNameLst>
                                          <p:attrName>r</p:attrName>
                                        </p:attrNameLst>
                                      </p:cBhvr>
                                    </p:animRot>
                                    <p:animRot by="240000">
                                      <p:cBhvr>
                                        <p:cTn id="159" dur="200" fill="hold">
                                          <p:stCondLst>
                                            <p:cond delay="400"/>
                                          </p:stCondLst>
                                        </p:cTn>
                                        <p:tgtEl>
                                          <p:spTgt spid="97"/>
                                        </p:tgtEl>
                                        <p:attrNameLst>
                                          <p:attrName>r</p:attrName>
                                        </p:attrNameLst>
                                      </p:cBhvr>
                                    </p:animRot>
                                    <p:animRot by="-240000">
                                      <p:cBhvr>
                                        <p:cTn id="160" dur="200" fill="hold">
                                          <p:stCondLst>
                                            <p:cond delay="600"/>
                                          </p:stCondLst>
                                        </p:cTn>
                                        <p:tgtEl>
                                          <p:spTgt spid="97"/>
                                        </p:tgtEl>
                                        <p:attrNameLst>
                                          <p:attrName>r</p:attrName>
                                        </p:attrNameLst>
                                      </p:cBhvr>
                                    </p:animRot>
                                    <p:animRot by="120000">
                                      <p:cBhvr>
                                        <p:cTn id="161" dur="200" fill="hold">
                                          <p:stCondLst>
                                            <p:cond delay="800"/>
                                          </p:stCondLst>
                                        </p:cTn>
                                        <p:tgtEl>
                                          <p:spTgt spid="97"/>
                                        </p:tgtEl>
                                        <p:attrNameLst>
                                          <p:attrName>r</p:attrName>
                                        </p:attrNameLst>
                                      </p:cBhvr>
                                    </p:animRot>
                                  </p:childTnLst>
                                </p:cTn>
                              </p:par>
                              <p:par>
                                <p:cTn id="162" presetID="10" presetClass="entr" presetSubtype="0" fill="hold" grpId="0" nodeType="withEffect">
                                  <p:stCondLst>
                                    <p:cond delay="0"/>
                                  </p:stCondLst>
                                  <p:childTnLst>
                                    <p:set>
                                      <p:cBhvr>
                                        <p:cTn id="163" dur="1" fill="hold">
                                          <p:stCondLst>
                                            <p:cond delay="0"/>
                                          </p:stCondLst>
                                        </p:cTn>
                                        <p:tgtEl>
                                          <p:spTgt spid="93"/>
                                        </p:tgtEl>
                                        <p:attrNameLst>
                                          <p:attrName>style.visibility</p:attrName>
                                        </p:attrNameLst>
                                      </p:cBhvr>
                                      <p:to>
                                        <p:strVal val="visible"/>
                                      </p:to>
                                    </p:set>
                                    <p:animEffect transition="in" filter="fade">
                                      <p:cBhvr>
                                        <p:cTn id="164" dur="500"/>
                                        <p:tgtEl>
                                          <p:spTgt spid="93"/>
                                        </p:tgtEl>
                                      </p:cBhvr>
                                    </p:animEffect>
                                  </p:childTnLst>
                                  <p:subTnLst>
                                    <p:audio>
                                      <p:cMediaNode>
                                        <p:cTn display="0" masterRel="sameClick">
                                          <p:stCondLst>
                                            <p:cond evt="begin" delay="0">
                                              <p:tn val="162"/>
                                            </p:cond>
                                          </p:stCondLst>
                                          <p:endCondLst>
                                            <p:cond evt="onStopAudio" delay="0">
                                              <p:tgtEl>
                                                <p:sldTgt/>
                                              </p:tgtEl>
                                            </p:cond>
                                          </p:endCondLst>
                                        </p:cTn>
                                        <p:tgtEl>
                                          <p:sndTgt r:embed="rId5" name="Check mark.wav"/>
                                        </p:tgtEl>
                                      </p:cMediaNode>
                                    </p:audio>
                                  </p:subTnLst>
                                </p:cTn>
                              </p:par>
                            </p:childTnLst>
                          </p:cTn>
                        </p:par>
                        <p:par>
                          <p:cTn id="165" fill="hold">
                            <p:stCondLst>
                              <p:cond delay="1250"/>
                            </p:stCondLst>
                            <p:childTnLst>
                              <p:par>
                                <p:cTn id="166" presetID="10" presetClass="entr" presetSubtype="0" fill="hold" grpId="0" nodeType="afterEffect">
                                  <p:stCondLst>
                                    <p:cond delay="0"/>
                                  </p:stCondLst>
                                  <p:childTnLst>
                                    <p:set>
                                      <p:cBhvr>
                                        <p:cTn id="167" dur="1" fill="hold">
                                          <p:stCondLst>
                                            <p:cond delay="0"/>
                                          </p:stCondLst>
                                        </p:cTn>
                                        <p:tgtEl>
                                          <p:spTgt spid="96"/>
                                        </p:tgtEl>
                                        <p:attrNameLst>
                                          <p:attrName>style.visibility</p:attrName>
                                        </p:attrNameLst>
                                      </p:cBhvr>
                                      <p:to>
                                        <p:strVal val="visible"/>
                                      </p:to>
                                    </p:set>
                                    <p:animEffect transition="in" filter="fade">
                                      <p:cBhvr>
                                        <p:cTn id="168" dur="500"/>
                                        <p:tgtEl>
                                          <p:spTgt spid="96"/>
                                        </p:tgtEl>
                                      </p:cBhvr>
                                    </p:animEffect>
                                  </p:childTnLst>
                                </p:cTn>
                              </p:par>
                            </p:childTnLst>
                          </p:cTn>
                        </p:par>
                      </p:childTnLst>
                    </p:cTn>
                  </p:par>
                </p:childTnLst>
              </p:cTn>
              <p:nextCondLst>
                <p:cond evt="onClick" delay="0">
                  <p:tgtEl>
                    <p:spTgt spid="95"/>
                  </p:tgtEl>
                </p:cond>
              </p:nextCondLst>
            </p:seq>
            <p:seq concurrent="1" nextAc="seek">
              <p:cTn id="169" restart="whenNotActive" fill="hold" evtFilter="cancelBubble" nodeType="interactiveSeq">
                <p:stCondLst>
                  <p:cond evt="onClick" delay="0">
                    <p:tgtEl>
                      <p:spTgt spid="96"/>
                    </p:tgtEl>
                  </p:cond>
                </p:stCondLst>
                <p:endSync evt="end" delay="0">
                  <p:rtn val="all"/>
                </p:endSync>
                <p:childTnLst>
                  <p:par>
                    <p:cTn id="170" fill="hold">
                      <p:stCondLst>
                        <p:cond delay="0"/>
                      </p:stCondLst>
                      <p:childTnLst>
                        <p:par>
                          <p:cTn id="171" fill="hold">
                            <p:stCondLst>
                              <p:cond delay="0"/>
                            </p:stCondLst>
                            <p:childTnLst>
                              <p:par>
                                <p:cTn id="172" presetID="10" presetClass="exit" presetSubtype="0" fill="hold" grpId="1" nodeType="clickEffect">
                                  <p:stCondLst>
                                    <p:cond delay="0"/>
                                  </p:stCondLst>
                                  <p:childTnLst>
                                    <p:animEffect transition="out" filter="fade">
                                      <p:cBhvr>
                                        <p:cTn id="173" dur="500"/>
                                        <p:tgtEl>
                                          <p:spTgt spid="96"/>
                                        </p:tgtEl>
                                      </p:cBhvr>
                                    </p:animEffect>
                                    <p:set>
                                      <p:cBhvr>
                                        <p:cTn id="174" dur="1" fill="hold">
                                          <p:stCondLst>
                                            <p:cond delay="499"/>
                                          </p:stCondLst>
                                        </p:cTn>
                                        <p:tgtEl>
                                          <p:spTgt spid="96"/>
                                        </p:tgtEl>
                                        <p:attrNameLst>
                                          <p:attrName>style.visibility</p:attrName>
                                        </p:attrNameLst>
                                      </p:cBhvr>
                                      <p:to>
                                        <p:strVal val="hidden"/>
                                      </p:to>
                                    </p:set>
                                  </p:childTnLst>
                                </p:cTn>
                              </p:par>
                            </p:childTnLst>
                          </p:cTn>
                        </p:par>
                        <p:par>
                          <p:cTn id="175" fill="hold">
                            <p:stCondLst>
                              <p:cond delay="500"/>
                            </p:stCondLst>
                            <p:childTnLst>
                              <p:par>
                                <p:cTn id="176" presetID="10" presetClass="entr" presetSubtype="0" fill="hold" grpId="0" nodeType="afterEffect">
                                  <p:stCondLst>
                                    <p:cond delay="0"/>
                                  </p:stCondLst>
                                  <p:childTnLst>
                                    <p:set>
                                      <p:cBhvr>
                                        <p:cTn id="177" dur="1" fill="hold">
                                          <p:stCondLst>
                                            <p:cond delay="0"/>
                                          </p:stCondLst>
                                        </p:cTn>
                                        <p:tgtEl>
                                          <p:spTgt spid="94"/>
                                        </p:tgtEl>
                                        <p:attrNameLst>
                                          <p:attrName>style.visibility</p:attrName>
                                        </p:attrNameLst>
                                      </p:cBhvr>
                                      <p:to>
                                        <p:strVal val="visible"/>
                                      </p:to>
                                    </p:set>
                                    <p:animEffect transition="in" filter="fade">
                                      <p:cBhvr>
                                        <p:cTn id="178" dur="500"/>
                                        <p:tgtEl>
                                          <p:spTgt spid="94"/>
                                        </p:tgtEl>
                                      </p:cBhvr>
                                    </p:animEffect>
                                  </p:childTnLst>
                                  <p:subTnLst>
                                    <p:audio>
                                      <p:cMediaNode>
                                        <p:cTn display="0" masterRel="sameClick">
                                          <p:stCondLst>
                                            <p:cond evt="begin" delay="0">
                                              <p:tn val="176"/>
                                            </p:cond>
                                          </p:stCondLst>
                                          <p:endCondLst>
                                            <p:cond evt="onStopAudio" delay="0">
                                              <p:tgtEl>
                                                <p:sldTgt/>
                                              </p:tgtEl>
                                            </p:cond>
                                          </p:endCondLst>
                                        </p:cTn>
                                        <p:tgtEl>
                                          <p:sndTgt r:embed="rId5" name="Check mark.wav"/>
                                        </p:tgtEl>
                                      </p:cMediaNode>
                                    </p:audio>
                                  </p:subTnLst>
                                </p:cTn>
                              </p:par>
                            </p:childTnLst>
                          </p:cTn>
                        </p:par>
                        <p:par>
                          <p:cTn id="179" fill="hold">
                            <p:stCondLst>
                              <p:cond delay="1000"/>
                            </p:stCondLst>
                            <p:childTnLst>
                              <p:par>
                                <p:cTn id="180" presetID="10" presetClass="entr" presetSubtype="0" fill="hold" grpId="0" nodeType="afterEffect">
                                  <p:stCondLst>
                                    <p:cond delay="0"/>
                                  </p:stCondLst>
                                  <p:childTnLst>
                                    <p:set>
                                      <p:cBhvr>
                                        <p:cTn id="181" dur="1" fill="hold">
                                          <p:stCondLst>
                                            <p:cond delay="0"/>
                                          </p:stCondLst>
                                        </p:cTn>
                                        <p:tgtEl>
                                          <p:spTgt spid="98"/>
                                        </p:tgtEl>
                                        <p:attrNameLst>
                                          <p:attrName>style.visibility</p:attrName>
                                        </p:attrNameLst>
                                      </p:cBhvr>
                                      <p:to>
                                        <p:strVal val="visible"/>
                                      </p:to>
                                    </p:set>
                                    <p:animEffect transition="in" filter="fade">
                                      <p:cBhvr>
                                        <p:cTn id="182" dur="500"/>
                                        <p:tgtEl>
                                          <p:spTgt spid="98"/>
                                        </p:tgtEl>
                                      </p:cBhvr>
                                    </p:animEffect>
                                  </p:childTnLst>
                                </p:cTn>
                              </p:par>
                            </p:childTnLst>
                          </p:cTn>
                        </p:par>
                      </p:childTnLst>
                    </p:cTn>
                  </p:par>
                </p:childTnLst>
              </p:cTn>
              <p:nextCondLst>
                <p:cond evt="onClick" delay="0">
                  <p:tgtEl>
                    <p:spTgt spid="96"/>
                  </p:tgtEl>
                </p:cond>
              </p:nextCondLst>
            </p:seq>
            <p:seq concurrent="1" nextAc="seek">
              <p:cTn id="183" restart="whenNotActive" fill="hold" evtFilter="cancelBubble" nodeType="interactiveSeq">
                <p:stCondLst>
                  <p:cond evt="onClick" delay="0">
                    <p:tgtEl>
                      <p:spTgt spid="98"/>
                    </p:tgtEl>
                  </p:cond>
                </p:stCondLst>
                <p:endSync evt="end" delay="0">
                  <p:rtn val="all"/>
                </p:endSync>
                <p:childTnLst>
                  <p:par>
                    <p:cTn id="184" fill="hold">
                      <p:stCondLst>
                        <p:cond delay="0"/>
                      </p:stCondLst>
                      <p:childTnLst>
                        <p:par>
                          <p:cTn id="185" fill="hold">
                            <p:stCondLst>
                              <p:cond delay="0"/>
                            </p:stCondLst>
                            <p:childTnLst>
                              <p:par>
                                <p:cTn id="186" presetID="10" presetClass="exit" presetSubtype="0" fill="hold" grpId="1" nodeType="clickEffect">
                                  <p:stCondLst>
                                    <p:cond delay="0"/>
                                  </p:stCondLst>
                                  <p:childTnLst>
                                    <p:animEffect transition="out" filter="fade">
                                      <p:cBhvr>
                                        <p:cTn id="187" dur="500"/>
                                        <p:tgtEl>
                                          <p:spTgt spid="98"/>
                                        </p:tgtEl>
                                      </p:cBhvr>
                                    </p:animEffect>
                                    <p:set>
                                      <p:cBhvr>
                                        <p:cTn id="188" dur="1" fill="hold">
                                          <p:stCondLst>
                                            <p:cond delay="499"/>
                                          </p:stCondLst>
                                        </p:cTn>
                                        <p:tgtEl>
                                          <p:spTgt spid="98"/>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500"/>
                                        <p:tgtEl>
                                          <p:spTgt spid="93"/>
                                        </p:tgtEl>
                                      </p:cBhvr>
                                    </p:animEffect>
                                    <p:set>
                                      <p:cBhvr>
                                        <p:cTn id="191" dur="1" fill="hold">
                                          <p:stCondLst>
                                            <p:cond delay="499"/>
                                          </p:stCondLst>
                                        </p:cTn>
                                        <p:tgtEl>
                                          <p:spTgt spid="93"/>
                                        </p:tgtEl>
                                        <p:attrNameLst>
                                          <p:attrName>style.visibility</p:attrName>
                                        </p:attrNameLst>
                                      </p:cBhvr>
                                      <p:to>
                                        <p:strVal val="hidden"/>
                                      </p:to>
                                    </p:set>
                                  </p:childTnLst>
                                </p:cTn>
                              </p:par>
                              <p:par>
                                <p:cTn id="192" presetID="10" presetClass="exit" presetSubtype="0" fill="hold" grpId="1" nodeType="withEffect">
                                  <p:stCondLst>
                                    <p:cond delay="0"/>
                                  </p:stCondLst>
                                  <p:childTnLst>
                                    <p:animEffect transition="out" filter="fade">
                                      <p:cBhvr>
                                        <p:cTn id="193" dur="500"/>
                                        <p:tgtEl>
                                          <p:spTgt spid="94"/>
                                        </p:tgtEl>
                                      </p:cBhvr>
                                    </p:animEffect>
                                    <p:set>
                                      <p:cBhvr>
                                        <p:cTn id="194"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95" restart="whenNotActive" fill="hold" evtFilter="cancelBubble" nodeType="interactiveSeq">
                <p:stCondLst>
                  <p:cond evt="onClick" delay="0">
                    <p:tgtEl>
                      <p:spTgt spid="97"/>
                    </p:tgtEl>
                  </p:cond>
                </p:stCondLst>
                <p:endSync evt="end" delay="0">
                  <p:rtn val="all"/>
                </p:endSync>
                <p:childTnLst>
                  <p:par>
                    <p:cTn id="196" fill="hold">
                      <p:stCondLst>
                        <p:cond delay="0"/>
                      </p:stCondLst>
                      <p:childTnLst>
                        <p:par>
                          <p:cTn id="197" fill="hold">
                            <p:stCondLst>
                              <p:cond delay="0"/>
                            </p:stCondLst>
                            <p:childTnLst>
                              <p:par>
                                <p:cTn id="198" presetID="0" presetClass="path" presetSubtype="0" accel="50000" decel="50000" fill="hold" nodeType="clickEffect">
                                  <p:stCondLst>
                                    <p:cond delay="0"/>
                                  </p:stCondLst>
                                  <p:childTnLst>
                                    <p:animMotion origin="layout" path="M -0.00065 3.7037E-7 C 0.02513 0.01157 0.03842 0.01018 0.04857 0.03819 C 0.04532 0.07731 0.02474 0.08981 0.00144 0.1088 C -0.022 0.12338 -0.04895 0.11134 -0.07851 0.10162 " pathEditMode="relative" rAng="0" ptsTypes="AAAA">
                                      <p:cBhvr>
                                        <p:cTn id="199" dur="3000" fill="hold"/>
                                        <p:tgtEl>
                                          <p:spTgt spid="97"/>
                                        </p:tgtEl>
                                        <p:attrNameLst>
                                          <p:attrName>ppt_x</p:attrName>
                                          <p:attrName>ppt_y</p:attrName>
                                        </p:attrNameLst>
                                      </p:cBhvr>
                                      <p:rCtr x="-1432" y="5787"/>
                                    </p:animMotion>
                                  </p:childTnLst>
                                  <p:subTnLst>
                                    <p:audio>
                                      <p:cMediaNode>
                                        <p:cTn display="0" masterRel="sameClick">
                                          <p:stCondLst>
                                            <p:cond evt="begin" delay="0">
                                              <p:tn val="198"/>
                                            </p:cond>
                                          </p:stCondLst>
                                          <p:endCondLst>
                                            <p:cond evt="onStopAudio" delay="0">
                                              <p:tgtEl>
                                                <p:sldTgt/>
                                              </p:tgtEl>
                                            </p:cond>
                                          </p:endCondLst>
                                        </p:cTn>
                                        <p:tgtEl>
                                          <p:sndTgt r:embed="rId6" name="chimes.wav"/>
                                        </p:tgtEl>
                                      </p:cMediaNode>
                                    </p:audio>
                                  </p:subTnLst>
                                </p:cTn>
                              </p:par>
                              <p:par>
                                <p:cTn id="200" presetID="8" presetClass="emph" presetSubtype="0" fill="hold" nodeType="withEffect">
                                  <p:stCondLst>
                                    <p:cond delay="0"/>
                                  </p:stCondLst>
                                  <p:childTnLst>
                                    <p:animRot by="5400000">
                                      <p:cBhvr>
                                        <p:cTn id="201" dur="3000" fill="hold"/>
                                        <p:tgtEl>
                                          <p:spTgt spid="97"/>
                                        </p:tgtEl>
                                        <p:attrNameLst>
                                          <p:attrName>r</p:attrName>
                                        </p:attrNameLst>
                                      </p:cBhvr>
                                    </p:animRot>
                                  </p:childTnLst>
                                </p:cTn>
                              </p:par>
                              <p:par>
                                <p:cTn id="202" presetID="6" presetClass="emph" presetSubtype="0" fill="hold" nodeType="withEffect">
                                  <p:stCondLst>
                                    <p:cond delay="0"/>
                                  </p:stCondLst>
                                  <p:childTnLst>
                                    <p:animScale>
                                      <p:cBhvr>
                                        <p:cTn id="203" dur="3000" fill="hold"/>
                                        <p:tgtEl>
                                          <p:spTgt spid="97"/>
                                        </p:tgtEl>
                                      </p:cBhvr>
                                      <p:by x="20000" y="20000"/>
                                    </p:animScale>
                                  </p:childTnLst>
                                </p:cTn>
                              </p:par>
                              <p:par>
                                <p:cTn id="204" presetID="10" presetClass="exit" presetSubtype="0" fill="hold" nodeType="withEffect">
                                  <p:stCondLst>
                                    <p:cond delay="2500"/>
                                  </p:stCondLst>
                                  <p:childTnLst>
                                    <p:animEffect transition="out" filter="fade">
                                      <p:cBhvr>
                                        <p:cTn id="205" dur="500"/>
                                        <p:tgtEl>
                                          <p:spTgt spid="97"/>
                                        </p:tgtEl>
                                      </p:cBhvr>
                                    </p:animEffect>
                                    <p:set>
                                      <p:cBhvr>
                                        <p:cTn id="206" dur="1" fill="hold">
                                          <p:stCondLst>
                                            <p:cond delay="499"/>
                                          </p:stCondLst>
                                        </p:cTn>
                                        <p:tgtEl>
                                          <p:spTgt spid="97"/>
                                        </p:tgtEl>
                                        <p:attrNameLst>
                                          <p:attrName>style.visibility</p:attrName>
                                        </p:attrNameLst>
                                      </p:cBhvr>
                                      <p:to>
                                        <p:strVal val="hidden"/>
                                      </p:to>
                                    </p:set>
                                  </p:childTnLst>
                                </p:cTn>
                              </p:par>
                              <p:par>
                                <p:cTn id="207" presetID="1" presetClass="mediacall" presetSubtype="0" fill="hold" nodeType="withEffect">
                                  <p:stCondLst>
                                    <p:cond delay="2500"/>
                                  </p:stCondLst>
                                  <p:childTnLst>
                                    <p:cmd type="call" cmd="playFrom(0.0)">
                                      <p:cBhvr>
                                        <p:cTn id="208" dur="487" fill="hold"/>
                                        <p:tgtEl>
                                          <p:spTgt spid="4"/>
                                        </p:tgtEl>
                                      </p:cBhvr>
                                    </p:cmd>
                                  </p:childTnLst>
                                </p:cTn>
                              </p:par>
                              <p:par>
                                <p:cTn id="209" presetID="32" presetClass="emph" presetSubtype="0" repeatCount="4000" fill="hold" nodeType="withEffect">
                                  <p:stCondLst>
                                    <p:cond delay="3000"/>
                                  </p:stCondLst>
                                  <p:childTnLst>
                                    <p:animRot by="120000">
                                      <p:cBhvr>
                                        <p:cTn id="210" dur="50" fill="hold">
                                          <p:stCondLst>
                                            <p:cond delay="0"/>
                                          </p:stCondLst>
                                        </p:cTn>
                                        <p:tgtEl>
                                          <p:spTgt spid="5"/>
                                        </p:tgtEl>
                                        <p:attrNameLst>
                                          <p:attrName>r</p:attrName>
                                        </p:attrNameLst>
                                      </p:cBhvr>
                                    </p:animRot>
                                    <p:animRot by="-240000">
                                      <p:cBhvr>
                                        <p:cTn id="211" dur="100" fill="hold">
                                          <p:stCondLst>
                                            <p:cond delay="100"/>
                                          </p:stCondLst>
                                        </p:cTn>
                                        <p:tgtEl>
                                          <p:spTgt spid="5"/>
                                        </p:tgtEl>
                                        <p:attrNameLst>
                                          <p:attrName>r</p:attrName>
                                        </p:attrNameLst>
                                      </p:cBhvr>
                                    </p:animRot>
                                    <p:animRot by="240000">
                                      <p:cBhvr>
                                        <p:cTn id="212" dur="100" fill="hold">
                                          <p:stCondLst>
                                            <p:cond delay="200"/>
                                          </p:stCondLst>
                                        </p:cTn>
                                        <p:tgtEl>
                                          <p:spTgt spid="5"/>
                                        </p:tgtEl>
                                        <p:attrNameLst>
                                          <p:attrName>r</p:attrName>
                                        </p:attrNameLst>
                                      </p:cBhvr>
                                    </p:animRot>
                                    <p:animRot by="-240000">
                                      <p:cBhvr>
                                        <p:cTn id="213" dur="100" fill="hold">
                                          <p:stCondLst>
                                            <p:cond delay="300"/>
                                          </p:stCondLst>
                                        </p:cTn>
                                        <p:tgtEl>
                                          <p:spTgt spid="5"/>
                                        </p:tgtEl>
                                        <p:attrNameLst>
                                          <p:attrName>r</p:attrName>
                                        </p:attrNameLst>
                                      </p:cBhvr>
                                    </p:animRot>
                                    <p:animRot by="120000">
                                      <p:cBhvr>
                                        <p:cTn id="214" dur="100" fill="hold">
                                          <p:stCondLst>
                                            <p:cond delay="400"/>
                                          </p:stCondLst>
                                        </p:cTn>
                                        <p:tgtEl>
                                          <p:spTgt spid="5"/>
                                        </p:tgtEl>
                                        <p:attrNameLst>
                                          <p:attrName>r</p:attrName>
                                        </p:attrNameLst>
                                      </p:cBhvr>
                                    </p:animRot>
                                  </p:childTnLst>
                                  <p:subTnLst>
                                    <p:audio>
                                      <p:cMediaNode>
                                        <p:cTn display="0" masterRel="sameClick">
                                          <p:stCondLst>
                                            <p:cond evt="begin" delay="0">
                                              <p:tn val="209"/>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97"/>
                  </p:tgtEl>
                </p:cond>
              </p:nextCondLst>
            </p:seq>
            <p:seq concurrent="1" nextAc="seek">
              <p:cTn id="215" restart="whenNotActive" fill="hold" evtFilter="cancelBubble" nodeType="interactiveSeq">
                <p:stCondLst>
                  <p:cond evt="onClick" delay="0">
                    <p:tgtEl>
                      <p:spTgt spid="101"/>
                    </p:tgtEl>
                  </p:cond>
                </p:stCondLst>
                <p:endSync evt="end" delay="0">
                  <p:rtn val="all"/>
                </p:endSync>
                <p:childTnLst>
                  <p:par>
                    <p:cTn id="216" fill="hold">
                      <p:stCondLst>
                        <p:cond delay="0"/>
                      </p:stCondLst>
                      <p:childTnLst>
                        <p:par>
                          <p:cTn id="217" fill="hold">
                            <p:stCondLst>
                              <p:cond delay="0"/>
                            </p:stCondLst>
                            <p:childTnLst>
                              <p:par>
                                <p:cTn id="218" presetID="10" presetClass="exit" presetSubtype="0" fill="hold" nodeType="clickEffect">
                                  <p:stCondLst>
                                    <p:cond delay="0"/>
                                  </p:stCondLst>
                                  <p:childTnLst>
                                    <p:animEffect transition="out" filter="fade">
                                      <p:cBhvr>
                                        <p:cTn id="219" dur="250"/>
                                        <p:tgtEl>
                                          <p:spTgt spid="101"/>
                                        </p:tgtEl>
                                      </p:cBhvr>
                                    </p:animEffect>
                                    <p:set>
                                      <p:cBhvr>
                                        <p:cTn id="220" dur="1" fill="hold">
                                          <p:stCondLst>
                                            <p:cond delay="249"/>
                                          </p:stCondLst>
                                        </p:cTn>
                                        <p:tgtEl>
                                          <p:spTgt spid="101"/>
                                        </p:tgtEl>
                                        <p:attrNameLst>
                                          <p:attrName>style.visibility</p:attrName>
                                        </p:attrNameLst>
                                      </p:cBhvr>
                                      <p:to>
                                        <p:strVal val="hidden"/>
                                      </p:to>
                                    </p:set>
                                  </p:childTnLst>
                                </p:cTn>
                              </p:par>
                              <p:par>
                                <p:cTn id="221" presetID="10" presetClass="entr" presetSubtype="0" fill="hold" nodeType="withEffect">
                                  <p:stCondLst>
                                    <p:cond delay="0"/>
                                  </p:stCondLst>
                                  <p:childTnLst>
                                    <p:set>
                                      <p:cBhvr>
                                        <p:cTn id="222" dur="1" fill="hold">
                                          <p:stCondLst>
                                            <p:cond delay="0"/>
                                          </p:stCondLst>
                                        </p:cTn>
                                        <p:tgtEl>
                                          <p:spTgt spid="103"/>
                                        </p:tgtEl>
                                        <p:attrNameLst>
                                          <p:attrName>style.visibility</p:attrName>
                                        </p:attrNameLst>
                                      </p:cBhvr>
                                      <p:to>
                                        <p:strVal val="visible"/>
                                      </p:to>
                                    </p:set>
                                    <p:animEffect transition="in" filter="fade">
                                      <p:cBhvr>
                                        <p:cTn id="223" dur="250"/>
                                        <p:tgtEl>
                                          <p:spTgt spid="103"/>
                                        </p:tgtEl>
                                      </p:cBhvr>
                                    </p:animEffect>
                                  </p:childTnLst>
                                </p:cTn>
                              </p:par>
                            </p:childTnLst>
                          </p:cTn>
                        </p:par>
                        <p:par>
                          <p:cTn id="224" fill="hold">
                            <p:stCondLst>
                              <p:cond delay="250"/>
                            </p:stCondLst>
                            <p:childTnLst>
                              <p:par>
                                <p:cTn id="225" presetID="32" presetClass="emph" presetSubtype="0" repeatCount="indefinite" fill="hold" nodeType="afterEffect">
                                  <p:stCondLst>
                                    <p:cond delay="0"/>
                                  </p:stCondLst>
                                  <p:childTnLst>
                                    <p:animRot by="120000">
                                      <p:cBhvr>
                                        <p:cTn id="226" dur="100" fill="hold">
                                          <p:stCondLst>
                                            <p:cond delay="0"/>
                                          </p:stCondLst>
                                        </p:cTn>
                                        <p:tgtEl>
                                          <p:spTgt spid="103"/>
                                        </p:tgtEl>
                                        <p:attrNameLst>
                                          <p:attrName>r</p:attrName>
                                        </p:attrNameLst>
                                      </p:cBhvr>
                                    </p:animRot>
                                    <p:animRot by="-240000">
                                      <p:cBhvr>
                                        <p:cTn id="227" dur="200" fill="hold">
                                          <p:stCondLst>
                                            <p:cond delay="200"/>
                                          </p:stCondLst>
                                        </p:cTn>
                                        <p:tgtEl>
                                          <p:spTgt spid="103"/>
                                        </p:tgtEl>
                                        <p:attrNameLst>
                                          <p:attrName>r</p:attrName>
                                        </p:attrNameLst>
                                      </p:cBhvr>
                                    </p:animRot>
                                    <p:animRot by="240000">
                                      <p:cBhvr>
                                        <p:cTn id="228" dur="200" fill="hold">
                                          <p:stCondLst>
                                            <p:cond delay="400"/>
                                          </p:stCondLst>
                                        </p:cTn>
                                        <p:tgtEl>
                                          <p:spTgt spid="103"/>
                                        </p:tgtEl>
                                        <p:attrNameLst>
                                          <p:attrName>r</p:attrName>
                                        </p:attrNameLst>
                                      </p:cBhvr>
                                    </p:animRot>
                                    <p:animRot by="-240000">
                                      <p:cBhvr>
                                        <p:cTn id="229" dur="200" fill="hold">
                                          <p:stCondLst>
                                            <p:cond delay="600"/>
                                          </p:stCondLst>
                                        </p:cTn>
                                        <p:tgtEl>
                                          <p:spTgt spid="103"/>
                                        </p:tgtEl>
                                        <p:attrNameLst>
                                          <p:attrName>r</p:attrName>
                                        </p:attrNameLst>
                                      </p:cBhvr>
                                    </p:animRot>
                                    <p:animRot by="120000">
                                      <p:cBhvr>
                                        <p:cTn id="230" dur="200" fill="hold">
                                          <p:stCondLst>
                                            <p:cond delay="800"/>
                                          </p:stCondLst>
                                        </p:cTn>
                                        <p:tgtEl>
                                          <p:spTgt spid="103"/>
                                        </p:tgtEl>
                                        <p:attrNameLst>
                                          <p:attrName>r</p:attrName>
                                        </p:attrNameLst>
                                      </p:cBhvr>
                                    </p:animRot>
                                  </p:childTnLst>
                                </p:cTn>
                              </p:par>
                              <p:par>
                                <p:cTn id="231" presetID="10" presetClass="entr" presetSubtype="0" fill="hold" grpId="0" nodeType="withEffect">
                                  <p:stCondLst>
                                    <p:cond delay="0"/>
                                  </p:stCondLst>
                                  <p:childTnLst>
                                    <p:set>
                                      <p:cBhvr>
                                        <p:cTn id="232" dur="1" fill="hold">
                                          <p:stCondLst>
                                            <p:cond delay="0"/>
                                          </p:stCondLst>
                                        </p:cTn>
                                        <p:tgtEl>
                                          <p:spTgt spid="99"/>
                                        </p:tgtEl>
                                        <p:attrNameLst>
                                          <p:attrName>style.visibility</p:attrName>
                                        </p:attrNameLst>
                                      </p:cBhvr>
                                      <p:to>
                                        <p:strVal val="visible"/>
                                      </p:to>
                                    </p:set>
                                    <p:animEffect transition="in" filter="fade">
                                      <p:cBhvr>
                                        <p:cTn id="233" dur="500"/>
                                        <p:tgtEl>
                                          <p:spTgt spid="99"/>
                                        </p:tgtEl>
                                      </p:cBhvr>
                                    </p:animEffect>
                                  </p:childTnLst>
                                  <p:subTnLst>
                                    <p:audio>
                                      <p:cMediaNode>
                                        <p:cTn display="0" masterRel="sameClick">
                                          <p:stCondLst>
                                            <p:cond evt="begin" delay="0">
                                              <p:tn val="231"/>
                                            </p:cond>
                                          </p:stCondLst>
                                          <p:endCondLst>
                                            <p:cond evt="onStopAudio" delay="0">
                                              <p:tgtEl>
                                                <p:sldTgt/>
                                              </p:tgtEl>
                                            </p:cond>
                                          </p:endCondLst>
                                        </p:cTn>
                                        <p:tgtEl>
                                          <p:sndTgt r:embed="rId5" name="Check mark.wav"/>
                                        </p:tgtEl>
                                      </p:cMediaNode>
                                    </p:audio>
                                  </p:subTnLst>
                                </p:cTn>
                              </p:par>
                            </p:childTnLst>
                          </p:cTn>
                        </p:par>
                        <p:par>
                          <p:cTn id="234" fill="hold">
                            <p:stCondLst>
                              <p:cond delay="1250"/>
                            </p:stCondLst>
                            <p:childTnLst>
                              <p:par>
                                <p:cTn id="235" presetID="10" presetClass="entr" presetSubtype="0" fill="hold" grpId="0" nodeType="afterEffect">
                                  <p:stCondLst>
                                    <p:cond delay="0"/>
                                  </p:stCondLst>
                                  <p:childTnLst>
                                    <p:set>
                                      <p:cBhvr>
                                        <p:cTn id="236" dur="1" fill="hold">
                                          <p:stCondLst>
                                            <p:cond delay="0"/>
                                          </p:stCondLst>
                                        </p:cTn>
                                        <p:tgtEl>
                                          <p:spTgt spid="102"/>
                                        </p:tgtEl>
                                        <p:attrNameLst>
                                          <p:attrName>style.visibility</p:attrName>
                                        </p:attrNameLst>
                                      </p:cBhvr>
                                      <p:to>
                                        <p:strVal val="visible"/>
                                      </p:to>
                                    </p:set>
                                    <p:animEffect transition="in" filter="fade">
                                      <p:cBhvr>
                                        <p:cTn id="237" dur="500"/>
                                        <p:tgtEl>
                                          <p:spTgt spid="102"/>
                                        </p:tgtEl>
                                      </p:cBhvr>
                                    </p:animEffect>
                                  </p:childTnLst>
                                </p:cTn>
                              </p:par>
                            </p:childTnLst>
                          </p:cTn>
                        </p:par>
                      </p:childTnLst>
                    </p:cTn>
                  </p:par>
                </p:childTnLst>
              </p:cTn>
              <p:nextCondLst>
                <p:cond evt="onClick" delay="0">
                  <p:tgtEl>
                    <p:spTgt spid="101"/>
                  </p:tgtEl>
                </p:cond>
              </p:nextCondLst>
            </p:seq>
            <p:seq concurrent="1" nextAc="seek">
              <p:cTn id="238" restart="whenNotActive" fill="hold" evtFilter="cancelBubble" nodeType="interactiveSeq">
                <p:stCondLst>
                  <p:cond evt="onClick" delay="0">
                    <p:tgtEl>
                      <p:spTgt spid="102"/>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102"/>
                                        </p:tgtEl>
                                      </p:cBhvr>
                                    </p:animEffect>
                                    <p:set>
                                      <p:cBhvr>
                                        <p:cTn id="243" dur="1" fill="hold">
                                          <p:stCondLst>
                                            <p:cond delay="499"/>
                                          </p:stCondLst>
                                        </p:cTn>
                                        <p:tgtEl>
                                          <p:spTgt spid="102"/>
                                        </p:tgtEl>
                                        <p:attrNameLst>
                                          <p:attrName>style.visibility</p:attrName>
                                        </p:attrNameLst>
                                      </p:cBhvr>
                                      <p:to>
                                        <p:strVal val="hidden"/>
                                      </p:to>
                                    </p:set>
                                  </p:childTnLst>
                                </p:cTn>
                              </p:par>
                            </p:childTnLst>
                          </p:cTn>
                        </p:par>
                        <p:par>
                          <p:cTn id="244" fill="hold">
                            <p:stCondLst>
                              <p:cond delay="500"/>
                            </p:stCondLst>
                            <p:childTnLst>
                              <p:par>
                                <p:cTn id="245" presetID="10" presetClass="entr" presetSubtype="0" fill="hold" grpId="0" nodeType="afterEffect">
                                  <p:stCondLst>
                                    <p:cond delay="0"/>
                                  </p:stCondLst>
                                  <p:childTnLst>
                                    <p:set>
                                      <p:cBhvr>
                                        <p:cTn id="246" dur="1" fill="hold">
                                          <p:stCondLst>
                                            <p:cond delay="0"/>
                                          </p:stCondLst>
                                        </p:cTn>
                                        <p:tgtEl>
                                          <p:spTgt spid="100"/>
                                        </p:tgtEl>
                                        <p:attrNameLst>
                                          <p:attrName>style.visibility</p:attrName>
                                        </p:attrNameLst>
                                      </p:cBhvr>
                                      <p:to>
                                        <p:strVal val="visible"/>
                                      </p:to>
                                    </p:set>
                                    <p:animEffect transition="in" filter="fade">
                                      <p:cBhvr>
                                        <p:cTn id="247" dur="500"/>
                                        <p:tgtEl>
                                          <p:spTgt spid="100"/>
                                        </p:tgtEl>
                                      </p:cBhvr>
                                    </p:animEffect>
                                  </p:childTnLst>
                                  <p:subTnLst>
                                    <p:audio>
                                      <p:cMediaNode>
                                        <p:cTn display="0" masterRel="sameClick">
                                          <p:stCondLst>
                                            <p:cond evt="begin" delay="0">
                                              <p:tn val="245"/>
                                            </p:cond>
                                          </p:stCondLst>
                                          <p:endCondLst>
                                            <p:cond evt="onStopAudio" delay="0">
                                              <p:tgtEl>
                                                <p:sldTgt/>
                                              </p:tgtEl>
                                            </p:cond>
                                          </p:endCondLst>
                                        </p:cTn>
                                        <p:tgtEl>
                                          <p:sndTgt r:embed="rId5" name="Check mark.wav"/>
                                        </p:tgtEl>
                                      </p:cMediaNode>
                                    </p:audio>
                                  </p:subTnLst>
                                </p:cTn>
                              </p:par>
                            </p:childTnLst>
                          </p:cTn>
                        </p:par>
                        <p:par>
                          <p:cTn id="248" fill="hold">
                            <p:stCondLst>
                              <p:cond delay="1000"/>
                            </p:stCondLst>
                            <p:childTnLst>
                              <p:par>
                                <p:cTn id="249" presetID="10" presetClass="entr" presetSubtype="0" fill="hold" grpId="0" nodeType="afterEffect">
                                  <p:stCondLst>
                                    <p:cond delay="0"/>
                                  </p:stCondLst>
                                  <p:childTnLst>
                                    <p:set>
                                      <p:cBhvr>
                                        <p:cTn id="250" dur="1" fill="hold">
                                          <p:stCondLst>
                                            <p:cond delay="0"/>
                                          </p:stCondLst>
                                        </p:cTn>
                                        <p:tgtEl>
                                          <p:spTgt spid="104"/>
                                        </p:tgtEl>
                                        <p:attrNameLst>
                                          <p:attrName>style.visibility</p:attrName>
                                        </p:attrNameLst>
                                      </p:cBhvr>
                                      <p:to>
                                        <p:strVal val="visible"/>
                                      </p:to>
                                    </p:set>
                                    <p:animEffect transition="in" filter="fade">
                                      <p:cBhvr>
                                        <p:cTn id="251" dur="500"/>
                                        <p:tgtEl>
                                          <p:spTgt spid="104"/>
                                        </p:tgtEl>
                                      </p:cBhvr>
                                    </p:animEffect>
                                  </p:childTnLst>
                                </p:cTn>
                              </p:par>
                            </p:childTnLst>
                          </p:cTn>
                        </p:par>
                      </p:childTnLst>
                    </p:cTn>
                  </p:par>
                </p:childTnLst>
              </p:cTn>
              <p:nextCondLst>
                <p:cond evt="onClick" delay="0">
                  <p:tgtEl>
                    <p:spTgt spid="102"/>
                  </p:tgtEl>
                </p:cond>
              </p:nextCondLst>
            </p:seq>
            <p:seq concurrent="1" nextAc="seek">
              <p:cTn id="252" restart="whenNotActive" fill="hold" evtFilter="cancelBubble" nodeType="interactiveSeq">
                <p:stCondLst>
                  <p:cond evt="onClick" delay="0">
                    <p:tgtEl>
                      <p:spTgt spid="104"/>
                    </p:tgtEl>
                  </p:cond>
                </p:stCondLst>
                <p:endSync evt="end" delay="0">
                  <p:rtn val="all"/>
                </p:endSync>
                <p:childTnLst>
                  <p:par>
                    <p:cTn id="253" fill="hold">
                      <p:stCondLst>
                        <p:cond delay="0"/>
                      </p:stCondLst>
                      <p:childTnLst>
                        <p:par>
                          <p:cTn id="254" fill="hold">
                            <p:stCondLst>
                              <p:cond delay="0"/>
                            </p:stCondLst>
                            <p:childTnLst>
                              <p:par>
                                <p:cTn id="255" presetID="10" presetClass="exit" presetSubtype="0" fill="hold" grpId="1" nodeType="clickEffect">
                                  <p:stCondLst>
                                    <p:cond delay="0"/>
                                  </p:stCondLst>
                                  <p:childTnLst>
                                    <p:animEffect transition="out" filter="fade">
                                      <p:cBhvr>
                                        <p:cTn id="256" dur="500"/>
                                        <p:tgtEl>
                                          <p:spTgt spid="104"/>
                                        </p:tgtEl>
                                      </p:cBhvr>
                                    </p:animEffect>
                                    <p:set>
                                      <p:cBhvr>
                                        <p:cTn id="257" dur="1" fill="hold">
                                          <p:stCondLst>
                                            <p:cond delay="499"/>
                                          </p:stCondLst>
                                        </p:cTn>
                                        <p:tgtEl>
                                          <p:spTgt spid="104"/>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500"/>
                                        <p:tgtEl>
                                          <p:spTgt spid="99"/>
                                        </p:tgtEl>
                                      </p:cBhvr>
                                    </p:animEffect>
                                    <p:set>
                                      <p:cBhvr>
                                        <p:cTn id="260" dur="1" fill="hold">
                                          <p:stCondLst>
                                            <p:cond delay="499"/>
                                          </p:stCondLst>
                                        </p:cTn>
                                        <p:tgtEl>
                                          <p:spTgt spid="99"/>
                                        </p:tgtEl>
                                        <p:attrNameLst>
                                          <p:attrName>style.visibility</p:attrName>
                                        </p:attrNameLst>
                                      </p:cBhvr>
                                      <p:to>
                                        <p:strVal val="hidden"/>
                                      </p:to>
                                    </p:set>
                                  </p:childTnLst>
                                </p:cTn>
                              </p:par>
                              <p:par>
                                <p:cTn id="261" presetID="10" presetClass="exit" presetSubtype="0" fill="hold" grpId="1" nodeType="withEffect">
                                  <p:stCondLst>
                                    <p:cond delay="0"/>
                                  </p:stCondLst>
                                  <p:childTnLst>
                                    <p:animEffect transition="out" filter="fade">
                                      <p:cBhvr>
                                        <p:cTn id="262" dur="500"/>
                                        <p:tgtEl>
                                          <p:spTgt spid="100"/>
                                        </p:tgtEl>
                                      </p:cBhvr>
                                    </p:animEffect>
                                    <p:set>
                                      <p:cBhvr>
                                        <p:cTn id="263"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264" restart="whenNotActive" fill="hold" evtFilter="cancelBubble" nodeType="interactiveSeq">
                <p:stCondLst>
                  <p:cond evt="onClick" delay="0">
                    <p:tgtEl>
                      <p:spTgt spid="103"/>
                    </p:tgtEl>
                  </p:cond>
                </p:stCondLst>
                <p:endSync evt="end" delay="0">
                  <p:rtn val="all"/>
                </p:endSync>
                <p:childTnLst>
                  <p:par>
                    <p:cTn id="265" fill="hold">
                      <p:stCondLst>
                        <p:cond delay="0"/>
                      </p:stCondLst>
                      <p:childTnLst>
                        <p:par>
                          <p:cTn id="266" fill="hold">
                            <p:stCondLst>
                              <p:cond delay="0"/>
                            </p:stCondLst>
                            <p:childTnLst>
                              <p:par>
                                <p:cTn id="267" presetID="0" presetClass="path" presetSubtype="0" accel="50000" decel="50000" fill="hold" nodeType="clickEffect">
                                  <p:stCondLst>
                                    <p:cond delay="0"/>
                                  </p:stCondLst>
                                  <p:childTnLst>
                                    <p:animMotion origin="layout" path="M -0.00026 3.7037E-6 C 0.04687 0.03541 -0.00612 0.19351 -0.02709 0.2324 C -0.05352 0.27754 -0.14714 0.33588 -0.19232 0.34768 " pathEditMode="relative" rAng="0" ptsTypes="AAA">
                                      <p:cBhvr>
                                        <p:cTn id="268" dur="3000" fill="hold"/>
                                        <p:tgtEl>
                                          <p:spTgt spid="103"/>
                                        </p:tgtEl>
                                        <p:attrNameLst>
                                          <p:attrName>ppt_x</p:attrName>
                                          <p:attrName>ppt_y</p:attrName>
                                        </p:attrNameLst>
                                      </p:cBhvr>
                                      <p:rCtr x="-8659" y="17384"/>
                                    </p:animMotion>
                                  </p:childTnLst>
                                  <p:subTnLst>
                                    <p:audio>
                                      <p:cMediaNode>
                                        <p:cTn display="0" masterRel="sameClick">
                                          <p:stCondLst>
                                            <p:cond evt="begin" delay="0">
                                              <p:tn val="267"/>
                                            </p:cond>
                                          </p:stCondLst>
                                          <p:endCondLst>
                                            <p:cond evt="onStopAudio" delay="0">
                                              <p:tgtEl>
                                                <p:sldTgt/>
                                              </p:tgtEl>
                                            </p:cond>
                                          </p:endCondLst>
                                        </p:cTn>
                                        <p:tgtEl>
                                          <p:sndTgt r:embed="rId6" name="chimes.wav"/>
                                        </p:tgtEl>
                                      </p:cMediaNode>
                                    </p:audio>
                                  </p:subTnLst>
                                </p:cTn>
                              </p:par>
                              <p:par>
                                <p:cTn id="269" presetID="8" presetClass="emph" presetSubtype="0" fill="hold" nodeType="withEffect">
                                  <p:stCondLst>
                                    <p:cond delay="0"/>
                                  </p:stCondLst>
                                  <p:childTnLst>
                                    <p:animRot by="5400000">
                                      <p:cBhvr>
                                        <p:cTn id="270" dur="3000" fill="hold"/>
                                        <p:tgtEl>
                                          <p:spTgt spid="103"/>
                                        </p:tgtEl>
                                        <p:attrNameLst>
                                          <p:attrName>r</p:attrName>
                                        </p:attrNameLst>
                                      </p:cBhvr>
                                    </p:animRot>
                                  </p:childTnLst>
                                </p:cTn>
                              </p:par>
                              <p:par>
                                <p:cTn id="271" presetID="6" presetClass="emph" presetSubtype="0" fill="hold" nodeType="withEffect">
                                  <p:stCondLst>
                                    <p:cond delay="0"/>
                                  </p:stCondLst>
                                  <p:childTnLst>
                                    <p:animScale>
                                      <p:cBhvr>
                                        <p:cTn id="272" dur="3000" fill="hold"/>
                                        <p:tgtEl>
                                          <p:spTgt spid="103"/>
                                        </p:tgtEl>
                                      </p:cBhvr>
                                      <p:by x="20000" y="20000"/>
                                    </p:animScale>
                                  </p:childTnLst>
                                </p:cTn>
                              </p:par>
                              <p:par>
                                <p:cTn id="273" presetID="10" presetClass="exit" presetSubtype="0" fill="hold" nodeType="withEffect">
                                  <p:stCondLst>
                                    <p:cond delay="2500"/>
                                  </p:stCondLst>
                                  <p:childTnLst>
                                    <p:animEffect transition="out" filter="fade">
                                      <p:cBhvr>
                                        <p:cTn id="274" dur="500"/>
                                        <p:tgtEl>
                                          <p:spTgt spid="103"/>
                                        </p:tgtEl>
                                      </p:cBhvr>
                                    </p:animEffect>
                                    <p:set>
                                      <p:cBhvr>
                                        <p:cTn id="275" dur="1" fill="hold">
                                          <p:stCondLst>
                                            <p:cond delay="499"/>
                                          </p:stCondLst>
                                        </p:cTn>
                                        <p:tgtEl>
                                          <p:spTgt spid="103"/>
                                        </p:tgtEl>
                                        <p:attrNameLst>
                                          <p:attrName>style.visibility</p:attrName>
                                        </p:attrNameLst>
                                      </p:cBhvr>
                                      <p:to>
                                        <p:strVal val="hidden"/>
                                      </p:to>
                                    </p:set>
                                  </p:childTnLst>
                                </p:cTn>
                              </p:par>
                              <p:par>
                                <p:cTn id="276" presetID="1" presetClass="mediacall" presetSubtype="0" fill="hold" nodeType="withEffect">
                                  <p:stCondLst>
                                    <p:cond delay="2500"/>
                                  </p:stCondLst>
                                  <p:childTnLst>
                                    <p:cmd type="call" cmd="playFrom(0.0)">
                                      <p:cBhvr>
                                        <p:cTn id="277" dur="487" fill="hold"/>
                                        <p:tgtEl>
                                          <p:spTgt spid="4"/>
                                        </p:tgtEl>
                                      </p:cBhvr>
                                    </p:cmd>
                                  </p:childTnLst>
                                </p:cTn>
                              </p:par>
                              <p:par>
                                <p:cTn id="278" presetID="32" presetClass="emph" presetSubtype="0" repeatCount="4000" fill="hold" nodeType="withEffect">
                                  <p:stCondLst>
                                    <p:cond delay="3000"/>
                                  </p:stCondLst>
                                  <p:childTnLst>
                                    <p:animRot by="120000">
                                      <p:cBhvr>
                                        <p:cTn id="279" dur="50" fill="hold">
                                          <p:stCondLst>
                                            <p:cond delay="0"/>
                                          </p:stCondLst>
                                        </p:cTn>
                                        <p:tgtEl>
                                          <p:spTgt spid="5"/>
                                        </p:tgtEl>
                                        <p:attrNameLst>
                                          <p:attrName>r</p:attrName>
                                        </p:attrNameLst>
                                      </p:cBhvr>
                                    </p:animRot>
                                    <p:animRot by="-240000">
                                      <p:cBhvr>
                                        <p:cTn id="280" dur="100" fill="hold">
                                          <p:stCondLst>
                                            <p:cond delay="100"/>
                                          </p:stCondLst>
                                        </p:cTn>
                                        <p:tgtEl>
                                          <p:spTgt spid="5"/>
                                        </p:tgtEl>
                                        <p:attrNameLst>
                                          <p:attrName>r</p:attrName>
                                        </p:attrNameLst>
                                      </p:cBhvr>
                                    </p:animRot>
                                    <p:animRot by="240000">
                                      <p:cBhvr>
                                        <p:cTn id="281" dur="100" fill="hold">
                                          <p:stCondLst>
                                            <p:cond delay="200"/>
                                          </p:stCondLst>
                                        </p:cTn>
                                        <p:tgtEl>
                                          <p:spTgt spid="5"/>
                                        </p:tgtEl>
                                        <p:attrNameLst>
                                          <p:attrName>r</p:attrName>
                                        </p:attrNameLst>
                                      </p:cBhvr>
                                    </p:animRot>
                                    <p:animRot by="-240000">
                                      <p:cBhvr>
                                        <p:cTn id="282" dur="100" fill="hold">
                                          <p:stCondLst>
                                            <p:cond delay="300"/>
                                          </p:stCondLst>
                                        </p:cTn>
                                        <p:tgtEl>
                                          <p:spTgt spid="5"/>
                                        </p:tgtEl>
                                        <p:attrNameLst>
                                          <p:attrName>r</p:attrName>
                                        </p:attrNameLst>
                                      </p:cBhvr>
                                    </p:animRot>
                                    <p:animRot by="120000">
                                      <p:cBhvr>
                                        <p:cTn id="283" dur="100" fill="hold">
                                          <p:stCondLst>
                                            <p:cond delay="400"/>
                                          </p:stCondLst>
                                        </p:cTn>
                                        <p:tgtEl>
                                          <p:spTgt spid="5"/>
                                        </p:tgtEl>
                                        <p:attrNameLst>
                                          <p:attrName>r</p:attrName>
                                        </p:attrNameLst>
                                      </p:cBhvr>
                                    </p:animRot>
                                  </p:childTnLst>
                                  <p:subTnLst>
                                    <p:audio>
                                      <p:cMediaNode>
                                        <p:cTn display="0" masterRel="sameClick">
                                          <p:stCondLst>
                                            <p:cond evt="begin" delay="0">
                                              <p:tn val="278"/>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103"/>
                  </p:tgtEl>
                </p:cond>
              </p:nextCondLst>
            </p:seq>
            <p:seq concurrent="1" nextAc="seek">
              <p:cTn id="284" restart="whenNotActive" fill="hold" evtFilter="cancelBubble" nodeType="interactiveSeq">
                <p:stCondLst>
                  <p:cond evt="onClick" delay="0">
                    <p:tgtEl>
                      <p:spTgt spid="107"/>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250"/>
                                        <p:tgtEl>
                                          <p:spTgt spid="107"/>
                                        </p:tgtEl>
                                      </p:cBhvr>
                                    </p:animEffect>
                                    <p:set>
                                      <p:cBhvr>
                                        <p:cTn id="289" dur="1" fill="hold">
                                          <p:stCondLst>
                                            <p:cond delay="249"/>
                                          </p:stCondLst>
                                        </p:cTn>
                                        <p:tgtEl>
                                          <p:spTgt spid="107"/>
                                        </p:tgtEl>
                                        <p:attrNameLst>
                                          <p:attrName>style.visibility</p:attrName>
                                        </p:attrNameLst>
                                      </p:cBhvr>
                                      <p:to>
                                        <p:strVal val="hidden"/>
                                      </p:to>
                                    </p:set>
                                  </p:childTnLst>
                                </p:cTn>
                              </p:par>
                              <p:par>
                                <p:cTn id="290" presetID="10" presetClass="entr" presetSubtype="0" fill="hold" nodeType="withEffect">
                                  <p:stCondLst>
                                    <p:cond delay="0"/>
                                  </p:stCondLst>
                                  <p:childTnLst>
                                    <p:set>
                                      <p:cBhvr>
                                        <p:cTn id="291" dur="1" fill="hold">
                                          <p:stCondLst>
                                            <p:cond delay="0"/>
                                          </p:stCondLst>
                                        </p:cTn>
                                        <p:tgtEl>
                                          <p:spTgt spid="109"/>
                                        </p:tgtEl>
                                        <p:attrNameLst>
                                          <p:attrName>style.visibility</p:attrName>
                                        </p:attrNameLst>
                                      </p:cBhvr>
                                      <p:to>
                                        <p:strVal val="visible"/>
                                      </p:to>
                                    </p:set>
                                    <p:animEffect transition="in" filter="fade">
                                      <p:cBhvr>
                                        <p:cTn id="292" dur="250"/>
                                        <p:tgtEl>
                                          <p:spTgt spid="109"/>
                                        </p:tgtEl>
                                      </p:cBhvr>
                                    </p:animEffect>
                                  </p:childTnLst>
                                </p:cTn>
                              </p:par>
                            </p:childTnLst>
                          </p:cTn>
                        </p:par>
                        <p:par>
                          <p:cTn id="293" fill="hold">
                            <p:stCondLst>
                              <p:cond delay="250"/>
                            </p:stCondLst>
                            <p:childTnLst>
                              <p:par>
                                <p:cTn id="294" presetID="32" presetClass="emph" presetSubtype="0" repeatCount="indefinite" fill="hold" nodeType="afterEffect">
                                  <p:stCondLst>
                                    <p:cond delay="0"/>
                                  </p:stCondLst>
                                  <p:childTnLst>
                                    <p:animRot by="120000">
                                      <p:cBhvr>
                                        <p:cTn id="295" dur="100" fill="hold">
                                          <p:stCondLst>
                                            <p:cond delay="0"/>
                                          </p:stCondLst>
                                        </p:cTn>
                                        <p:tgtEl>
                                          <p:spTgt spid="109"/>
                                        </p:tgtEl>
                                        <p:attrNameLst>
                                          <p:attrName>r</p:attrName>
                                        </p:attrNameLst>
                                      </p:cBhvr>
                                    </p:animRot>
                                    <p:animRot by="-240000">
                                      <p:cBhvr>
                                        <p:cTn id="296" dur="200" fill="hold">
                                          <p:stCondLst>
                                            <p:cond delay="200"/>
                                          </p:stCondLst>
                                        </p:cTn>
                                        <p:tgtEl>
                                          <p:spTgt spid="109"/>
                                        </p:tgtEl>
                                        <p:attrNameLst>
                                          <p:attrName>r</p:attrName>
                                        </p:attrNameLst>
                                      </p:cBhvr>
                                    </p:animRot>
                                    <p:animRot by="240000">
                                      <p:cBhvr>
                                        <p:cTn id="297" dur="200" fill="hold">
                                          <p:stCondLst>
                                            <p:cond delay="400"/>
                                          </p:stCondLst>
                                        </p:cTn>
                                        <p:tgtEl>
                                          <p:spTgt spid="109"/>
                                        </p:tgtEl>
                                        <p:attrNameLst>
                                          <p:attrName>r</p:attrName>
                                        </p:attrNameLst>
                                      </p:cBhvr>
                                    </p:animRot>
                                    <p:animRot by="-240000">
                                      <p:cBhvr>
                                        <p:cTn id="298" dur="200" fill="hold">
                                          <p:stCondLst>
                                            <p:cond delay="600"/>
                                          </p:stCondLst>
                                        </p:cTn>
                                        <p:tgtEl>
                                          <p:spTgt spid="109"/>
                                        </p:tgtEl>
                                        <p:attrNameLst>
                                          <p:attrName>r</p:attrName>
                                        </p:attrNameLst>
                                      </p:cBhvr>
                                    </p:animRot>
                                    <p:animRot by="120000">
                                      <p:cBhvr>
                                        <p:cTn id="299" dur="200" fill="hold">
                                          <p:stCondLst>
                                            <p:cond delay="800"/>
                                          </p:stCondLst>
                                        </p:cTn>
                                        <p:tgtEl>
                                          <p:spTgt spid="109"/>
                                        </p:tgtEl>
                                        <p:attrNameLst>
                                          <p:attrName>r</p:attrName>
                                        </p:attrNameLst>
                                      </p:cBhvr>
                                    </p:animRot>
                                  </p:childTnLst>
                                </p:cTn>
                              </p:par>
                              <p:par>
                                <p:cTn id="300" presetID="10" presetClass="entr" presetSubtype="0" fill="hold" grpId="0" nodeType="withEffect">
                                  <p:stCondLst>
                                    <p:cond delay="0"/>
                                  </p:stCondLst>
                                  <p:childTnLst>
                                    <p:set>
                                      <p:cBhvr>
                                        <p:cTn id="301" dur="1" fill="hold">
                                          <p:stCondLst>
                                            <p:cond delay="0"/>
                                          </p:stCondLst>
                                        </p:cTn>
                                        <p:tgtEl>
                                          <p:spTgt spid="105"/>
                                        </p:tgtEl>
                                        <p:attrNameLst>
                                          <p:attrName>style.visibility</p:attrName>
                                        </p:attrNameLst>
                                      </p:cBhvr>
                                      <p:to>
                                        <p:strVal val="visible"/>
                                      </p:to>
                                    </p:set>
                                    <p:animEffect transition="in" filter="fade">
                                      <p:cBhvr>
                                        <p:cTn id="302" dur="500"/>
                                        <p:tgtEl>
                                          <p:spTgt spid="105"/>
                                        </p:tgtEl>
                                      </p:cBhvr>
                                    </p:animEffect>
                                  </p:childTnLst>
                                  <p:subTnLst>
                                    <p:audio>
                                      <p:cMediaNode>
                                        <p:cTn display="0" masterRel="sameClick">
                                          <p:stCondLst>
                                            <p:cond evt="begin" delay="0">
                                              <p:tn val="300"/>
                                            </p:cond>
                                          </p:stCondLst>
                                          <p:endCondLst>
                                            <p:cond evt="onStopAudio" delay="0">
                                              <p:tgtEl>
                                                <p:sldTgt/>
                                              </p:tgtEl>
                                            </p:cond>
                                          </p:endCondLst>
                                        </p:cTn>
                                        <p:tgtEl>
                                          <p:sndTgt r:embed="rId5" name="Check mark.wav"/>
                                        </p:tgtEl>
                                      </p:cMediaNode>
                                    </p:audio>
                                  </p:subTnLst>
                                </p:cTn>
                              </p:par>
                            </p:childTnLst>
                          </p:cTn>
                        </p:par>
                        <p:par>
                          <p:cTn id="303" fill="hold">
                            <p:stCondLst>
                              <p:cond delay="1250"/>
                            </p:stCondLst>
                            <p:childTnLst>
                              <p:par>
                                <p:cTn id="304" presetID="10" presetClass="entr" presetSubtype="0" fill="hold" grpId="0" nodeType="afterEffect">
                                  <p:stCondLst>
                                    <p:cond delay="0"/>
                                  </p:stCondLst>
                                  <p:childTnLst>
                                    <p:set>
                                      <p:cBhvr>
                                        <p:cTn id="305" dur="1" fill="hold">
                                          <p:stCondLst>
                                            <p:cond delay="0"/>
                                          </p:stCondLst>
                                        </p:cTn>
                                        <p:tgtEl>
                                          <p:spTgt spid="108"/>
                                        </p:tgtEl>
                                        <p:attrNameLst>
                                          <p:attrName>style.visibility</p:attrName>
                                        </p:attrNameLst>
                                      </p:cBhvr>
                                      <p:to>
                                        <p:strVal val="visible"/>
                                      </p:to>
                                    </p:set>
                                    <p:animEffect transition="in" filter="fade">
                                      <p:cBhvr>
                                        <p:cTn id="306" dur="500"/>
                                        <p:tgtEl>
                                          <p:spTgt spid="108"/>
                                        </p:tgtEl>
                                      </p:cBhvr>
                                    </p:animEffect>
                                  </p:childTnLst>
                                </p:cTn>
                              </p:par>
                            </p:childTnLst>
                          </p:cTn>
                        </p:par>
                      </p:childTnLst>
                    </p:cTn>
                  </p:par>
                </p:childTnLst>
              </p:cTn>
              <p:nextCondLst>
                <p:cond evt="onClick" delay="0">
                  <p:tgtEl>
                    <p:spTgt spid="107"/>
                  </p:tgtEl>
                </p:cond>
              </p:nextCondLst>
            </p:seq>
            <p:seq concurrent="1" nextAc="seek">
              <p:cTn id="307" restart="whenNotActive" fill="hold" evtFilter="cancelBubble" nodeType="interactiveSeq">
                <p:stCondLst>
                  <p:cond evt="onClick" delay="0">
                    <p:tgtEl>
                      <p:spTgt spid="108"/>
                    </p:tgtEl>
                  </p:cond>
                </p:stCondLst>
                <p:endSync evt="end" delay="0">
                  <p:rtn val="all"/>
                </p:endSync>
                <p:childTnLst>
                  <p:par>
                    <p:cTn id="308" fill="hold">
                      <p:stCondLst>
                        <p:cond delay="0"/>
                      </p:stCondLst>
                      <p:childTnLst>
                        <p:par>
                          <p:cTn id="309" fill="hold">
                            <p:stCondLst>
                              <p:cond delay="0"/>
                            </p:stCondLst>
                            <p:childTnLst>
                              <p:par>
                                <p:cTn id="310" presetID="10" presetClass="exit" presetSubtype="0" fill="hold" grpId="1" nodeType="clickEffect">
                                  <p:stCondLst>
                                    <p:cond delay="0"/>
                                  </p:stCondLst>
                                  <p:childTnLst>
                                    <p:animEffect transition="out" filter="fade">
                                      <p:cBhvr>
                                        <p:cTn id="311" dur="500"/>
                                        <p:tgtEl>
                                          <p:spTgt spid="108"/>
                                        </p:tgtEl>
                                      </p:cBhvr>
                                    </p:animEffect>
                                    <p:set>
                                      <p:cBhvr>
                                        <p:cTn id="312" dur="1" fill="hold">
                                          <p:stCondLst>
                                            <p:cond delay="499"/>
                                          </p:stCondLst>
                                        </p:cTn>
                                        <p:tgtEl>
                                          <p:spTgt spid="108"/>
                                        </p:tgtEl>
                                        <p:attrNameLst>
                                          <p:attrName>style.visibility</p:attrName>
                                        </p:attrNameLst>
                                      </p:cBhvr>
                                      <p:to>
                                        <p:strVal val="hidden"/>
                                      </p:to>
                                    </p:set>
                                  </p:childTnLst>
                                </p:cTn>
                              </p:par>
                            </p:childTnLst>
                          </p:cTn>
                        </p:par>
                        <p:par>
                          <p:cTn id="313" fill="hold">
                            <p:stCondLst>
                              <p:cond delay="500"/>
                            </p:stCondLst>
                            <p:childTnLst>
                              <p:par>
                                <p:cTn id="314" presetID="10" presetClass="entr" presetSubtype="0" fill="hold" grpId="0" nodeType="afterEffect">
                                  <p:stCondLst>
                                    <p:cond delay="0"/>
                                  </p:stCondLst>
                                  <p:childTnLst>
                                    <p:set>
                                      <p:cBhvr>
                                        <p:cTn id="315" dur="1" fill="hold">
                                          <p:stCondLst>
                                            <p:cond delay="0"/>
                                          </p:stCondLst>
                                        </p:cTn>
                                        <p:tgtEl>
                                          <p:spTgt spid="106"/>
                                        </p:tgtEl>
                                        <p:attrNameLst>
                                          <p:attrName>style.visibility</p:attrName>
                                        </p:attrNameLst>
                                      </p:cBhvr>
                                      <p:to>
                                        <p:strVal val="visible"/>
                                      </p:to>
                                    </p:set>
                                    <p:animEffect transition="in" filter="fade">
                                      <p:cBhvr>
                                        <p:cTn id="316" dur="500"/>
                                        <p:tgtEl>
                                          <p:spTgt spid="106"/>
                                        </p:tgtEl>
                                      </p:cBhvr>
                                    </p:animEffect>
                                  </p:childTnLst>
                                  <p:subTnLst>
                                    <p:audio>
                                      <p:cMediaNode>
                                        <p:cTn display="0" masterRel="sameClick">
                                          <p:stCondLst>
                                            <p:cond evt="begin" delay="0">
                                              <p:tn val="314"/>
                                            </p:cond>
                                          </p:stCondLst>
                                          <p:endCondLst>
                                            <p:cond evt="onStopAudio" delay="0">
                                              <p:tgtEl>
                                                <p:sldTgt/>
                                              </p:tgtEl>
                                            </p:cond>
                                          </p:endCondLst>
                                        </p:cTn>
                                        <p:tgtEl>
                                          <p:sndTgt r:embed="rId5" name="Check mark.wav"/>
                                        </p:tgtEl>
                                      </p:cMediaNode>
                                    </p:audio>
                                  </p:subTnLst>
                                </p:cTn>
                              </p:par>
                            </p:childTnLst>
                          </p:cTn>
                        </p:par>
                        <p:par>
                          <p:cTn id="317" fill="hold">
                            <p:stCondLst>
                              <p:cond delay="1000"/>
                            </p:stCondLst>
                            <p:childTnLst>
                              <p:par>
                                <p:cTn id="318" presetID="10" presetClass="entr" presetSubtype="0" fill="hold" grpId="0" nodeType="afterEffect">
                                  <p:stCondLst>
                                    <p:cond delay="0"/>
                                  </p:stCondLst>
                                  <p:childTnLst>
                                    <p:set>
                                      <p:cBhvr>
                                        <p:cTn id="319" dur="1" fill="hold">
                                          <p:stCondLst>
                                            <p:cond delay="0"/>
                                          </p:stCondLst>
                                        </p:cTn>
                                        <p:tgtEl>
                                          <p:spTgt spid="110"/>
                                        </p:tgtEl>
                                        <p:attrNameLst>
                                          <p:attrName>style.visibility</p:attrName>
                                        </p:attrNameLst>
                                      </p:cBhvr>
                                      <p:to>
                                        <p:strVal val="visible"/>
                                      </p:to>
                                    </p:set>
                                    <p:animEffect transition="in" filter="fade">
                                      <p:cBhvr>
                                        <p:cTn id="320" dur="500"/>
                                        <p:tgtEl>
                                          <p:spTgt spid="110"/>
                                        </p:tgtEl>
                                      </p:cBhvr>
                                    </p:animEffect>
                                  </p:childTnLst>
                                </p:cTn>
                              </p:par>
                            </p:childTnLst>
                          </p:cTn>
                        </p:par>
                      </p:childTnLst>
                    </p:cTn>
                  </p:par>
                </p:childTnLst>
              </p:cTn>
              <p:nextCondLst>
                <p:cond evt="onClick" delay="0">
                  <p:tgtEl>
                    <p:spTgt spid="108"/>
                  </p:tgtEl>
                </p:cond>
              </p:nextCondLst>
            </p:seq>
            <p:seq concurrent="1" nextAc="seek">
              <p:cTn id="321" restart="whenNotActive" fill="hold" evtFilter="cancelBubble" nodeType="interactiveSeq">
                <p:stCondLst>
                  <p:cond evt="onClick" delay="0">
                    <p:tgtEl>
                      <p:spTgt spid="110"/>
                    </p:tgtEl>
                  </p:cond>
                </p:stCondLst>
                <p:endSync evt="end" delay="0">
                  <p:rtn val="all"/>
                </p:endSync>
                <p:childTnLst>
                  <p:par>
                    <p:cTn id="322" fill="hold">
                      <p:stCondLst>
                        <p:cond delay="0"/>
                      </p:stCondLst>
                      <p:childTnLst>
                        <p:par>
                          <p:cTn id="323" fill="hold">
                            <p:stCondLst>
                              <p:cond delay="0"/>
                            </p:stCondLst>
                            <p:childTnLst>
                              <p:par>
                                <p:cTn id="324" presetID="10" presetClass="exit" presetSubtype="0" fill="hold" grpId="1" nodeType="clickEffect">
                                  <p:stCondLst>
                                    <p:cond delay="0"/>
                                  </p:stCondLst>
                                  <p:childTnLst>
                                    <p:animEffect transition="out" filter="fade">
                                      <p:cBhvr>
                                        <p:cTn id="325" dur="500"/>
                                        <p:tgtEl>
                                          <p:spTgt spid="110"/>
                                        </p:tgtEl>
                                      </p:cBhvr>
                                    </p:animEffect>
                                    <p:set>
                                      <p:cBhvr>
                                        <p:cTn id="326" dur="1" fill="hold">
                                          <p:stCondLst>
                                            <p:cond delay="499"/>
                                          </p:stCondLst>
                                        </p:cTn>
                                        <p:tgtEl>
                                          <p:spTgt spid="110"/>
                                        </p:tgtEl>
                                        <p:attrNameLst>
                                          <p:attrName>style.visibility</p:attrName>
                                        </p:attrNameLst>
                                      </p:cBhvr>
                                      <p:to>
                                        <p:strVal val="hidden"/>
                                      </p:to>
                                    </p:set>
                                  </p:childTnLst>
                                </p:cTn>
                              </p:par>
                              <p:par>
                                <p:cTn id="327" presetID="10" presetClass="exit" presetSubtype="0" fill="hold" grpId="1" nodeType="withEffect">
                                  <p:stCondLst>
                                    <p:cond delay="0"/>
                                  </p:stCondLst>
                                  <p:childTnLst>
                                    <p:animEffect transition="out" filter="fade">
                                      <p:cBhvr>
                                        <p:cTn id="328" dur="500"/>
                                        <p:tgtEl>
                                          <p:spTgt spid="105"/>
                                        </p:tgtEl>
                                      </p:cBhvr>
                                    </p:animEffect>
                                    <p:set>
                                      <p:cBhvr>
                                        <p:cTn id="329" dur="1" fill="hold">
                                          <p:stCondLst>
                                            <p:cond delay="499"/>
                                          </p:stCondLst>
                                        </p:cTn>
                                        <p:tgtEl>
                                          <p:spTgt spid="105"/>
                                        </p:tgtEl>
                                        <p:attrNameLst>
                                          <p:attrName>style.visibility</p:attrName>
                                        </p:attrNameLst>
                                      </p:cBhvr>
                                      <p:to>
                                        <p:strVal val="hidden"/>
                                      </p:to>
                                    </p:set>
                                  </p:childTnLst>
                                </p:cTn>
                              </p:par>
                              <p:par>
                                <p:cTn id="330" presetID="10" presetClass="exit" presetSubtype="0" fill="hold" grpId="1" nodeType="withEffect">
                                  <p:stCondLst>
                                    <p:cond delay="0"/>
                                  </p:stCondLst>
                                  <p:childTnLst>
                                    <p:animEffect transition="out" filter="fade">
                                      <p:cBhvr>
                                        <p:cTn id="331" dur="500"/>
                                        <p:tgtEl>
                                          <p:spTgt spid="106"/>
                                        </p:tgtEl>
                                      </p:cBhvr>
                                    </p:animEffect>
                                    <p:set>
                                      <p:cBhvr>
                                        <p:cTn id="332"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333" restart="whenNotActive" fill="hold" evtFilter="cancelBubble" nodeType="interactiveSeq">
                <p:stCondLst>
                  <p:cond evt="onClick" delay="0">
                    <p:tgtEl>
                      <p:spTgt spid="109"/>
                    </p:tgtEl>
                  </p:cond>
                </p:stCondLst>
                <p:endSync evt="end" delay="0">
                  <p:rtn val="all"/>
                </p:endSync>
                <p:childTnLst>
                  <p:par>
                    <p:cTn id="334" fill="hold">
                      <p:stCondLst>
                        <p:cond delay="0"/>
                      </p:stCondLst>
                      <p:childTnLst>
                        <p:par>
                          <p:cTn id="335" fill="hold">
                            <p:stCondLst>
                              <p:cond delay="0"/>
                            </p:stCondLst>
                            <p:childTnLst>
                              <p:par>
                                <p:cTn id="336" presetID="0" presetClass="path" presetSubtype="0" accel="50000" decel="50000" fill="hold" nodeType="clickEffect">
                                  <p:stCondLst>
                                    <p:cond delay="0"/>
                                  </p:stCondLst>
                                  <p:childTnLst>
                                    <p:animMotion origin="layout" path="M -0.00027 1.11111E-6 C -0.03021 0.02685 -0.05287 0.04398 -0.0806 0.04792 C -0.12149 0.05694 -0.15912 0.05046 -0.20508 0.03588 " pathEditMode="relative" rAng="0" ptsTypes="AAA">
                                      <p:cBhvr>
                                        <p:cTn id="337" dur="3000" fill="hold"/>
                                        <p:tgtEl>
                                          <p:spTgt spid="109"/>
                                        </p:tgtEl>
                                        <p:attrNameLst>
                                          <p:attrName>ppt_x</p:attrName>
                                          <p:attrName>ppt_y</p:attrName>
                                        </p:attrNameLst>
                                      </p:cBhvr>
                                      <p:rCtr x="-10247" y="2593"/>
                                    </p:animMotion>
                                  </p:childTnLst>
                                  <p:subTnLst>
                                    <p:audio>
                                      <p:cMediaNode>
                                        <p:cTn display="0" masterRel="sameClick">
                                          <p:stCondLst>
                                            <p:cond evt="begin" delay="0">
                                              <p:tn val="336"/>
                                            </p:cond>
                                          </p:stCondLst>
                                          <p:endCondLst>
                                            <p:cond evt="onStopAudio" delay="0">
                                              <p:tgtEl>
                                                <p:sldTgt/>
                                              </p:tgtEl>
                                            </p:cond>
                                          </p:endCondLst>
                                        </p:cTn>
                                        <p:tgtEl>
                                          <p:sndTgt r:embed="rId6" name="chimes.wav"/>
                                        </p:tgtEl>
                                      </p:cMediaNode>
                                    </p:audio>
                                  </p:subTnLst>
                                </p:cTn>
                              </p:par>
                              <p:par>
                                <p:cTn id="338" presetID="8" presetClass="emph" presetSubtype="0" fill="hold" nodeType="withEffect">
                                  <p:stCondLst>
                                    <p:cond delay="0"/>
                                  </p:stCondLst>
                                  <p:childTnLst>
                                    <p:animRot by="5400000">
                                      <p:cBhvr>
                                        <p:cTn id="339" dur="3000" fill="hold"/>
                                        <p:tgtEl>
                                          <p:spTgt spid="109"/>
                                        </p:tgtEl>
                                        <p:attrNameLst>
                                          <p:attrName>r</p:attrName>
                                        </p:attrNameLst>
                                      </p:cBhvr>
                                    </p:animRot>
                                  </p:childTnLst>
                                </p:cTn>
                              </p:par>
                              <p:par>
                                <p:cTn id="340" presetID="6" presetClass="emph" presetSubtype="0" fill="hold" nodeType="withEffect">
                                  <p:stCondLst>
                                    <p:cond delay="0"/>
                                  </p:stCondLst>
                                  <p:childTnLst>
                                    <p:animScale>
                                      <p:cBhvr>
                                        <p:cTn id="341" dur="3000" fill="hold"/>
                                        <p:tgtEl>
                                          <p:spTgt spid="109"/>
                                        </p:tgtEl>
                                      </p:cBhvr>
                                      <p:by x="20000" y="20000"/>
                                    </p:animScale>
                                  </p:childTnLst>
                                </p:cTn>
                              </p:par>
                              <p:par>
                                <p:cTn id="342" presetID="10" presetClass="exit" presetSubtype="0" fill="hold" nodeType="withEffect">
                                  <p:stCondLst>
                                    <p:cond delay="2500"/>
                                  </p:stCondLst>
                                  <p:childTnLst>
                                    <p:animEffect transition="out" filter="fade">
                                      <p:cBhvr>
                                        <p:cTn id="343" dur="500"/>
                                        <p:tgtEl>
                                          <p:spTgt spid="109"/>
                                        </p:tgtEl>
                                      </p:cBhvr>
                                    </p:animEffect>
                                    <p:set>
                                      <p:cBhvr>
                                        <p:cTn id="344" dur="1" fill="hold">
                                          <p:stCondLst>
                                            <p:cond delay="499"/>
                                          </p:stCondLst>
                                        </p:cTn>
                                        <p:tgtEl>
                                          <p:spTgt spid="109"/>
                                        </p:tgtEl>
                                        <p:attrNameLst>
                                          <p:attrName>style.visibility</p:attrName>
                                        </p:attrNameLst>
                                      </p:cBhvr>
                                      <p:to>
                                        <p:strVal val="hidden"/>
                                      </p:to>
                                    </p:set>
                                  </p:childTnLst>
                                </p:cTn>
                              </p:par>
                              <p:par>
                                <p:cTn id="345" presetID="1" presetClass="mediacall" presetSubtype="0" fill="hold" nodeType="withEffect">
                                  <p:stCondLst>
                                    <p:cond delay="2500"/>
                                  </p:stCondLst>
                                  <p:childTnLst>
                                    <p:cmd type="call" cmd="playFrom(0.0)">
                                      <p:cBhvr>
                                        <p:cTn id="346" dur="487" fill="hold"/>
                                        <p:tgtEl>
                                          <p:spTgt spid="4"/>
                                        </p:tgtEl>
                                      </p:cBhvr>
                                    </p:cmd>
                                  </p:childTnLst>
                                </p:cTn>
                              </p:par>
                              <p:par>
                                <p:cTn id="347" presetID="32" presetClass="emph" presetSubtype="0" repeatCount="4000" fill="hold" nodeType="withEffect">
                                  <p:stCondLst>
                                    <p:cond delay="3000"/>
                                  </p:stCondLst>
                                  <p:childTnLst>
                                    <p:animRot by="120000">
                                      <p:cBhvr>
                                        <p:cTn id="348" dur="50" fill="hold">
                                          <p:stCondLst>
                                            <p:cond delay="0"/>
                                          </p:stCondLst>
                                        </p:cTn>
                                        <p:tgtEl>
                                          <p:spTgt spid="5"/>
                                        </p:tgtEl>
                                        <p:attrNameLst>
                                          <p:attrName>r</p:attrName>
                                        </p:attrNameLst>
                                      </p:cBhvr>
                                    </p:animRot>
                                    <p:animRot by="-240000">
                                      <p:cBhvr>
                                        <p:cTn id="349" dur="100" fill="hold">
                                          <p:stCondLst>
                                            <p:cond delay="100"/>
                                          </p:stCondLst>
                                        </p:cTn>
                                        <p:tgtEl>
                                          <p:spTgt spid="5"/>
                                        </p:tgtEl>
                                        <p:attrNameLst>
                                          <p:attrName>r</p:attrName>
                                        </p:attrNameLst>
                                      </p:cBhvr>
                                    </p:animRot>
                                    <p:animRot by="240000">
                                      <p:cBhvr>
                                        <p:cTn id="350" dur="100" fill="hold">
                                          <p:stCondLst>
                                            <p:cond delay="200"/>
                                          </p:stCondLst>
                                        </p:cTn>
                                        <p:tgtEl>
                                          <p:spTgt spid="5"/>
                                        </p:tgtEl>
                                        <p:attrNameLst>
                                          <p:attrName>r</p:attrName>
                                        </p:attrNameLst>
                                      </p:cBhvr>
                                    </p:animRot>
                                    <p:animRot by="-240000">
                                      <p:cBhvr>
                                        <p:cTn id="351" dur="100" fill="hold">
                                          <p:stCondLst>
                                            <p:cond delay="300"/>
                                          </p:stCondLst>
                                        </p:cTn>
                                        <p:tgtEl>
                                          <p:spTgt spid="5"/>
                                        </p:tgtEl>
                                        <p:attrNameLst>
                                          <p:attrName>r</p:attrName>
                                        </p:attrNameLst>
                                      </p:cBhvr>
                                    </p:animRot>
                                    <p:animRot by="120000">
                                      <p:cBhvr>
                                        <p:cTn id="352" dur="100" fill="hold">
                                          <p:stCondLst>
                                            <p:cond delay="400"/>
                                          </p:stCondLst>
                                        </p:cTn>
                                        <p:tgtEl>
                                          <p:spTgt spid="5"/>
                                        </p:tgtEl>
                                        <p:attrNameLst>
                                          <p:attrName>r</p:attrName>
                                        </p:attrNameLst>
                                      </p:cBhvr>
                                    </p:animRot>
                                  </p:childTnLst>
                                  <p:subTnLst>
                                    <p:audio>
                                      <p:cMediaNode>
                                        <p:cTn display="0" masterRel="sameClick">
                                          <p:stCondLst>
                                            <p:cond evt="begin" delay="0">
                                              <p:tn val="347"/>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109"/>
                  </p:tgtEl>
                </p:cond>
              </p:nextCondLst>
            </p:seq>
          </p:childTnLst>
        </p:cTn>
      </p:par>
    </p:tnLst>
    <p:bldLst>
      <p:bldP spid="15" grpId="0" animBg="1"/>
      <p:bldP spid="15" grpId="1" animBg="1"/>
      <p:bldP spid="6" grpId="0" animBg="1"/>
      <p:bldP spid="6" grpId="1" animBg="1"/>
      <p:bldP spid="83" grpId="0" animBg="1"/>
      <p:bldP spid="83" grpId="1" animBg="1"/>
      <p:bldP spid="82" grpId="0" animBg="1"/>
      <p:bldP spid="82" grpId="1" animBg="1"/>
      <p:bldP spid="94" grpId="0" animBg="1"/>
      <p:bldP spid="94" grpId="1" animBg="1"/>
      <p:bldP spid="93" grpId="0" animBg="1"/>
      <p:bldP spid="93" grpId="1" animBg="1"/>
      <p:bldP spid="100" grpId="0" animBg="1"/>
      <p:bldP spid="100" grpId="1" animBg="1"/>
      <p:bldP spid="99" grpId="0" animBg="1"/>
      <p:bldP spid="99" grpId="1" animBg="1"/>
      <p:bldP spid="106" grpId="0" animBg="1"/>
      <p:bldP spid="106" grpId="1" animBg="1"/>
      <p:bldP spid="105" grpId="0" animBg="1"/>
      <p:bldP spid="105" grpId="1" animBg="1"/>
      <p:bldP spid="3" grpId="0" animBg="1"/>
      <p:bldP spid="3" grpId="1" animBg="1"/>
      <p:bldP spid="80" grpId="0" animBg="1"/>
      <p:bldP spid="80" grpId="1" animBg="1"/>
      <p:bldP spid="85" grpId="0" animBg="1"/>
      <p:bldP spid="85" grpId="1" animBg="1"/>
      <p:bldP spid="87" grpId="0" animBg="1"/>
      <p:bldP spid="87" grpId="1" animBg="1"/>
      <p:bldP spid="96" grpId="0" animBg="1"/>
      <p:bldP spid="96" grpId="1" animBg="1"/>
      <p:bldP spid="98" grpId="0" animBg="1"/>
      <p:bldP spid="98" grpId="1" animBg="1"/>
      <p:bldP spid="102" grpId="0" animBg="1"/>
      <p:bldP spid="102" grpId="1" animBg="1"/>
      <p:bldP spid="104" grpId="0" animBg="1"/>
      <p:bldP spid="104" grpId="1" animBg="1"/>
      <p:bldP spid="108" grpId="0" animBg="1"/>
      <p:bldP spid="108" grpId="1" animBg="1"/>
      <p:bldP spid="110" grpId="0" animBg="1"/>
      <p:bldP spid="11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41" name="Group 40"/>
          <p:cNvGrpSpPr/>
          <p:nvPr/>
        </p:nvGrpSpPr>
        <p:grpSpPr>
          <a:xfrm>
            <a:off x="4324822" y="0"/>
            <a:ext cx="9609570" cy="1673658"/>
            <a:chOff x="2428355" y="116331"/>
            <a:chExt cx="23539082" cy="3026410"/>
          </a:xfrm>
        </p:grpSpPr>
        <p:grpSp>
          <p:nvGrpSpPr>
            <p:cNvPr id="2" name="Group 2"/>
            <p:cNvGrpSpPr/>
            <p:nvPr/>
          </p:nvGrpSpPr>
          <p:grpSpPr>
            <a:xfrm>
              <a:off x="2428355" y="116331"/>
              <a:ext cx="22232492" cy="3026410"/>
              <a:chOff x="903704" y="-96827"/>
              <a:chExt cx="10883549" cy="1913890"/>
            </a:xfrm>
          </p:grpSpPr>
          <p:sp>
            <p:nvSpPr>
              <p:cNvPr id="3" name="Freeform 3"/>
              <p:cNvSpPr/>
              <p:nvPr/>
            </p:nvSpPr>
            <p:spPr>
              <a:xfrm>
                <a:off x="903704" y="-96827"/>
                <a:ext cx="10883549" cy="1913890"/>
              </a:xfrm>
              <a:custGeom>
                <a:avLst/>
                <a:gdLst/>
                <a:ahLst/>
                <a:cxnLst/>
                <a:rect l="l" t="t" r="r" b="b"/>
                <a:pathLst>
                  <a:path w="8406414" h="1913890">
                    <a:moveTo>
                      <a:pt x="8281953" y="1913890"/>
                    </a:moveTo>
                    <a:lnTo>
                      <a:pt x="124460" y="1913890"/>
                    </a:lnTo>
                    <a:cubicBezTo>
                      <a:pt x="55880" y="1913890"/>
                      <a:pt x="0" y="1858010"/>
                      <a:pt x="0" y="1789430"/>
                    </a:cubicBezTo>
                    <a:lnTo>
                      <a:pt x="0" y="124460"/>
                    </a:lnTo>
                    <a:cubicBezTo>
                      <a:pt x="0" y="55880"/>
                      <a:pt x="55880" y="0"/>
                      <a:pt x="124460" y="0"/>
                    </a:cubicBezTo>
                    <a:lnTo>
                      <a:pt x="8281954" y="0"/>
                    </a:lnTo>
                    <a:cubicBezTo>
                      <a:pt x="8350534" y="0"/>
                      <a:pt x="8406414" y="55880"/>
                      <a:pt x="8406414" y="124460"/>
                    </a:cubicBezTo>
                    <a:lnTo>
                      <a:pt x="8406414" y="1789430"/>
                    </a:lnTo>
                    <a:cubicBezTo>
                      <a:pt x="8406414" y="1858010"/>
                      <a:pt x="8350534" y="1913890"/>
                      <a:pt x="8281954" y="1913890"/>
                    </a:cubicBezTo>
                    <a:close/>
                  </a:path>
                </a:pathLst>
              </a:custGeom>
              <a:solidFill>
                <a:schemeClr val="accent5">
                  <a:lumMod val="40000"/>
                  <a:lumOff val="60000"/>
                </a:schemeClr>
              </a:solidFill>
            </p:spPr>
          </p:sp>
        </p:grpSp>
        <p:sp>
          <p:nvSpPr>
            <p:cNvPr id="39" name="Rectangle 38"/>
            <p:cNvSpPr/>
            <p:nvPr/>
          </p:nvSpPr>
          <p:spPr>
            <a:xfrm>
              <a:off x="4875377" y="787391"/>
              <a:ext cx="21092060" cy="2120419"/>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HƯỚNG</a:t>
              </a:r>
              <a:r>
                <a:rPr kumimoji="0" lang="en-US" sz="5400" b="1" i="0" u="none" strike="noStrike" kern="1200" cap="none" spc="0" normalizeH="0" noProof="0" dirty="0" smtClean="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DẪN VỀ NHÀ</a:t>
              </a:r>
              <a:endParaRPr kumimoji="0" lang="vi-VN"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42915" y="2065350"/>
            <a:ext cx="14463976" cy="7882245"/>
          </a:xfrm>
          <a:prstGeom prst="rect">
            <a:avLst/>
          </a:prstGeom>
        </p:spPr>
      </p:pic>
      <p:sp>
        <p:nvSpPr>
          <p:cNvPr id="4" name="TextBox 3"/>
          <p:cNvSpPr txBox="1"/>
          <p:nvPr/>
        </p:nvSpPr>
        <p:spPr>
          <a:xfrm>
            <a:off x="3795606" y="2880116"/>
            <a:ext cx="10134600" cy="830997"/>
          </a:xfrm>
          <a:prstGeom prst="rect">
            <a:avLst/>
          </a:prstGeom>
          <a:noFill/>
        </p:spPr>
        <p:txBody>
          <a:bodyPr wrap="square" rtlCol="0">
            <a:spAutoFit/>
          </a:bodyPr>
          <a:lstStyle/>
          <a:p>
            <a:pPr marL="571500" indent="-571500">
              <a:buFont typeface="Wingdings" panose="05000000000000000000" pitchFamily="2" charset="2"/>
              <a:buChar char="Ø"/>
            </a:pPr>
            <a:r>
              <a:rPr lang="en-US" sz="4800" dirty="0" smtClean="0">
                <a:solidFill>
                  <a:schemeClr val="bg1"/>
                </a:solidFill>
              </a:rPr>
              <a:t> </a:t>
            </a:r>
            <a:r>
              <a:rPr lang="en-US" sz="4800" dirty="0" err="1" smtClean="0">
                <a:solidFill>
                  <a:schemeClr val="bg1"/>
                </a:solidFill>
              </a:rPr>
              <a:t>Ghi</a:t>
            </a:r>
            <a:r>
              <a:rPr lang="en-US" sz="4800" dirty="0" smtClean="0">
                <a:solidFill>
                  <a:schemeClr val="bg1"/>
                </a:solidFill>
              </a:rPr>
              <a:t> </a:t>
            </a:r>
            <a:r>
              <a:rPr lang="en-US" sz="4800" dirty="0" err="1" smtClean="0">
                <a:solidFill>
                  <a:schemeClr val="bg1"/>
                </a:solidFill>
              </a:rPr>
              <a:t>nhớ</a:t>
            </a:r>
            <a:r>
              <a:rPr lang="en-US" sz="4800" dirty="0" smtClean="0">
                <a:solidFill>
                  <a:schemeClr val="bg1"/>
                </a:solidFill>
              </a:rPr>
              <a:t> </a:t>
            </a:r>
            <a:r>
              <a:rPr lang="en-US" sz="4800" dirty="0" err="1" smtClean="0">
                <a:solidFill>
                  <a:schemeClr val="bg1"/>
                </a:solidFill>
              </a:rPr>
              <a:t>kiến</a:t>
            </a:r>
            <a:r>
              <a:rPr lang="en-US" sz="4800" dirty="0" smtClean="0">
                <a:solidFill>
                  <a:schemeClr val="bg1"/>
                </a:solidFill>
              </a:rPr>
              <a:t> </a:t>
            </a:r>
            <a:r>
              <a:rPr lang="en-US" sz="4800" dirty="0" err="1" smtClean="0">
                <a:solidFill>
                  <a:schemeClr val="bg1"/>
                </a:solidFill>
              </a:rPr>
              <a:t>thức</a:t>
            </a:r>
            <a:r>
              <a:rPr lang="en-US" sz="4800" dirty="0" smtClean="0">
                <a:solidFill>
                  <a:schemeClr val="bg1"/>
                </a:solidFill>
              </a:rPr>
              <a:t> </a:t>
            </a:r>
            <a:r>
              <a:rPr lang="en-US" sz="4800" dirty="0" err="1" smtClean="0">
                <a:solidFill>
                  <a:schemeClr val="bg1"/>
                </a:solidFill>
              </a:rPr>
              <a:t>trong</a:t>
            </a:r>
            <a:r>
              <a:rPr lang="en-US" sz="4800" dirty="0" smtClean="0">
                <a:solidFill>
                  <a:schemeClr val="bg1"/>
                </a:solidFill>
              </a:rPr>
              <a:t> </a:t>
            </a:r>
            <a:r>
              <a:rPr lang="en-US" sz="4800" dirty="0" err="1" smtClean="0">
                <a:solidFill>
                  <a:schemeClr val="bg1"/>
                </a:solidFill>
              </a:rPr>
              <a:t>bài</a:t>
            </a:r>
            <a:endParaRPr lang="vi-VN" sz="4800" dirty="0">
              <a:solidFill>
                <a:schemeClr val="bg1"/>
              </a:solidFill>
            </a:endParaRPr>
          </a:p>
        </p:txBody>
      </p:sp>
      <p:sp>
        <p:nvSpPr>
          <p:cNvPr id="18" name="TextBox 17"/>
          <p:cNvSpPr txBox="1"/>
          <p:nvPr/>
        </p:nvSpPr>
        <p:spPr>
          <a:xfrm>
            <a:off x="3795606" y="4241061"/>
            <a:ext cx="10134600" cy="1865126"/>
          </a:xfrm>
          <a:prstGeom prst="rect">
            <a:avLst/>
          </a:prstGeom>
          <a:noFill/>
        </p:spPr>
        <p:txBody>
          <a:bodyPr wrap="square" rtlCol="0">
            <a:spAutoFit/>
          </a:bodyPr>
          <a:lstStyle/>
          <a:p>
            <a:pPr marL="571500" indent="-571500">
              <a:lnSpc>
                <a:spcPct val="120000"/>
              </a:lnSpc>
              <a:buFont typeface="Wingdings" panose="05000000000000000000" pitchFamily="2" charset="2"/>
              <a:buChar char="Ø"/>
            </a:pPr>
            <a:r>
              <a:rPr lang="en-US" sz="4800" dirty="0" smtClean="0">
                <a:solidFill>
                  <a:schemeClr val="bg1"/>
                </a:solidFill>
              </a:rPr>
              <a:t> </a:t>
            </a:r>
            <a:r>
              <a:rPr lang="en-US" sz="4800" dirty="0" err="1" smtClean="0">
                <a:solidFill>
                  <a:schemeClr val="bg1"/>
                </a:solidFill>
              </a:rPr>
              <a:t>Hoàn</a:t>
            </a:r>
            <a:r>
              <a:rPr lang="en-US" sz="4800" dirty="0" smtClean="0">
                <a:solidFill>
                  <a:schemeClr val="bg1"/>
                </a:solidFill>
              </a:rPr>
              <a:t> </a:t>
            </a:r>
            <a:r>
              <a:rPr lang="en-US" sz="4800" dirty="0" err="1" smtClean="0">
                <a:solidFill>
                  <a:schemeClr val="bg1"/>
                </a:solidFill>
              </a:rPr>
              <a:t>thành</a:t>
            </a:r>
            <a:r>
              <a:rPr lang="en-US" sz="4800" dirty="0" smtClean="0">
                <a:solidFill>
                  <a:schemeClr val="bg1"/>
                </a:solidFill>
              </a:rPr>
              <a:t> </a:t>
            </a:r>
            <a:r>
              <a:rPr lang="en-US" sz="4800" dirty="0" err="1" smtClean="0">
                <a:solidFill>
                  <a:schemeClr val="bg1"/>
                </a:solidFill>
              </a:rPr>
              <a:t>các</a:t>
            </a:r>
            <a:r>
              <a:rPr lang="en-US" sz="4800" dirty="0" smtClean="0">
                <a:solidFill>
                  <a:schemeClr val="bg1"/>
                </a:solidFill>
              </a:rPr>
              <a:t> </a:t>
            </a:r>
            <a:r>
              <a:rPr lang="en-US" sz="4800" dirty="0" err="1" smtClean="0">
                <a:solidFill>
                  <a:schemeClr val="bg1"/>
                </a:solidFill>
              </a:rPr>
              <a:t>bài</a:t>
            </a:r>
            <a:r>
              <a:rPr lang="en-US" sz="4800" dirty="0" smtClean="0">
                <a:solidFill>
                  <a:schemeClr val="bg1"/>
                </a:solidFill>
              </a:rPr>
              <a:t> </a:t>
            </a:r>
            <a:r>
              <a:rPr lang="en-US" sz="4800" dirty="0" err="1" smtClean="0">
                <a:solidFill>
                  <a:schemeClr val="bg1"/>
                </a:solidFill>
              </a:rPr>
              <a:t>tập</a:t>
            </a:r>
            <a:r>
              <a:rPr lang="en-US" sz="4800" dirty="0" smtClean="0">
                <a:solidFill>
                  <a:schemeClr val="bg1"/>
                </a:solidFill>
              </a:rPr>
              <a:t> </a:t>
            </a:r>
            <a:r>
              <a:rPr lang="en-US" sz="4800" dirty="0" err="1" smtClean="0">
                <a:solidFill>
                  <a:schemeClr val="bg1"/>
                </a:solidFill>
              </a:rPr>
              <a:t>còn</a:t>
            </a:r>
            <a:r>
              <a:rPr lang="en-US" sz="4800" dirty="0" smtClean="0">
                <a:solidFill>
                  <a:schemeClr val="bg1"/>
                </a:solidFill>
              </a:rPr>
              <a:t> </a:t>
            </a:r>
            <a:r>
              <a:rPr lang="en-US" sz="4800" dirty="0" err="1" smtClean="0">
                <a:solidFill>
                  <a:schemeClr val="bg1"/>
                </a:solidFill>
              </a:rPr>
              <a:t>lại</a:t>
            </a:r>
            <a:r>
              <a:rPr lang="en-US" sz="4800" dirty="0" smtClean="0">
                <a:solidFill>
                  <a:schemeClr val="bg1"/>
                </a:solidFill>
              </a:rPr>
              <a:t> SGK + </a:t>
            </a:r>
            <a:r>
              <a:rPr lang="en-US" sz="4800" dirty="0" err="1" smtClean="0">
                <a:solidFill>
                  <a:schemeClr val="bg1"/>
                </a:solidFill>
              </a:rPr>
              <a:t>làm</a:t>
            </a:r>
            <a:r>
              <a:rPr lang="en-US" sz="4800" dirty="0" smtClean="0">
                <a:solidFill>
                  <a:schemeClr val="bg1"/>
                </a:solidFill>
              </a:rPr>
              <a:t> them SBT</a:t>
            </a:r>
            <a:endParaRPr lang="vi-VN" sz="4800" dirty="0">
              <a:solidFill>
                <a:schemeClr val="bg1"/>
              </a:solidFill>
            </a:endParaRPr>
          </a:p>
        </p:txBody>
      </p:sp>
      <p:sp>
        <p:nvSpPr>
          <p:cNvPr id="19" name="TextBox 18"/>
          <p:cNvSpPr txBox="1"/>
          <p:nvPr/>
        </p:nvSpPr>
        <p:spPr>
          <a:xfrm>
            <a:off x="3795606" y="6546304"/>
            <a:ext cx="10758594" cy="1865126"/>
          </a:xfrm>
          <a:prstGeom prst="rect">
            <a:avLst/>
          </a:prstGeom>
          <a:noFill/>
        </p:spPr>
        <p:txBody>
          <a:bodyPr wrap="square" rtlCol="0">
            <a:spAutoFit/>
          </a:bodyPr>
          <a:lstStyle/>
          <a:p>
            <a:pPr marL="571500" indent="-571500">
              <a:lnSpc>
                <a:spcPct val="120000"/>
              </a:lnSpc>
              <a:buFont typeface="Wingdings" panose="05000000000000000000" pitchFamily="2" charset="2"/>
              <a:buChar char="Ø"/>
            </a:pPr>
            <a:r>
              <a:rPr lang="en-US" sz="4800" dirty="0" smtClean="0">
                <a:solidFill>
                  <a:schemeClr val="bg1"/>
                </a:solidFill>
              </a:rPr>
              <a:t> </a:t>
            </a:r>
            <a:r>
              <a:rPr lang="en-US" sz="4800" dirty="0" err="1" smtClean="0">
                <a:solidFill>
                  <a:schemeClr val="bg1"/>
                </a:solidFill>
              </a:rPr>
              <a:t>Đọc</a:t>
            </a:r>
            <a:r>
              <a:rPr lang="en-US" sz="4800" dirty="0" smtClean="0">
                <a:solidFill>
                  <a:schemeClr val="bg1"/>
                </a:solidFill>
              </a:rPr>
              <a:t> </a:t>
            </a:r>
            <a:r>
              <a:rPr lang="en-US" sz="4800" dirty="0" err="1" smtClean="0">
                <a:solidFill>
                  <a:schemeClr val="bg1"/>
                </a:solidFill>
              </a:rPr>
              <a:t>và</a:t>
            </a:r>
            <a:r>
              <a:rPr lang="en-US" sz="4800" dirty="0" smtClean="0">
                <a:solidFill>
                  <a:schemeClr val="bg1"/>
                </a:solidFill>
              </a:rPr>
              <a:t> </a:t>
            </a:r>
            <a:r>
              <a:rPr lang="en-US" sz="4800" dirty="0" err="1" smtClean="0">
                <a:solidFill>
                  <a:schemeClr val="bg1"/>
                </a:solidFill>
              </a:rPr>
              <a:t>chuẩn</a:t>
            </a:r>
            <a:r>
              <a:rPr lang="en-US" sz="4800" dirty="0" smtClean="0">
                <a:solidFill>
                  <a:schemeClr val="bg1"/>
                </a:solidFill>
              </a:rPr>
              <a:t> </a:t>
            </a:r>
            <a:r>
              <a:rPr lang="en-US" sz="4800" dirty="0" err="1" smtClean="0">
                <a:solidFill>
                  <a:schemeClr val="bg1"/>
                </a:solidFill>
              </a:rPr>
              <a:t>bị</a:t>
            </a:r>
            <a:r>
              <a:rPr lang="en-US" sz="4800" dirty="0" smtClean="0">
                <a:solidFill>
                  <a:schemeClr val="bg1"/>
                </a:solidFill>
              </a:rPr>
              <a:t> </a:t>
            </a:r>
            <a:r>
              <a:rPr lang="en-US" sz="4800" dirty="0" err="1" smtClean="0">
                <a:solidFill>
                  <a:schemeClr val="bg1"/>
                </a:solidFill>
              </a:rPr>
              <a:t>trước</a:t>
            </a:r>
            <a:r>
              <a:rPr lang="en-US" sz="4800" dirty="0" smtClean="0">
                <a:solidFill>
                  <a:schemeClr val="bg1"/>
                </a:solidFill>
              </a:rPr>
              <a:t> </a:t>
            </a:r>
            <a:r>
              <a:rPr lang="en-US" sz="4800" dirty="0" err="1" smtClean="0">
                <a:solidFill>
                  <a:schemeClr val="bg1"/>
                </a:solidFill>
              </a:rPr>
              <a:t>bài</a:t>
            </a:r>
            <a:r>
              <a:rPr lang="en-US" sz="4800" dirty="0" smtClean="0">
                <a:solidFill>
                  <a:schemeClr val="bg1"/>
                </a:solidFill>
              </a:rPr>
              <a:t> </a:t>
            </a:r>
            <a:r>
              <a:rPr lang="en-US" sz="4800" dirty="0" err="1" smtClean="0">
                <a:solidFill>
                  <a:schemeClr val="bg1"/>
                </a:solidFill>
              </a:rPr>
              <a:t>mới</a:t>
            </a:r>
            <a:r>
              <a:rPr lang="en-US" sz="4800" dirty="0" smtClean="0">
                <a:solidFill>
                  <a:schemeClr val="bg1"/>
                </a:solidFill>
              </a:rPr>
              <a:t>: “</a:t>
            </a:r>
            <a:r>
              <a:rPr lang="en-US" sz="4800" b="1" dirty="0" err="1" smtClean="0">
                <a:solidFill>
                  <a:schemeClr val="bg1"/>
                </a:solidFill>
              </a:rPr>
              <a:t>Phép</a:t>
            </a:r>
            <a:r>
              <a:rPr lang="en-US" sz="4800" b="1" dirty="0" smtClean="0">
                <a:solidFill>
                  <a:schemeClr val="bg1"/>
                </a:solidFill>
              </a:rPr>
              <a:t> </a:t>
            </a:r>
            <a:r>
              <a:rPr lang="en-US" sz="4800" b="1" dirty="0" err="1" smtClean="0">
                <a:solidFill>
                  <a:schemeClr val="bg1"/>
                </a:solidFill>
              </a:rPr>
              <a:t>cộng</a:t>
            </a:r>
            <a:r>
              <a:rPr lang="en-US" sz="4800" b="1" dirty="0" smtClean="0">
                <a:solidFill>
                  <a:schemeClr val="bg1"/>
                </a:solidFill>
              </a:rPr>
              <a:t> </a:t>
            </a:r>
            <a:r>
              <a:rPr lang="en-US" sz="4800" b="1" dirty="0" err="1" smtClean="0">
                <a:solidFill>
                  <a:schemeClr val="bg1"/>
                </a:solidFill>
              </a:rPr>
              <a:t>số</a:t>
            </a:r>
            <a:r>
              <a:rPr lang="en-US" sz="4800" b="1" dirty="0" smtClean="0">
                <a:solidFill>
                  <a:schemeClr val="bg1"/>
                </a:solidFill>
              </a:rPr>
              <a:t> </a:t>
            </a:r>
            <a:r>
              <a:rPr lang="en-US" sz="4800" b="1" dirty="0" err="1" smtClean="0">
                <a:solidFill>
                  <a:schemeClr val="bg1"/>
                </a:solidFill>
              </a:rPr>
              <a:t>nguyên</a:t>
            </a:r>
            <a:r>
              <a:rPr lang="en-US" sz="4800" dirty="0" smtClean="0">
                <a:solidFill>
                  <a:schemeClr val="bg1"/>
                </a:solidFill>
              </a:rPr>
              <a:t>”</a:t>
            </a:r>
            <a:endParaRPr lang="vi-VN" sz="4800" dirty="0">
              <a:solidFill>
                <a:schemeClr val="bg1"/>
              </a:solidFill>
            </a:endParaRPr>
          </a:p>
        </p:txBody>
      </p:sp>
    </p:spTree>
    <p:extLst>
      <p:ext uri="{BB962C8B-B14F-4D97-AF65-F5344CB8AC3E}">
        <p14:creationId xmlns:p14="http://schemas.microsoft.com/office/powerpoint/2010/main" val="3247437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108" y="1409700"/>
            <a:ext cx="17907000" cy="7493032"/>
          </a:xfrm>
          <a:prstGeom prst="rect">
            <a:avLst/>
          </a:prstGeom>
        </p:spPr>
      </p:pic>
      <p:sp>
        <p:nvSpPr>
          <p:cNvPr id="4" name="TextBox 4"/>
          <p:cNvSpPr txBox="1"/>
          <p:nvPr/>
        </p:nvSpPr>
        <p:spPr>
          <a:xfrm>
            <a:off x="4114800" y="3390900"/>
            <a:ext cx="9975616" cy="3077766"/>
          </a:xfrm>
          <a:prstGeom prst="rect">
            <a:avLst/>
          </a:prstGeom>
        </p:spPr>
        <p:txBody>
          <a:bodyPr wrap="square" lIns="0" tIns="0" rIns="0" bIns="0" rtlCol="0" anchor="t">
            <a:spAutoFit/>
          </a:bodyPr>
          <a:lstStyle/>
          <a:p>
            <a:pPr algn="ctr">
              <a:lnSpc>
                <a:spcPts val="12000"/>
              </a:lnSpc>
            </a:pPr>
            <a:r>
              <a:rPr lang="en-US" sz="8800" dirty="0" err="1" smtClean="0">
                <a:solidFill>
                  <a:srgbClr val="000000"/>
                </a:solidFill>
                <a:latin typeface="Arial" panose="020B0604020202020204" pitchFamily="34" charset="0"/>
              </a:rPr>
              <a:t>Cảm</a:t>
            </a:r>
            <a:r>
              <a:rPr lang="en-US" sz="8800" dirty="0" smtClean="0">
                <a:solidFill>
                  <a:srgbClr val="000000"/>
                </a:solidFill>
                <a:latin typeface="Arial" panose="020B0604020202020204" pitchFamily="34" charset="0"/>
              </a:rPr>
              <a:t> </a:t>
            </a:r>
            <a:r>
              <a:rPr lang="en-US" sz="8800" dirty="0" err="1" smtClean="0">
                <a:solidFill>
                  <a:srgbClr val="000000"/>
                </a:solidFill>
                <a:latin typeface="Arial" panose="020B0604020202020204" pitchFamily="34" charset="0"/>
              </a:rPr>
              <a:t>ơn</a:t>
            </a:r>
            <a:r>
              <a:rPr lang="en-US" sz="8800" dirty="0" smtClean="0">
                <a:solidFill>
                  <a:srgbClr val="000000"/>
                </a:solidFill>
                <a:latin typeface="Arial" panose="020B0604020202020204" pitchFamily="34" charset="0"/>
              </a:rPr>
              <a:t> </a:t>
            </a:r>
            <a:r>
              <a:rPr lang="en-US" sz="8800" dirty="0" err="1" smtClean="0">
                <a:solidFill>
                  <a:srgbClr val="000000"/>
                </a:solidFill>
                <a:latin typeface="Arial" panose="020B0604020202020204" pitchFamily="34" charset="0"/>
              </a:rPr>
              <a:t>các</a:t>
            </a:r>
            <a:r>
              <a:rPr lang="en-US" sz="8800" dirty="0" smtClean="0">
                <a:solidFill>
                  <a:srgbClr val="000000"/>
                </a:solidFill>
                <a:latin typeface="Arial" panose="020B0604020202020204" pitchFamily="34" charset="0"/>
              </a:rPr>
              <a:t> </a:t>
            </a:r>
            <a:r>
              <a:rPr lang="en-US" sz="8800" dirty="0" err="1" smtClean="0">
                <a:solidFill>
                  <a:srgbClr val="000000"/>
                </a:solidFill>
                <a:latin typeface="Arial" panose="020B0604020202020204" pitchFamily="34" charset="0"/>
              </a:rPr>
              <a:t>bạn</a:t>
            </a:r>
            <a:r>
              <a:rPr lang="en-US" sz="8800" dirty="0" smtClean="0">
                <a:solidFill>
                  <a:srgbClr val="000000"/>
                </a:solidFill>
                <a:latin typeface="Arial" panose="020B0604020202020204" pitchFamily="34" charset="0"/>
              </a:rPr>
              <a:t> </a:t>
            </a:r>
            <a:r>
              <a:rPr lang="en-US" sz="8800" dirty="0" err="1" smtClean="0">
                <a:solidFill>
                  <a:srgbClr val="000000"/>
                </a:solidFill>
                <a:latin typeface="Arial" panose="020B0604020202020204" pitchFamily="34" charset="0"/>
              </a:rPr>
              <a:t>đã</a:t>
            </a:r>
            <a:r>
              <a:rPr lang="en-US" sz="8800" dirty="0" smtClean="0">
                <a:solidFill>
                  <a:srgbClr val="000000"/>
                </a:solidFill>
                <a:latin typeface="Arial" panose="020B0604020202020204" pitchFamily="34" charset="0"/>
              </a:rPr>
              <a:t> </a:t>
            </a:r>
            <a:r>
              <a:rPr lang="en-US" sz="8800" dirty="0" err="1" smtClean="0">
                <a:solidFill>
                  <a:srgbClr val="000000"/>
                </a:solidFill>
                <a:latin typeface="Arial" panose="020B0604020202020204" pitchFamily="34" charset="0"/>
              </a:rPr>
              <a:t>chú</a:t>
            </a:r>
            <a:r>
              <a:rPr lang="en-US" sz="8800" dirty="0" smtClean="0">
                <a:solidFill>
                  <a:srgbClr val="000000"/>
                </a:solidFill>
                <a:latin typeface="Arial" panose="020B0604020202020204" pitchFamily="34" charset="0"/>
              </a:rPr>
              <a:t> ý </a:t>
            </a:r>
            <a:r>
              <a:rPr lang="en-US" sz="8800" dirty="0" err="1" smtClean="0">
                <a:solidFill>
                  <a:srgbClr val="000000"/>
                </a:solidFill>
                <a:latin typeface="Arial" panose="020B0604020202020204" pitchFamily="34" charset="0"/>
              </a:rPr>
              <a:t>bài</a:t>
            </a:r>
            <a:r>
              <a:rPr lang="en-US" sz="8800" dirty="0" smtClean="0">
                <a:solidFill>
                  <a:srgbClr val="000000"/>
                </a:solidFill>
                <a:latin typeface="Arial" panose="020B0604020202020204" pitchFamily="34" charset="0"/>
              </a:rPr>
              <a:t> </a:t>
            </a:r>
            <a:r>
              <a:rPr lang="en-US" sz="8800" dirty="0" err="1" smtClean="0">
                <a:solidFill>
                  <a:srgbClr val="000000"/>
                </a:solidFill>
                <a:latin typeface="Arial" panose="020B0604020202020204" pitchFamily="34" charset="0"/>
              </a:rPr>
              <a:t>giảng</a:t>
            </a:r>
            <a:r>
              <a:rPr lang="en-US" sz="8800" dirty="0" smtClean="0">
                <a:solidFill>
                  <a:srgbClr val="000000"/>
                </a:solidFill>
                <a:latin typeface="Arial" panose="020B0604020202020204" pitchFamily="34" charset="0"/>
              </a:rPr>
              <a:t>!</a:t>
            </a:r>
            <a:endParaRPr lang="en-US" sz="8800" dirty="0">
              <a:solidFill>
                <a:srgbClr val="000000"/>
              </a:solidFill>
              <a:latin typeface="Arial" panose="020B0604020202020204" pitchFamily="34" charset="0"/>
            </a:endParaRPr>
          </a:p>
        </p:txBody>
      </p:sp>
    </p:spTree>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47801" y="931189"/>
            <a:ext cx="15420136" cy="840331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527625" y="5423417"/>
            <a:ext cx="3278390" cy="808571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9351" y="4853448"/>
            <a:ext cx="2933052" cy="896210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03024" y="-1197272"/>
            <a:ext cx="2437194" cy="2394543"/>
          </a:xfrm>
          <a:prstGeom prst="rect">
            <a:avLst/>
          </a:prstGeom>
        </p:spPr>
      </p:pic>
      <p:sp>
        <p:nvSpPr>
          <p:cNvPr id="10" name="TextBox 6"/>
          <p:cNvSpPr txBox="1"/>
          <p:nvPr/>
        </p:nvSpPr>
        <p:spPr>
          <a:xfrm>
            <a:off x="2195931" y="2389125"/>
            <a:ext cx="14505737" cy="3034292"/>
          </a:xfrm>
          <a:prstGeom prst="rect">
            <a:avLst/>
          </a:prstGeom>
        </p:spPr>
        <p:txBody>
          <a:bodyPr wrap="square" lIns="0" tIns="0" rIns="0" bIns="0" rtlCol="0" anchor="t">
            <a:spAutoFit/>
          </a:bodyPr>
          <a:lstStyle/>
          <a:p>
            <a:pPr algn="ctr">
              <a:lnSpc>
                <a:spcPct val="130000"/>
              </a:lnSpc>
            </a:pPr>
            <a:r>
              <a:rPr lang="en-US" sz="8000" b="1" dirty="0" smtClean="0">
                <a:solidFill>
                  <a:schemeClr val="bg1"/>
                </a:solidFill>
                <a:latin typeface="Arial" panose="020B0604020202020204" pitchFamily="34" charset="0"/>
              </a:rPr>
              <a:t>BÀI 2:</a:t>
            </a:r>
          </a:p>
          <a:p>
            <a:pPr algn="ctr">
              <a:lnSpc>
                <a:spcPct val="130000"/>
              </a:lnSpc>
            </a:pPr>
            <a:r>
              <a:rPr lang="en-US" sz="8000" b="1" dirty="0" smtClean="0">
                <a:solidFill>
                  <a:schemeClr val="bg1"/>
                </a:solidFill>
                <a:latin typeface="Arial" panose="020B0604020202020204" pitchFamily="34" charset="0"/>
              </a:rPr>
              <a:t>TẬP HỢP CÁC SỐ NGUYÊN</a:t>
            </a:r>
            <a:endParaRPr lang="en-US" sz="8000" b="1" dirty="0">
              <a:solidFill>
                <a:schemeClr val="bg1"/>
              </a:solidFill>
              <a:latin typeface="Arial" panose="020B0604020202020204" pitchFamily="34" charset="0"/>
            </a:endParaRPr>
          </a:p>
        </p:txBody>
      </p:sp>
      <p:sp>
        <p:nvSpPr>
          <p:cNvPr id="11" name="TextBox 10"/>
          <p:cNvSpPr txBox="1"/>
          <p:nvPr/>
        </p:nvSpPr>
        <p:spPr>
          <a:xfrm>
            <a:off x="7086600" y="5829300"/>
            <a:ext cx="4724400" cy="1015663"/>
          </a:xfrm>
          <a:prstGeom prst="rect">
            <a:avLst/>
          </a:prstGeom>
          <a:noFill/>
        </p:spPr>
        <p:txBody>
          <a:bodyPr wrap="square" rtlCol="0">
            <a:spAutoFit/>
          </a:bodyPr>
          <a:lstStyle/>
          <a:p>
            <a:pPr algn="ctr"/>
            <a:r>
              <a:rPr lang="en-US" sz="6000" b="1" dirty="0" smtClean="0">
                <a:solidFill>
                  <a:schemeClr val="bg1"/>
                </a:solidFill>
                <a:latin typeface="Arial" panose="020B0604020202020204" pitchFamily="34" charset="0"/>
                <a:cs typeface="Arial" panose="020B0604020202020204" pitchFamily="34" charset="0"/>
              </a:rPr>
              <a:t>(3 </a:t>
            </a:r>
            <a:r>
              <a:rPr lang="en-US" sz="6000" b="1" dirty="0" err="1" smtClean="0">
                <a:solidFill>
                  <a:schemeClr val="bg1"/>
                </a:solidFill>
                <a:latin typeface="Arial" panose="020B0604020202020204" pitchFamily="34" charset="0"/>
                <a:cs typeface="Arial" panose="020B0604020202020204" pitchFamily="34" charset="0"/>
              </a:rPr>
              <a:t>tiết</a:t>
            </a:r>
            <a:r>
              <a:rPr lang="en-US" sz="6000" b="1" dirty="0" smtClean="0">
                <a:solidFill>
                  <a:schemeClr val="bg1"/>
                </a:solidFill>
                <a:latin typeface="Arial" panose="020B0604020202020204" pitchFamily="34" charset="0"/>
                <a:cs typeface="Arial" panose="020B0604020202020204" pitchFamily="34" charset="0"/>
              </a:rPr>
              <a:t>)</a:t>
            </a:r>
            <a:endParaRPr lang="vi-VN" sz="60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TextBox 2"/>
          <p:cNvSpPr txBox="1"/>
          <p:nvPr/>
        </p:nvSpPr>
        <p:spPr>
          <a:xfrm>
            <a:off x="4849808" y="-69939"/>
            <a:ext cx="8343900" cy="1384995"/>
          </a:xfrm>
          <a:prstGeom prst="rect">
            <a:avLst/>
          </a:prstGeom>
        </p:spPr>
        <p:txBody>
          <a:bodyPr wrap="square" lIns="0" tIns="0" rIns="0" bIns="0" rtlCol="0" anchor="t">
            <a:spAutoFit/>
          </a:bodyPr>
          <a:lstStyle/>
          <a:p>
            <a:pPr algn="ctr">
              <a:lnSpc>
                <a:spcPts val="10800"/>
              </a:lnSpc>
            </a:pPr>
            <a:r>
              <a:rPr lang="en-US" sz="9000" dirty="0" smtClean="0">
                <a:effectLst>
                  <a:outerShdw blurRad="38100" dist="38100" dir="2700000" algn="tl">
                    <a:srgbClr val="000000">
                      <a:alpha val="43137"/>
                    </a:srgbClr>
                  </a:outerShdw>
                </a:effectLst>
                <a:latin typeface="Arial" panose="020B0604020202020204" pitchFamily="34" charset="0"/>
              </a:rPr>
              <a:t>NỘI DUNG</a:t>
            </a:r>
            <a:endParaRPr lang="en-US" sz="9000" dirty="0">
              <a:effectLst>
                <a:outerShdw blurRad="38100" dist="38100" dir="2700000" algn="tl">
                  <a:srgbClr val="000000">
                    <a:alpha val="43137"/>
                  </a:srgbClr>
                </a:outerShdw>
              </a:effectLst>
              <a:latin typeface="Arial" panose="020B0604020202020204" pitchFamily="34" charset="0"/>
            </a:endParaRPr>
          </a:p>
        </p:txBody>
      </p:sp>
      <p:sp>
        <p:nvSpPr>
          <p:cNvPr id="20" name="AutoShape 20"/>
          <p:cNvSpPr/>
          <p:nvPr/>
        </p:nvSpPr>
        <p:spPr>
          <a:xfrm>
            <a:off x="0" y="8918133"/>
            <a:ext cx="18288000" cy="1368867"/>
          </a:xfrm>
          <a:prstGeom prst="rect">
            <a:avLst/>
          </a:prstGeom>
          <a:solidFill>
            <a:srgbClr val="84653C"/>
          </a:solidFill>
        </p:spPr>
      </p:sp>
      <p:grpSp>
        <p:nvGrpSpPr>
          <p:cNvPr id="40" name="Group 7"/>
          <p:cNvGrpSpPr>
            <a:grpSpLocks/>
          </p:cNvGrpSpPr>
          <p:nvPr/>
        </p:nvGrpSpPr>
        <p:grpSpPr bwMode="auto">
          <a:xfrm>
            <a:off x="228600" y="1942262"/>
            <a:ext cx="5254679" cy="5384133"/>
            <a:chOff x="457200" y="1239996"/>
            <a:chExt cx="2177144" cy="2804886"/>
          </a:xfrm>
        </p:grpSpPr>
        <p:sp>
          <p:nvSpPr>
            <p:cNvPr id="41" name="Rectangle 40"/>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a:latin typeface="Arial" panose="020B0604020202020204" pitchFamily="34" charset="0"/>
                <a:cs typeface="Arial" panose="020B0604020202020204" pitchFamily="34" charset="0"/>
              </a:endParaRPr>
            </a:p>
          </p:txBody>
        </p:sp>
        <p:sp>
          <p:nvSpPr>
            <p:cNvPr id="42" name="Rectangle 41"/>
            <p:cNvSpPr/>
            <p:nvPr/>
          </p:nvSpPr>
          <p:spPr>
            <a:xfrm>
              <a:off x="536316" y="1293865"/>
              <a:ext cx="2018913"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a:latin typeface="Arial" panose="020B0604020202020204" pitchFamily="34" charset="0"/>
                <a:cs typeface="Arial" panose="020B0604020202020204" pitchFamily="34" charset="0"/>
              </a:endParaRPr>
            </a:p>
          </p:txBody>
        </p:sp>
      </p:grpSp>
      <p:grpSp>
        <p:nvGrpSpPr>
          <p:cNvPr id="43" name="Group 6"/>
          <p:cNvGrpSpPr>
            <a:grpSpLocks/>
          </p:cNvGrpSpPr>
          <p:nvPr/>
        </p:nvGrpSpPr>
        <p:grpSpPr bwMode="auto">
          <a:xfrm flipV="1">
            <a:off x="167980" y="2060685"/>
            <a:ext cx="4681828" cy="1092808"/>
            <a:chOff x="4763053" y="2429435"/>
            <a:chExt cx="2840865" cy="833718"/>
          </a:xfrm>
        </p:grpSpPr>
        <p:sp>
          <p:nvSpPr>
            <p:cNvPr id="44" name="Freeform 43"/>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3600" dirty="0">
                <a:latin typeface="Arial" panose="020B0604020202020204" pitchFamily="34" charset="0"/>
                <a:cs typeface="Arial" panose="020B0604020202020204" pitchFamily="34" charset="0"/>
              </a:endParaRPr>
            </a:p>
          </p:txBody>
        </p:sp>
        <p:sp>
          <p:nvSpPr>
            <p:cNvPr id="45" name="Pie 44"/>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dirty="0">
                <a:solidFill>
                  <a:schemeClr val="tx1"/>
                </a:solidFill>
                <a:latin typeface="Arial" panose="020B0604020202020204" pitchFamily="34" charset="0"/>
                <a:cs typeface="Arial" panose="020B0604020202020204" pitchFamily="34" charset="0"/>
              </a:endParaRPr>
            </a:p>
          </p:txBody>
        </p:sp>
      </p:grpSp>
      <p:grpSp>
        <p:nvGrpSpPr>
          <p:cNvPr id="46" name="Group 57"/>
          <p:cNvGrpSpPr>
            <a:grpSpLocks/>
          </p:cNvGrpSpPr>
          <p:nvPr/>
        </p:nvGrpSpPr>
        <p:grpSpPr bwMode="auto">
          <a:xfrm>
            <a:off x="6445727" y="1942262"/>
            <a:ext cx="5080369" cy="5384133"/>
            <a:chOff x="457200" y="1239996"/>
            <a:chExt cx="2177144" cy="2804886"/>
          </a:xfrm>
        </p:grpSpPr>
        <p:sp>
          <p:nvSpPr>
            <p:cNvPr id="47" name="Rectangle 46"/>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a:latin typeface="Arial" panose="020B0604020202020204" pitchFamily="34" charset="0"/>
                <a:cs typeface="Arial" panose="020B0604020202020204" pitchFamily="34" charset="0"/>
              </a:endParaRPr>
            </a:p>
          </p:txBody>
        </p:sp>
        <p:sp>
          <p:nvSpPr>
            <p:cNvPr id="48" name="Rectangle 47"/>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a:latin typeface="Arial" panose="020B0604020202020204" pitchFamily="34" charset="0"/>
                <a:cs typeface="Arial" panose="020B0604020202020204" pitchFamily="34" charset="0"/>
              </a:endParaRPr>
            </a:p>
          </p:txBody>
        </p:sp>
      </p:grpSp>
      <p:grpSp>
        <p:nvGrpSpPr>
          <p:cNvPr id="49" name="Group 60"/>
          <p:cNvGrpSpPr>
            <a:grpSpLocks/>
          </p:cNvGrpSpPr>
          <p:nvPr/>
        </p:nvGrpSpPr>
        <p:grpSpPr bwMode="auto">
          <a:xfrm flipV="1">
            <a:off x="6406243" y="1998679"/>
            <a:ext cx="4526519" cy="1092809"/>
            <a:chOff x="4782670" y="2429435"/>
            <a:chExt cx="2840865" cy="833718"/>
          </a:xfrm>
        </p:grpSpPr>
        <p:sp>
          <p:nvSpPr>
            <p:cNvPr id="50" name="Freeform 49"/>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3600" dirty="0">
                <a:latin typeface="Arial" panose="020B0604020202020204" pitchFamily="34" charset="0"/>
                <a:cs typeface="Arial" panose="020B0604020202020204" pitchFamily="34" charset="0"/>
              </a:endParaRPr>
            </a:p>
          </p:txBody>
        </p:sp>
        <p:sp>
          <p:nvSpPr>
            <p:cNvPr id="51" name="Pie 50"/>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dirty="0">
                <a:solidFill>
                  <a:schemeClr val="tx1"/>
                </a:solidFill>
                <a:latin typeface="Arial" panose="020B0604020202020204" pitchFamily="34" charset="0"/>
                <a:cs typeface="Arial" panose="020B0604020202020204" pitchFamily="34" charset="0"/>
              </a:endParaRPr>
            </a:p>
          </p:txBody>
        </p:sp>
      </p:grpSp>
      <p:grpSp>
        <p:nvGrpSpPr>
          <p:cNvPr id="52" name="Group 71"/>
          <p:cNvGrpSpPr>
            <a:grpSpLocks/>
          </p:cNvGrpSpPr>
          <p:nvPr/>
        </p:nvGrpSpPr>
        <p:grpSpPr bwMode="auto">
          <a:xfrm>
            <a:off x="12573002" y="1942262"/>
            <a:ext cx="4811377" cy="5384133"/>
            <a:chOff x="457200" y="1239996"/>
            <a:chExt cx="2177144" cy="2804886"/>
          </a:xfrm>
        </p:grpSpPr>
        <p:sp>
          <p:nvSpPr>
            <p:cNvPr id="53" name="Rectangle 52"/>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a:latin typeface="Arial" panose="020B0604020202020204" pitchFamily="34" charset="0"/>
                <a:cs typeface="Arial" panose="020B0604020202020204" pitchFamily="34" charset="0"/>
              </a:endParaRPr>
            </a:p>
          </p:txBody>
        </p:sp>
        <p:sp>
          <p:nvSpPr>
            <p:cNvPr id="54" name="Rectangle 53"/>
            <p:cNvSpPr/>
            <p:nvPr/>
          </p:nvSpPr>
          <p:spPr>
            <a:xfrm>
              <a:off x="536316" y="1293865"/>
              <a:ext cx="2018913"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a:latin typeface="Arial" panose="020B0604020202020204" pitchFamily="34" charset="0"/>
                <a:cs typeface="Arial" panose="020B0604020202020204" pitchFamily="34" charset="0"/>
              </a:endParaRPr>
            </a:p>
          </p:txBody>
        </p:sp>
      </p:grpSp>
      <p:grpSp>
        <p:nvGrpSpPr>
          <p:cNvPr id="55" name="Group 75"/>
          <p:cNvGrpSpPr>
            <a:grpSpLocks/>
          </p:cNvGrpSpPr>
          <p:nvPr/>
        </p:nvGrpSpPr>
        <p:grpSpPr bwMode="auto">
          <a:xfrm flipV="1">
            <a:off x="12573001" y="1998679"/>
            <a:ext cx="4548821" cy="1092809"/>
            <a:chOff x="4782670" y="2429435"/>
            <a:chExt cx="2840865" cy="833718"/>
          </a:xfrm>
        </p:grpSpPr>
        <p:sp>
          <p:nvSpPr>
            <p:cNvPr id="56" name="Freeform 55"/>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3600" dirty="0">
                <a:latin typeface="Arial" panose="020B0604020202020204" pitchFamily="34" charset="0"/>
                <a:cs typeface="Arial" panose="020B0604020202020204" pitchFamily="34" charset="0"/>
              </a:endParaRPr>
            </a:p>
          </p:txBody>
        </p:sp>
        <p:sp>
          <p:nvSpPr>
            <p:cNvPr id="57" name="Pie 56"/>
            <p:cNvSpPr/>
            <p:nvPr/>
          </p:nvSpPr>
          <p:spPr bwMode="gray">
            <a:xfrm>
              <a:off x="4782670" y="308385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dirty="0">
                <a:solidFill>
                  <a:schemeClr val="tx1"/>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8" name="Rectangle 79"/>
              <p:cNvSpPr>
                <a:spLocks noChangeArrowheads="1"/>
              </p:cNvSpPr>
              <p:nvPr/>
            </p:nvSpPr>
            <p:spPr bwMode="auto">
              <a:xfrm>
                <a:off x="619791" y="3359933"/>
                <a:ext cx="4084822" cy="1569660"/>
              </a:xfrm>
              <a:prstGeom prst="rect">
                <a:avLst/>
              </a:prstGeom>
              <a:noFill/>
              <a:ln w="9525">
                <a:noFill/>
                <a:miter lim="800000"/>
                <a:headEnd/>
                <a:tailEnd/>
              </a:ln>
            </p:spPr>
            <p:txBody>
              <a:bodyPr wrap="square" anchor="ctr">
                <a:spAutoFit/>
              </a:bodyPr>
              <a:lstStyle/>
              <a:p>
                <a:pPr algn="ctr">
                  <a:lnSpc>
                    <a:spcPct val="120000"/>
                  </a:lnSpc>
                </a:pPr>
                <a:r>
                  <a:rPr lang="vi-VN" sz="4000" b="1" dirty="0" smtClean="0">
                    <a:solidFill>
                      <a:srgbClr val="002060"/>
                    </a:solidFill>
                    <a:latin typeface="Arial" panose="020B0604020202020204" pitchFamily="34" charset="0"/>
                    <a:cs typeface="Arial" panose="020B0604020202020204" pitchFamily="34" charset="0"/>
                  </a:rPr>
                  <a:t> </a:t>
                </a:r>
                <a:r>
                  <a:rPr lang="en-US" sz="4000" b="1" dirty="0" smtClean="0">
                    <a:solidFill>
                      <a:srgbClr val="002060"/>
                    </a:solidFill>
                    <a:latin typeface="Arial" panose="020B0604020202020204" pitchFamily="34" charset="0"/>
                    <a:cs typeface="Arial" panose="020B0604020202020204" pitchFamily="34" charset="0"/>
                  </a:rPr>
                  <a:t>I. </a:t>
                </a:r>
                <a:r>
                  <a:rPr lang="en-US" sz="4000" b="1" dirty="0" err="1" smtClean="0">
                    <a:solidFill>
                      <a:srgbClr val="002060"/>
                    </a:solidFill>
                    <a:latin typeface="Arial" panose="020B0604020202020204" pitchFamily="34" charset="0"/>
                    <a:cs typeface="Arial" panose="020B0604020202020204" pitchFamily="34" charset="0"/>
                  </a:rPr>
                  <a:t>Tập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hợp</a:t>
                </a:r>
                <a:r>
                  <a:rPr lang="en-US" sz="4000" b="1"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4000" b="1"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ℤ</m:t>
                    </m:r>
                  </m:oMath>
                </a14:m>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các</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số</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nguyên</a:t>
                </a:r>
                <a:endParaRPr lang="en-US" sz="4000" b="1" dirty="0">
                  <a:solidFill>
                    <a:srgbClr val="002060"/>
                  </a:solidFill>
                  <a:latin typeface="Arial" panose="020B0604020202020204" pitchFamily="34" charset="0"/>
                  <a:cs typeface="Arial" panose="020B0604020202020204" pitchFamily="34" charset="0"/>
                </a:endParaRPr>
              </a:p>
            </p:txBody>
          </p:sp>
        </mc:Choice>
        <mc:Fallback xmlns="">
          <p:sp>
            <p:nvSpPr>
              <p:cNvPr id="58" name="Rectangle 79"/>
              <p:cNvSpPr>
                <a:spLocks noRot="1" noChangeAspect="1" noMove="1" noResize="1" noEditPoints="1" noAdjustHandles="1" noChangeArrowheads="1" noChangeShapeType="1" noTextEdit="1"/>
              </p:cNvSpPr>
              <p:nvPr/>
            </p:nvSpPr>
            <p:spPr bwMode="auto">
              <a:xfrm>
                <a:off x="619791" y="3359933"/>
                <a:ext cx="4084822" cy="1569660"/>
              </a:xfrm>
              <a:prstGeom prst="rect">
                <a:avLst/>
              </a:prstGeom>
              <a:blipFill>
                <a:blip r:embed="rId2"/>
                <a:stretch>
                  <a:fillRect l="-746" t="-3101" r="-597" b="-11628"/>
                </a:stretch>
              </a:blipFill>
              <a:ln w="9525">
                <a:noFill/>
                <a:miter lim="800000"/>
                <a:headEnd/>
                <a:tailEnd/>
              </a:ln>
            </p:spPr>
            <p:txBody>
              <a:bodyPr/>
              <a:lstStyle/>
              <a:p>
                <a:r>
                  <a:rPr lang="vi-VN">
                    <a:noFill/>
                  </a:rPr>
                  <a:t> </a:t>
                </a:r>
              </a:p>
            </p:txBody>
          </p:sp>
        </mc:Fallback>
      </mc:AlternateContent>
      <p:sp>
        <p:nvSpPr>
          <p:cNvPr id="60" name="Rectangle 83"/>
          <p:cNvSpPr>
            <a:spLocks noChangeArrowheads="1"/>
          </p:cNvSpPr>
          <p:nvPr/>
        </p:nvSpPr>
        <p:spPr bwMode="auto">
          <a:xfrm>
            <a:off x="12560704" y="4247257"/>
            <a:ext cx="4823675" cy="769441"/>
          </a:xfrm>
          <a:prstGeom prst="rect">
            <a:avLst/>
          </a:prstGeom>
          <a:noFill/>
          <a:ln w="9525">
            <a:noFill/>
            <a:miter lim="800000"/>
            <a:headEnd/>
            <a:tailEnd/>
          </a:ln>
        </p:spPr>
        <p:txBody>
          <a:bodyPr wrap="square" anchor="ctr">
            <a:spAutoFit/>
          </a:bodyPr>
          <a:lstStyle/>
          <a:p>
            <a:pPr algn="ctr"/>
            <a:r>
              <a:rPr lang="vi-VN" sz="4400" dirty="0" smtClean="0">
                <a:solidFill>
                  <a:srgbClr val="FF0000"/>
                </a:solidFill>
                <a:latin typeface="Arial" panose="020B0604020202020204" pitchFamily="34" charset="0"/>
                <a:cs typeface="Arial" panose="020B0604020202020204" pitchFamily="34" charset="0"/>
              </a:rPr>
              <a:t> </a:t>
            </a:r>
            <a:r>
              <a:rPr lang="en-US" sz="4400" dirty="0" err="1" smtClean="0">
                <a:solidFill>
                  <a:srgbClr val="FF0000"/>
                </a:solidFill>
                <a:latin typeface="Arial" panose="020B0604020202020204" pitchFamily="34" charset="0"/>
                <a:cs typeface="Arial" panose="020B0604020202020204" pitchFamily="34" charset="0"/>
              </a:rPr>
              <a:t>Luyện</a:t>
            </a:r>
            <a:r>
              <a:rPr lang="en-US" sz="4400" dirty="0" smtClean="0">
                <a:solidFill>
                  <a:srgbClr val="FF0000"/>
                </a:solidFill>
                <a:latin typeface="Arial" panose="020B0604020202020204" pitchFamily="34" charset="0"/>
                <a:cs typeface="Arial" panose="020B0604020202020204" pitchFamily="34" charset="0"/>
              </a:rPr>
              <a:t> </a:t>
            </a:r>
            <a:r>
              <a:rPr lang="en-US" sz="4400" dirty="0" err="1" smtClean="0">
                <a:solidFill>
                  <a:srgbClr val="FF0000"/>
                </a:solidFill>
                <a:latin typeface="Arial" panose="020B0604020202020204" pitchFamily="34" charset="0"/>
                <a:cs typeface="Arial" panose="020B0604020202020204" pitchFamily="34" charset="0"/>
              </a:rPr>
              <a:t>tập</a:t>
            </a:r>
            <a:endParaRPr lang="en-US" sz="4400" dirty="0">
              <a:solidFill>
                <a:srgbClr val="FF0000"/>
              </a:solidFill>
              <a:latin typeface="Arial" panose="020B0604020202020204" pitchFamily="34" charset="0"/>
              <a:cs typeface="Arial" panose="020B0604020202020204" pitchFamily="34" charset="0"/>
            </a:endParaRPr>
          </a:p>
        </p:txBody>
      </p:sp>
      <p:sp>
        <p:nvSpPr>
          <p:cNvPr id="61" name="TextBox 60"/>
          <p:cNvSpPr txBox="1"/>
          <p:nvPr/>
        </p:nvSpPr>
        <p:spPr>
          <a:xfrm>
            <a:off x="464312" y="2331021"/>
            <a:ext cx="3802888" cy="769441"/>
          </a:xfrm>
          <a:prstGeom prst="rect">
            <a:avLst/>
          </a:prstGeom>
          <a:noFill/>
        </p:spPr>
        <p:txBody>
          <a:bodyPr wrap="square" anchor="ctr">
            <a:spAutoFit/>
          </a:bodyPr>
          <a:lstStyle/>
          <a:p>
            <a:pPr algn="ctr">
              <a:defRPr/>
            </a:pPr>
            <a:r>
              <a:rPr lang="en-US" sz="44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itchFamily="34" charset="0"/>
              </a:rPr>
              <a:t>Tiết</a:t>
            </a:r>
            <a:r>
              <a:rPr lang="en-US" sz="4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itchFamily="34" charset="0"/>
              </a:rPr>
              <a:t> 1</a:t>
            </a:r>
            <a:endParaRPr lang="en-US" sz="4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62" name="TextBox 61"/>
          <p:cNvSpPr txBox="1"/>
          <p:nvPr/>
        </p:nvSpPr>
        <p:spPr>
          <a:xfrm>
            <a:off x="6842191" y="2260118"/>
            <a:ext cx="3422378" cy="769441"/>
          </a:xfrm>
          <a:prstGeom prst="rect">
            <a:avLst/>
          </a:prstGeom>
          <a:noFill/>
        </p:spPr>
        <p:txBody>
          <a:bodyPr wrap="square" anchor="ctr">
            <a:spAutoFit/>
          </a:bodyPr>
          <a:lstStyle/>
          <a:p>
            <a:pPr algn="ctr">
              <a:defRPr/>
            </a:pPr>
            <a:r>
              <a:rPr lang="en-US" sz="44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itchFamily="34" charset="0"/>
              </a:rPr>
              <a:t>Tiết</a:t>
            </a:r>
            <a:r>
              <a:rPr lang="en-US" sz="4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itchFamily="34" charset="0"/>
              </a:rPr>
              <a:t> 2</a:t>
            </a:r>
            <a:endParaRPr lang="en-US" sz="4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63" name="TextBox 62"/>
          <p:cNvSpPr txBox="1"/>
          <p:nvPr/>
        </p:nvSpPr>
        <p:spPr>
          <a:xfrm>
            <a:off x="13284184" y="2220402"/>
            <a:ext cx="3257011" cy="769441"/>
          </a:xfrm>
          <a:prstGeom prst="rect">
            <a:avLst/>
          </a:prstGeom>
          <a:noFill/>
        </p:spPr>
        <p:txBody>
          <a:bodyPr wrap="square" anchor="ctr">
            <a:spAutoFit/>
          </a:bodyPr>
          <a:lstStyle/>
          <a:p>
            <a:pPr algn="ctr">
              <a:defRPr/>
            </a:pPr>
            <a:r>
              <a:rPr lang="en-US" sz="44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itchFamily="34" charset="0"/>
              </a:rPr>
              <a:t>Tiết</a:t>
            </a:r>
            <a:r>
              <a:rPr lang="en-US" sz="4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itchFamily="34" charset="0"/>
              </a:rPr>
              <a:t> 3</a:t>
            </a:r>
            <a:endParaRPr lang="en-US" sz="4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64" name="Rectangle 79"/>
          <p:cNvSpPr>
            <a:spLocks noChangeArrowheads="1"/>
          </p:cNvSpPr>
          <p:nvPr/>
        </p:nvSpPr>
        <p:spPr bwMode="auto">
          <a:xfrm>
            <a:off x="274472" y="5243931"/>
            <a:ext cx="5124350" cy="1501758"/>
          </a:xfrm>
          <a:prstGeom prst="rect">
            <a:avLst/>
          </a:prstGeom>
          <a:noFill/>
          <a:ln w="9525">
            <a:noFill/>
            <a:miter lim="800000"/>
            <a:headEnd/>
            <a:tailEnd/>
          </a:ln>
        </p:spPr>
        <p:txBody>
          <a:bodyPr wrap="square" anchor="ctr">
            <a:spAutoFit/>
          </a:bodyPr>
          <a:lstStyle/>
          <a:p>
            <a:pPr algn="ctr">
              <a:lnSpc>
                <a:spcPct val="120000"/>
              </a:lnSpc>
            </a:pPr>
            <a:r>
              <a:rPr lang="vi-VN" sz="4000" b="1" dirty="0" smtClean="0">
                <a:solidFill>
                  <a:srgbClr val="7030A0"/>
                </a:solidFill>
                <a:latin typeface="Arial" panose="020B0604020202020204" pitchFamily="34" charset="0"/>
                <a:cs typeface="Arial" panose="020B0604020202020204" pitchFamily="34" charset="0"/>
              </a:rPr>
              <a:t> </a:t>
            </a:r>
            <a:r>
              <a:rPr lang="en-US" sz="4000" b="1" dirty="0" smtClean="0">
                <a:solidFill>
                  <a:srgbClr val="7030A0"/>
                </a:solidFill>
                <a:latin typeface="Arial" panose="020B0604020202020204" pitchFamily="34" charset="0"/>
                <a:cs typeface="Arial" panose="020B0604020202020204" pitchFamily="34" charset="0"/>
              </a:rPr>
              <a:t>II. </a:t>
            </a:r>
            <a:r>
              <a:rPr lang="en-US" sz="4000" b="1" dirty="0" err="1" smtClean="0">
                <a:solidFill>
                  <a:srgbClr val="7030A0"/>
                </a:solidFill>
                <a:latin typeface="Arial" panose="020B0604020202020204" pitchFamily="34" charset="0"/>
                <a:cs typeface="Arial" panose="020B0604020202020204" pitchFamily="34" charset="0"/>
              </a:rPr>
              <a:t>Biểu</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diễn</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số</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nguyên</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trên</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trục</a:t>
            </a:r>
            <a:r>
              <a:rPr lang="en-US" sz="4000" b="1" dirty="0" smtClean="0">
                <a:solidFill>
                  <a:srgbClr val="7030A0"/>
                </a:solidFill>
                <a:latin typeface="Arial" panose="020B0604020202020204" pitchFamily="34" charset="0"/>
                <a:cs typeface="Arial" panose="020B0604020202020204" pitchFamily="34" charset="0"/>
              </a:rPr>
              <a:t> </a:t>
            </a:r>
            <a:r>
              <a:rPr lang="en-US" sz="4000" b="1" dirty="0" err="1" smtClean="0">
                <a:solidFill>
                  <a:srgbClr val="7030A0"/>
                </a:solidFill>
                <a:latin typeface="Arial" panose="020B0604020202020204" pitchFamily="34" charset="0"/>
                <a:cs typeface="Arial" panose="020B0604020202020204" pitchFamily="34" charset="0"/>
              </a:rPr>
              <a:t>số</a:t>
            </a:r>
            <a:endParaRPr lang="en-US" sz="4000" b="1" dirty="0">
              <a:solidFill>
                <a:srgbClr val="7030A0"/>
              </a:solidFill>
              <a:latin typeface="Arial" panose="020B0604020202020204" pitchFamily="34" charset="0"/>
              <a:cs typeface="Arial" panose="020B0604020202020204" pitchFamily="34" charset="0"/>
            </a:endParaRPr>
          </a:p>
        </p:txBody>
      </p:sp>
      <p:sp>
        <p:nvSpPr>
          <p:cNvPr id="66" name="Rectangle 79"/>
          <p:cNvSpPr>
            <a:spLocks noChangeArrowheads="1"/>
          </p:cNvSpPr>
          <p:nvPr/>
        </p:nvSpPr>
        <p:spPr bwMode="auto">
          <a:xfrm>
            <a:off x="6759362" y="3324231"/>
            <a:ext cx="4084822" cy="1501758"/>
          </a:xfrm>
          <a:prstGeom prst="rect">
            <a:avLst/>
          </a:prstGeom>
          <a:noFill/>
          <a:ln w="9525">
            <a:noFill/>
            <a:miter lim="800000"/>
            <a:headEnd/>
            <a:tailEnd/>
          </a:ln>
        </p:spPr>
        <p:txBody>
          <a:bodyPr wrap="square" anchor="ctr">
            <a:spAutoFit/>
          </a:bodyPr>
          <a:lstStyle/>
          <a:p>
            <a:pPr algn="ctr">
              <a:lnSpc>
                <a:spcPct val="120000"/>
              </a:lnSpc>
            </a:pPr>
            <a:r>
              <a:rPr lang="vi-VN" sz="4000" b="1" dirty="0" smtClean="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III.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đối</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của</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một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nguyên</a:t>
            </a:r>
            <a:endParaRPr lang="en-US" sz="4000" b="1" dirty="0">
              <a:solidFill>
                <a:srgbClr val="C00000"/>
              </a:solidFill>
              <a:latin typeface="Arial" panose="020B0604020202020204" pitchFamily="34" charset="0"/>
              <a:cs typeface="Arial" panose="020B0604020202020204" pitchFamily="34" charset="0"/>
            </a:endParaRPr>
          </a:p>
        </p:txBody>
      </p:sp>
      <p:sp>
        <p:nvSpPr>
          <p:cNvPr id="67" name="Rectangle 79"/>
          <p:cNvSpPr>
            <a:spLocks noChangeArrowheads="1"/>
          </p:cNvSpPr>
          <p:nvPr/>
        </p:nvSpPr>
        <p:spPr bwMode="auto">
          <a:xfrm>
            <a:off x="6414043" y="5140327"/>
            <a:ext cx="5124350" cy="1569660"/>
          </a:xfrm>
          <a:prstGeom prst="rect">
            <a:avLst/>
          </a:prstGeom>
          <a:noFill/>
          <a:ln w="9525">
            <a:noFill/>
            <a:miter lim="800000"/>
            <a:headEnd/>
            <a:tailEnd/>
          </a:ln>
        </p:spPr>
        <p:txBody>
          <a:bodyPr wrap="square" anchor="ctr">
            <a:spAutoFit/>
          </a:bodyPr>
          <a:lstStyle/>
          <a:p>
            <a:pPr algn="ctr">
              <a:lnSpc>
                <a:spcPct val="120000"/>
              </a:lnSpc>
            </a:pPr>
            <a:r>
              <a:rPr lang="vi-VN" sz="4000" b="1" dirty="0" smtClean="0">
                <a:solidFill>
                  <a:schemeClr val="accent3">
                    <a:lumMod val="50000"/>
                  </a:schemeClr>
                </a:solidFill>
                <a:latin typeface="Arial" panose="020B0604020202020204" pitchFamily="34" charset="0"/>
                <a:cs typeface="Arial" panose="020B0604020202020204" pitchFamily="34" charset="0"/>
              </a:rPr>
              <a:t> </a:t>
            </a:r>
            <a:r>
              <a:rPr lang="en-US" sz="4000" b="1" dirty="0" smtClean="0">
                <a:solidFill>
                  <a:schemeClr val="accent3">
                    <a:lumMod val="50000"/>
                  </a:schemeClr>
                </a:solidFill>
                <a:latin typeface="Arial" panose="020B0604020202020204" pitchFamily="34" charset="0"/>
                <a:cs typeface="Arial" panose="020B0604020202020204" pitchFamily="34" charset="0"/>
              </a:rPr>
              <a:t>IV. </a:t>
            </a:r>
            <a:r>
              <a:rPr lang="en-US" sz="4000" b="1" dirty="0" err="1" smtClean="0">
                <a:solidFill>
                  <a:schemeClr val="accent3">
                    <a:lumMod val="50000"/>
                  </a:schemeClr>
                </a:solidFill>
                <a:latin typeface="Arial" panose="020B0604020202020204" pitchFamily="34" charset="0"/>
                <a:cs typeface="Arial" panose="020B0604020202020204" pitchFamily="34" charset="0"/>
              </a:rPr>
              <a:t>Số</a:t>
            </a:r>
            <a:r>
              <a:rPr lang="en-US" sz="4000" b="1" dirty="0" smtClean="0">
                <a:solidFill>
                  <a:schemeClr val="accent3">
                    <a:lumMod val="50000"/>
                  </a:schemeClr>
                </a:solidFill>
                <a:latin typeface="Arial" panose="020B0604020202020204" pitchFamily="34" charset="0"/>
                <a:cs typeface="Arial" panose="020B0604020202020204" pitchFamily="34" charset="0"/>
              </a:rPr>
              <a:t> </a:t>
            </a:r>
            <a:r>
              <a:rPr lang="en-US" sz="4000" b="1" dirty="0" err="1" smtClean="0">
                <a:solidFill>
                  <a:schemeClr val="accent3">
                    <a:lumMod val="50000"/>
                  </a:schemeClr>
                </a:solidFill>
                <a:latin typeface="Arial" panose="020B0604020202020204" pitchFamily="34" charset="0"/>
                <a:cs typeface="Arial" panose="020B0604020202020204" pitchFamily="34" charset="0"/>
              </a:rPr>
              <a:t>đối</a:t>
            </a:r>
            <a:r>
              <a:rPr lang="en-US" sz="4000" b="1" dirty="0" smtClean="0">
                <a:solidFill>
                  <a:schemeClr val="accent3">
                    <a:lumMod val="50000"/>
                  </a:schemeClr>
                </a:solidFill>
                <a:latin typeface="Arial" panose="020B0604020202020204" pitchFamily="34" charset="0"/>
                <a:cs typeface="Arial" panose="020B0604020202020204" pitchFamily="34" charset="0"/>
              </a:rPr>
              <a:t> </a:t>
            </a:r>
            <a:r>
              <a:rPr lang="en-US" sz="4000" b="1" dirty="0" err="1" smtClean="0">
                <a:solidFill>
                  <a:schemeClr val="accent3">
                    <a:lumMod val="50000"/>
                  </a:schemeClr>
                </a:solidFill>
                <a:latin typeface="Arial" panose="020B0604020202020204" pitchFamily="34" charset="0"/>
                <a:cs typeface="Arial" panose="020B0604020202020204" pitchFamily="34" charset="0"/>
              </a:rPr>
              <a:t>của</a:t>
            </a:r>
            <a:r>
              <a:rPr lang="en-US" sz="4000" b="1" dirty="0" smtClean="0">
                <a:solidFill>
                  <a:schemeClr val="accent3">
                    <a:lumMod val="50000"/>
                  </a:schemeClr>
                </a:solidFill>
                <a:latin typeface="Arial" panose="020B0604020202020204" pitchFamily="34" charset="0"/>
                <a:cs typeface="Arial" panose="020B0604020202020204" pitchFamily="34" charset="0"/>
              </a:rPr>
              <a:t> </a:t>
            </a:r>
            <a:r>
              <a:rPr lang="en-US" sz="4000" b="1" dirty="0" err="1" smtClean="0">
                <a:solidFill>
                  <a:schemeClr val="accent3">
                    <a:lumMod val="50000"/>
                  </a:schemeClr>
                </a:solidFill>
                <a:latin typeface="Arial" panose="020B0604020202020204" pitchFamily="34" charset="0"/>
                <a:cs typeface="Arial" panose="020B0604020202020204" pitchFamily="34" charset="0"/>
              </a:rPr>
              <a:t>một</a:t>
            </a:r>
            <a:r>
              <a:rPr lang="en-US" sz="4000" b="1" dirty="0" smtClean="0">
                <a:solidFill>
                  <a:schemeClr val="accent3">
                    <a:lumMod val="50000"/>
                  </a:schemeClr>
                </a:solidFill>
                <a:latin typeface="Arial" panose="020B0604020202020204" pitchFamily="34" charset="0"/>
                <a:cs typeface="Arial" panose="020B0604020202020204" pitchFamily="34" charset="0"/>
              </a:rPr>
              <a:t> </a:t>
            </a:r>
            <a:r>
              <a:rPr lang="en-US" sz="4000" b="1" dirty="0" err="1" smtClean="0">
                <a:solidFill>
                  <a:schemeClr val="accent3">
                    <a:lumMod val="50000"/>
                  </a:schemeClr>
                </a:solidFill>
                <a:latin typeface="Arial" panose="020B0604020202020204" pitchFamily="34" charset="0"/>
                <a:cs typeface="Arial" panose="020B0604020202020204" pitchFamily="34" charset="0"/>
              </a:rPr>
              <a:t>số</a:t>
            </a:r>
            <a:r>
              <a:rPr lang="en-US" sz="4000" b="1" dirty="0" smtClean="0">
                <a:solidFill>
                  <a:schemeClr val="accent3">
                    <a:lumMod val="50000"/>
                  </a:schemeClr>
                </a:solidFill>
                <a:latin typeface="Arial" panose="020B0604020202020204" pitchFamily="34" charset="0"/>
                <a:cs typeface="Arial" panose="020B0604020202020204" pitchFamily="34" charset="0"/>
              </a:rPr>
              <a:t> </a:t>
            </a:r>
            <a:r>
              <a:rPr lang="en-US" sz="4000" b="1" dirty="0" err="1" smtClean="0">
                <a:solidFill>
                  <a:schemeClr val="accent3">
                    <a:lumMod val="50000"/>
                  </a:schemeClr>
                </a:solidFill>
                <a:latin typeface="Arial" panose="020B0604020202020204" pitchFamily="34" charset="0"/>
                <a:cs typeface="Arial" panose="020B0604020202020204" pitchFamily="34" charset="0"/>
              </a:rPr>
              <a:t>nguyên</a:t>
            </a:r>
            <a:endParaRPr lang="en-US" sz="4000" b="1" dirty="0">
              <a:solidFill>
                <a:schemeClr val="accent3">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ppt_x"/>
                                          </p:val>
                                        </p:tav>
                                        <p:tav tm="100000">
                                          <p:val>
                                            <p:strVal val="#ppt_x"/>
                                          </p:val>
                                        </p:tav>
                                      </p:tavLst>
                                    </p:anim>
                                    <p:anim calcmode="lin" valueType="num">
                                      <p:cBhvr additive="base">
                                        <p:cTn id="12" dur="500" fill="hold"/>
                                        <p:tgtEl>
                                          <p:spTgt spid="6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500" fill="hold"/>
                                        <p:tgtEl>
                                          <p:spTgt spid="62"/>
                                        </p:tgtEl>
                                        <p:attrNameLst>
                                          <p:attrName>ppt_x</p:attrName>
                                        </p:attrNameLst>
                                      </p:cBhvr>
                                      <p:tavLst>
                                        <p:tav tm="0">
                                          <p:val>
                                            <p:strVal val="#ppt_x"/>
                                          </p:val>
                                        </p:tav>
                                        <p:tav tm="100000">
                                          <p:val>
                                            <p:strVal val="#ppt_x"/>
                                          </p:val>
                                        </p:tav>
                                      </p:tavLst>
                                    </p:anim>
                                    <p:anim calcmode="lin" valueType="num">
                                      <p:cBhvr additive="base">
                                        <p:cTn id="32" dur="500" fill="hold"/>
                                        <p:tgtEl>
                                          <p:spTgt spid="6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ppt_x"/>
                                          </p:val>
                                        </p:tav>
                                        <p:tav tm="100000">
                                          <p:val>
                                            <p:strVal val="#ppt_x"/>
                                          </p:val>
                                        </p:tav>
                                      </p:tavLst>
                                    </p:anim>
                                    <p:anim calcmode="lin" valueType="num">
                                      <p:cBhvr additive="base">
                                        <p:cTn id="40" dur="500" fill="hold"/>
                                        <p:tgtEl>
                                          <p:spTgt spid="46"/>
                                        </p:tgtEl>
                                        <p:attrNameLst>
                                          <p:attrName>ppt_y</p:attrName>
                                        </p:attrNameLst>
                                      </p:cBhvr>
                                      <p:tavLst>
                                        <p:tav tm="0">
                                          <p:val>
                                            <p:strVal val="1+#ppt_h/2"/>
                                          </p:val>
                                        </p:tav>
                                        <p:tav tm="100000">
                                          <p:val>
                                            <p:strVal val="#ppt_y"/>
                                          </p:val>
                                        </p:tav>
                                      </p:tavLst>
                                    </p:anim>
                                  </p:childTnLst>
                                </p:cTn>
                              </p:par>
                              <p:par>
                                <p:cTn id="41" presetID="10"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wipe(left)">
                                      <p:cBhvr>
                                        <p:cTn id="48" dur="5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500"/>
                                        <p:tgtEl>
                                          <p:spTgt spid="63"/>
                                        </p:tgtEl>
                                      </p:cBhvr>
                                    </p:animEffect>
                                  </p:childTnLst>
                                </p:cTn>
                              </p:par>
                              <p:par>
                                <p:cTn id="54" presetID="10" presetClass="entr" presetSubtype="0" fill="hold"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par>
                                <p:cTn id="57" presetID="10" presetClass="entr" presetSubtype="0" fill="hold"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500"/>
                                        <p:tgtEl>
                                          <p:spTgt spid="52"/>
                                        </p:tgtEl>
                                      </p:cBhvr>
                                    </p:animEffect>
                                  </p:childTnLst>
                                </p:cTn>
                              </p:par>
                            </p:childTnLst>
                          </p:cTn>
                        </p:par>
                        <p:par>
                          <p:cTn id="60" fill="hold">
                            <p:stCondLst>
                              <p:cond delay="500"/>
                            </p:stCondLst>
                            <p:childTnLst>
                              <p:par>
                                <p:cTn id="61" presetID="2" presetClass="entr" presetSubtype="4" fill="hold" grpId="0" nodeType="afterEffect">
                                  <p:stCondLst>
                                    <p:cond delay="0"/>
                                  </p:stCondLst>
                                  <p:childTnLst>
                                    <p:set>
                                      <p:cBhvr>
                                        <p:cTn id="62" dur="1" fill="hold">
                                          <p:stCondLst>
                                            <p:cond delay="0"/>
                                          </p:stCondLst>
                                        </p:cTn>
                                        <p:tgtEl>
                                          <p:spTgt spid="60"/>
                                        </p:tgtEl>
                                        <p:attrNameLst>
                                          <p:attrName>style.visibility</p:attrName>
                                        </p:attrNameLst>
                                      </p:cBhvr>
                                      <p:to>
                                        <p:strVal val="visible"/>
                                      </p:to>
                                    </p:set>
                                    <p:anim calcmode="lin" valueType="num">
                                      <p:cBhvr additive="base">
                                        <p:cTn id="63" dur="500" fill="hold"/>
                                        <p:tgtEl>
                                          <p:spTgt spid="60"/>
                                        </p:tgtEl>
                                        <p:attrNameLst>
                                          <p:attrName>ppt_x</p:attrName>
                                        </p:attrNameLst>
                                      </p:cBhvr>
                                      <p:tavLst>
                                        <p:tav tm="0">
                                          <p:val>
                                            <p:strVal val="#ppt_x"/>
                                          </p:val>
                                        </p:tav>
                                        <p:tav tm="100000">
                                          <p:val>
                                            <p:strVal val="#ppt_x"/>
                                          </p:val>
                                        </p:tav>
                                      </p:tavLst>
                                    </p:anim>
                                    <p:anim calcmode="lin" valueType="num">
                                      <p:cBhvr additive="base">
                                        <p:cTn id="6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p:bldP spid="61" grpId="0"/>
      <p:bldP spid="62" grpId="0"/>
      <p:bldP spid="63" grpId="0"/>
      <p:bldP spid="64" grpId="0"/>
      <p:bldP spid="66" grpId="0"/>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79"/>
              <p:cNvSpPr>
                <a:spLocks noChangeArrowheads="1"/>
              </p:cNvSpPr>
              <p:nvPr/>
            </p:nvSpPr>
            <p:spPr bwMode="auto">
              <a:xfrm>
                <a:off x="537571" y="0"/>
                <a:ext cx="9819609" cy="763094"/>
              </a:xfrm>
              <a:prstGeom prst="rect">
                <a:avLst/>
              </a:prstGeom>
              <a:noFill/>
              <a:ln w="9525">
                <a:noFill/>
                <a:miter lim="800000"/>
                <a:headEnd/>
                <a:tailEnd/>
              </a:ln>
            </p:spPr>
            <p:txBody>
              <a:bodyPr wrap="square" anchor="ctr">
                <a:spAutoFit/>
              </a:bodyPr>
              <a:lstStyle/>
              <a:p>
                <a:pPr algn="ctr">
                  <a:lnSpc>
                    <a:spcPct val="120000"/>
                  </a:lnSpc>
                </a:pPr>
                <a:r>
                  <a:rPr lang="vi-VN" sz="4000" b="1" dirty="0" smtClean="0">
                    <a:solidFill>
                      <a:srgbClr val="002060"/>
                    </a:solidFill>
                    <a:cs typeface="Arial" panose="020B0604020202020204" pitchFamily="34" charset="0"/>
                  </a:rPr>
                  <a:t> </a:t>
                </a:r>
                <a:r>
                  <a:rPr lang="en-US" sz="4000" b="1" dirty="0" smtClean="0">
                    <a:solidFill>
                      <a:srgbClr val="002060"/>
                    </a:solidFill>
                    <a:cs typeface="Arial" panose="020B0604020202020204" pitchFamily="34" charset="0"/>
                  </a:rPr>
                  <a:t>I. </a:t>
                </a:r>
                <a:r>
                  <a:rPr lang="en-US" sz="4000" b="1" dirty="0" err="1" smtClean="0">
                    <a:solidFill>
                      <a:srgbClr val="002060"/>
                    </a:solidFill>
                    <a:cs typeface="Arial" panose="020B0604020202020204" pitchFamily="34" charset="0"/>
                  </a:rPr>
                  <a:t>Tập</a:t>
                </a:r>
                <a:r>
                  <a:rPr lang="en-US" sz="4000" b="1" dirty="0" smtClean="0">
                    <a:solidFill>
                      <a:srgbClr val="002060"/>
                    </a:solidFill>
                    <a:cs typeface="Arial" panose="020B0604020202020204" pitchFamily="34" charset="0"/>
                  </a:rPr>
                  <a:t> </a:t>
                </a:r>
                <a:r>
                  <a:rPr lang="en-US" sz="4000" b="1" dirty="0" err="1" smtClean="0">
                    <a:solidFill>
                      <a:srgbClr val="002060"/>
                    </a:solidFill>
                    <a:cs typeface="Arial" panose="020B0604020202020204" pitchFamily="34" charset="0"/>
                  </a:rPr>
                  <a:t>hợp</a:t>
                </a:r>
                <a:r>
                  <a:rPr lang="en-US" sz="4000" b="1" dirty="0" smtClean="0">
                    <a:solidFill>
                      <a:srgbClr val="002060"/>
                    </a:solidFill>
                    <a:cs typeface="Arial" panose="020B0604020202020204" pitchFamily="34" charset="0"/>
                  </a:rPr>
                  <a:t> </a:t>
                </a:r>
                <a14:m>
                  <m:oMath xmlns:m="http://schemas.openxmlformats.org/officeDocument/2006/math">
                    <m:r>
                      <a:rPr lang="en-US" sz="4000" b="1"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ℤ</m:t>
                    </m:r>
                  </m:oMath>
                </a14:m>
                <a:r>
                  <a:rPr lang="en-US" sz="4000" b="1" dirty="0" smtClean="0">
                    <a:solidFill>
                      <a:srgbClr val="002060"/>
                    </a:solidFill>
                    <a:cs typeface="Arial" panose="020B0604020202020204" pitchFamily="34" charset="0"/>
                  </a:rPr>
                  <a:t> </a:t>
                </a:r>
                <a:r>
                  <a:rPr lang="en-US" sz="4000" b="1" dirty="0" err="1" smtClean="0">
                    <a:solidFill>
                      <a:srgbClr val="002060"/>
                    </a:solidFill>
                    <a:cs typeface="Arial" panose="020B0604020202020204" pitchFamily="34" charset="0"/>
                  </a:rPr>
                  <a:t>các</a:t>
                </a:r>
                <a:r>
                  <a:rPr lang="en-US" sz="4000" b="1" dirty="0" smtClean="0">
                    <a:solidFill>
                      <a:srgbClr val="002060"/>
                    </a:solidFill>
                    <a:cs typeface="Arial" panose="020B0604020202020204" pitchFamily="34" charset="0"/>
                  </a:rPr>
                  <a:t> </a:t>
                </a:r>
                <a:r>
                  <a:rPr lang="en-US" sz="4000" b="1" dirty="0" err="1" smtClean="0">
                    <a:solidFill>
                      <a:srgbClr val="002060"/>
                    </a:solidFill>
                    <a:cs typeface="Arial" panose="020B0604020202020204" pitchFamily="34" charset="0"/>
                  </a:rPr>
                  <a:t>số</a:t>
                </a:r>
                <a:r>
                  <a:rPr lang="en-US" sz="4000" b="1" dirty="0" smtClean="0">
                    <a:solidFill>
                      <a:srgbClr val="002060"/>
                    </a:solidFill>
                    <a:cs typeface="Arial" panose="020B0604020202020204" pitchFamily="34" charset="0"/>
                  </a:rPr>
                  <a:t> </a:t>
                </a:r>
                <a:r>
                  <a:rPr lang="en-US" sz="4000" b="1" dirty="0" err="1" smtClean="0">
                    <a:solidFill>
                      <a:srgbClr val="002060"/>
                    </a:solidFill>
                    <a:cs typeface="Arial" panose="020B0604020202020204" pitchFamily="34" charset="0"/>
                  </a:rPr>
                  <a:t>nguyên</a:t>
                </a:r>
                <a:endParaRPr lang="en-US" sz="4000" b="1" dirty="0">
                  <a:solidFill>
                    <a:srgbClr val="002060"/>
                  </a:solidFill>
                  <a:cs typeface="Arial" panose="020B0604020202020204" pitchFamily="34" charset="0"/>
                </a:endParaRPr>
              </a:p>
            </p:txBody>
          </p:sp>
        </mc:Choice>
        <mc:Fallback xmlns="">
          <p:sp>
            <p:nvSpPr>
              <p:cNvPr id="11" name="Rectangle 79"/>
              <p:cNvSpPr>
                <a:spLocks noRot="1" noChangeAspect="1" noMove="1" noResize="1" noEditPoints="1" noAdjustHandles="1" noChangeArrowheads="1" noChangeShapeType="1" noTextEdit="1"/>
              </p:cNvSpPr>
              <p:nvPr/>
            </p:nvSpPr>
            <p:spPr bwMode="auto">
              <a:xfrm>
                <a:off x="537571" y="0"/>
                <a:ext cx="9819609" cy="763094"/>
              </a:xfrm>
              <a:prstGeom prst="rect">
                <a:avLst/>
              </a:prstGeom>
              <a:blipFill>
                <a:blip r:embed="rId2"/>
                <a:stretch>
                  <a:fillRect t="-11200" b="-29600"/>
                </a:stretch>
              </a:blipFill>
              <a:ln w="9525">
                <a:noFill/>
                <a:miter lim="800000"/>
                <a:headEnd/>
                <a:tailEnd/>
              </a:ln>
            </p:spPr>
            <p:txBody>
              <a:bodyPr/>
              <a:lstStyle/>
              <a:p>
                <a:r>
                  <a:rPr lang="vi-VN">
                    <a:noFill/>
                  </a:rPr>
                  <a:t> </a:t>
                </a:r>
              </a:p>
            </p:txBody>
          </p:sp>
        </mc:Fallback>
      </mc:AlternateContent>
      <p:grpSp>
        <p:nvGrpSpPr>
          <p:cNvPr id="14" name="Group 13"/>
          <p:cNvGrpSpPr/>
          <p:nvPr/>
        </p:nvGrpSpPr>
        <p:grpSpPr>
          <a:xfrm>
            <a:off x="558967" y="812971"/>
            <a:ext cx="17170066" cy="2252924"/>
            <a:chOff x="641684" y="1072306"/>
            <a:chExt cx="17170066" cy="2252924"/>
          </a:xfrm>
        </p:grpSpPr>
        <p:pic>
          <p:nvPicPr>
            <p:cNvPr id="12" name="Picture 11"/>
            <p:cNvPicPr>
              <a:picLocks noChangeAspect="1"/>
            </p:cNvPicPr>
            <p:nvPr/>
          </p:nvPicPr>
          <p:blipFill>
            <a:blip r:embed="rId3">
              <a:clrChange>
                <a:clrFrom>
                  <a:srgbClr val="FFFFFF"/>
                </a:clrFrom>
                <a:clrTo>
                  <a:srgbClr val="FFFFFF">
                    <a:alpha val="0"/>
                  </a:srgbClr>
                </a:clrTo>
              </a:clrChange>
            </a:blip>
            <a:stretch>
              <a:fillRect/>
            </a:stretch>
          </p:blipFill>
          <p:spPr>
            <a:xfrm>
              <a:off x="641684" y="1343217"/>
              <a:ext cx="1257300" cy="666750"/>
            </a:xfrm>
            <a:prstGeom prst="rect">
              <a:avLst/>
            </a:prstGeom>
          </p:spPr>
        </p:pic>
        <p:sp>
          <p:nvSpPr>
            <p:cNvPr id="13" name="TextBox 12"/>
            <p:cNvSpPr txBox="1"/>
            <p:nvPr/>
          </p:nvSpPr>
          <p:spPr>
            <a:xfrm>
              <a:off x="2133600" y="1072306"/>
              <a:ext cx="15678150" cy="2252924"/>
            </a:xfrm>
            <a:prstGeom prst="rect">
              <a:avLst/>
            </a:prstGeom>
            <a:noFill/>
          </p:spPr>
          <p:txBody>
            <a:bodyPr wrap="square" rtlCol="0">
              <a:spAutoFit/>
            </a:bodyPr>
            <a:lstStyle/>
            <a:p>
              <a:pPr algn="just">
                <a:lnSpc>
                  <a:spcPct val="130000"/>
                </a:lnSpc>
              </a:pPr>
              <a:r>
                <a:rPr lang="en-US" sz="3600" dirty="0" err="1" smtClean="0"/>
                <a:t>Bản</a:t>
              </a:r>
              <a:r>
                <a:rPr lang="en-US" sz="3600" dirty="0" smtClean="0"/>
                <a:t> tin </a:t>
              </a:r>
              <a:r>
                <a:rPr lang="en-US" sz="3600" dirty="0" err="1" smtClean="0"/>
                <a:t>dự</a:t>
              </a:r>
              <a:r>
                <a:rPr lang="en-US" sz="3600" dirty="0" smtClean="0"/>
                <a:t> </a:t>
              </a:r>
              <a:r>
                <a:rPr lang="en-US" sz="3600" dirty="0" err="1" smtClean="0"/>
                <a:t>báo</a:t>
              </a:r>
              <a:r>
                <a:rPr lang="en-US" sz="3600" dirty="0" smtClean="0"/>
                <a:t> </a:t>
              </a:r>
              <a:r>
                <a:rPr lang="en-US" sz="3600" dirty="0" err="1" smtClean="0"/>
                <a:t>thời</a:t>
              </a:r>
              <a:r>
                <a:rPr lang="en-US" sz="3600" dirty="0" smtClean="0"/>
                <a:t> </a:t>
              </a:r>
              <a:r>
                <a:rPr lang="en-US" sz="3600" dirty="0" err="1" smtClean="0"/>
                <a:t>tiết</a:t>
              </a:r>
              <a:r>
                <a:rPr lang="en-US" sz="3600" dirty="0" smtClean="0"/>
                <a:t> </a:t>
              </a:r>
              <a:r>
                <a:rPr lang="en-US" sz="3600" dirty="0" err="1" smtClean="0"/>
                <a:t>dưới</a:t>
              </a:r>
              <a:r>
                <a:rPr lang="en-US" sz="3600" dirty="0" smtClean="0"/>
                <a:t> </a:t>
              </a:r>
              <a:r>
                <a:rPr lang="en-US" sz="3600" dirty="0" err="1" smtClean="0"/>
                <a:t>đây</a:t>
              </a:r>
              <a:r>
                <a:rPr lang="en-US" sz="3600" dirty="0" smtClean="0"/>
                <a:t> </a:t>
              </a:r>
              <a:r>
                <a:rPr lang="en-US" sz="3600" dirty="0" err="1" smtClean="0"/>
                <a:t>cho</a:t>
              </a:r>
              <a:r>
                <a:rPr lang="en-US" sz="3600" dirty="0" smtClean="0"/>
                <a:t> </a:t>
              </a:r>
              <a:r>
                <a:rPr lang="en-US" sz="3600" dirty="0" err="1" smtClean="0"/>
                <a:t>biết</a:t>
              </a:r>
              <a:r>
                <a:rPr lang="en-US" sz="3600" dirty="0" smtClean="0"/>
                <a:t> </a:t>
              </a:r>
              <a:r>
                <a:rPr lang="en-US" sz="3600" dirty="0" err="1" smtClean="0"/>
                <a:t>nhiệt</a:t>
              </a:r>
              <a:r>
                <a:rPr lang="en-US" sz="3600" dirty="0" smtClean="0"/>
                <a:t> </a:t>
              </a:r>
              <a:r>
                <a:rPr lang="en-US" sz="3600" dirty="0" err="1" smtClean="0"/>
                <a:t>độ</a:t>
              </a:r>
              <a:r>
                <a:rPr lang="en-US" sz="3600" dirty="0" smtClean="0"/>
                <a:t> </a:t>
              </a:r>
              <a:r>
                <a:rPr lang="en-US" sz="3600" dirty="0" err="1" smtClean="0"/>
                <a:t>thấp</a:t>
              </a:r>
              <a:r>
                <a:rPr lang="en-US" sz="3600" dirty="0" smtClean="0"/>
                <a:t> </a:t>
              </a:r>
              <a:r>
                <a:rPr lang="en-US" sz="3600" dirty="0" err="1" smtClean="0"/>
                <a:t>nhất</a:t>
              </a:r>
              <a:r>
                <a:rPr lang="en-US" sz="3600" dirty="0" smtClean="0"/>
                <a:t> ở </a:t>
              </a:r>
              <a:r>
                <a:rPr lang="en-US" sz="3600" dirty="0" err="1" smtClean="0"/>
                <a:t>thành</a:t>
              </a:r>
              <a:r>
                <a:rPr lang="en-US" sz="3600" dirty="0" smtClean="0"/>
                <a:t> </a:t>
              </a:r>
              <a:r>
                <a:rPr lang="en-US" sz="3600" dirty="0" err="1" smtClean="0"/>
                <a:t>phố</a:t>
              </a:r>
              <a:r>
                <a:rPr lang="en-US" sz="3600" dirty="0" smtClean="0"/>
                <a:t> </a:t>
              </a:r>
              <a:r>
                <a:rPr lang="en-US" sz="3600" dirty="0" err="1" smtClean="0"/>
                <a:t>Niu</a:t>
              </a:r>
              <a:r>
                <a:rPr lang="en-US" sz="3600" dirty="0"/>
                <a:t> </a:t>
              </a:r>
              <a:r>
                <a:rPr lang="en-US" sz="3600" dirty="0" smtClean="0"/>
                <a:t>Y-</a:t>
              </a:r>
              <a:r>
                <a:rPr lang="en-US" sz="3600" dirty="0" err="1" smtClean="0"/>
                <a:t>óoc</a:t>
              </a:r>
              <a:r>
                <a:rPr lang="en-US" sz="3600" dirty="0" smtClean="0"/>
                <a:t> (New York) </a:t>
              </a:r>
              <a:r>
                <a:rPr lang="en-US" sz="3600" dirty="0" err="1" smtClean="0"/>
                <a:t>trong</a:t>
              </a:r>
              <a:r>
                <a:rPr lang="en-US" sz="3600" dirty="0" smtClean="0"/>
                <a:t> </a:t>
              </a:r>
              <a:r>
                <a:rPr lang="en-US" sz="3600" dirty="0" err="1" smtClean="0"/>
                <a:t>các</a:t>
              </a:r>
              <a:r>
                <a:rPr lang="en-US" sz="3600" dirty="0" smtClean="0"/>
                <a:t> </a:t>
              </a:r>
              <a:r>
                <a:rPr lang="en-US" sz="3600" dirty="0" err="1" smtClean="0"/>
                <a:t>ngày</a:t>
              </a:r>
              <a:r>
                <a:rPr lang="en-US" sz="3600" dirty="0" smtClean="0"/>
                <a:t> </a:t>
              </a:r>
              <a:r>
                <a:rPr lang="en-US" sz="3600" dirty="0" err="1" smtClean="0"/>
                <a:t>từ</a:t>
              </a:r>
              <a:r>
                <a:rPr lang="en-US" sz="3600" dirty="0" smtClean="0"/>
                <a:t> 06/01/2020 (</a:t>
              </a:r>
              <a:r>
                <a:rPr lang="en-US" sz="3600" dirty="0" err="1" smtClean="0"/>
                <a:t>Thứ</a:t>
              </a:r>
              <a:r>
                <a:rPr lang="en-US" sz="3600" dirty="0" smtClean="0"/>
                <a:t> Hai) </a:t>
              </a:r>
              <a:r>
                <a:rPr lang="en-US" sz="3600" dirty="0" err="1" smtClean="0"/>
                <a:t>đến</a:t>
              </a:r>
              <a:r>
                <a:rPr lang="en-US" sz="3600" dirty="0" smtClean="0"/>
                <a:t> 12/01.2020 (</a:t>
              </a:r>
              <a:r>
                <a:rPr lang="en-US" sz="3600" dirty="0" err="1" smtClean="0"/>
                <a:t>Chủ</a:t>
              </a:r>
              <a:r>
                <a:rPr lang="en-US" sz="3600" dirty="0" smtClean="0"/>
                <a:t> </a:t>
              </a:r>
              <a:r>
                <a:rPr lang="en-US" sz="3600" dirty="0" err="1" smtClean="0"/>
                <a:t>nhật</a:t>
              </a:r>
              <a:r>
                <a:rPr lang="en-US" sz="3600" dirty="0" smtClean="0"/>
                <a:t>):</a:t>
              </a:r>
              <a:endParaRPr lang="vi-VN" sz="3600" dirty="0"/>
            </a:p>
          </p:txBody>
        </p:sp>
      </p:grpSp>
      <p:pic>
        <p:nvPicPr>
          <p:cNvPr id="16" name="Picture 15"/>
          <p:cNvPicPr>
            <a:picLocks noChangeAspect="1"/>
          </p:cNvPicPr>
          <p:nvPr/>
        </p:nvPicPr>
        <p:blipFill>
          <a:blip r:embed="rId4"/>
          <a:stretch>
            <a:fillRect/>
          </a:stretch>
        </p:blipFill>
        <p:spPr>
          <a:xfrm>
            <a:off x="762000" y="3200400"/>
            <a:ext cx="1866900" cy="2552700"/>
          </a:xfrm>
          <a:prstGeom prst="rect">
            <a:avLst/>
          </a:prstGeom>
        </p:spPr>
      </p:pic>
      <p:pic>
        <p:nvPicPr>
          <p:cNvPr id="17" name="Picture 16"/>
          <p:cNvPicPr>
            <a:picLocks noChangeAspect="1"/>
          </p:cNvPicPr>
          <p:nvPr/>
        </p:nvPicPr>
        <p:blipFill>
          <a:blip r:embed="rId5"/>
          <a:stretch>
            <a:fillRect/>
          </a:stretch>
        </p:blipFill>
        <p:spPr>
          <a:xfrm>
            <a:off x="3242258" y="3234291"/>
            <a:ext cx="1885950" cy="2543175"/>
          </a:xfrm>
          <a:prstGeom prst="rect">
            <a:avLst/>
          </a:prstGeom>
        </p:spPr>
      </p:pic>
      <p:pic>
        <p:nvPicPr>
          <p:cNvPr id="18" name="Picture 17"/>
          <p:cNvPicPr>
            <a:picLocks noChangeAspect="1"/>
          </p:cNvPicPr>
          <p:nvPr/>
        </p:nvPicPr>
        <p:blipFill>
          <a:blip r:embed="rId6"/>
          <a:stretch>
            <a:fillRect/>
          </a:stretch>
        </p:blipFill>
        <p:spPr>
          <a:xfrm>
            <a:off x="5601952" y="3205716"/>
            <a:ext cx="1866900" cy="2571750"/>
          </a:xfrm>
          <a:prstGeom prst="rect">
            <a:avLst/>
          </a:prstGeom>
        </p:spPr>
      </p:pic>
      <p:pic>
        <p:nvPicPr>
          <p:cNvPr id="19" name="Picture 18"/>
          <p:cNvPicPr>
            <a:picLocks noChangeAspect="1"/>
          </p:cNvPicPr>
          <p:nvPr/>
        </p:nvPicPr>
        <p:blipFill>
          <a:blip r:embed="rId7"/>
          <a:stretch>
            <a:fillRect/>
          </a:stretch>
        </p:blipFill>
        <p:spPr>
          <a:xfrm>
            <a:off x="8054644" y="3215241"/>
            <a:ext cx="1905000" cy="2562225"/>
          </a:xfrm>
          <a:prstGeom prst="rect">
            <a:avLst/>
          </a:prstGeom>
        </p:spPr>
      </p:pic>
      <p:pic>
        <p:nvPicPr>
          <p:cNvPr id="20" name="Picture 19"/>
          <p:cNvPicPr>
            <a:picLocks noChangeAspect="1"/>
          </p:cNvPicPr>
          <p:nvPr/>
        </p:nvPicPr>
        <p:blipFill>
          <a:blip r:embed="rId8"/>
          <a:stretch>
            <a:fillRect/>
          </a:stretch>
        </p:blipFill>
        <p:spPr>
          <a:xfrm>
            <a:off x="10561973" y="3248579"/>
            <a:ext cx="1914525" cy="2543175"/>
          </a:xfrm>
          <a:prstGeom prst="rect">
            <a:avLst/>
          </a:prstGeom>
        </p:spPr>
      </p:pic>
      <p:pic>
        <p:nvPicPr>
          <p:cNvPr id="21" name="Picture 20"/>
          <p:cNvPicPr>
            <a:picLocks noChangeAspect="1"/>
          </p:cNvPicPr>
          <p:nvPr/>
        </p:nvPicPr>
        <p:blipFill>
          <a:blip r:embed="rId9"/>
          <a:stretch>
            <a:fillRect/>
          </a:stretch>
        </p:blipFill>
        <p:spPr>
          <a:xfrm>
            <a:off x="13078827" y="3253341"/>
            <a:ext cx="1914525" cy="2524125"/>
          </a:xfrm>
          <a:prstGeom prst="rect">
            <a:avLst/>
          </a:prstGeom>
        </p:spPr>
      </p:pic>
      <p:pic>
        <p:nvPicPr>
          <p:cNvPr id="22" name="Picture 21"/>
          <p:cNvPicPr>
            <a:picLocks noChangeAspect="1"/>
          </p:cNvPicPr>
          <p:nvPr/>
        </p:nvPicPr>
        <p:blipFill>
          <a:blip r:embed="rId10"/>
          <a:stretch>
            <a:fillRect/>
          </a:stretch>
        </p:blipFill>
        <p:spPr>
          <a:xfrm>
            <a:off x="15434016" y="3229528"/>
            <a:ext cx="1885950" cy="2571750"/>
          </a:xfrm>
          <a:prstGeom prst="rect">
            <a:avLst/>
          </a:prstGeom>
        </p:spPr>
      </p:pic>
      <p:sp>
        <p:nvSpPr>
          <p:cNvPr id="23" name="TextBox 22"/>
          <p:cNvSpPr txBox="1"/>
          <p:nvPr/>
        </p:nvSpPr>
        <p:spPr>
          <a:xfrm>
            <a:off x="1953126" y="6141286"/>
            <a:ext cx="16306800" cy="646331"/>
          </a:xfrm>
          <a:prstGeom prst="rect">
            <a:avLst/>
          </a:prstGeom>
          <a:noFill/>
        </p:spPr>
        <p:txBody>
          <a:bodyPr wrap="square" rtlCol="0">
            <a:spAutoFit/>
          </a:bodyPr>
          <a:lstStyle/>
          <a:p>
            <a:r>
              <a:rPr lang="en-US" sz="3600" dirty="0" smtClean="0"/>
              <a:t>a) </a:t>
            </a:r>
            <a:r>
              <a:rPr lang="en-US" sz="3600" dirty="0" err="1"/>
              <a:t>V</a:t>
            </a:r>
            <a:r>
              <a:rPr lang="en-US" sz="3600" dirty="0" err="1" smtClean="0"/>
              <a:t>iết</a:t>
            </a:r>
            <a:r>
              <a:rPr lang="en-US" sz="3600" dirty="0" smtClean="0"/>
              <a:t> </a:t>
            </a:r>
            <a:r>
              <a:rPr lang="en-US" sz="3600" dirty="0" err="1" smtClean="0"/>
              <a:t>tập</a:t>
            </a:r>
            <a:r>
              <a:rPr lang="en-US" sz="3600" dirty="0" smtClean="0"/>
              <a:t> </a:t>
            </a:r>
            <a:r>
              <a:rPr lang="en-US" sz="3600" dirty="0" err="1" smtClean="0"/>
              <a:t>hợp</a:t>
            </a:r>
            <a:r>
              <a:rPr lang="en-US" sz="3600" dirty="0" smtClean="0"/>
              <a:t> </a:t>
            </a:r>
            <a:r>
              <a:rPr lang="en-US" sz="3600" dirty="0" err="1" smtClean="0"/>
              <a:t>các</a:t>
            </a:r>
            <a:r>
              <a:rPr lang="en-US" sz="3600" dirty="0" smtClean="0"/>
              <a:t> </a:t>
            </a:r>
            <a:r>
              <a:rPr lang="en-US" sz="3600" dirty="0" err="1" smtClean="0"/>
              <a:t>số</a:t>
            </a:r>
            <a:r>
              <a:rPr lang="en-US" sz="3600" dirty="0" smtClean="0"/>
              <a:t> </a:t>
            </a:r>
            <a:r>
              <a:rPr lang="en-US" sz="3600" dirty="0" err="1" smtClean="0"/>
              <a:t>chỉ</a:t>
            </a:r>
            <a:r>
              <a:rPr lang="en-US" sz="3600" dirty="0" smtClean="0"/>
              <a:t> </a:t>
            </a:r>
            <a:r>
              <a:rPr lang="en-US" sz="3600" dirty="0" err="1" smtClean="0"/>
              <a:t>nhiệt</a:t>
            </a:r>
            <a:r>
              <a:rPr lang="en-US" sz="3600" dirty="0" smtClean="0"/>
              <a:t> </a:t>
            </a:r>
            <a:r>
              <a:rPr lang="en-US" sz="3600" dirty="0" err="1" smtClean="0"/>
              <a:t>độ</a:t>
            </a:r>
            <a:r>
              <a:rPr lang="en-US" sz="3600" dirty="0" smtClean="0"/>
              <a:t> </a:t>
            </a:r>
            <a:r>
              <a:rPr lang="en-US" sz="3600" dirty="0" err="1" smtClean="0"/>
              <a:t>trong</a:t>
            </a:r>
            <a:r>
              <a:rPr lang="en-US" sz="3600" dirty="0" smtClean="0"/>
              <a:t> </a:t>
            </a:r>
            <a:r>
              <a:rPr lang="en-US" sz="3600" dirty="0" err="1" smtClean="0"/>
              <a:t>bản</a:t>
            </a:r>
            <a:r>
              <a:rPr lang="en-US" sz="3600" dirty="0" smtClean="0"/>
              <a:t> tin </a:t>
            </a:r>
            <a:r>
              <a:rPr lang="en-US" sz="3600" dirty="0" err="1" smtClean="0"/>
              <a:t>dự</a:t>
            </a:r>
            <a:r>
              <a:rPr lang="en-US" sz="3600" dirty="0" smtClean="0"/>
              <a:t> </a:t>
            </a:r>
            <a:r>
              <a:rPr lang="en-US" sz="3600" dirty="0" err="1" smtClean="0"/>
              <a:t>báo</a:t>
            </a:r>
            <a:r>
              <a:rPr lang="en-US" sz="3600" dirty="0" smtClean="0"/>
              <a:t> </a:t>
            </a:r>
            <a:r>
              <a:rPr lang="en-US" sz="3600" dirty="0" err="1" smtClean="0"/>
              <a:t>thời</a:t>
            </a:r>
            <a:r>
              <a:rPr lang="en-US" sz="3600" dirty="0" smtClean="0"/>
              <a:t> </a:t>
            </a:r>
            <a:r>
              <a:rPr lang="en-US" sz="3600" dirty="0" err="1" smtClean="0"/>
              <a:t>tiết</a:t>
            </a:r>
            <a:r>
              <a:rPr lang="en-US" sz="3600" dirty="0" smtClean="0"/>
              <a:t> ở </a:t>
            </a:r>
            <a:r>
              <a:rPr lang="en-US" sz="3600" dirty="0" err="1" smtClean="0"/>
              <a:t>trên</a:t>
            </a:r>
            <a:r>
              <a:rPr lang="en-US" sz="3600" dirty="0" smtClean="0"/>
              <a:t>.</a:t>
            </a:r>
            <a:endParaRPr lang="vi-VN" sz="3600" dirty="0"/>
          </a:p>
        </p:txBody>
      </p:sp>
      <p:sp>
        <p:nvSpPr>
          <p:cNvPr id="24" name="TextBox 23"/>
          <p:cNvSpPr txBox="1"/>
          <p:nvPr/>
        </p:nvSpPr>
        <p:spPr>
          <a:xfrm>
            <a:off x="1973179" y="7796628"/>
            <a:ext cx="12861758" cy="646331"/>
          </a:xfrm>
          <a:prstGeom prst="rect">
            <a:avLst/>
          </a:prstGeom>
          <a:noFill/>
        </p:spPr>
        <p:txBody>
          <a:bodyPr wrap="square" rtlCol="0">
            <a:spAutoFit/>
          </a:bodyPr>
          <a:lstStyle/>
          <a:p>
            <a:r>
              <a:rPr lang="en-US" sz="3600" dirty="0" smtClean="0"/>
              <a:t>b) </a:t>
            </a:r>
            <a:r>
              <a:rPr lang="en-US" sz="3600" dirty="0" err="1" smtClean="0"/>
              <a:t>Tập</a:t>
            </a:r>
            <a:r>
              <a:rPr lang="en-US" sz="3600" dirty="0" smtClean="0"/>
              <a:t> </a:t>
            </a:r>
            <a:r>
              <a:rPr lang="en-US" sz="3600" dirty="0" err="1" smtClean="0"/>
              <a:t>hợp</a:t>
            </a:r>
            <a:r>
              <a:rPr lang="en-US" sz="3600" dirty="0" smtClean="0"/>
              <a:t> </a:t>
            </a:r>
            <a:r>
              <a:rPr lang="en-US" sz="3600" dirty="0" err="1" smtClean="0"/>
              <a:t>đó</a:t>
            </a:r>
            <a:r>
              <a:rPr lang="en-US" sz="3600" dirty="0" smtClean="0"/>
              <a:t> </a:t>
            </a:r>
            <a:r>
              <a:rPr lang="en-US" sz="3600" dirty="0" err="1" smtClean="0"/>
              <a:t>gồm</a:t>
            </a:r>
            <a:r>
              <a:rPr lang="en-US" sz="3600" dirty="0" smtClean="0"/>
              <a:t> </a:t>
            </a:r>
            <a:r>
              <a:rPr lang="en-US" sz="3600" dirty="0" err="1" smtClean="0"/>
              <a:t>các</a:t>
            </a:r>
            <a:r>
              <a:rPr lang="en-US" sz="3600" dirty="0" smtClean="0"/>
              <a:t> </a:t>
            </a:r>
            <a:r>
              <a:rPr lang="en-US" sz="3600" dirty="0" err="1" smtClean="0"/>
              <a:t>loại</a:t>
            </a:r>
            <a:r>
              <a:rPr lang="en-US" sz="3600" dirty="0" smtClean="0"/>
              <a:t> </a:t>
            </a:r>
            <a:r>
              <a:rPr lang="en-US" sz="3600" dirty="0" err="1" smtClean="0"/>
              <a:t>số</a:t>
            </a:r>
            <a:r>
              <a:rPr lang="en-US" sz="3600" dirty="0" smtClean="0"/>
              <a:t> </a:t>
            </a:r>
            <a:r>
              <a:rPr lang="en-US" sz="3600" dirty="0" err="1" smtClean="0"/>
              <a:t>nào</a:t>
            </a:r>
            <a:r>
              <a:rPr lang="en-US" sz="3600" dirty="0" smtClean="0"/>
              <a:t>?</a:t>
            </a:r>
            <a:endParaRPr lang="vi-VN" sz="3600" dirty="0"/>
          </a:p>
        </p:txBody>
      </p:sp>
      <p:sp>
        <p:nvSpPr>
          <p:cNvPr id="25" name="TextBox 24"/>
          <p:cNvSpPr txBox="1"/>
          <p:nvPr/>
        </p:nvSpPr>
        <p:spPr>
          <a:xfrm>
            <a:off x="5601952" y="6937177"/>
            <a:ext cx="8418848" cy="707886"/>
          </a:xfrm>
          <a:prstGeom prst="rect">
            <a:avLst/>
          </a:prstGeom>
          <a:noFill/>
        </p:spPr>
        <p:txBody>
          <a:bodyPr wrap="square" rtlCol="0">
            <a:spAutoFit/>
          </a:bodyPr>
          <a:lstStyle/>
          <a:p>
            <a:pPr algn="just"/>
            <a:r>
              <a:rPr lang="en-US" sz="4000" dirty="0" smtClean="0">
                <a:solidFill>
                  <a:srgbClr val="FF0000"/>
                </a:solidFill>
                <a:latin typeface="Arial" panose="020B0604020202020204" pitchFamily="34" charset="0"/>
                <a:cs typeface="Arial" panose="020B0604020202020204" pitchFamily="34" charset="0"/>
              </a:rPr>
              <a:t>A = { 0; 2; -2; -5;  1; 11; 6}</a:t>
            </a:r>
            <a:endParaRPr lang="vi-VN" sz="4000" dirty="0">
              <a:solidFill>
                <a:srgbClr val="FF0000"/>
              </a:solidFill>
              <a:latin typeface="Arial" panose="020B0604020202020204" pitchFamily="34" charset="0"/>
              <a:cs typeface="Arial" panose="020B0604020202020204" pitchFamily="34" charset="0"/>
            </a:endParaRPr>
          </a:p>
        </p:txBody>
      </p:sp>
      <p:sp>
        <p:nvSpPr>
          <p:cNvPr id="26" name="TextBox 25"/>
          <p:cNvSpPr txBox="1"/>
          <p:nvPr/>
        </p:nvSpPr>
        <p:spPr>
          <a:xfrm>
            <a:off x="2691514" y="8442959"/>
            <a:ext cx="9554676" cy="707886"/>
          </a:xfrm>
          <a:prstGeom prst="rect">
            <a:avLst/>
          </a:prstGeom>
          <a:noFill/>
        </p:spPr>
        <p:txBody>
          <a:bodyPr wrap="square" rtlCol="0">
            <a:spAutoFit/>
          </a:bodyPr>
          <a:lstStyle/>
          <a:p>
            <a:pPr algn="just"/>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âm</a:t>
            </a:r>
            <a:r>
              <a:rPr lang="en-US" sz="4000" dirty="0" smtClean="0">
                <a:latin typeface="Arial" panose="020B0604020202020204" pitchFamily="34" charset="0"/>
                <a:cs typeface="Arial" panose="020B0604020202020204" pitchFamily="34" charset="0"/>
              </a:rPr>
              <a:t>: </a:t>
            </a:r>
            <a:r>
              <a:rPr lang="en-US" sz="4000" dirty="0">
                <a:solidFill>
                  <a:srgbClr val="FF0000"/>
                </a:solidFill>
                <a:latin typeface="Arial" panose="020B0604020202020204" pitchFamily="34" charset="0"/>
                <a:cs typeface="Arial" panose="020B0604020202020204" pitchFamily="34" charset="0"/>
              </a:rPr>
              <a:t>-2</a:t>
            </a:r>
            <a:r>
              <a:rPr lang="en-US" sz="4000" dirty="0" smtClean="0">
                <a:solidFill>
                  <a:srgbClr val="FF0000"/>
                </a:solidFill>
                <a:latin typeface="Arial" panose="020B0604020202020204" pitchFamily="34" charset="0"/>
                <a:cs typeface="Arial" panose="020B0604020202020204" pitchFamily="34" charset="0"/>
              </a:rPr>
              <a:t>; -5. </a:t>
            </a:r>
            <a:endParaRPr lang="vi-VN" sz="4000" dirty="0">
              <a:solidFill>
                <a:srgbClr val="FF0000"/>
              </a:solidFill>
              <a:latin typeface="Arial" panose="020B0604020202020204" pitchFamily="34" charset="0"/>
              <a:cs typeface="Arial" panose="020B0604020202020204" pitchFamily="34" charset="0"/>
            </a:endParaRPr>
          </a:p>
        </p:txBody>
      </p:sp>
      <p:sp>
        <p:nvSpPr>
          <p:cNvPr id="27" name="TextBox 26"/>
          <p:cNvSpPr txBox="1"/>
          <p:nvPr/>
        </p:nvSpPr>
        <p:spPr>
          <a:xfrm>
            <a:off x="2675472" y="9241889"/>
            <a:ext cx="9554676" cy="707886"/>
          </a:xfrm>
          <a:prstGeom prst="rect">
            <a:avLst/>
          </a:prstGeom>
          <a:noFill/>
        </p:spPr>
        <p:txBody>
          <a:bodyPr wrap="square" rtlCol="0">
            <a:spAutoFit/>
          </a:bodyPr>
          <a:lstStyle/>
          <a:p>
            <a:pPr algn="just"/>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nhiên</a:t>
            </a:r>
            <a:r>
              <a:rPr lang="en-US" sz="4000" dirty="0" smtClean="0">
                <a:latin typeface="Arial" panose="020B0604020202020204" pitchFamily="34" charset="0"/>
                <a:cs typeface="Arial" panose="020B0604020202020204" pitchFamily="34" charset="0"/>
              </a:rPr>
              <a:t>: </a:t>
            </a:r>
            <a:r>
              <a:rPr lang="en-US" sz="4000" dirty="0" smtClean="0">
                <a:solidFill>
                  <a:srgbClr val="FF0000"/>
                </a:solidFill>
                <a:latin typeface="Arial" panose="020B0604020202020204" pitchFamily="34" charset="0"/>
                <a:cs typeface="Arial" panose="020B0604020202020204" pitchFamily="34" charset="0"/>
              </a:rPr>
              <a:t>0; 2; 1; 11; 6 </a:t>
            </a:r>
            <a:endParaRPr lang="vi-VN" sz="4000"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randombar(horizont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randombar(horizontal)">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4"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13" name="AutoShape 13"/>
          <p:cNvSpPr/>
          <p:nvPr/>
        </p:nvSpPr>
        <p:spPr>
          <a:xfrm>
            <a:off x="0" y="8808068"/>
            <a:ext cx="18288000" cy="1478932"/>
          </a:xfrm>
          <a:prstGeom prst="rect">
            <a:avLst/>
          </a:prstGeom>
          <a:solidFill>
            <a:srgbClr val="84653C"/>
          </a:solidFill>
        </p:spPr>
      </p:sp>
      <p:grpSp>
        <p:nvGrpSpPr>
          <p:cNvPr id="17" name="Group 16"/>
          <p:cNvGrpSpPr/>
          <p:nvPr/>
        </p:nvGrpSpPr>
        <p:grpSpPr>
          <a:xfrm>
            <a:off x="2819400" y="419100"/>
            <a:ext cx="14019500" cy="4038600"/>
            <a:chOff x="2680166" y="876300"/>
            <a:chExt cx="14019500" cy="3329934"/>
          </a:xfrm>
        </p:grpSpPr>
        <p:grpSp>
          <p:nvGrpSpPr>
            <p:cNvPr id="3" name="Group 3"/>
            <p:cNvGrpSpPr/>
            <p:nvPr/>
          </p:nvGrpSpPr>
          <p:grpSpPr>
            <a:xfrm>
              <a:off x="2680166" y="876300"/>
              <a:ext cx="14019500" cy="3329934"/>
              <a:chOff x="-484293" y="-859033"/>
              <a:chExt cx="2167483" cy="1126422"/>
            </a:xfrm>
            <a:solidFill>
              <a:srgbClr val="CCFF66"/>
            </a:solidFill>
          </p:grpSpPr>
          <p:sp>
            <p:nvSpPr>
              <p:cNvPr id="4" name="Freeform 4"/>
              <p:cNvSpPr/>
              <p:nvPr/>
            </p:nvSpPr>
            <p:spPr>
              <a:xfrm>
                <a:off x="-484293" y="-859033"/>
                <a:ext cx="2167483" cy="1126422"/>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CCFF99"/>
              </a:solidFill>
            </p:spPr>
          </p:sp>
        </p:grpSp>
        <p:pic>
          <p:nvPicPr>
            <p:cNvPr id="16" name="Picture 15"/>
            <p:cNvPicPr>
              <a:picLocks noChangeAspect="1"/>
            </p:cNvPicPr>
            <p:nvPr/>
          </p:nvPicPr>
          <p:blipFill>
            <a:blip r:embed="rId2"/>
            <a:stretch>
              <a:fillRect/>
            </a:stretch>
          </p:blipFill>
          <p:spPr>
            <a:xfrm>
              <a:off x="2821471" y="936540"/>
              <a:ext cx="1034127" cy="790575"/>
            </a:xfrm>
            <a:prstGeom prst="ellipse">
              <a:avLst/>
            </a:prstGeom>
          </p:spPr>
        </p:pic>
      </p:grpSp>
      <p:sp>
        <p:nvSpPr>
          <p:cNvPr id="18" name="TextBox 6"/>
          <p:cNvSpPr txBox="1"/>
          <p:nvPr/>
        </p:nvSpPr>
        <p:spPr>
          <a:xfrm>
            <a:off x="4023843" y="580745"/>
            <a:ext cx="12547942" cy="603691"/>
          </a:xfrm>
          <a:prstGeom prst="rect">
            <a:avLst/>
          </a:prstGeom>
          <a:solidFill>
            <a:srgbClr val="CCFF99"/>
          </a:solidFill>
        </p:spPr>
        <p:txBody>
          <a:bodyPr lIns="0" tIns="0" rIns="0" bIns="0" rtlCol="0" anchor="t">
            <a:spAutoFit/>
          </a:bodyPr>
          <a:lstStyle/>
          <a:p>
            <a:pPr>
              <a:lnSpc>
                <a:spcPct val="120000"/>
              </a:lnSpc>
            </a:pPr>
            <a:r>
              <a:rPr lang="vi-VN" sz="3600" b="1" i="1" dirty="0"/>
              <a:t>- Số tự nhiên khác 0 còn được gọi là số nguyên dương</a:t>
            </a:r>
            <a:r>
              <a:rPr lang="vi-VN" sz="3600" b="1" i="1" dirty="0" smtClean="0"/>
              <a:t>.</a:t>
            </a:r>
            <a:endParaRPr lang="en-US" sz="3600" dirty="0"/>
          </a:p>
        </p:txBody>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647" y="2249969"/>
            <a:ext cx="3338121" cy="7746694"/>
          </a:xfrm>
          <a:prstGeom prst="rect">
            <a:avLst/>
          </a:prstGeom>
        </p:spPr>
      </p:pic>
      <p:sp>
        <p:nvSpPr>
          <p:cNvPr id="19" name="TextBox 6"/>
          <p:cNvSpPr txBox="1"/>
          <p:nvPr/>
        </p:nvSpPr>
        <p:spPr>
          <a:xfrm>
            <a:off x="4051917" y="1615725"/>
            <a:ext cx="12547942" cy="1268489"/>
          </a:xfrm>
          <a:prstGeom prst="rect">
            <a:avLst/>
          </a:prstGeom>
          <a:solidFill>
            <a:srgbClr val="CCFF99"/>
          </a:solidFill>
        </p:spPr>
        <p:txBody>
          <a:bodyPr lIns="0" tIns="0" rIns="0" bIns="0" rtlCol="0" anchor="t">
            <a:spAutoFit/>
          </a:bodyPr>
          <a:lstStyle/>
          <a:p>
            <a:pPr>
              <a:lnSpc>
                <a:spcPct val="120000"/>
              </a:lnSpc>
            </a:pPr>
            <a:r>
              <a:rPr lang="vi-VN" sz="3600" b="1" i="1" dirty="0"/>
              <a:t>- Các số nguyên âm, số 0 và các số nguyên dương tạo thành tập hợp các số nguyên.</a:t>
            </a:r>
            <a:endParaRPr lang="en-US" sz="3600" dirty="0"/>
          </a:p>
        </p:txBody>
      </p:sp>
      <mc:AlternateContent xmlns:mc="http://schemas.openxmlformats.org/markup-compatibility/2006" xmlns:a14="http://schemas.microsoft.com/office/drawing/2010/main">
        <mc:Choice Requires="a14">
          <p:sp>
            <p:nvSpPr>
              <p:cNvPr id="20" name="TextBox 6"/>
              <p:cNvSpPr txBox="1"/>
              <p:nvPr/>
            </p:nvSpPr>
            <p:spPr>
              <a:xfrm>
                <a:off x="3999780" y="3351598"/>
                <a:ext cx="12547942" cy="553998"/>
              </a:xfrm>
              <a:prstGeom prst="rect">
                <a:avLst/>
              </a:prstGeom>
              <a:solidFill>
                <a:srgbClr val="CCFF99"/>
              </a:solidFill>
            </p:spPr>
            <p:txBody>
              <a:bodyPr lIns="0" tIns="0" rIns="0" bIns="0" rtlCol="0" anchor="t">
                <a:spAutoFit/>
              </a:bodyPr>
              <a:lstStyle/>
              <a:p>
                <a:r>
                  <a:rPr lang="vi-VN" sz="3600" b="1" i="1" dirty="0"/>
                  <a:t>- Tập hợp các số nguyên được kí hiệu là </a:t>
                </a:r>
                <a14:m>
                  <m:oMath xmlns:m="http://schemas.openxmlformats.org/officeDocument/2006/math">
                    <m:r>
                      <a:rPr lang="vi-VN" sz="3600" b="1" i="1">
                        <a:latin typeface="Cambria Math" panose="02040503050406030204" pitchFamily="18" charset="0"/>
                      </a:rPr>
                      <m:t>ℤ</m:t>
                    </m:r>
                  </m:oMath>
                </a14:m>
                <a:r>
                  <a:rPr lang="vi-VN" sz="3600" dirty="0"/>
                  <a:t>.</a:t>
                </a:r>
                <a:endParaRPr lang="en-US" sz="3600" dirty="0"/>
              </a:p>
            </p:txBody>
          </p:sp>
        </mc:Choice>
        <mc:Fallback xmlns="">
          <p:sp>
            <p:nvSpPr>
              <p:cNvPr id="20" name="TextBox 6"/>
              <p:cNvSpPr txBox="1">
                <a:spLocks noRot="1" noChangeAspect="1" noMove="1" noResize="1" noEditPoints="1" noAdjustHandles="1" noChangeArrowheads="1" noChangeShapeType="1" noTextEdit="1"/>
              </p:cNvSpPr>
              <p:nvPr/>
            </p:nvSpPr>
            <p:spPr>
              <a:xfrm>
                <a:off x="3999780" y="3351598"/>
                <a:ext cx="12547942" cy="553998"/>
              </a:xfrm>
              <a:prstGeom prst="rect">
                <a:avLst/>
              </a:prstGeom>
              <a:blipFill>
                <a:blip r:embed="rId5"/>
                <a:stretch>
                  <a:fillRect l="-2186" t="-25275" b="-48352"/>
                </a:stretch>
              </a:blipFill>
            </p:spPr>
            <p:txBody>
              <a:bodyPr/>
              <a:lstStyle/>
              <a:p>
                <a:r>
                  <a:rPr lang="vi-VN">
                    <a:noFill/>
                  </a:rPr>
                  <a:t> </a:t>
                </a:r>
              </a:p>
            </p:txBody>
          </p:sp>
        </mc:Fallback>
      </mc:AlternateContent>
      <p:sp>
        <p:nvSpPr>
          <p:cNvPr id="21" name="Rectangle 20"/>
          <p:cNvSpPr/>
          <p:nvPr/>
        </p:nvSpPr>
        <p:spPr>
          <a:xfrm>
            <a:off x="3162090" y="4506414"/>
            <a:ext cx="1779654" cy="901593"/>
          </a:xfrm>
          <a:prstGeom prst="rect">
            <a:avLst/>
          </a:prstGeom>
        </p:spPr>
        <p:txBody>
          <a:bodyPr wrap="none">
            <a:spAutoFit/>
          </a:bodyPr>
          <a:lstStyle/>
          <a:p>
            <a:pPr algn="just">
              <a:lnSpc>
                <a:spcPct val="150000"/>
              </a:lnSpc>
              <a:spcAft>
                <a:spcPts val="1000"/>
              </a:spcAft>
            </a:pPr>
            <a:r>
              <a:rPr lang="vi-VN" sz="4000" b="1" u="sng" dirty="0">
                <a:solidFill>
                  <a:srgbClr val="C0000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Chú ý:</a:t>
            </a:r>
            <a:endParaRPr lang="en-US" sz="3600" b="1" u="sng" dirty="0">
              <a:solidFill>
                <a:srgbClr val="C00000"/>
              </a:solidFill>
              <a:effectLst>
                <a:outerShdw blurRad="38100" dist="38100" dir="2700000" algn="tl">
                  <a:srgbClr val="000000">
                    <a:alpha val="43137"/>
                  </a:srgbClr>
                </a:outerShdw>
              </a:effectLst>
              <a:ea typeface="Calibri" panose="020F0502020204030204" pitchFamily="34" charset="0"/>
            </a:endParaRPr>
          </a:p>
        </p:txBody>
      </p:sp>
      <p:sp>
        <p:nvSpPr>
          <p:cNvPr id="22" name="Rectangle 21"/>
          <p:cNvSpPr/>
          <p:nvPr/>
        </p:nvSpPr>
        <p:spPr>
          <a:xfrm>
            <a:off x="2960705" y="5574267"/>
            <a:ext cx="15299381" cy="820674"/>
          </a:xfrm>
          <a:prstGeom prst="rect">
            <a:avLst/>
          </a:prstGeom>
        </p:spPr>
        <p:txBody>
          <a:bodyPr wrap="none">
            <a:spAutoFit/>
          </a:bodyPr>
          <a:lstStyle/>
          <a:p>
            <a:pPr algn="just">
              <a:lnSpc>
                <a:spcPct val="150000"/>
              </a:lnSpc>
              <a:spcAft>
                <a:spcPts val="1000"/>
              </a:spcAft>
            </a:pPr>
            <a:r>
              <a:rPr lang="vi-VN" sz="3600" i="1" dirty="0">
                <a:solidFill>
                  <a:srgbClr val="002060"/>
                </a:solidFill>
                <a:latin typeface="Arial" panose="020B0604020202020204" pitchFamily="34" charset="0"/>
                <a:ea typeface="Calibri" panose="020F0502020204030204" pitchFamily="34" charset="0"/>
                <a:cs typeface="Arial" panose="020B0604020202020204" pitchFamily="34" charset="0"/>
              </a:rPr>
              <a:t>- Số 0 không phải là số nguyên âm, cũng không phải là số nguyên dương.</a:t>
            </a:r>
            <a:endParaRPr lang="en-US" sz="3600" i="1"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23" name="Rectangle 22"/>
          <p:cNvSpPr/>
          <p:nvPr/>
        </p:nvSpPr>
        <p:spPr>
          <a:xfrm>
            <a:off x="2936642" y="6815349"/>
            <a:ext cx="14890440" cy="1360822"/>
          </a:xfrm>
          <a:prstGeom prst="rect">
            <a:avLst/>
          </a:prstGeom>
        </p:spPr>
        <p:txBody>
          <a:bodyPr wrap="square">
            <a:spAutoFit/>
          </a:bodyPr>
          <a:lstStyle/>
          <a:p>
            <a:pPr>
              <a:lnSpc>
                <a:spcPct val="120000"/>
              </a:lnSpc>
            </a:pPr>
            <a:r>
              <a:rPr lang="vi-VN" sz="3600" i="1" dirty="0">
                <a:solidFill>
                  <a:srgbClr val="002060"/>
                </a:solidFill>
              </a:rPr>
              <a:t>- Các số nguyên dương 1, 2, 3,… đều mang dấu “+” nên còn được viết là +1, +2, +3,…</a:t>
            </a:r>
            <a:endParaRPr lang="en-US" sz="3600"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AutoShape 7"/>
          <p:cNvSpPr/>
          <p:nvPr/>
        </p:nvSpPr>
        <p:spPr>
          <a:xfrm>
            <a:off x="0" y="8808068"/>
            <a:ext cx="18288000" cy="1478932"/>
          </a:xfrm>
          <a:prstGeom prst="rect">
            <a:avLst/>
          </a:prstGeom>
          <a:solidFill>
            <a:srgbClr val="554F31"/>
          </a:solidFill>
        </p:spPr>
      </p:sp>
      <p:sp>
        <p:nvSpPr>
          <p:cNvPr id="23" name="Oval 22"/>
          <p:cNvSpPr/>
          <p:nvPr/>
        </p:nvSpPr>
        <p:spPr>
          <a:xfrm rot="779422">
            <a:off x="751038" y="1028087"/>
            <a:ext cx="7086600" cy="2743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Oval 30"/>
          <p:cNvSpPr/>
          <p:nvPr/>
        </p:nvSpPr>
        <p:spPr>
          <a:xfrm rot="20233365">
            <a:off x="10138504" y="912458"/>
            <a:ext cx="7086600" cy="2743200"/>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bg1"/>
              </a:solidFill>
            </a:endParaRPr>
          </a:p>
        </p:txBody>
      </p:sp>
      <mc:AlternateContent xmlns:mc="http://schemas.openxmlformats.org/markup-compatibility/2006" xmlns:a14="http://schemas.microsoft.com/office/drawing/2010/main">
        <mc:Choice Requires="a14">
          <p:sp>
            <p:nvSpPr>
              <p:cNvPr id="39" name="TextBox 38"/>
              <p:cNvSpPr txBox="1"/>
              <p:nvPr/>
            </p:nvSpPr>
            <p:spPr>
              <a:xfrm>
                <a:off x="8021" y="4537472"/>
                <a:ext cx="5141549" cy="1569660"/>
              </a:xfrm>
              <a:prstGeom prst="rect">
                <a:avLst/>
              </a:prstGeom>
              <a:noFill/>
            </p:spPr>
            <p:txBody>
              <a:bodyPr wrap="square" rtlCol="0">
                <a:spAutoFit/>
              </a:bodyPr>
              <a:lstStyle/>
              <a:p>
                <a:pPr algn="ctr"/>
                <a:r>
                  <a:rPr lang="en-US" sz="4800" b="1" dirty="0" err="1" smtClean="0">
                    <a:solidFill>
                      <a:srgbClr val="002060"/>
                    </a:solidFill>
                  </a:rPr>
                  <a:t>Tập</a:t>
                </a:r>
                <a:r>
                  <a:rPr lang="en-US" sz="4800" b="1" dirty="0" smtClean="0">
                    <a:solidFill>
                      <a:srgbClr val="002060"/>
                    </a:solidFill>
                  </a:rPr>
                  <a:t> </a:t>
                </a:r>
                <a:r>
                  <a:rPr lang="en-US" sz="4800" b="1" dirty="0" err="1" smtClean="0">
                    <a:solidFill>
                      <a:srgbClr val="002060"/>
                    </a:solidFill>
                  </a:rPr>
                  <a:t>hợp</a:t>
                </a:r>
                <a:r>
                  <a:rPr lang="en-US" sz="4800" b="1" dirty="0" smtClean="0">
                    <a:solidFill>
                      <a:srgbClr val="002060"/>
                    </a:solidFill>
                  </a:rPr>
                  <a:t> </a:t>
                </a:r>
              </a:p>
              <a:p>
                <a:pPr algn="ctr"/>
                <a:r>
                  <a:rPr lang="en-US" sz="4800" b="1" dirty="0" err="1" smtClean="0">
                    <a:solidFill>
                      <a:srgbClr val="002060"/>
                    </a:solidFill>
                  </a:rPr>
                  <a:t>số</a:t>
                </a:r>
                <a:r>
                  <a:rPr lang="en-US" sz="4800" b="1" dirty="0" smtClean="0">
                    <a:solidFill>
                      <a:srgbClr val="002060"/>
                    </a:solidFill>
                  </a:rPr>
                  <a:t> </a:t>
                </a:r>
                <a:r>
                  <a:rPr lang="en-US" sz="4800" b="1" dirty="0" err="1" smtClean="0">
                    <a:solidFill>
                      <a:srgbClr val="002060"/>
                    </a:solidFill>
                  </a:rPr>
                  <a:t>tự</a:t>
                </a:r>
                <a:r>
                  <a:rPr lang="en-US" sz="4800" b="1" dirty="0" smtClean="0">
                    <a:solidFill>
                      <a:srgbClr val="002060"/>
                    </a:solidFill>
                  </a:rPr>
                  <a:t> </a:t>
                </a:r>
                <a:r>
                  <a:rPr lang="en-US" sz="4800" b="1" dirty="0" err="1" smtClean="0">
                    <a:solidFill>
                      <a:srgbClr val="002060"/>
                    </a:solidFill>
                  </a:rPr>
                  <a:t>nhiên</a:t>
                </a:r>
                <a:r>
                  <a:rPr lang="en-US" sz="4800" b="1" dirty="0" smtClean="0">
                    <a:solidFill>
                      <a:srgbClr val="002060"/>
                    </a:solidFill>
                  </a:rPr>
                  <a:t> </a:t>
                </a:r>
                <a14:m>
                  <m:oMath xmlns:m="http://schemas.openxmlformats.org/officeDocument/2006/math">
                    <m:r>
                      <a:rPr lang="en-US" sz="4800" b="1" i="1" smtClean="0">
                        <a:solidFill>
                          <a:srgbClr val="002060"/>
                        </a:solidFill>
                        <a:latin typeface="Cambria Math" panose="02040503050406030204" pitchFamily="18" charset="0"/>
                        <a:ea typeface="Cambria Math" panose="02040503050406030204" pitchFamily="18" charset="0"/>
                      </a:rPr>
                      <m:t>ℕ</m:t>
                    </m:r>
                  </m:oMath>
                </a14:m>
                <a:r>
                  <a:rPr lang="en-US" sz="4800" b="1" dirty="0" smtClean="0">
                    <a:solidFill>
                      <a:srgbClr val="002060"/>
                    </a:solidFill>
                  </a:rPr>
                  <a:t> </a:t>
                </a:r>
                <a:endParaRPr lang="vi-VN" sz="4800" b="1" dirty="0">
                  <a:solidFill>
                    <a:srgbClr val="00206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8021" y="4537472"/>
                <a:ext cx="5141549" cy="1569660"/>
              </a:xfrm>
              <a:prstGeom prst="rect">
                <a:avLst/>
              </a:prstGeom>
              <a:blipFill>
                <a:blip r:embed="rId2"/>
                <a:stretch>
                  <a:fillRect t="-9302" b="-18992"/>
                </a:stretch>
              </a:blipFill>
            </p:spPr>
            <p:txBody>
              <a:bodyPr/>
              <a:lstStyle/>
              <a:p>
                <a:r>
                  <a:rPr lang="vi-VN">
                    <a:noFill/>
                  </a:rPr>
                  <a:t> </a:t>
                </a:r>
              </a:p>
            </p:txBody>
          </p:sp>
        </mc:Fallback>
      </mc:AlternateContent>
      <p:sp>
        <p:nvSpPr>
          <p:cNvPr id="40" name="Down Arrow 39"/>
          <p:cNvSpPr/>
          <p:nvPr/>
        </p:nvSpPr>
        <p:spPr>
          <a:xfrm rot="1523858">
            <a:off x="2613709" y="3479104"/>
            <a:ext cx="609600" cy="9174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TextBox 40"/>
          <p:cNvSpPr txBox="1"/>
          <p:nvPr/>
        </p:nvSpPr>
        <p:spPr>
          <a:xfrm>
            <a:off x="13052924" y="4315881"/>
            <a:ext cx="5141549" cy="1569660"/>
          </a:xfrm>
          <a:prstGeom prst="rect">
            <a:avLst/>
          </a:prstGeom>
          <a:noFill/>
        </p:spPr>
        <p:txBody>
          <a:bodyPr wrap="square" rtlCol="0">
            <a:spAutoFit/>
          </a:bodyPr>
          <a:lstStyle/>
          <a:p>
            <a:pPr algn="ctr"/>
            <a:r>
              <a:rPr lang="en-US" sz="4800" b="1" dirty="0" err="1" smtClean="0">
                <a:solidFill>
                  <a:srgbClr val="C00000"/>
                </a:solidFill>
              </a:rPr>
              <a:t>Tập</a:t>
            </a:r>
            <a:r>
              <a:rPr lang="en-US" sz="4800" b="1" dirty="0" smtClean="0">
                <a:solidFill>
                  <a:srgbClr val="C00000"/>
                </a:solidFill>
              </a:rPr>
              <a:t> </a:t>
            </a:r>
            <a:r>
              <a:rPr lang="en-US" sz="4800" b="1" dirty="0" err="1" smtClean="0">
                <a:solidFill>
                  <a:srgbClr val="C00000"/>
                </a:solidFill>
              </a:rPr>
              <a:t>hợp</a:t>
            </a:r>
            <a:r>
              <a:rPr lang="en-US" sz="4800" b="1" dirty="0" smtClean="0">
                <a:solidFill>
                  <a:srgbClr val="C00000"/>
                </a:solidFill>
              </a:rPr>
              <a:t> </a:t>
            </a:r>
          </a:p>
          <a:p>
            <a:pPr algn="ctr"/>
            <a:r>
              <a:rPr lang="en-US" sz="4800" b="1" dirty="0" err="1" smtClean="0">
                <a:solidFill>
                  <a:srgbClr val="C00000"/>
                </a:solidFill>
              </a:rPr>
              <a:t>số</a:t>
            </a:r>
            <a:r>
              <a:rPr lang="en-US" sz="4800" b="1" dirty="0" smtClean="0">
                <a:solidFill>
                  <a:srgbClr val="C00000"/>
                </a:solidFill>
              </a:rPr>
              <a:t> </a:t>
            </a:r>
            <a:r>
              <a:rPr lang="en-US" sz="4800" b="1" dirty="0" err="1" smtClean="0">
                <a:solidFill>
                  <a:srgbClr val="C00000"/>
                </a:solidFill>
              </a:rPr>
              <a:t>nguyên</a:t>
            </a:r>
            <a:r>
              <a:rPr lang="en-US" sz="4800" b="1" dirty="0" smtClean="0">
                <a:solidFill>
                  <a:srgbClr val="C00000"/>
                </a:solidFill>
              </a:rPr>
              <a:t> </a:t>
            </a:r>
            <a:r>
              <a:rPr lang="en-US" sz="4800" b="1" dirty="0" err="1" smtClean="0">
                <a:solidFill>
                  <a:srgbClr val="C00000"/>
                </a:solidFill>
              </a:rPr>
              <a:t>âm</a:t>
            </a:r>
            <a:endParaRPr lang="vi-VN" sz="4800" b="1" dirty="0">
              <a:solidFill>
                <a:srgbClr val="C00000"/>
              </a:solidFill>
            </a:endParaRPr>
          </a:p>
        </p:txBody>
      </p:sp>
      <p:sp>
        <p:nvSpPr>
          <p:cNvPr id="42" name="Down Arrow 41"/>
          <p:cNvSpPr/>
          <p:nvPr/>
        </p:nvSpPr>
        <p:spPr>
          <a:xfrm rot="19276647">
            <a:off x="14609658" y="3274340"/>
            <a:ext cx="609600" cy="91745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C00000"/>
              </a:solidFill>
            </a:endParaRPr>
          </a:p>
        </p:txBody>
      </p:sp>
      <p:sp>
        <p:nvSpPr>
          <p:cNvPr id="43" name="TextBox 42"/>
          <p:cNvSpPr txBox="1"/>
          <p:nvPr/>
        </p:nvSpPr>
        <p:spPr>
          <a:xfrm>
            <a:off x="-306901" y="4555770"/>
            <a:ext cx="6159126" cy="1569660"/>
          </a:xfrm>
          <a:prstGeom prst="rect">
            <a:avLst/>
          </a:prstGeom>
          <a:noFill/>
        </p:spPr>
        <p:txBody>
          <a:bodyPr wrap="square" rtlCol="0">
            <a:spAutoFit/>
          </a:bodyPr>
          <a:lstStyle/>
          <a:p>
            <a:pPr algn="ctr"/>
            <a:r>
              <a:rPr lang="en-US" sz="4800" b="1" dirty="0" err="1" smtClean="0">
                <a:solidFill>
                  <a:srgbClr val="002060"/>
                </a:solidFill>
              </a:rPr>
              <a:t>Tập</a:t>
            </a:r>
            <a:r>
              <a:rPr lang="en-US" sz="4800" b="1" dirty="0" smtClean="0">
                <a:solidFill>
                  <a:srgbClr val="002060"/>
                </a:solidFill>
              </a:rPr>
              <a:t> </a:t>
            </a:r>
            <a:r>
              <a:rPr lang="en-US" sz="4800" b="1" dirty="0" err="1" smtClean="0">
                <a:solidFill>
                  <a:srgbClr val="002060"/>
                </a:solidFill>
              </a:rPr>
              <a:t>hợp</a:t>
            </a:r>
            <a:r>
              <a:rPr lang="en-US" sz="4800" b="1" dirty="0" smtClean="0">
                <a:solidFill>
                  <a:srgbClr val="002060"/>
                </a:solidFill>
              </a:rPr>
              <a:t> </a:t>
            </a:r>
          </a:p>
          <a:p>
            <a:pPr algn="ctr"/>
            <a:r>
              <a:rPr lang="en-US" sz="4800" b="1" dirty="0" err="1" smtClean="0">
                <a:solidFill>
                  <a:srgbClr val="002060"/>
                </a:solidFill>
              </a:rPr>
              <a:t>số</a:t>
            </a:r>
            <a:r>
              <a:rPr lang="en-US" sz="4800" b="1" dirty="0" smtClean="0">
                <a:solidFill>
                  <a:srgbClr val="002060"/>
                </a:solidFill>
              </a:rPr>
              <a:t> </a:t>
            </a:r>
            <a:r>
              <a:rPr lang="en-US" sz="4800" b="1" dirty="0" err="1" smtClean="0">
                <a:solidFill>
                  <a:srgbClr val="002060"/>
                </a:solidFill>
              </a:rPr>
              <a:t>nguyên</a:t>
            </a:r>
            <a:r>
              <a:rPr lang="en-US" sz="4800" b="1" dirty="0" smtClean="0">
                <a:solidFill>
                  <a:srgbClr val="002060"/>
                </a:solidFill>
              </a:rPr>
              <a:t> </a:t>
            </a:r>
            <a:r>
              <a:rPr lang="en-US" sz="4800" b="1" dirty="0" err="1" smtClean="0">
                <a:solidFill>
                  <a:srgbClr val="C00000"/>
                </a:solidFill>
              </a:rPr>
              <a:t>dương</a:t>
            </a:r>
            <a:endParaRPr lang="vi-VN" sz="4800" b="1" dirty="0">
              <a:solidFill>
                <a:srgbClr val="C00000"/>
              </a:solidFill>
            </a:endParaRPr>
          </a:p>
        </p:txBody>
      </p:sp>
      <p:sp>
        <p:nvSpPr>
          <p:cNvPr id="44" name="Rounded Rectangle 43"/>
          <p:cNvSpPr/>
          <p:nvPr/>
        </p:nvSpPr>
        <p:spPr>
          <a:xfrm>
            <a:off x="5424824" y="5315384"/>
            <a:ext cx="8034060" cy="35130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23"/>
          <p:cNvSpPr txBox="1"/>
          <p:nvPr/>
        </p:nvSpPr>
        <p:spPr>
          <a:xfrm>
            <a:off x="1828800" y="1257300"/>
            <a:ext cx="609600" cy="830997"/>
          </a:xfrm>
          <a:prstGeom prst="rect">
            <a:avLst/>
          </a:prstGeom>
          <a:noFill/>
        </p:spPr>
        <p:txBody>
          <a:bodyPr wrap="square" rtlCol="0">
            <a:spAutoFit/>
          </a:bodyPr>
          <a:lstStyle/>
          <a:p>
            <a:pPr algn="ctr"/>
            <a:r>
              <a:rPr lang="en-US" sz="4800" b="1" dirty="0" smtClean="0">
                <a:solidFill>
                  <a:srgbClr val="FF0000"/>
                </a:solidFill>
              </a:rPr>
              <a:t>0</a:t>
            </a:r>
            <a:endParaRPr lang="vi-VN" sz="4800" b="1" dirty="0">
              <a:solidFill>
                <a:srgbClr val="FF0000"/>
              </a:solidFill>
            </a:endParaRPr>
          </a:p>
        </p:txBody>
      </p:sp>
      <p:sp>
        <p:nvSpPr>
          <p:cNvPr id="25" name="TextBox 24"/>
          <p:cNvSpPr txBox="1"/>
          <p:nvPr/>
        </p:nvSpPr>
        <p:spPr>
          <a:xfrm>
            <a:off x="2446421" y="1950303"/>
            <a:ext cx="609600" cy="830997"/>
          </a:xfrm>
          <a:prstGeom prst="rect">
            <a:avLst/>
          </a:prstGeom>
          <a:noFill/>
        </p:spPr>
        <p:txBody>
          <a:bodyPr wrap="square" rtlCol="0">
            <a:spAutoFit/>
          </a:bodyPr>
          <a:lstStyle/>
          <a:p>
            <a:pPr algn="ctr"/>
            <a:r>
              <a:rPr lang="en-US" sz="4800" b="1" dirty="0" smtClean="0"/>
              <a:t>1</a:t>
            </a:r>
            <a:endParaRPr lang="vi-VN" sz="4800" b="1" dirty="0"/>
          </a:p>
        </p:txBody>
      </p:sp>
      <p:sp>
        <p:nvSpPr>
          <p:cNvPr id="26" name="TextBox 25"/>
          <p:cNvSpPr txBox="1"/>
          <p:nvPr/>
        </p:nvSpPr>
        <p:spPr>
          <a:xfrm>
            <a:off x="3220453" y="1107479"/>
            <a:ext cx="609600" cy="830997"/>
          </a:xfrm>
          <a:prstGeom prst="rect">
            <a:avLst/>
          </a:prstGeom>
          <a:noFill/>
        </p:spPr>
        <p:txBody>
          <a:bodyPr wrap="square" rtlCol="0">
            <a:spAutoFit/>
          </a:bodyPr>
          <a:lstStyle/>
          <a:p>
            <a:pPr algn="ctr"/>
            <a:r>
              <a:rPr lang="en-US" sz="4800" b="1" dirty="0" smtClean="0"/>
              <a:t>2</a:t>
            </a:r>
            <a:endParaRPr lang="vi-VN" sz="4800" b="1" dirty="0"/>
          </a:p>
        </p:txBody>
      </p:sp>
      <p:sp>
        <p:nvSpPr>
          <p:cNvPr id="27" name="TextBox 26"/>
          <p:cNvSpPr txBox="1"/>
          <p:nvPr/>
        </p:nvSpPr>
        <p:spPr>
          <a:xfrm>
            <a:off x="3465095" y="2363756"/>
            <a:ext cx="609600" cy="830997"/>
          </a:xfrm>
          <a:prstGeom prst="rect">
            <a:avLst/>
          </a:prstGeom>
          <a:noFill/>
        </p:spPr>
        <p:txBody>
          <a:bodyPr wrap="square" rtlCol="0">
            <a:spAutoFit/>
          </a:bodyPr>
          <a:lstStyle/>
          <a:p>
            <a:pPr algn="ctr"/>
            <a:r>
              <a:rPr lang="en-US" sz="4800" b="1" dirty="0" smtClean="0"/>
              <a:t>3</a:t>
            </a:r>
            <a:endParaRPr lang="vi-VN" sz="4800" b="1" dirty="0"/>
          </a:p>
        </p:txBody>
      </p:sp>
      <p:sp>
        <p:nvSpPr>
          <p:cNvPr id="28" name="TextBox 27"/>
          <p:cNvSpPr txBox="1"/>
          <p:nvPr/>
        </p:nvSpPr>
        <p:spPr>
          <a:xfrm>
            <a:off x="4526011" y="1453061"/>
            <a:ext cx="431000" cy="830997"/>
          </a:xfrm>
          <a:prstGeom prst="rect">
            <a:avLst/>
          </a:prstGeom>
          <a:noFill/>
        </p:spPr>
        <p:txBody>
          <a:bodyPr wrap="square" rtlCol="0">
            <a:spAutoFit/>
          </a:bodyPr>
          <a:lstStyle/>
          <a:p>
            <a:pPr algn="ctr"/>
            <a:r>
              <a:rPr lang="en-US" sz="4800" b="1" dirty="0" smtClean="0"/>
              <a:t>4</a:t>
            </a:r>
            <a:endParaRPr lang="vi-VN" sz="4800" b="1" dirty="0"/>
          </a:p>
        </p:txBody>
      </p:sp>
      <p:sp>
        <p:nvSpPr>
          <p:cNvPr id="29" name="TextBox 28"/>
          <p:cNvSpPr txBox="1"/>
          <p:nvPr/>
        </p:nvSpPr>
        <p:spPr>
          <a:xfrm>
            <a:off x="4982143" y="2499730"/>
            <a:ext cx="609600" cy="830997"/>
          </a:xfrm>
          <a:prstGeom prst="rect">
            <a:avLst/>
          </a:prstGeom>
          <a:noFill/>
        </p:spPr>
        <p:txBody>
          <a:bodyPr wrap="square" rtlCol="0">
            <a:spAutoFit/>
          </a:bodyPr>
          <a:lstStyle/>
          <a:p>
            <a:pPr algn="ctr"/>
            <a:r>
              <a:rPr lang="en-US" sz="4800" b="1" dirty="0" smtClean="0"/>
              <a:t>5</a:t>
            </a:r>
            <a:endParaRPr lang="vi-VN" sz="4800" b="1" dirty="0"/>
          </a:p>
        </p:txBody>
      </p:sp>
      <p:sp>
        <p:nvSpPr>
          <p:cNvPr id="30" name="TextBox 29"/>
          <p:cNvSpPr txBox="1"/>
          <p:nvPr/>
        </p:nvSpPr>
        <p:spPr>
          <a:xfrm>
            <a:off x="5895205" y="1938476"/>
            <a:ext cx="928304" cy="830997"/>
          </a:xfrm>
          <a:prstGeom prst="rect">
            <a:avLst/>
          </a:prstGeom>
          <a:noFill/>
        </p:spPr>
        <p:txBody>
          <a:bodyPr wrap="square" rtlCol="0">
            <a:spAutoFit/>
          </a:bodyPr>
          <a:lstStyle/>
          <a:p>
            <a:pPr algn="ctr"/>
            <a:r>
              <a:rPr lang="en-US" sz="4800" b="1" dirty="0" smtClean="0"/>
              <a:t>…</a:t>
            </a:r>
            <a:endParaRPr lang="vi-VN" sz="4800" b="1" dirty="0"/>
          </a:p>
        </p:txBody>
      </p:sp>
      <p:sp>
        <p:nvSpPr>
          <p:cNvPr id="33" name="TextBox 32"/>
          <p:cNvSpPr txBox="1"/>
          <p:nvPr/>
        </p:nvSpPr>
        <p:spPr>
          <a:xfrm>
            <a:off x="11599777" y="2050346"/>
            <a:ext cx="806384" cy="830997"/>
          </a:xfrm>
          <a:prstGeom prst="rect">
            <a:avLst/>
          </a:prstGeom>
          <a:noFill/>
        </p:spPr>
        <p:txBody>
          <a:bodyPr wrap="square" rtlCol="0">
            <a:spAutoFit/>
          </a:bodyPr>
          <a:lstStyle/>
          <a:p>
            <a:pPr algn="ctr"/>
            <a:r>
              <a:rPr lang="en-US" sz="4800" b="1" dirty="0" smtClean="0">
                <a:solidFill>
                  <a:schemeClr val="bg1"/>
                </a:solidFill>
              </a:rPr>
              <a:t>-1</a:t>
            </a:r>
            <a:endParaRPr lang="vi-VN" sz="4800" b="1" dirty="0">
              <a:solidFill>
                <a:schemeClr val="bg1"/>
              </a:solidFill>
            </a:endParaRPr>
          </a:p>
        </p:txBody>
      </p:sp>
      <p:sp>
        <p:nvSpPr>
          <p:cNvPr id="34" name="TextBox 33"/>
          <p:cNvSpPr txBox="1"/>
          <p:nvPr/>
        </p:nvSpPr>
        <p:spPr>
          <a:xfrm>
            <a:off x="12875927" y="1290635"/>
            <a:ext cx="921083" cy="830997"/>
          </a:xfrm>
          <a:prstGeom prst="rect">
            <a:avLst/>
          </a:prstGeom>
          <a:noFill/>
        </p:spPr>
        <p:txBody>
          <a:bodyPr wrap="square" rtlCol="0">
            <a:spAutoFit/>
          </a:bodyPr>
          <a:lstStyle/>
          <a:p>
            <a:pPr algn="ctr"/>
            <a:r>
              <a:rPr lang="en-US" sz="4800" b="1" dirty="0" smtClean="0">
                <a:solidFill>
                  <a:schemeClr val="bg1"/>
                </a:solidFill>
              </a:rPr>
              <a:t>-2</a:t>
            </a:r>
            <a:endParaRPr lang="vi-VN" sz="4800" b="1" dirty="0">
              <a:solidFill>
                <a:schemeClr val="bg1"/>
              </a:solidFill>
            </a:endParaRPr>
          </a:p>
        </p:txBody>
      </p:sp>
      <p:sp>
        <p:nvSpPr>
          <p:cNvPr id="35" name="TextBox 34"/>
          <p:cNvSpPr txBox="1"/>
          <p:nvPr/>
        </p:nvSpPr>
        <p:spPr>
          <a:xfrm>
            <a:off x="12618450" y="2463799"/>
            <a:ext cx="868949" cy="830997"/>
          </a:xfrm>
          <a:prstGeom prst="rect">
            <a:avLst/>
          </a:prstGeom>
          <a:noFill/>
        </p:spPr>
        <p:txBody>
          <a:bodyPr wrap="square" rtlCol="0">
            <a:spAutoFit/>
          </a:bodyPr>
          <a:lstStyle/>
          <a:p>
            <a:pPr algn="ctr"/>
            <a:r>
              <a:rPr lang="en-US" sz="4800" b="1" dirty="0" smtClean="0">
                <a:solidFill>
                  <a:schemeClr val="bg1"/>
                </a:solidFill>
              </a:rPr>
              <a:t>-4</a:t>
            </a:r>
            <a:endParaRPr lang="vi-VN" sz="4800" b="1" dirty="0">
              <a:solidFill>
                <a:schemeClr val="bg1"/>
              </a:solidFill>
            </a:endParaRPr>
          </a:p>
        </p:txBody>
      </p:sp>
      <p:sp>
        <p:nvSpPr>
          <p:cNvPr id="36" name="TextBox 35"/>
          <p:cNvSpPr txBox="1"/>
          <p:nvPr/>
        </p:nvSpPr>
        <p:spPr>
          <a:xfrm>
            <a:off x="14009299" y="1553252"/>
            <a:ext cx="934722" cy="830997"/>
          </a:xfrm>
          <a:prstGeom prst="rect">
            <a:avLst/>
          </a:prstGeom>
          <a:noFill/>
        </p:spPr>
        <p:txBody>
          <a:bodyPr wrap="square" rtlCol="0">
            <a:spAutoFit/>
          </a:bodyPr>
          <a:lstStyle/>
          <a:p>
            <a:pPr algn="ctr"/>
            <a:r>
              <a:rPr lang="en-US" sz="4800" b="1" dirty="0" smtClean="0">
                <a:solidFill>
                  <a:schemeClr val="bg1"/>
                </a:solidFill>
              </a:rPr>
              <a:t>-3</a:t>
            </a:r>
            <a:endParaRPr lang="vi-VN" sz="4800" b="1" dirty="0">
              <a:solidFill>
                <a:schemeClr val="bg1"/>
              </a:solidFill>
            </a:endParaRPr>
          </a:p>
        </p:txBody>
      </p:sp>
      <p:sp>
        <p:nvSpPr>
          <p:cNvPr id="37" name="TextBox 36"/>
          <p:cNvSpPr txBox="1"/>
          <p:nvPr/>
        </p:nvSpPr>
        <p:spPr>
          <a:xfrm>
            <a:off x="13933368" y="2436904"/>
            <a:ext cx="921083" cy="830997"/>
          </a:xfrm>
          <a:prstGeom prst="rect">
            <a:avLst/>
          </a:prstGeom>
          <a:noFill/>
        </p:spPr>
        <p:txBody>
          <a:bodyPr wrap="square" rtlCol="0">
            <a:spAutoFit/>
          </a:bodyPr>
          <a:lstStyle/>
          <a:p>
            <a:pPr algn="ctr"/>
            <a:r>
              <a:rPr lang="en-US" sz="4800" b="1" dirty="0" smtClean="0">
                <a:solidFill>
                  <a:schemeClr val="bg1"/>
                </a:solidFill>
              </a:rPr>
              <a:t>-5</a:t>
            </a:r>
            <a:endParaRPr lang="vi-VN" sz="4800" b="1" dirty="0">
              <a:solidFill>
                <a:schemeClr val="bg1"/>
              </a:solidFill>
            </a:endParaRPr>
          </a:p>
        </p:txBody>
      </p:sp>
      <p:sp>
        <p:nvSpPr>
          <p:cNvPr id="38" name="TextBox 37"/>
          <p:cNvSpPr txBox="1"/>
          <p:nvPr/>
        </p:nvSpPr>
        <p:spPr>
          <a:xfrm>
            <a:off x="15009259" y="1154819"/>
            <a:ext cx="928304" cy="830997"/>
          </a:xfrm>
          <a:prstGeom prst="rect">
            <a:avLst/>
          </a:prstGeom>
          <a:noFill/>
        </p:spPr>
        <p:txBody>
          <a:bodyPr wrap="square" rtlCol="0">
            <a:spAutoFit/>
          </a:bodyPr>
          <a:lstStyle/>
          <a:p>
            <a:pPr algn="ctr"/>
            <a:r>
              <a:rPr lang="en-US" sz="4800" b="1" dirty="0" smtClean="0">
                <a:solidFill>
                  <a:schemeClr val="bg1"/>
                </a:solidFill>
              </a:rPr>
              <a:t>…</a:t>
            </a:r>
            <a:endParaRPr lang="vi-VN" sz="4800" b="1" dirty="0">
              <a:solidFill>
                <a:schemeClr val="bg1"/>
              </a:solidFill>
            </a:endParaRPr>
          </a:p>
        </p:txBody>
      </p:sp>
      <p:sp>
        <p:nvSpPr>
          <p:cNvPr id="45" name="Down Arrow 44"/>
          <p:cNvSpPr/>
          <p:nvPr/>
        </p:nvSpPr>
        <p:spPr>
          <a:xfrm rot="10800000">
            <a:off x="9169135" y="4033172"/>
            <a:ext cx="806274" cy="1084762"/>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46" name="TextBox 45"/>
              <p:cNvSpPr txBox="1"/>
              <p:nvPr/>
            </p:nvSpPr>
            <p:spPr>
              <a:xfrm>
                <a:off x="7126971" y="1608615"/>
                <a:ext cx="5203733" cy="2012859"/>
              </a:xfrm>
              <a:prstGeom prst="rect">
                <a:avLst/>
              </a:prstGeom>
              <a:noFill/>
            </p:spPr>
            <p:txBody>
              <a:bodyPr wrap="square" rtlCol="0">
                <a:spAutoFit/>
              </a:bodyPr>
              <a:lstStyle/>
              <a:p>
                <a:pPr algn="ctr">
                  <a:lnSpc>
                    <a:spcPct val="130000"/>
                  </a:lnSpc>
                </a:pPr>
                <a:r>
                  <a:rPr lang="en-US" sz="4800" b="1" dirty="0" err="1" smtClean="0">
                    <a:effectLst>
                      <a:outerShdw blurRad="38100" dist="38100" dir="2700000" algn="tl">
                        <a:srgbClr val="000000">
                          <a:alpha val="43137"/>
                        </a:srgbClr>
                      </a:outerShdw>
                    </a:effectLst>
                  </a:rPr>
                  <a:t>Tập</a:t>
                </a:r>
                <a:r>
                  <a:rPr lang="en-US" sz="4800" b="1" dirty="0" smtClean="0">
                    <a:effectLst>
                      <a:outerShdw blurRad="38100" dist="38100" dir="2700000" algn="tl">
                        <a:srgbClr val="000000">
                          <a:alpha val="43137"/>
                        </a:srgbClr>
                      </a:outerShdw>
                    </a:effectLst>
                  </a:rPr>
                  <a:t> </a:t>
                </a:r>
                <a:r>
                  <a:rPr lang="en-US" sz="4800" b="1" dirty="0" err="1" smtClean="0">
                    <a:effectLst>
                      <a:outerShdw blurRad="38100" dist="38100" dir="2700000" algn="tl">
                        <a:srgbClr val="000000">
                          <a:alpha val="43137"/>
                        </a:srgbClr>
                      </a:outerShdw>
                    </a:effectLst>
                  </a:rPr>
                  <a:t>hợp</a:t>
                </a:r>
                <a:r>
                  <a:rPr lang="en-US" sz="4800" b="1" dirty="0" smtClean="0">
                    <a:effectLst>
                      <a:outerShdw blurRad="38100" dist="38100" dir="2700000" algn="tl">
                        <a:srgbClr val="000000">
                          <a:alpha val="43137"/>
                        </a:srgbClr>
                      </a:outerShdw>
                    </a:effectLst>
                  </a:rPr>
                  <a:t> </a:t>
                </a:r>
              </a:p>
              <a:p>
                <a:pPr algn="ctr">
                  <a:lnSpc>
                    <a:spcPct val="130000"/>
                  </a:lnSpc>
                </a:pPr>
                <a:r>
                  <a:rPr lang="en-US" sz="4800" b="1" dirty="0" err="1" smtClean="0">
                    <a:effectLst>
                      <a:outerShdw blurRad="38100" dist="38100" dir="2700000" algn="tl">
                        <a:srgbClr val="000000">
                          <a:alpha val="43137"/>
                        </a:srgbClr>
                      </a:outerShdw>
                    </a:effectLst>
                  </a:rPr>
                  <a:t>số</a:t>
                </a:r>
                <a:r>
                  <a:rPr lang="en-US" sz="4800" b="1" dirty="0" smtClean="0">
                    <a:effectLst>
                      <a:outerShdw blurRad="38100" dist="38100" dir="2700000" algn="tl">
                        <a:srgbClr val="000000">
                          <a:alpha val="43137"/>
                        </a:srgbClr>
                      </a:outerShdw>
                    </a:effectLst>
                  </a:rPr>
                  <a:t> </a:t>
                </a:r>
                <a:r>
                  <a:rPr lang="en-US" sz="4800" b="1" dirty="0" err="1" smtClean="0">
                    <a:effectLst>
                      <a:outerShdw blurRad="38100" dist="38100" dir="2700000" algn="tl">
                        <a:srgbClr val="000000">
                          <a:alpha val="43137"/>
                        </a:srgbClr>
                      </a:outerShdw>
                    </a:effectLst>
                  </a:rPr>
                  <a:t>nguyên</a:t>
                </a:r>
                <a:r>
                  <a:rPr lang="en-US" sz="4800" b="1" dirty="0" smtClean="0">
                    <a:effectLst>
                      <a:outerShdw blurRad="38100" dist="38100" dir="2700000" algn="tl">
                        <a:srgbClr val="000000">
                          <a:alpha val="43137"/>
                        </a:srgbClr>
                      </a:outerShdw>
                    </a:effectLst>
                  </a:rPr>
                  <a:t> </a:t>
                </a:r>
                <a14:m>
                  <m:oMath xmlns:m="http://schemas.openxmlformats.org/officeDocument/2006/math">
                    <m:r>
                      <a:rPr lang="vi-VN" sz="4800" b="1" i="1">
                        <a:latin typeface="Cambria Math" panose="02040503050406030204" pitchFamily="18" charset="0"/>
                      </a:rPr>
                      <m:t>ℤ</m:t>
                    </m:r>
                  </m:oMath>
                </a14:m>
                <a:endParaRPr lang="vi-VN" sz="4800" b="1" dirty="0">
                  <a:effectLst>
                    <a:outerShdw blurRad="38100" dist="38100" dir="2700000" algn="tl">
                      <a:srgbClr val="000000">
                        <a:alpha val="43137"/>
                      </a:srgbClr>
                    </a:outerShdw>
                  </a:effectLst>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7126971" y="1608615"/>
                <a:ext cx="5203733" cy="2012859"/>
              </a:xfrm>
              <a:prstGeom prst="rect">
                <a:avLst/>
              </a:prstGeom>
              <a:blipFill>
                <a:blip r:embed="rId3"/>
                <a:stretch>
                  <a:fillRect t="-1515" b="-12424"/>
                </a:stretch>
              </a:blipFill>
            </p:spPr>
            <p:txBody>
              <a:bodyPr/>
              <a:lstStyle/>
              <a:p>
                <a:r>
                  <a:rPr lang="vi-VN">
                    <a:noFill/>
                  </a:rPr>
                  <a:t> </a:t>
                </a:r>
              </a:p>
            </p:txBody>
          </p:sp>
        </mc:Fallback>
      </mc:AlternateContent>
      <p:sp>
        <p:nvSpPr>
          <p:cNvPr id="47" name="Text Box 10">
            <a:hlinkClick r:id="" action="ppaction://noaction"/>
          </p:cNvPr>
          <p:cNvSpPr txBox="1">
            <a:spLocks noChangeArrowheads="1"/>
          </p:cNvSpPr>
          <p:nvPr/>
        </p:nvSpPr>
        <p:spPr bwMode="auto">
          <a:xfrm>
            <a:off x="4957011" y="337994"/>
            <a:ext cx="113864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eaLnBrk="0" hangingPunct="0">
              <a:spcBef>
                <a:spcPct val="50000"/>
              </a:spcBef>
            </a:pPr>
            <a:r>
              <a:rPr lang="vi-VN" sz="5400" b="1" dirty="0">
                <a:solidFill>
                  <a:srgbClr val="FF0000"/>
                </a:solidFill>
                <a:latin typeface="Cambria Math" panose="02040503050406030204" pitchFamily="18" charset="0"/>
              </a:rPr>
              <a:t>ℤ</a:t>
            </a:r>
            <a:r>
              <a:rPr lang="en-US" sz="5400" b="1" dirty="0" smtClean="0">
                <a:solidFill>
                  <a:srgbClr val="FF0000"/>
                </a:solidFill>
                <a:latin typeface="+mn-lt"/>
                <a:cs typeface="Times New Roman" pitchFamily="18" charset="0"/>
              </a:rPr>
              <a:t> </a:t>
            </a:r>
            <a:r>
              <a:rPr lang="en-US" sz="5400" b="1" dirty="0">
                <a:solidFill>
                  <a:srgbClr val="FF0000"/>
                </a:solidFill>
                <a:latin typeface="+mn-lt"/>
                <a:cs typeface="Times New Roman" pitchFamily="18" charset="0"/>
              </a:rPr>
              <a:t>= </a:t>
            </a:r>
            <a:r>
              <a:rPr lang="en-US" sz="5400" b="1" dirty="0">
                <a:solidFill>
                  <a:srgbClr val="FF0000"/>
                </a:solidFill>
                <a:latin typeface="+mn-lt"/>
                <a:cs typeface="Times New Roman" pitchFamily="18" charset="0"/>
                <a:sym typeface="Symbol" pitchFamily="18" charset="2"/>
              </a:rPr>
              <a:t> … ; -3; -2; -1; 0; 1; 2; 3;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childTnLst>
                                </p:cTn>
                              </p:par>
                            </p:childTnLst>
                          </p:cTn>
                        </p:par>
                        <p:par>
                          <p:cTn id="52" fill="hold">
                            <p:stCondLst>
                              <p:cond delay="500"/>
                            </p:stCondLst>
                            <p:childTnLst>
                              <p:par>
                                <p:cTn id="53" presetID="14" presetClass="entr" presetSubtype="1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randombar(horizontal)">
                                      <p:cBhvr>
                                        <p:cTn id="55" dur="500"/>
                                        <p:tgtEl>
                                          <p:spTgt spid="31"/>
                                        </p:tgtEl>
                                      </p:cBhvr>
                                    </p:animEffect>
                                  </p:childTnLst>
                                </p:cTn>
                              </p:par>
                            </p:childTnLst>
                          </p:cTn>
                        </p:par>
                        <p:par>
                          <p:cTn id="56" fill="hold">
                            <p:stCondLst>
                              <p:cond delay="1000"/>
                            </p:stCondLst>
                            <p:childTnLst>
                              <p:par>
                                <p:cTn id="57" presetID="14" presetClass="entr" presetSubtype="10" fill="hold" grpId="0"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randombar(horizontal)">
                                      <p:cBhvr>
                                        <p:cTn id="59" dur="500"/>
                                        <p:tgtEl>
                                          <p:spTgt spid="33"/>
                                        </p:tgtEl>
                                      </p:cBhvr>
                                    </p:animEffect>
                                  </p:childTnLst>
                                </p:cTn>
                              </p:par>
                            </p:childTnLst>
                          </p:cTn>
                        </p:par>
                        <p:par>
                          <p:cTn id="60" fill="hold">
                            <p:stCondLst>
                              <p:cond delay="1500"/>
                            </p:stCondLst>
                            <p:childTnLst>
                              <p:par>
                                <p:cTn id="61" presetID="14" presetClass="entr" presetSubtype="10" fill="hold" grpId="0" nodeType="after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randombar(horizontal)">
                                      <p:cBhvr>
                                        <p:cTn id="63" dur="500"/>
                                        <p:tgtEl>
                                          <p:spTgt spid="34"/>
                                        </p:tgtEl>
                                      </p:cBhvr>
                                    </p:animEffect>
                                  </p:childTnLst>
                                </p:cTn>
                              </p:par>
                            </p:childTnLst>
                          </p:cTn>
                        </p:par>
                        <p:par>
                          <p:cTn id="64" fill="hold">
                            <p:stCondLst>
                              <p:cond delay="2000"/>
                            </p:stCondLst>
                            <p:childTnLst>
                              <p:par>
                                <p:cTn id="65" presetID="14" presetClass="entr" presetSubtype="10" fill="hold" grpId="0" nodeType="after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randombar(horizontal)">
                                      <p:cBhvr>
                                        <p:cTn id="67" dur="500"/>
                                        <p:tgtEl>
                                          <p:spTgt spid="36"/>
                                        </p:tgtEl>
                                      </p:cBhvr>
                                    </p:animEffect>
                                  </p:childTnLst>
                                </p:cTn>
                              </p:par>
                            </p:childTnLst>
                          </p:cTn>
                        </p:par>
                        <p:par>
                          <p:cTn id="68" fill="hold">
                            <p:stCondLst>
                              <p:cond delay="2500"/>
                            </p:stCondLst>
                            <p:childTnLst>
                              <p:par>
                                <p:cTn id="69" presetID="14" presetClass="entr" presetSubtype="10"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randombar(horizontal)">
                                      <p:cBhvr>
                                        <p:cTn id="71" dur="500"/>
                                        <p:tgtEl>
                                          <p:spTgt spid="35"/>
                                        </p:tgtEl>
                                      </p:cBhvr>
                                    </p:animEffect>
                                  </p:childTnLst>
                                </p:cTn>
                              </p:par>
                            </p:childTnLst>
                          </p:cTn>
                        </p:par>
                        <p:par>
                          <p:cTn id="72" fill="hold">
                            <p:stCondLst>
                              <p:cond delay="3000"/>
                            </p:stCondLst>
                            <p:childTnLst>
                              <p:par>
                                <p:cTn id="73" presetID="14" presetClass="entr" presetSubtype="10"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randombar(horizontal)">
                                      <p:cBhvr>
                                        <p:cTn id="75" dur="500"/>
                                        <p:tgtEl>
                                          <p:spTgt spid="37"/>
                                        </p:tgtEl>
                                      </p:cBhvr>
                                    </p:animEffect>
                                  </p:childTnLst>
                                </p:cTn>
                              </p:par>
                            </p:childTnLst>
                          </p:cTn>
                        </p:par>
                        <p:par>
                          <p:cTn id="76" fill="hold">
                            <p:stCondLst>
                              <p:cond delay="3500"/>
                            </p:stCondLst>
                            <p:childTnLst>
                              <p:par>
                                <p:cTn id="77" presetID="14" presetClass="entr" presetSubtype="10"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randombar(horizontal)">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childTnLst>
                          </p:cTn>
                        </p:par>
                        <p:par>
                          <p:cTn id="85" fill="hold">
                            <p:stCondLst>
                              <p:cond delay="500"/>
                            </p:stCondLst>
                            <p:childTnLst>
                              <p:par>
                                <p:cTn id="86" presetID="1" presetClass="entr" presetSubtype="0" fill="hold" grpId="0" nodeType="afterEffect">
                                  <p:stCondLst>
                                    <p:cond delay="0"/>
                                  </p:stCondLst>
                                  <p:childTnLst>
                                    <p:set>
                                      <p:cBhvr>
                                        <p:cTn id="87" dur="1" fill="hold">
                                          <p:stCondLst>
                                            <p:cond delay="0"/>
                                          </p:stCondLst>
                                        </p:cTn>
                                        <p:tgtEl>
                                          <p:spTgt spid="4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49" presetClass="path" presetSubtype="0" accel="50000" decel="50000" fill="hold" grpId="1" nodeType="clickEffect">
                                  <p:stCondLst>
                                    <p:cond delay="0"/>
                                  </p:stCondLst>
                                  <p:childTnLst>
                                    <p:animMotion origin="layout" path="M 3.33333E-6 2.77556E-17 L 0.39461 0.06682 " pathEditMode="relative" rAng="0" ptsTypes="AA">
                                      <p:cBhvr>
                                        <p:cTn id="91" dur="2000" fill="hold"/>
                                        <p:tgtEl>
                                          <p:spTgt spid="24"/>
                                        </p:tgtEl>
                                        <p:attrNameLst>
                                          <p:attrName>ppt_x</p:attrName>
                                          <p:attrName>ppt_y</p:attrName>
                                        </p:attrNameLst>
                                      </p:cBhvr>
                                      <p:rCtr x="19731" y="3333"/>
                                    </p:animMotion>
                                  </p:childTnLst>
                                </p:cTn>
                              </p:par>
                            </p:childTnLst>
                          </p:cTn>
                        </p:par>
                        <p:par>
                          <p:cTn id="92" fill="hold">
                            <p:stCondLst>
                              <p:cond delay="2000"/>
                            </p:stCondLst>
                            <p:childTnLst>
                              <p:par>
                                <p:cTn id="93" presetID="10" presetClass="exit" presetSubtype="0" fill="hold" grpId="1" nodeType="afterEffect">
                                  <p:stCondLst>
                                    <p:cond delay="0"/>
                                  </p:stCondLst>
                                  <p:childTnLst>
                                    <p:animEffect transition="out" filter="fade">
                                      <p:cBhvr>
                                        <p:cTn id="94" dur="500"/>
                                        <p:tgtEl>
                                          <p:spTgt spid="39"/>
                                        </p:tgtEl>
                                      </p:cBhvr>
                                    </p:animEffect>
                                    <p:set>
                                      <p:cBhvr>
                                        <p:cTn id="95" dur="1" fill="hold">
                                          <p:stCondLst>
                                            <p:cond delay="499"/>
                                          </p:stCondLst>
                                        </p:cTn>
                                        <p:tgtEl>
                                          <p:spTgt spid="39"/>
                                        </p:tgtEl>
                                        <p:attrNameLst>
                                          <p:attrName>style.visibility</p:attrName>
                                        </p:attrNameLst>
                                      </p:cBhvr>
                                      <p:to>
                                        <p:strVal val="hidden"/>
                                      </p:to>
                                    </p:set>
                                  </p:childTnLst>
                                </p:cTn>
                              </p:par>
                            </p:childTnLst>
                          </p:cTn>
                        </p:par>
                        <p:par>
                          <p:cTn id="96" fill="hold">
                            <p:stCondLst>
                              <p:cond delay="2500"/>
                            </p:stCondLst>
                            <p:childTnLst>
                              <p:par>
                                <p:cTn id="97" presetID="1" presetClass="entr" presetSubtype="0" fill="hold" grpId="0" nodeType="after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500"/>
                                        <p:tgtEl>
                                          <p:spTgt spid="44"/>
                                        </p:tgtEl>
                                      </p:cBhvr>
                                    </p:animEffect>
                                  </p:childTnLst>
                                </p:cTn>
                              </p:par>
                            </p:childTnLst>
                          </p:cTn>
                        </p:par>
                      </p:childTnLst>
                    </p:cTn>
                  </p:par>
                  <p:par>
                    <p:cTn id="104" fill="hold">
                      <p:stCondLst>
                        <p:cond delay="indefinite"/>
                      </p:stCondLst>
                      <p:childTnLst>
                        <p:par>
                          <p:cTn id="105" fill="hold">
                            <p:stCondLst>
                              <p:cond delay="0"/>
                            </p:stCondLst>
                            <p:childTnLst>
                              <p:par>
                                <p:cTn id="106" presetID="49" presetClass="path" presetSubtype="0" accel="50000" decel="50000" fill="hold" grpId="2" nodeType="clickEffect">
                                  <p:stCondLst>
                                    <p:cond delay="0"/>
                                  </p:stCondLst>
                                  <p:childTnLst>
                                    <p:animMotion origin="layout" path="M 3.33333E-6 2.77556E-17 L 0.28021 0.47824 " pathEditMode="relative" rAng="0" ptsTypes="AA">
                                      <p:cBhvr>
                                        <p:cTn id="107" dur="2000" fill="hold"/>
                                        <p:tgtEl>
                                          <p:spTgt spid="24"/>
                                        </p:tgtEl>
                                        <p:attrNameLst>
                                          <p:attrName>ppt_x</p:attrName>
                                          <p:attrName>ppt_y</p:attrName>
                                        </p:attrNameLst>
                                      </p:cBhvr>
                                      <p:rCtr x="14010" y="23904"/>
                                    </p:animMotion>
                                  </p:childTnLst>
                                </p:cTn>
                              </p:par>
                              <p:par>
                                <p:cTn id="108" presetID="49" presetClass="path" presetSubtype="0" accel="50000" decel="50000" fill="hold" grpId="1" nodeType="withEffect">
                                  <p:stCondLst>
                                    <p:cond delay="0"/>
                                  </p:stCondLst>
                                  <p:childTnLst>
                                    <p:animMotion origin="layout" path="M -4.02778E-6 1.7284E-6 L 0.18004 0.49475 " pathEditMode="relative" rAng="0" ptsTypes="AA">
                                      <p:cBhvr>
                                        <p:cTn id="109" dur="2000" fill="hold"/>
                                        <p:tgtEl>
                                          <p:spTgt spid="25"/>
                                        </p:tgtEl>
                                        <p:attrNameLst>
                                          <p:attrName>ppt_x</p:attrName>
                                          <p:attrName>ppt_y</p:attrName>
                                        </p:attrNameLst>
                                      </p:cBhvr>
                                      <p:rCtr x="9002" y="24738"/>
                                    </p:animMotion>
                                  </p:childTnLst>
                                </p:cTn>
                              </p:par>
                              <p:par>
                                <p:cTn id="110" presetID="49" presetClass="path" presetSubtype="0" accel="50000" decel="50000" fill="hold" grpId="1" nodeType="withEffect">
                                  <p:stCondLst>
                                    <p:cond delay="0"/>
                                  </p:stCondLst>
                                  <p:childTnLst>
                                    <p:animMotion origin="layout" path="M 4.86111E-6 -3.82716E-6 L 0.14756 0.44568 " pathEditMode="relative" rAng="0" ptsTypes="AA">
                                      <p:cBhvr>
                                        <p:cTn id="111" dur="2000" fill="hold"/>
                                        <p:tgtEl>
                                          <p:spTgt spid="26"/>
                                        </p:tgtEl>
                                        <p:attrNameLst>
                                          <p:attrName>ppt_x</p:attrName>
                                          <p:attrName>ppt_y</p:attrName>
                                        </p:attrNameLst>
                                      </p:cBhvr>
                                      <p:rCtr x="7378" y="22284"/>
                                    </p:animMotion>
                                  </p:childTnLst>
                                </p:cTn>
                              </p:par>
                              <p:par>
                                <p:cTn id="112" presetID="49" presetClass="path" presetSubtype="0" accel="50000" decel="50000" fill="hold" grpId="1" nodeType="withEffect">
                                  <p:stCondLst>
                                    <p:cond delay="0"/>
                                  </p:stCondLst>
                                  <p:childTnLst>
                                    <p:animMotion origin="layout" path="M -3.19444E-6 -1.7284E-6 L 0.21728 0.30201 " pathEditMode="relative" rAng="0" ptsTypes="AA">
                                      <p:cBhvr>
                                        <p:cTn id="113" dur="2000" fill="hold"/>
                                        <p:tgtEl>
                                          <p:spTgt spid="27"/>
                                        </p:tgtEl>
                                        <p:attrNameLst>
                                          <p:attrName>ppt_x</p:attrName>
                                          <p:attrName>ppt_y</p:attrName>
                                        </p:attrNameLst>
                                      </p:cBhvr>
                                      <p:rCtr x="10859" y="15093"/>
                                    </p:animMotion>
                                  </p:childTnLst>
                                </p:cTn>
                              </p:par>
                              <p:par>
                                <p:cTn id="114" presetID="49" presetClass="path" presetSubtype="0" accel="50000" decel="50000" fill="hold" grpId="1" nodeType="withEffect">
                                  <p:stCondLst>
                                    <p:cond delay="0"/>
                                  </p:stCondLst>
                                  <p:childTnLst>
                                    <p:animMotion origin="layout" path="M 1.80556E-6 4.19753E-6 L 0.20911 0.59598 " pathEditMode="relative" rAng="0" ptsTypes="AA">
                                      <p:cBhvr>
                                        <p:cTn id="115" dur="2000" fill="hold"/>
                                        <p:tgtEl>
                                          <p:spTgt spid="28"/>
                                        </p:tgtEl>
                                        <p:attrNameLst>
                                          <p:attrName>ppt_x</p:attrName>
                                          <p:attrName>ppt_y</p:attrName>
                                        </p:attrNameLst>
                                      </p:cBhvr>
                                      <p:rCtr x="10451" y="29799"/>
                                    </p:animMotion>
                                  </p:childTnLst>
                                </p:cTn>
                              </p:par>
                              <p:par>
                                <p:cTn id="116" presetID="49" presetClass="path" presetSubtype="0" accel="50000" decel="50000" fill="hold" grpId="1" nodeType="withEffect">
                                  <p:stCondLst>
                                    <p:cond delay="0"/>
                                  </p:stCondLst>
                                  <p:childTnLst>
                                    <p:animMotion origin="layout" path="M -2.5E-6 -3.33333E-6 L 0.19002 0.37994 " pathEditMode="relative" rAng="0" ptsTypes="AA">
                                      <p:cBhvr>
                                        <p:cTn id="117" dur="2000" fill="hold"/>
                                        <p:tgtEl>
                                          <p:spTgt spid="29"/>
                                        </p:tgtEl>
                                        <p:attrNameLst>
                                          <p:attrName>ppt_x</p:attrName>
                                          <p:attrName>ppt_y</p:attrName>
                                        </p:attrNameLst>
                                      </p:cBhvr>
                                      <p:rCtr x="9497" y="18997"/>
                                    </p:animMotion>
                                  </p:childTnLst>
                                </p:cTn>
                              </p:par>
                              <p:par>
                                <p:cTn id="118" presetID="49" presetClass="path" presetSubtype="0" accel="50000" decel="50000" fill="hold" grpId="1" nodeType="withEffect">
                                  <p:stCondLst>
                                    <p:cond delay="0"/>
                                  </p:stCondLst>
                                  <p:childTnLst>
                                    <p:animMotion origin="layout" path="M -3.05556E-6 1.97531E-6 L 0.03846 0.55123 " pathEditMode="relative" rAng="0" ptsTypes="AA">
                                      <p:cBhvr>
                                        <p:cTn id="119" dur="2000" fill="hold"/>
                                        <p:tgtEl>
                                          <p:spTgt spid="30"/>
                                        </p:tgtEl>
                                        <p:attrNameLst>
                                          <p:attrName>ppt_x</p:attrName>
                                          <p:attrName>ppt_y</p:attrName>
                                        </p:attrNameLst>
                                      </p:cBhvr>
                                      <p:rCtr x="1918" y="27562"/>
                                    </p:animMotion>
                                  </p:childTnLst>
                                </p:cTn>
                              </p:par>
                            </p:childTnLst>
                          </p:cTn>
                        </p:par>
                      </p:childTnLst>
                    </p:cTn>
                  </p:par>
                  <p:par>
                    <p:cTn id="120" fill="hold">
                      <p:stCondLst>
                        <p:cond delay="indefinite"/>
                      </p:stCondLst>
                      <p:childTnLst>
                        <p:par>
                          <p:cTn id="121" fill="hold">
                            <p:stCondLst>
                              <p:cond delay="0"/>
                            </p:stCondLst>
                            <p:childTnLst>
                              <p:par>
                                <p:cTn id="122" presetID="49" presetClass="path" presetSubtype="0" accel="50000" decel="50000" fill="hold" grpId="1" nodeType="clickEffect">
                                  <p:stCondLst>
                                    <p:cond delay="0"/>
                                  </p:stCondLst>
                                  <p:childTnLst>
                                    <p:animMotion origin="layout" path="M 3.19444E-6 -4.93827E-7 L -0.10417 0.37994 " pathEditMode="relative" rAng="0" ptsTypes="AA">
                                      <p:cBhvr>
                                        <p:cTn id="123" dur="2000" fill="hold"/>
                                        <p:tgtEl>
                                          <p:spTgt spid="33"/>
                                        </p:tgtEl>
                                        <p:attrNameLst>
                                          <p:attrName>ppt_x</p:attrName>
                                          <p:attrName>ppt_y</p:attrName>
                                        </p:attrNameLst>
                                      </p:cBhvr>
                                      <p:rCtr x="-5208" y="18997"/>
                                    </p:animMotion>
                                  </p:childTnLst>
                                </p:cTn>
                              </p:par>
                              <p:par>
                                <p:cTn id="124" presetID="49" presetClass="path" presetSubtype="0" accel="50000" decel="50000" fill="hold" grpId="1" nodeType="withEffect">
                                  <p:stCondLst>
                                    <p:cond delay="0"/>
                                  </p:stCondLst>
                                  <p:childTnLst>
                                    <p:animMotion origin="layout" path="M -3.47222E-6 -7.40741E-7 L -0.11154 0.40633 " pathEditMode="relative" rAng="0" ptsTypes="AA">
                                      <p:cBhvr>
                                        <p:cTn id="125" dur="2000" fill="hold"/>
                                        <p:tgtEl>
                                          <p:spTgt spid="34"/>
                                        </p:tgtEl>
                                        <p:attrNameLst>
                                          <p:attrName>ppt_x</p:attrName>
                                          <p:attrName>ppt_y</p:attrName>
                                        </p:attrNameLst>
                                      </p:cBhvr>
                                      <p:rCtr x="-5582" y="20309"/>
                                    </p:animMotion>
                                  </p:childTnLst>
                                </p:cTn>
                              </p:par>
                              <p:par>
                                <p:cTn id="126" presetID="49" presetClass="path" presetSubtype="0" accel="50000" decel="50000" fill="hold" grpId="1" nodeType="withEffect">
                                  <p:stCondLst>
                                    <p:cond delay="0"/>
                                  </p:stCondLst>
                                  <p:childTnLst>
                                    <p:animMotion origin="layout" path="M 1.38889E-7 1.97531E-6 L -0.21128 0.54954 " pathEditMode="relative" rAng="0" ptsTypes="AA">
                                      <p:cBhvr>
                                        <p:cTn id="127" dur="2000" fill="hold"/>
                                        <p:tgtEl>
                                          <p:spTgt spid="36"/>
                                        </p:tgtEl>
                                        <p:attrNameLst>
                                          <p:attrName>ppt_x</p:attrName>
                                          <p:attrName>ppt_y</p:attrName>
                                        </p:attrNameLst>
                                      </p:cBhvr>
                                      <p:rCtr x="-10564" y="27469"/>
                                    </p:animMotion>
                                  </p:childTnLst>
                                </p:cTn>
                              </p:par>
                              <p:par>
                                <p:cTn id="128" presetID="49" presetClass="path" presetSubtype="0" accel="50000" decel="50000" fill="hold" grpId="1" nodeType="withEffect">
                                  <p:stCondLst>
                                    <p:cond delay="0"/>
                                  </p:stCondLst>
                                  <p:childTnLst>
                                    <p:animMotion origin="layout" path="M 4.72222E-6 -3.95062E-6 L -0.02032 0.32454 " pathEditMode="relative" rAng="0" ptsTypes="AA">
                                      <p:cBhvr>
                                        <p:cTn id="129" dur="2000" fill="hold"/>
                                        <p:tgtEl>
                                          <p:spTgt spid="35"/>
                                        </p:tgtEl>
                                        <p:attrNameLst>
                                          <p:attrName>ppt_x</p:attrName>
                                          <p:attrName>ppt_y</p:attrName>
                                        </p:attrNameLst>
                                      </p:cBhvr>
                                      <p:rCtr x="-1016" y="16219"/>
                                    </p:animMotion>
                                  </p:childTnLst>
                                </p:cTn>
                              </p:par>
                              <p:par>
                                <p:cTn id="130" presetID="49" presetClass="path" presetSubtype="0" accel="50000" decel="50000" fill="hold" grpId="1" nodeType="withEffect">
                                  <p:stCondLst>
                                    <p:cond delay="0"/>
                                  </p:stCondLst>
                                  <p:childTnLst>
                                    <p:animMotion origin="layout" path="M 4.02778E-6 -4.81481E-6 L -0.13672 0.42269 " pathEditMode="relative" rAng="0" ptsTypes="AA">
                                      <p:cBhvr>
                                        <p:cTn id="131" dur="2000" fill="hold"/>
                                        <p:tgtEl>
                                          <p:spTgt spid="37"/>
                                        </p:tgtEl>
                                        <p:attrNameLst>
                                          <p:attrName>ppt_x</p:attrName>
                                          <p:attrName>ppt_y</p:attrName>
                                        </p:attrNameLst>
                                      </p:cBhvr>
                                      <p:rCtr x="-6840" y="21127"/>
                                    </p:animMotion>
                                  </p:childTnLst>
                                </p:cTn>
                              </p:par>
                              <p:par>
                                <p:cTn id="132" presetID="49" presetClass="path" presetSubtype="0" accel="50000" decel="50000" fill="hold" grpId="1" nodeType="withEffect">
                                  <p:stCondLst>
                                    <p:cond delay="0"/>
                                  </p:stCondLst>
                                  <p:childTnLst>
                                    <p:animMotion origin="layout" path="M -3.75E-6 -3.45679E-6 L -0.15607 0.65108 " pathEditMode="relative" rAng="0" ptsTypes="AA">
                                      <p:cBhvr>
                                        <p:cTn id="133" dur="2000" fill="hold"/>
                                        <p:tgtEl>
                                          <p:spTgt spid="38"/>
                                        </p:tgtEl>
                                        <p:attrNameLst>
                                          <p:attrName>ppt_x</p:attrName>
                                          <p:attrName>ppt_y</p:attrName>
                                        </p:attrNameLst>
                                      </p:cBhvr>
                                      <p:rCtr x="-7804" y="32546"/>
                                    </p:animMotion>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1" nodeType="clickEffect">
                                  <p:stCondLst>
                                    <p:cond delay="0"/>
                                  </p:stCondLst>
                                  <p:childTnLst>
                                    <p:animEffect transition="out" filter="fade">
                                      <p:cBhvr>
                                        <p:cTn id="137" dur="500"/>
                                        <p:tgtEl>
                                          <p:spTgt spid="23"/>
                                        </p:tgtEl>
                                      </p:cBhvr>
                                    </p:animEffect>
                                    <p:set>
                                      <p:cBhvr>
                                        <p:cTn id="138" dur="1" fill="hold">
                                          <p:stCondLst>
                                            <p:cond delay="499"/>
                                          </p:stCondLst>
                                        </p:cTn>
                                        <p:tgtEl>
                                          <p:spTgt spid="23"/>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40"/>
                                        </p:tgtEl>
                                      </p:cBhvr>
                                    </p:animEffect>
                                    <p:set>
                                      <p:cBhvr>
                                        <p:cTn id="141" dur="1" fill="hold">
                                          <p:stCondLst>
                                            <p:cond delay="499"/>
                                          </p:stCondLst>
                                        </p:cTn>
                                        <p:tgtEl>
                                          <p:spTgt spid="40"/>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31"/>
                                        </p:tgtEl>
                                      </p:cBhvr>
                                    </p:animEffect>
                                    <p:set>
                                      <p:cBhvr>
                                        <p:cTn id="144" dur="1" fill="hold">
                                          <p:stCondLst>
                                            <p:cond delay="499"/>
                                          </p:stCondLst>
                                        </p:cTn>
                                        <p:tgtEl>
                                          <p:spTgt spid="31"/>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42"/>
                                        </p:tgtEl>
                                      </p:cBhvr>
                                    </p:animEffect>
                                    <p:set>
                                      <p:cBhvr>
                                        <p:cTn id="147" dur="1" fill="hold">
                                          <p:stCondLst>
                                            <p:cond delay="499"/>
                                          </p:stCondLst>
                                        </p:cTn>
                                        <p:tgtEl>
                                          <p:spTgt spid="42"/>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41"/>
                                        </p:tgtEl>
                                      </p:cBhvr>
                                    </p:animEffect>
                                    <p:set>
                                      <p:cBhvr>
                                        <p:cTn id="150" dur="1" fill="hold">
                                          <p:stCondLst>
                                            <p:cond delay="499"/>
                                          </p:stCondLst>
                                        </p:cTn>
                                        <p:tgtEl>
                                          <p:spTgt spid="41"/>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43"/>
                                        </p:tgtEl>
                                      </p:cBhvr>
                                    </p:animEffect>
                                    <p:set>
                                      <p:cBhvr>
                                        <p:cTn id="153" dur="1" fill="hold">
                                          <p:stCondLst>
                                            <p:cond delay="499"/>
                                          </p:stCondLst>
                                        </p:cTn>
                                        <p:tgtEl>
                                          <p:spTgt spid="43"/>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39"/>
                                        </p:tgtEl>
                                      </p:cBhvr>
                                    </p:animEffect>
                                    <p:set>
                                      <p:cBhvr>
                                        <p:cTn id="156" dur="1" fill="hold">
                                          <p:stCondLst>
                                            <p:cond delay="499"/>
                                          </p:stCondLst>
                                        </p:cTn>
                                        <p:tgtEl>
                                          <p:spTgt spid="39"/>
                                        </p:tgtEl>
                                        <p:attrNameLst>
                                          <p:attrName>style.visibility</p:attrName>
                                        </p:attrNameLst>
                                      </p:cBhvr>
                                      <p:to>
                                        <p:strVal val="hidden"/>
                                      </p:to>
                                    </p:set>
                                  </p:childTnLst>
                                </p:cTn>
                              </p:par>
                              <p:par>
                                <p:cTn id="157" presetID="2" presetClass="entr" presetSubtype="4" fill="hold" grpId="0" nodeType="withEffect">
                                  <p:stCondLst>
                                    <p:cond delay="0"/>
                                  </p:stCondLst>
                                  <p:childTnLst>
                                    <p:set>
                                      <p:cBhvr>
                                        <p:cTn id="158" dur="1" fill="hold">
                                          <p:stCondLst>
                                            <p:cond delay="0"/>
                                          </p:stCondLst>
                                        </p:cTn>
                                        <p:tgtEl>
                                          <p:spTgt spid="45"/>
                                        </p:tgtEl>
                                        <p:attrNameLst>
                                          <p:attrName>style.visibility</p:attrName>
                                        </p:attrNameLst>
                                      </p:cBhvr>
                                      <p:to>
                                        <p:strVal val="visible"/>
                                      </p:to>
                                    </p:set>
                                    <p:anim calcmode="lin" valueType="num">
                                      <p:cBhvr additive="base">
                                        <p:cTn id="159" dur="500" fill="hold"/>
                                        <p:tgtEl>
                                          <p:spTgt spid="45"/>
                                        </p:tgtEl>
                                        <p:attrNameLst>
                                          <p:attrName>ppt_x</p:attrName>
                                        </p:attrNameLst>
                                      </p:cBhvr>
                                      <p:tavLst>
                                        <p:tav tm="0">
                                          <p:val>
                                            <p:strVal val="#ppt_x"/>
                                          </p:val>
                                        </p:tav>
                                        <p:tav tm="100000">
                                          <p:val>
                                            <p:strVal val="#ppt_x"/>
                                          </p:val>
                                        </p:tav>
                                      </p:tavLst>
                                    </p:anim>
                                    <p:anim calcmode="lin" valueType="num">
                                      <p:cBhvr additive="base">
                                        <p:cTn id="160" dur="500" fill="hold"/>
                                        <p:tgtEl>
                                          <p:spTgt spid="45"/>
                                        </p:tgtEl>
                                        <p:attrNameLst>
                                          <p:attrName>ppt_y</p:attrName>
                                        </p:attrNameLst>
                                      </p:cBhvr>
                                      <p:tavLst>
                                        <p:tav tm="0">
                                          <p:val>
                                            <p:strVal val="1+#ppt_h/2"/>
                                          </p:val>
                                        </p:tav>
                                        <p:tav tm="100000">
                                          <p:val>
                                            <p:strVal val="#ppt_y"/>
                                          </p:val>
                                        </p:tav>
                                      </p:tavLst>
                                    </p:anim>
                                  </p:childTnLst>
                                </p:cTn>
                              </p:par>
                            </p:childTnLst>
                          </p:cTn>
                        </p:par>
                        <p:par>
                          <p:cTn id="161" fill="hold">
                            <p:stCondLst>
                              <p:cond delay="500"/>
                            </p:stCondLst>
                            <p:childTnLst>
                              <p:par>
                                <p:cTn id="162" presetID="1" presetClass="entr" presetSubtype="0" fill="hold" grpId="0" nodeType="afterEffect">
                                  <p:stCondLst>
                                    <p:cond delay="0"/>
                                  </p:stCondLst>
                                  <p:childTnLst>
                                    <p:set>
                                      <p:cBhvr>
                                        <p:cTn id="163" dur="1" fill="hold">
                                          <p:stCondLst>
                                            <p:cond delay="0"/>
                                          </p:stCondLst>
                                        </p:cTn>
                                        <p:tgtEl>
                                          <p:spTgt spid="46"/>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22" presetClass="entr" presetSubtype="8" fill="hold" grpId="0" nodeType="clickEffect">
                                  <p:stCondLst>
                                    <p:cond delay="0"/>
                                  </p:stCondLst>
                                  <p:childTnLst>
                                    <p:set>
                                      <p:cBhvr>
                                        <p:cTn id="167" dur="1" fill="hold">
                                          <p:stCondLst>
                                            <p:cond delay="0"/>
                                          </p:stCondLst>
                                        </p:cTn>
                                        <p:tgtEl>
                                          <p:spTgt spid="47"/>
                                        </p:tgtEl>
                                        <p:attrNameLst>
                                          <p:attrName>style.visibility</p:attrName>
                                        </p:attrNameLst>
                                      </p:cBhvr>
                                      <p:to>
                                        <p:strVal val="visible"/>
                                      </p:to>
                                    </p:set>
                                    <p:animEffect transition="in" filter="wipe(left)">
                                      <p:cBhvr>
                                        <p:cTn id="16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1" grpId="0" animBg="1"/>
      <p:bldP spid="31" grpId="1" animBg="1"/>
      <p:bldP spid="39" grpId="0"/>
      <p:bldP spid="39" grpId="1"/>
      <p:bldP spid="39" grpId="2"/>
      <p:bldP spid="40" grpId="0" animBg="1"/>
      <p:bldP spid="40" grpId="1" animBg="1"/>
      <p:bldP spid="41" grpId="0"/>
      <p:bldP spid="41" grpId="1"/>
      <p:bldP spid="42" grpId="0" animBg="1"/>
      <p:bldP spid="42" grpId="1" animBg="1"/>
      <p:bldP spid="43" grpId="0"/>
      <p:bldP spid="43" grpId="1"/>
      <p:bldP spid="44" grpId="0" animBg="1"/>
      <p:bldP spid="24" grpId="0"/>
      <p:bldP spid="24" grpId="1"/>
      <p:bldP spid="24" grpId="2"/>
      <p:bldP spid="25" grpId="0"/>
      <p:bldP spid="25" grpId="1"/>
      <p:bldP spid="26" grpId="0"/>
      <p:bldP spid="26" grpId="1"/>
      <p:bldP spid="27" grpId="0"/>
      <p:bldP spid="27" grpId="1"/>
      <p:bldP spid="28" grpId="0"/>
      <p:bldP spid="28" grpId="1"/>
      <p:bldP spid="29" grpId="0"/>
      <p:bldP spid="29" grpId="1"/>
      <p:bldP spid="30" grpId="0"/>
      <p:bldP spid="30" grpId="1"/>
      <p:bldP spid="33" grpId="0"/>
      <p:bldP spid="33" grpId="1"/>
      <p:bldP spid="34" grpId="0"/>
      <p:bldP spid="34" grpId="1"/>
      <p:bldP spid="35" grpId="0"/>
      <p:bldP spid="35" grpId="1"/>
      <p:bldP spid="36" grpId="0"/>
      <p:bldP spid="36" grpId="1"/>
      <p:bldP spid="37" grpId="0"/>
      <p:bldP spid="37" grpId="1"/>
      <p:bldP spid="38" grpId="0"/>
      <p:bldP spid="38" grpId="1"/>
      <p:bldP spid="45" grpId="0" animBg="1"/>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3" name="AutoShape 3"/>
          <p:cNvSpPr/>
          <p:nvPr/>
        </p:nvSpPr>
        <p:spPr>
          <a:xfrm>
            <a:off x="0" y="8808068"/>
            <a:ext cx="18288000" cy="1478932"/>
          </a:xfrm>
          <a:prstGeom prst="rect">
            <a:avLst/>
          </a:prstGeom>
          <a:solidFill>
            <a:srgbClr val="84653C"/>
          </a:solidFill>
        </p:spPr>
      </p:sp>
      <p:pic>
        <p:nvPicPr>
          <p:cNvPr id="22"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298259" y="6075938"/>
            <a:ext cx="4989741" cy="3021061"/>
          </a:xfrm>
          <a:prstGeom prst="rect">
            <a:avLst/>
          </a:prstGeom>
        </p:spPr>
      </p:pic>
      <p:grpSp>
        <p:nvGrpSpPr>
          <p:cNvPr id="25" name="Group 24"/>
          <p:cNvGrpSpPr/>
          <p:nvPr/>
        </p:nvGrpSpPr>
        <p:grpSpPr>
          <a:xfrm>
            <a:off x="152400" y="800100"/>
            <a:ext cx="17983200" cy="923330"/>
            <a:chOff x="152400" y="800100"/>
            <a:chExt cx="17983200" cy="923330"/>
          </a:xfrm>
        </p:grpSpPr>
        <mc:AlternateContent xmlns:mc="http://schemas.openxmlformats.org/markup-compatibility/2006" xmlns:a14="http://schemas.microsoft.com/office/drawing/2010/main">
          <mc:Choice Requires="a14">
            <p:sp>
              <p:nvSpPr>
                <p:cNvPr id="23" name="TextBox 22"/>
                <p:cNvSpPr txBox="1"/>
                <p:nvPr/>
              </p:nvSpPr>
              <p:spPr>
                <a:xfrm>
                  <a:off x="152400" y="800100"/>
                  <a:ext cx="17983200" cy="923330"/>
                </a:xfrm>
                <a:prstGeom prst="rect">
                  <a:avLst/>
                </a:prstGeom>
                <a:noFill/>
              </p:spPr>
              <p:txBody>
                <a:bodyPr wrap="square" rtlCol="0">
                  <a:spAutoFit/>
                </a:bodyPr>
                <a:lstStyle/>
                <a:p>
                  <a:r>
                    <a:rPr lang="en-US" sz="5400" b="1" u="sng" dirty="0" err="1" smtClean="0">
                      <a:latin typeface="Arial" panose="020B0604020202020204" pitchFamily="34" charset="0"/>
                      <a:cs typeface="Arial" panose="020B0604020202020204" pitchFamily="34" charset="0"/>
                    </a:rPr>
                    <a:t>Luyện</a:t>
                  </a:r>
                  <a:r>
                    <a:rPr lang="en-US" sz="5400" b="1" u="sng" dirty="0" smtClean="0">
                      <a:latin typeface="Arial" panose="020B0604020202020204" pitchFamily="34" charset="0"/>
                      <a:cs typeface="Arial" panose="020B0604020202020204" pitchFamily="34" charset="0"/>
                    </a:rPr>
                    <a:t> </a:t>
                  </a:r>
                  <a:r>
                    <a:rPr lang="en-US" sz="5400" b="1" u="sng" dirty="0" err="1" smtClean="0">
                      <a:latin typeface="Arial" panose="020B0604020202020204" pitchFamily="34" charset="0"/>
                      <a:cs typeface="Arial" panose="020B0604020202020204" pitchFamily="34" charset="0"/>
                    </a:rPr>
                    <a:t>tập</a:t>
                  </a:r>
                  <a:r>
                    <a:rPr lang="en-US" sz="5400" b="1" u="sng" dirty="0" smtClean="0">
                      <a:latin typeface="Arial" panose="020B0604020202020204" pitchFamily="34" charset="0"/>
                      <a:cs typeface="Arial" panose="020B0604020202020204" pitchFamily="34" charset="0"/>
                    </a:rPr>
                    <a:t> 1:  </a:t>
                  </a:r>
                  <a:r>
                    <a:rPr lang="en-US" sz="5400" dirty="0" err="1" smtClean="0">
                      <a:latin typeface="Arial" panose="020B0604020202020204" pitchFamily="34" charset="0"/>
                      <a:cs typeface="Arial" panose="020B0604020202020204" pitchFamily="34" charset="0"/>
                    </a:rPr>
                    <a:t>Chọn</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kí</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hiệu</a:t>
                  </a:r>
                  <a:r>
                    <a:rPr lang="en-US" sz="5400" dirty="0" smtClean="0">
                      <a:latin typeface="Arial" panose="020B0604020202020204" pitchFamily="34" charset="0"/>
                      <a:cs typeface="Arial" panose="020B0604020202020204" pitchFamily="34" charset="0"/>
                    </a:rPr>
                    <a:t> “ </a:t>
                  </a:r>
                  <a14:m>
                    <m:oMath xmlns:m="http://schemas.openxmlformats.org/officeDocument/2006/math">
                      <m:r>
                        <a:rPr lang="en-US" sz="5400" i="1" smtClean="0">
                          <a:latin typeface="Cambria Math" panose="02040503050406030204" pitchFamily="18" charset="0"/>
                          <a:ea typeface="Cambria Math" panose="02040503050406030204" pitchFamily="18" charset="0"/>
                        </a:rPr>
                        <m:t>∈</m:t>
                      </m:r>
                    </m:oMath>
                  </a14:m>
                  <a:r>
                    <a:rPr lang="en-US" sz="5400" dirty="0" smtClean="0">
                      <a:latin typeface="Arial" panose="020B0604020202020204" pitchFamily="34" charset="0"/>
                      <a:cs typeface="Arial" panose="020B0604020202020204" pitchFamily="34" charset="0"/>
                    </a:rPr>
                    <a:t>” ; “</a:t>
                  </a:r>
                  <a14:m>
                    <m:oMath xmlns:m="http://schemas.openxmlformats.org/officeDocument/2006/math">
                      <m:r>
                        <a:rPr lang="en-US" sz="5400" i="1" smtClean="0">
                          <a:latin typeface="Cambria Math" panose="02040503050406030204" pitchFamily="18" charset="0"/>
                          <a:ea typeface="Cambria Math" panose="02040503050406030204" pitchFamily="18" charset="0"/>
                        </a:rPr>
                        <m:t>∉</m:t>
                      </m:r>
                    </m:oMath>
                  </a14:m>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thích</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hợp</a:t>
                  </a:r>
                  <a:r>
                    <a:rPr lang="en-US" sz="5400" dirty="0" smtClean="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cho</a:t>
                  </a:r>
                  <a:r>
                    <a:rPr lang="en-US" sz="5400" dirty="0" smtClean="0">
                      <a:latin typeface="Arial" panose="020B0604020202020204" pitchFamily="34" charset="0"/>
                      <a:cs typeface="Arial" panose="020B0604020202020204" pitchFamily="34" charset="0"/>
                    </a:rPr>
                    <a:t> </a:t>
                  </a:r>
                  <a:endParaRPr lang="vi-VN" sz="5400" dirty="0">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52400" y="800100"/>
                  <a:ext cx="17983200" cy="923330"/>
                </a:xfrm>
                <a:prstGeom prst="rect">
                  <a:avLst/>
                </a:prstGeom>
                <a:blipFill>
                  <a:blip r:embed="rId5"/>
                  <a:stretch>
                    <a:fillRect l="-1797" t="-18421" b="-38816"/>
                  </a:stretch>
                </a:blipFill>
              </p:spPr>
              <p:txBody>
                <a:bodyPr/>
                <a:lstStyle/>
                <a:p>
                  <a:r>
                    <a:rPr lang="vi-VN">
                      <a:noFill/>
                    </a:rPr>
                    <a:t> </a:t>
                  </a:r>
                </a:p>
              </p:txBody>
            </p:sp>
          </mc:Fallback>
        </mc:AlternateContent>
        <p:sp>
          <p:nvSpPr>
            <p:cNvPr id="24" name="TextBox 23"/>
            <p:cNvSpPr txBox="1"/>
            <p:nvPr/>
          </p:nvSpPr>
          <p:spPr>
            <a:xfrm>
              <a:off x="15798384" y="800100"/>
              <a:ext cx="1143000" cy="923330"/>
            </a:xfrm>
            <a:prstGeom prst="rect">
              <a:avLst/>
            </a:prstGeom>
            <a:noFill/>
            <a:ln>
              <a:solidFill>
                <a:srgbClr val="554F31"/>
              </a:solidFill>
            </a:ln>
          </p:spPr>
          <p:txBody>
            <a:bodyPr wrap="square" rtlCol="0">
              <a:spAutoFit/>
            </a:bodyPr>
            <a:lstStyle/>
            <a:p>
              <a:pPr algn="ctr"/>
              <a:r>
                <a:rPr lang="en-US" sz="5400" dirty="0" smtClean="0"/>
                <a:t>?</a:t>
              </a:r>
              <a:endParaRPr lang="vi-VN" sz="5400" dirty="0"/>
            </a:p>
          </p:txBody>
        </p:sp>
      </p:grpSp>
      <p:sp>
        <p:nvSpPr>
          <p:cNvPr id="26" name="TextBox 25"/>
          <p:cNvSpPr txBox="1"/>
          <p:nvPr/>
        </p:nvSpPr>
        <p:spPr>
          <a:xfrm>
            <a:off x="1676400" y="3467100"/>
            <a:ext cx="2362200" cy="923330"/>
          </a:xfrm>
          <a:prstGeom prst="rect">
            <a:avLst/>
          </a:prstGeom>
          <a:noFill/>
        </p:spPr>
        <p:txBody>
          <a:bodyPr wrap="square" rtlCol="0">
            <a:spAutoFit/>
          </a:bodyPr>
          <a:lstStyle/>
          <a:p>
            <a:r>
              <a:rPr lang="en-US" sz="5400" dirty="0" smtClean="0"/>
              <a:t>a) -16</a:t>
            </a:r>
            <a:endParaRPr lang="vi-VN" sz="5400" dirty="0"/>
          </a:p>
        </p:txBody>
      </p:sp>
      <p:sp>
        <p:nvSpPr>
          <p:cNvPr id="27" name="TextBox 26"/>
          <p:cNvSpPr txBox="1"/>
          <p:nvPr/>
        </p:nvSpPr>
        <p:spPr>
          <a:xfrm>
            <a:off x="5486400" y="3438019"/>
            <a:ext cx="1676400" cy="923330"/>
          </a:xfrm>
          <a:prstGeom prst="rect">
            <a:avLst/>
          </a:prstGeom>
          <a:noFill/>
        </p:spPr>
        <p:txBody>
          <a:bodyPr wrap="square" rtlCol="0">
            <a:spAutoFit/>
          </a:bodyPr>
          <a:lstStyle/>
          <a:p>
            <a:pPr algn="ctr"/>
            <a:r>
              <a:rPr lang="vi-VN" sz="5400" b="1" dirty="0" smtClean="0">
                <a:latin typeface="Cambria Math" panose="02040503050406030204" pitchFamily="18" charset="0"/>
              </a:rPr>
              <a:t>ℤ</a:t>
            </a:r>
            <a:r>
              <a:rPr lang="en-US" sz="5400" b="1" dirty="0">
                <a:latin typeface="Cambria Math" panose="02040503050406030204" pitchFamily="18" charset="0"/>
              </a:rPr>
              <a:t> </a:t>
            </a:r>
            <a:r>
              <a:rPr lang="en-US" sz="5400" dirty="0" smtClean="0">
                <a:latin typeface="Cambria Math" panose="02040503050406030204" pitchFamily="18" charset="0"/>
              </a:rPr>
              <a:t>;</a:t>
            </a:r>
            <a:endParaRPr lang="vi-VN" sz="5400" dirty="0"/>
          </a:p>
        </p:txBody>
      </p:sp>
      <p:sp>
        <p:nvSpPr>
          <p:cNvPr id="28" name="TextBox 27"/>
          <p:cNvSpPr txBox="1"/>
          <p:nvPr/>
        </p:nvSpPr>
        <p:spPr>
          <a:xfrm>
            <a:off x="4191000" y="3417930"/>
            <a:ext cx="1143000" cy="923330"/>
          </a:xfrm>
          <a:prstGeom prst="rect">
            <a:avLst/>
          </a:prstGeom>
          <a:noFill/>
          <a:ln>
            <a:solidFill>
              <a:srgbClr val="554F31"/>
            </a:solidFill>
          </a:ln>
        </p:spPr>
        <p:txBody>
          <a:bodyPr wrap="square" rtlCol="0">
            <a:spAutoFit/>
          </a:bodyPr>
          <a:lstStyle/>
          <a:p>
            <a:pPr algn="ctr"/>
            <a:r>
              <a:rPr lang="en-US" sz="5400" dirty="0" smtClean="0"/>
              <a:t>?</a:t>
            </a:r>
            <a:endParaRPr lang="vi-VN" sz="5400" dirty="0"/>
          </a:p>
        </p:txBody>
      </p:sp>
      <mc:AlternateContent xmlns:mc="http://schemas.openxmlformats.org/markup-compatibility/2006" xmlns:a14="http://schemas.microsoft.com/office/drawing/2010/main">
        <mc:Choice Requires="a14">
          <p:sp>
            <p:nvSpPr>
              <p:cNvPr id="29" name="TextBox 28"/>
              <p:cNvSpPr txBox="1"/>
              <p:nvPr/>
            </p:nvSpPr>
            <p:spPr>
              <a:xfrm>
                <a:off x="4191000" y="3479765"/>
                <a:ext cx="1143000" cy="923330"/>
              </a:xfrm>
              <a:prstGeom prst="rect">
                <a:avLst/>
              </a:prstGeom>
              <a:noFill/>
              <a:ln>
                <a:solidFill>
                  <a:srgbClr val="554F3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5400" b="1" i="1" smtClean="0">
                          <a:solidFill>
                            <a:srgbClr val="FF0000"/>
                          </a:solidFill>
                          <a:latin typeface="Cambria Math" panose="02040503050406030204" pitchFamily="18" charset="0"/>
                          <a:ea typeface="Cambria Math" panose="02040503050406030204" pitchFamily="18" charset="0"/>
                        </a:rPr>
                        <m:t>∈</m:t>
                      </m:r>
                    </m:oMath>
                  </m:oMathPara>
                </a14:m>
                <a:endParaRPr lang="vi-VN" sz="5400" b="1" dirty="0">
                  <a:solidFill>
                    <a:srgbClr val="FF0000"/>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191000" y="3479765"/>
                <a:ext cx="1143000" cy="923330"/>
              </a:xfrm>
              <a:prstGeom prst="rect">
                <a:avLst/>
              </a:prstGeom>
              <a:blipFill>
                <a:blip r:embed="rId6"/>
                <a:stretch>
                  <a:fillRect/>
                </a:stretch>
              </a:blipFill>
              <a:ln>
                <a:solidFill>
                  <a:srgbClr val="554F31"/>
                </a:solidFill>
              </a:ln>
            </p:spPr>
            <p:txBody>
              <a:bodyPr/>
              <a:lstStyle/>
              <a:p>
                <a:r>
                  <a:rPr lang="vi-VN">
                    <a:noFill/>
                  </a:rPr>
                  <a:t> </a:t>
                </a:r>
              </a:p>
            </p:txBody>
          </p:sp>
        </mc:Fallback>
      </mc:AlternateContent>
      <p:sp>
        <p:nvSpPr>
          <p:cNvPr id="30" name="TextBox 29"/>
          <p:cNvSpPr txBox="1"/>
          <p:nvPr/>
        </p:nvSpPr>
        <p:spPr>
          <a:xfrm>
            <a:off x="1697421" y="5449583"/>
            <a:ext cx="2362200" cy="923330"/>
          </a:xfrm>
          <a:prstGeom prst="rect">
            <a:avLst/>
          </a:prstGeom>
          <a:noFill/>
        </p:spPr>
        <p:txBody>
          <a:bodyPr wrap="square" rtlCol="0">
            <a:spAutoFit/>
          </a:bodyPr>
          <a:lstStyle/>
          <a:p>
            <a:r>
              <a:rPr lang="en-US" sz="5400" dirty="0" smtClean="0"/>
              <a:t>b) -20</a:t>
            </a:r>
            <a:endParaRPr lang="vi-VN" sz="5400" dirty="0"/>
          </a:p>
        </p:txBody>
      </p:sp>
      <mc:AlternateContent xmlns:mc="http://schemas.openxmlformats.org/markup-compatibility/2006" xmlns:a14="http://schemas.microsoft.com/office/drawing/2010/main">
        <mc:Choice Requires="a14">
          <p:sp>
            <p:nvSpPr>
              <p:cNvPr id="31" name="TextBox 30"/>
              <p:cNvSpPr txBox="1"/>
              <p:nvPr/>
            </p:nvSpPr>
            <p:spPr>
              <a:xfrm>
                <a:off x="5507421" y="5420502"/>
                <a:ext cx="1676400" cy="923330"/>
              </a:xfrm>
              <a:prstGeom prst="rect">
                <a:avLst/>
              </a:prstGeom>
              <a:noFill/>
            </p:spPr>
            <p:txBody>
              <a:bodyPr wrap="square" rtlCol="0">
                <a:spAutoFit/>
              </a:bodyPr>
              <a:lstStyle/>
              <a:p>
                <a:pPr algn="ctr"/>
                <a14:m>
                  <m:oMath xmlns:m="http://schemas.openxmlformats.org/officeDocument/2006/math">
                    <m:r>
                      <a:rPr lang="vi-VN" sz="5400" b="1" i="1" dirty="0" smtClean="0">
                        <a:latin typeface="Cambria Math" panose="02040503050406030204" pitchFamily="18" charset="0"/>
                        <a:ea typeface="Cambria Math" panose="02040503050406030204" pitchFamily="18" charset="0"/>
                      </a:rPr>
                      <m:t>ℕ</m:t>
                    </m:r>
                  </m:oMath>
                </a14:m>
                <a:r>
                  <a:rPr lang="en-US" sz="5400" b="1" dirty="0">
                    <a:latin typeface="Cambria Math" panose="02040503050406030204" pitchFamily="18" charset="0"/>
                  </a:rPr>
                  <a:t> </a:t>
                </a:r>
                <a:r>
                  <a:rPr lang="en-US" sz="5400" dirty="0" smtClean="0">
                    <a:latin typeface="Cambria Math" panose="02040503050406030204" pitchFamily="18" charset="0"/>
                  </a:rPr>
                  <a:t>;</a:t>
                </a:r>
                <a:endParaRPr lang="vi-VN" sz="5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5507421" y="5420502"/>
                <a:ext cx="1676400" cy="923330"/>
              </a:xfrm>
              <a:prstGeom prst="rect">
                <a:avLst/>
              </a:prstGeom>
              <a:blipFill>
                <a:blip r:embed="rId7"/>
                <a:stretch>
                  <a:fillRect t="-18421" b="-38816"/>
                </a:stretch>
              </a:blipFill>
            </p:spPr>
            <p:txBody>
              <a:bodyPr/>
              <a:lstStyle/>
              <a:p>
                <a:r>
                  <a:rPr lang="vi-VN">
                    <a:noFill/>
                  </a:rPr>
                  <a:t> </a:t>
                </a:r>
              </a:p>
            </p:txBody>
          </p:sp>
        </mc:Fallback>
      </mc:AlternateContent>
      <p:sp>
        <p:nvSpPr>
          <p:cNvPr id="32" name="TextBox 31"/>
          <p:cNvSpPr txBox="1"/>
          <p:nvPr/>
        </p:nvSpPr>
        <p:spPr>
          <a:xfrm>
            <a:off x="4212021" y="5400413"/>
            <a:ext cx="1143000" cy="923330"/>
          </a:xfrm>
          <a:prstGeom prst="rect">
            <a:avLst/>
          </a:prstGeom>
          <a:noFill/>
          <a:ln>
            <a:solidFill>
              <a:srgbClr val="554F31"/>
            </a:solidFill>
          </a:ln>
        </p:spPr>
        <p:txBody>
          <a:bodyPr wrap="square" rtlCol="0">
            <a:spAutoFit/>
          </a:bodyPr>
          <a:lstStyle/>
          <a:p>
            <a:pPr algn="ctr"/>
            <a:r>
              <a:rPr lang="en-US" sz="5400" dirty="0" smtClean="0"/>
              <a:t>?</a:t>
            </a:r>
            <a:endParaRPr lang="vi-VN" sz="5400" dirty="0"/>
          </a:p>
        </p:txBody>
      </p:sp>
      <mc:AlternateContent xmlns:mc="http://schemas.openxmlformats.org/markup-compatibility/2006" xmlns:a14="http://schemas.microsoft.com/office/drawing/2010/main">
        <mc:Choice Requires="a14">
          <p:sp>
            <p:nvSpPr>
              <p:cNvPr id="33" name="TextBox 32"/>
              <p:cNvSpPr txBox="1"/>
              <p:nvPr/>
            </p:nvSpPr>
            <p:spPr>
              <a:xfrm>
                <a:off x="4246180" y="5400413"/>
                <a:ext cx="1087820" cy="923330"/>
              </a:xfrm>
              <a:prstGeom prst="rect">
                <a:avLst/>
              </a:prstGeom>
              <a:noFill/>
              <a:ln>
                <a:solidFill>
                  <a:srgbClr val="554F3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5400" i="1" smtClean="0">
                          <a:solidFill>
                            <a:srgbClr val="FF0000"/>
                          </a:solidFill>
                          <a:latin typeface="Cambria Math" panose="02040503050406030204" pitchFamily="18" charset="0"/>
                          <a:ea typeface="Cambria Math" panose="02040503050406030204" pitchFamily="18" charset="0"/>
                        </a:rPr>
                        <m:t>∉</m:t>
                      </m:r>
                    </m:oMath>
                  </m:oMathPara>
                </a14:m>
                <a:endParaRPr lang="vi-VN" sz="5400" b="1" dirty="0">
                  <a:solidFill>
                    <a:srgbClr val="FF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4246180" y="5400413"/>
                <a:ext cx="1087820" cy="923330"/>
              </a:xfrm>
              <a:prstGeom prst="rect">
                <a:avLst/>
              </a:prstGeom>
              <a:blipFill>
                <a:blip r:embed="rId8"/>
                <a:stretch>
                  <a:fillRect/>
                </a:stretch>
              </a:blipFill>
              <a:ln>
                <a:solidFill>
                  <a:srgbClr val="554F31"/>
                </a:solidFill>
              </a:ln>
            </p:spPr>
            <p:txBody>
              <a:bodyPr/>
              <a:lstStyle/>
              <a:p>
                <a:r>
                  <a:rPr lang="vi-VN">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8"/>
                                        </p:tgtEl>
                                      </p:cBhvr>
                                    </p:animEffect>
                                    <p:set>
                                      <p:cBhvr>
                                        <p:cTn id="41" dur="1" fill="hold">
                                          <p:stCondLst>
                                            <p:cond delay="499"/>
                                          </p:stCondLst>
                                        </p:cTn>
                                        <p:tgtEl>
                                          <p:spTgt spid="28"/>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anim calcmode="lin" valueType="num">
                                      <p:cBhvr>
                                        <p:cTn id="45" dur="500" fill="hold"/>
                                        <p:tgtEl>
                                          <p:spTgt spid="29"/>
                                        </p:tgtEl>
                                        <p:attrNameLst>
                                          <p:attrName>ppt_x</p:attrName>
                                        </p:attrNameLst>
                                      </p:cBhvr>
                                      <p:tavLst>
                                        <p:tav tm="0">
                                          <p:val>
                                            <p:strVal val="#ppt_x"/>
                                          </p:val>
                                        </p:tav>
                                        <p:tav tm="100000">
                                          <p:val>
                                            <p:strVal val="#ppt_x"/>
                                          </p:val>
                                        </p:tav>
                                      </p:tavLst>
                                    </p:anim>
                                    <p:anim calcmode="lin" valueType="num">
                                      <p:cBhvr>
                                        <p:cTn id="46"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par>
                                <p:cTn id="51" presetID="22" presetClass="entr" presetSubtype="4"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animBg="1"/>
      <p:bldP spid="28" grpId="1" animBg="1"/>
      <p:bldP spid="29" grpId="0" animBg="1"/>
      <p:bldP spid="30" grpId="0"/>
      <p:bldP spid="31" grpId="0"/>
      <p:bldP spid="32" grpId="0" animBg="1"/>
      <p:bldP spid="32" grpId="1" animBg="1"/>
      <p:bldP spid="3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4000" dirty="0">
            <a:solidFill>
              <a:schemeClr val="bg1"/>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801</TotalTime>
  <Words>2112</Words>
  <Application>Microsoft Office PowerPoint</Application>
  <PresentationFormat>Custom</PresentationFormat>
  <Paragraphs>302</Paragraphs>
  <Slides>33</Slides>
  <Notes>1</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33</vt:i4>
      </vt:variant>
    </vt:vector>
  </HeadingPairs>
  <TitlesOfParts>
    <vt:vector size="42" baseType="lpstr">
      <vt:lpstr>Calibri</vt:lpstr>
      <vt:lpstr>Wingdings</vt:lpstr>
      <vt:lpstr>Cambria Math</vt:lpstr>
      <vt:lpstr>Arial</vt:lpstr>
      <vt:lpstr>Times New Roman</vt:lpstr>
      <vt:lpstr>Symbol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LaptopAZ.vn</dc:creator>
  <cp:lastModifiedBy>ntd</cp:lastModifiedBy>
  <cp:revision>63</cp:revision>
  <dcterms:created xsi:type="dcterms:W3CDTF">2006-08-16T00:00:00Z</dcterms:created>
  <dcterms:modified xsi:type="dcterms:W3CDTF">2021-09-19T03:11:27Z</dcterms:modified>
  <dc:identifier>DAEoZ-n91lM</dc:identifier>
</cp:coreProperties>
</file>