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theme/theme2.xml" ContentType="application/vnd.openxmlformats-officedocument.theme+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slideLayouts/slideLayout1293.xml" ContentType="application/vnd.openxmlformats-officedocument.presentationml.slideLayout+xml"/>
  <Override PartName="/ppt/slideLayouts/slideLayout1294.xml" ContentType="application/vnd.openxmlformats-officedocument.presentationml.slideLayout+xml"/>
  <Override PartName="/ppt/slideLayouts/slideLayout1295.xml" ContentType="application/vnd.openxmlformats-officedocument.presentationml.slideLayout+xml"/>
  <Override PartName="/ppt/slideLayouts/slideLayout1296.xml" ContentType="application/vnd.openxmlformats-officedocument.presentationml.slideLayout+xml"/>
  <Override PartName="/ppt/slideLayouts/slideLayout1297.xml" ContentType="application/vnd.openxmlformats-officedocument.presentationml.slideLayout+xml"/>
  <Override PartName="/ppt/slideLayouts/slideLayout1298.xml" ContentType="application/vnd.openxmlformats-officedocument.presentationml.slideLayout+xml"/>
  <Override PartName="/ppt/slideLayouts/slideLayout1299.xml" ContentType="application/vnd.openxmlformats-officedocument.presentationml.slideLayout+xml"/>
  <Override PartName="/ppt/slideLayouts/slideLayout1300.xml" ContentType="application/vnd.openxmlformats-officedocument.presentationml.slideLayout+xml"/>
  <Override PartName="/ppt/slideLayouts/slideLayout1301.xml" ContentType="application/vnd.openxmlformats-officedocument.presentationml.slideLayout+xml"/>
  <Override PartName="/ppt/slideLayouts/slideLayout1302.xml" ContentType="application/vnd.openxmlformats-officedocument.presentationml.slideLayout+xml"/>
  <Override PartName="/ppt/slideLayouts/slideLayout1303.xml" ContentType="application/vnd.openxmlformats-officedocument.presentationml.slideLayout+xml"/>
  <Override PartName="/ppt/slideLayouts/slideLayout1304.xml" ContentType="application/vnd.openxmlformats-officedocument.presentationml.slideLayout+xml"/>
  <Override PartName="/ppt/slideLayouts/slideLayout1305.xml" ContentType="application/vnd.openxmlformats-officedocument.presentationml.slideLayout+xml"/>
  <Override PartName="/ppt/slideLayouts/slideLayout1306.xml" ContentType="application/vnd.openxmlformats-officedocument.presentationml.slideLayout+xml"/>
  <Override PartName="/ppt/slideLayouts/slideLayout1307.xml" ContentType="application/vnd.openxmlformats-officedocument.presentationml.slideLayout+xml"/>
  <Override PartName="/ppt/slideLayouts/slideLayout1308.xml" ContentType="application/vnd.openxmlformats-officedocument.presentationml.slideLayout+xml"/>
  <Override PartName="/ppt/slideLayouts/slideLayout1309.xml" ContentType="application/vnd.openxmlformats-officedocument.presentationml.slideLayout+xml"/>
  <Override PartName="/ppt/slideLayouts/slideLayout1310.xml" ContentType="application/vnd.openxmlformats-officedocument.presentationml.slideLayout+xml"/>
  <Override PartName="/ppt/slideLayouts/slideLayout1311.xml" ContentType="application/vnd.openxmlformats-officedocument.presentationml.slideLayout+xml"/>
  <Override PartName="/ppt/slideLayouts/slideLayout1312.xml" ContentType="application/vnd.openxmlformats-officedocument.presentationml.slideLayout+xml"/>
  <Override PartName="/ppt/slideLayouts/slideLayout1313.xml" ContentType="application/vnd.openxmlformats-officedocument.presentationml.slideLayout+xml"/>
  <Override PartName="/ppt/slideLayouts/slideLayout1314.xml" ContentType="application/vnd.openxmlformats-officedocument.presentationml.slideLayout+xml"/>
  <Override PartName="/ppt/slideLayouts/slideLayout1315.xml" ContentType="application/vnd.openxmlformats-officedocument.presentationml.slideLayout+xml"/>
  <Override PartName="/ppt/slideLayouts/slideLayout1316.xml" ContentType="application/vnd.openxmlformats-officedocument.presentationml.slideLayout+xml"/>
  <Override PartName="/ppt/slideLayouts/slideLayout1317.xml" ContentType="application/vnd.openxmlformats-officedocument.presentationml.slideLayout+xml"/>
  <Override PartName="/ppt/slideLayouts/slideLayout1318.xml" ContentType="application/vnd.openxmlformats-officedocument.presentationml.slideLayout+xml"/>
  <Override PartName="/ppt/slideLayouts/slideLayout1319.xml" ContentType="application/vnd.openxmlformats-officedocument.presentationml.slideLayout+xml"/>
  <Override PartName="/ppt/slideLayouts/slideLayout1320.xml" ContentType="application/vnd.openxmlformats-officedocument.presentationml.slideLayout+xml"/>
  <Override PartName="/ppt/slideLayouts/slideLayout1321.xml" ContentType="application/vnd.openxmlformats-officedocument.presentationml.slideLayout+xml"/>
  <Override PartName="/ppt/slideLayouts/slideLayout1322.xml" ContentType="application/vnd.openxmlformats-officedocument.presentationml.slideLayout+xml"/>
  <Override PartName="/ppt/slideLayouts/slideLayout1323.xml" ContentType="application/vnd.openxmlformats-officedocument.presentationml.slideLayout+xml"/>
  <Override PartName="/ppt/slideLayouts/slideLayout1324.xml" ContentType="application/vnd.openxmlformats-officedocument.presentationml.slideLayout+xml"/>
  <Override PartName="/ppt/slideLayouts/slideLayout1325.xml" ContentType="application/vnd.openxmlformats-officedocument.presentationml.slideLayout+xml"/>
  <Override PartName="/ppt/slideLayouts/slideLayout1326.xml" ContentType="application/vnd.openxmlformats-officedocument.presentationml.slideLayout+xml"/>
  <Override PartName="/ppt/slideLayouts/slideLayout1327.xml" ContentType="application/vnd.openxmlformats-officedocument.presentationml.slideLayout+xml"/>
  <Override PartName="/ppt/slideLayouts/slideLayout1328.xml" ContentType="application/vnd.openxmlformats-officedocument.presentationml.slideLayout+xml"/>
  <Override PartName="/ppt/slideLayouts/slideLayout1329.xml" ContentType="application/vnd.openxmlformats-officedocument.presentationml.slideLayout+xml"/>
  <Override PartName="/ppt/slideLayouts/slideLayout1330.xml" ContentType="application/vnd.openxmlformats-officedocument.presentationml.slideLayout+xml"/>
  <Override PartName="/ppt/slideLayouts/slideLayout1331.xml" ContentType="application/vnd.openxmlformats-officedocument.presentationml.slideLayout+xml"/>
  <Override PartName="/ppt/slideLayouts/slideLayout1332.xml" ContentType="application/vnd.openxmlformats-officedocument.presentationml.slideLayout+xml"/>
  <Override PartName="/ppt/slideLayouts/slideLayout1333.xml" ContentType="application/vnd.openxmlformats-officedocument.presentationml.slideLayout+xml"/>
  <Override PartName="/ppt/slideLayouts/slideLayout1334.xml" ContentType="application/vnd.openxmlformats-officedocument.presentationml.slideLayout+xml"/>
  <Override PartName="/ppt/slideLayouts/slideLayout1335.xml" ContentType="application/vnd.openxmlformats-officedocument.presentationml.slideLayout+xml"/>
  <Override PartName="/ppt/slideLayouts/slideLayout1336.xml" ContentType="application/vnd.openxmlformats-officedocument.presentationml.slideLayout+xml"/>
  <Override PartName="/ppt/slideLayouts/slideLayout1337.xml" ContentType="application/vnd.openxmlformats-officedocument.presentationml.slideLayout+xml"/>
  <Override PartName="/ppt/slideLayouts/slideLayout1338.xml" ContentType="application/vnd.openxmlformats-officedocument.presentationml.slideLayout+xml"/>
  <Override PartName="/ppt/slideLayouts/slideLayout1339.xml" ContentType="application/vnd.openxmlformats-officedocument.presentationml.slideLayout+xml"/>
  <Override PartName="/ppt/slideLayouts/slideLayout1340.xml" ContentType="application/vnd.openxmlformats-officedocument.presentationml.slideLayout+xml"/>
  <Override PartName="/ppt/slideLayouts/slideLayout1341.xml" ContentType="application/vnd.openxmlformats-officedocument.presentationml.slideLayout+xml"/>
  <Override PartName="/ppt/slideLayouts/slideLayout1342.xml" ContentType="application/vnd.openxmlformats-officedocument.presentationml.slideLayout+xml"/>
  <Override PartName="/ppt/slideLayouts/slideLayout1343.xml" ContentType="application/vnd.openxmlformats-officedocument.presentationml.slideLayout+xml"/>
  <Override PartName="/ppt/slideLayouts/slideLayout1344.xml" ContentType="application/vnd.openxmlformats-officedocument.presentationml.slideLayout+xml"/>
  <Override PartName="/ppt/slideLayouts/slideLayout1345.xml" ContentType="application/vnd.openxmlformats-officedocument.presentationml.slideLayout+xml"/>
  <Override PartName="/ppt/slideLayouts/slideLayout1346.xml" ContentType="application/vnd.openxmlformats-officedocument.presentationml.slideLayout+xml"/>
  <Override PartName="/ppt/slideLayouts/slideLayout1347.xml" ContentType="application/vnd.openxmlformats-officedocument.presentationml.slideLayout+xml"/>
  <Override PartName="/ppt/slideLayouts/slideLayout1348.xml" ContentType="application/vnd.openxmlformats-officedocument.presentationml.slideLayout+xml"/>
  <Override PartName="/ppt/slideLayouts/slideLayout1349.xml" ContentType="application/vnd.openxmlformats-officedocument.presentationml.slideLayout+xml"/>
  <Override PartName="/ppt/slideLayouts/slideLayout1350.xml" ContentType="application/vnd.openxmlformats-officedocument.presentationml.slideLayout+xml"/>
  <Override PartName="/ppt/slideLayouts/slideLayout1351.xml" ContentType="application/vnd.openxmlformats-officedocument.presentationml.slideLayout+xml"/>
  <Override PartName="/ppt/slideLayouts/slideLayout1352.xml" ContentType="application/vnd.openxmlformats-officedocument.presentationml.slideLayout+xml"/>
  <Override PartName="/ppt/slideLayouts/slideLayout1353.xml" ContentType="application/vnd.openxmlformats-officedocument.presentationml.slideLayout+xml"/>
  <Override PartName="/ppt/slideLayouts/slideLayout1354.xml" ContentType="application/vnd.openxmlformats-officedocument.presentationml.slideLayout+xml"/>
  <Override PartName="/ppt/slideLayouts/slideLayout1355.xml" ContentType="application/vnd.openxmlformats-officedocument.presentationml.slideLayout+xml"/>
  <Override PartName="/ppt/slideLayouts/slideLayout1356.xml" ContentType="application/vnd.openxmlformats-officedocument.presentationml.slideLayout+xml"/>
  <Override PartName="/ppt/slideLayouts/slideLayout1357.xml" ContentType="application/vnd.openxmlformats-officedocument.presentationml.slideLayout+xml"/>
  <Override PartName="/ppt/slideLayouts/slideLayout1358.xml" ContentType="application/vnd.openxmlformats-officedocument.presentationml.slideLayout+xml"/>
  <Override PartName="/ppt/slideLayouts/slideLayout1359.xml" ContentType="application/vnd.openxmlformats-officedocument.presentationml.slideLayout+xml"/>
  <Override PartName="/ppt/slideLayouts/slideLayout1360.xml" ContentType="application/vnd.openxmlformats-officedocument.presentationml.slideLayout+xml"/>
  <Override PartName="/ppt/slideLayouts/slideLayout1361.xml" ContentType="application/vnd.openxmlformats-officedocument.presentationml.slideLayout+xml"/>
  <Override PartName="/ppt/slideLayouts/slideLayout1362.xml" ContentType="application/vnd.openxmlformats-officedocument.presentationml.slideLayout+xml"/>
  <Override PartName="/ppt/slideLayouts/slideLayout1363.xml" ContentType="application/vnd.openxmlformats-officedocument.presentationml.slideLayout+xml"/>
  <Override PartName="/ppt/slideLayouts/slideLayout1364.xml" ContentType="application/vnd.openxmlformats-officedocument.presentationml.slideLayout+xml"/>
  <Override PartName="/ppt/slideLayouts/slideLayout1365.xml" ContentType="application/vnd.openxmlformats-officedocument.presentationml.slideLayout+xml"/>
  <Override PartName="/ppt/slideLayouts/slideLayout1366.xml" ContentType="application/vnd.openxmlformats-officedocument.presentationml.slideLayout+xml"/>
  <Override PartName="/ppt/slideLayouts/slideLayout1367.xml" ContentType="application/vnd.openxmlformats-officedocument.presentationml.slideLayout+xml"/>
  <Override PartName="/ppt/slideLayouts/slideLayout1368.xml" ContentType="application/vnd.openxmlformats-officedocument.presentationml.slideLayout+xml"/>
  <Override PartName="/ppt/slideLayouts/slideLayout1369.xml" ContentType="application/vnd.openxmlformats-officedocument.presentationml.slideLayout+xml"/>
  <Override PartName="/ppt/slideLayouts/slideLayout1370.xml" ContentType="application/vnd.openxmlformats-officedocument.presentationml.slideLayout+xml"/>
  <Override PartName="/ppt/slideLayouts/slideLayout1371.xml" ContentType="application/vnd.openxmlformats-officedocument.presentationml.slideLayout+xml"/>
  <Override PartName="/ppt/slideLayouts/slideLayout1372.xml" ContentType="application/vnd.openxmlformats-officedocument.presentationml.slideLayout+xml"/>
  <Override PartName="/ppt/slideLayouts/slideLayout1373.xml" ContentType="application/vnd.openxmlformats-officedocument.presentationml.slideLayout+xml"/>
  <Override PartName="/ppt/slideLayouts/slideLayout1374.xml" ContentType="application/vnd.openxmlformats-officedocument.presentationml.slideLayout+xml"/>
  <Override PartName="/ppt/slideLayouts/slideLayout1375.xml" ContentType="application/vnd.openxmlformats-officedocument.presentationml.slideLayout+xml"/>
  <Override PartName="/ppt/slideLayouts/slideLayout1376.xml" ContentType="application/vnd.openxmlformats-officedocument.presentationml.slideLayout+xml"/>
  <Override PartName="/ppt/slideLayouts/slideLayout1377.xml" ContentType="application/vnd.openxmlformats-officedocument.presentationml.slideLayout+xml"/>
  <Override PartName="/ppt/slideLayouts/slideLayout1378.xml" ContentType="application/vnd.openxmlformats-officedocument.presentationml.slideLayout+xml"/>
  <Override PartName="/ppt/slideLayouts/slideLayout1379.xml" ContentType="application/vnd.openxmlformats-officedocument.presentationml.slideLayout+xml"/>
  <Override PartName="/ppt/slideLayouts/slideLayout1380.xml" ContentType="application/vnd.openxmlformats-officedocument.presentationml.slideLayout+xml"/>
  <Override PartName="/ppt/slideLayouts/slideLayout1381.xml" ContentType="application/vnd.openxmlformats-officedocument.presentationml.slideLayout+xml"/>
  <Override PartName="/ppt/slideLayouts/slideLayout1382.xml" ContentType="application/vnd.openxmlformats-officedocument.presentationml.slideLayout+xml"/>
  <Override PartName="/ppt/slideLayouts/slideLayout1383.xml" ContentType="application/vnd.openxmlformats-officedocument.presentationml.slideLayout+xml"/>
  <Override PartName="/ppt/slideLayouts/slideLayout1384.xml" ContentType="application/vnd.openxmlformats-officedocument.presentationml.slideLayout+xml"/>
  <Override PartName="/ppt/slideLayouts/slideLayout1385.xml" ContentType="application/vnd.openxmlformats-officedocument.presentationml.slideLayout+xml"/>
  <Override PartName="/ppt/slideLayouts/slideLayout1386.xml" ContentType="application/vnd.openxmlformats-officedocument.presentationml.slideLayout+xml"/>
  <Override PartName="/ppt/slideLayouts/slideLayout1387.xml" ContentType="application/vnd.openxmlformats-officedocument.presentationml.slideLayout+xml"/>
  <Override PartName="/ppt/slideLayouts/slideLayout1388.xml" ContentType="application/vnd.openxmlformats-officedocument.presentationml.slideLayout+xml"/>
  <Override PartName="/ppt/slideLayouts/slideLayout1389.xml" ContentType="application/vnd.openxmlformats-officedocument.presentationml.slideLayout+xml"/>
  <Override PartName="/ppt/slideLayouts/slideLayout1390.xml" ContentType="application/vnd.openxmlformats-officedocument.presentationml.slideLayout+xml"/>
  <Override PartName="/ppt/slideLayouts/slideLayout1391.xml" ContentType="application/vnd.openxmlformats-officedocument.presentationml.slideLayout+xml"/>
  <Override PartName="/ppt/slideLayouts/slideLayout1392.xml" ContentType="application/vnd.openxmlformats-officedocument.presentationml.slideLayout+xml"/>
  <Override PartName="/ppt/slideLayouts/slideLayout1393.xml" ContentType="application/vnd.openxmlformats-officedocument.presentationml.slideLayout+xml"/>
  <Override PartName="/ppt/slideLayouts/slideLayout1394.xml" ContentType="application/vnd.openxmlformats-officedocument.presentationml.slideLayout+xml"/>
  <Override PartName="/ppt/slideLayouts/slideLayout1395.xml" ContentType="application/vnd.openxmlformats-officedocument.presentationml.slideLayout+xml"/>
  <Override PartName="/ppt/slideLayouts/slideLayout1396.xml" ContentType="application/vnd.openxmlformats-officedocument.presentationml.slideLayout+xml"/>
  <Override PartName="/ppt/slideLayouts/slideLayout1397.xml" ContentType="application/vnd.openxmlformats-officedocument.presentationml.slideLayout+xml"/>
  <Override PartName="/ppt/slideLayouts/slideLayout1398.xml" ContentType="application/vnd.openxmlformats-officedocument.presentationml.slideLayout+xml"/>
  <Override PartName="/ppt/slideLayouts/slideLayout1399.xml" ContentType="application/vnd.openxmlformats-officedocument.presentationml.slideLayout+xml"/>
  <Override PartName="/ppt/slideLayouts/slideLayout1400.xml" ContentType="application/vnd.openxmlformats-officedocument.presentationml.slideLayout+xml"/>
  <Override PartName="/ppt/slideLayouts/slideLayout1401.xml" ContentType="application/vnd.openxmlformats-officedocument.presentationml.slideLayout+xml"/>
  <Override PartName="/ppt/slideLayouts/slideLayout1402.xml" ContentType="application/vnd.openxmlformats-officedocument.presentationml.slideLayout+xml"/>
  <Override PartName="/ppt/slideLayouts/slideLayout1403.xml" ContentType="application/vnd.openxmlformats-officedocument.presentationml.slideLayout+xml"/>
  <Override PartName="/ppt/slideLayouts/slideLayout1404.xml" ContentType="application/vnd.openxmlformats-officedocument.presentationml.slideLayout+xml"/>
  <Override PartName="/ppt/slideLayouts/slideLayout1405.xml" ContentType="application/vnd.openxmlformats-officedocument.presentationml.slideLayout+xml"/>
  <Override PartName="/ppt/slideLayouts/slideLayout1406.xml" ContentType="application/vnd.openxmlformats-officedocument.presentationml.slideLayout+xml"/>
  <Override PartName="/ppt/slideLayouts/slideLayout1407.xml" ContentType="application/vnd.openxmlformats-officedocument.presentationml.slideLayout+xml"/>
  <Override PartName="/ppt/slideLayouts/slideLayout1408.xml" ContentType="application/vnd.openxmlformats-officedocument.presentationml.slideLayout+xml"/>
  <Override PartName="/ppt/slideLayouts/slideLayout1409.xml" ContentType="application/vnd.openxmlformats-officedocument.presentationml.slideLayout+xml"/>
  <Override PartName="/ppt/slideLayouts/slideLayout1410.xml" ContentType="application/vnd.openxmlformats-officedocument.presentationml.slideLayout+xml"/>
  <Override PartName="/ppt/slideLayouts/slideLayout1411.xml" ContentType="application/vnd.openxmlformats-officedocument.presentationml.slideLayout+xml"/>
  <Override PartName="/ppt/slideLayouts/slideLayout1412.xml" ContentType="application/vnd.openxmlformats-officedocument.presentationml.slideLayout+xml"/>
  <Override PartName="/ppt/slideLayouts/slideLayout1413.xml" ContentType="application/vnd.openxmlformats-officedocument.presentationml.slideLayout+xml"/>
  <Override PartName="/ppt/slideLayouts/slideLayout1414.xml" ContentType="application/vnd.openxmlformats-officedocument.presentationml.slideLayout+xml"/>
  <Override PartName="/ppt/slideLayouts/slideLayout1415.xml" ContentType="application/vnd.openxmlformats-officedocument.presentationml.slideLayout+xml"/>
  <Override PartName="/ppt/slideLayouts/slideLayout1416.xml" ContentType="application/vnd.openxmlformats-officedocument.presentationml.slideLayout+xml"/>
  <Override PartName="/ppt/slideLayouts/slideLayout1417.xml" ContentType="application/vnd.openxmlformats-officedocument.presentationml.slideLayout+xml"/>
  <Override PartName="/ppt/slideLayouts/slideLayout1418.xml" ContentType="application/vnd.openxmlformats-officedocument.presentationml.slideLayout+xml"/>
  <Override PartName="/ppt/slideLayouts/slideLayout1419.xml" ContentType="application/vnd.openxmlformats-officedocument.presentationml.slideLayout+xml"/>
  <Override PartName="/ppt/slideLayouts/slideLayout1420.xml" ContentType="application/vnd.openxmlformats-officedocument.presentationml.slideLayout+xml"/>
  <Override PartName="/ppt/slideLayouts/slideLayout1421.xml" ContentType="application/vnd.openxmlformats-officedocument.presentationml.slideLayout+xml"/>
  <Override PartName="/ppt/slideLayouts/slideLayout1422.xml" ContentType="application/vnd.openxmlformats-officedocument.presentationml.slideLayout+xml"/>
  <Override PartName="/ppt/slideLayouts/slideLayout1423.xml" ContentType="application/vnd.openxmlformats-officedocument.presentationml.slideLayout+xml"/>
  <Override PartName="/ppt/slideLayouts/slideLayout1424.xml" ContentType="application/vnd.openxmlformats-officedocument.presentationml.slideLayout+xml"/>
  <Override PartName="/ppt/slideLayouts/slideLayout1425.xml" ContentType="application/vnd.openxmlformats-officedocument.presentationml.slideLayout+xml"/>
  <Override PartName="/ppt/slideLayouts/slideLayout1426.xml" ContentType="application/vnd.openxmlformats-officedocument.presentationml.slideLayout+xml"/>
  <Override PartName="/ppt/slideLayouts/slideLayout1427.xml" ContentType="application/vnd.openxmlformats-officedocument.presentationml.slideLayout+xml"/>
  <Override PartName="/ppt/slideLayouts/slideLayout1428.xml" ContentType="application/vnd.openxmlformats-officedocument.presentationml.slideLayout+xml"/>
  <Override PartName="/ppt/slideLayouts/slideLayout1429.xml" ContentType="application/vnd.openxmlformats-officedocument.presentationml.slideLayout+xml"/>
  <Override PartName="/ppt/slideLayouts/slideLayout1430.xml" ContentType="application/vnd.openxmlformats-officedocument.presentationml.slideLayout+xml"/>
  <Override PartName="/ppt/slideLayouts/slideLayout1431.xml" ContentType="application/vnd.openxmlformats-officedocument.presentationml.slideLayout+xml"/>
  <Override PartName="/ppt/slideLayouts/slideLayout1432.xml" ContentType="application/vnd.openxmlformats-officedocument.presentationml.slideLayout+xml"/>
  <Override PartName="/ppt/slideLayouts/slideLayout1433.xml" ContentType="application/vnd.openxmlformats-officedocument.presentationml.slideLayout+xml"/>
  <Override PartName="/ppt/slideLayouts/slideLayout1434.xml" ContentType="application/vnd.openxmlformats-officedocument.presentationml.slideLayout+xml"/>
  <Override PartName="/ppt/slideLayouts/slideLayout1435.xml" ContentType="application/vnd.openxmlformats-officedocument.presentationml.slideLayout+xml"/>
  <Override PartName="/ppt/slideLayouts/slideLayout1436.xml" ContentType="application/vnd.openxmlformats-officedocument.presentationml.slideLayout+xml"/>
  <Override PartName="/ppt/slideLayouts/slideLayout1437.xml" ContentType="application/vnd.openxmlformats-officedocument.presentationml.slideLayout+xml"/>
  <Override PartName="/ppt/slideLayouts/slideLayout1438.xml" ContentType="application/vnd.openxmlformats-officedocument.presentationml.slideLayout+xml"/>
  <Override PartName="/ppt/slideLayouts/slideLayout1439.xml" ContentType="application/vnd.openxmlformats-officedocument.presentationml.slideLayout+xml"/>
  <Override PartName="/ppt/slideLayouts/slideLayout1440.xml" ContentType="application/vnd.openxmlformats-officedocument.presentationml.slideLayout+xml"/>
  <Override PartName="/ppt/slideLayouts/slideLayout1441.xml" ContentType="application/vnd.openxmlformats-officedocument.presentationml.slideLayout+xml"/>
  <Override PartName="/ppt/slideLayouts/slideLayout1442.xml" ContentType="application/vnd.openxmlformats-officedocument.presentationml.slideLayout+xml"/>
  <Override PartName="/ppt/slideLayouts/slideLayout1443.xml" ContentType="application/vnd.openxmlformats-officedocument.presentationml.slideLayout+xml"/>
  <Override PartName="/ppt/slideLayouts/slideLayout1444.xml" ContentType="application/vnd.openxmlformats-officedocument.presentationml.slideLayout+xml"/>
  <Override PartName="/ppt/slideLayouts/slideLayout1445.xml" ContentType="application/vnd.openxmlformats-officedocument.presentationml.slideLayout+xml"/>
  <Override PartName="/ppt/slideLayouts/slideLayout1446.xml" ContentType="application/vnd.openxmlformats-officedocument.presentationml.slideLayout+xml"/>
  <Override PartName="/ppt/slideLayouts/slideLayout1447.xml" ContentType="application/vnd.openxmlformats-officedocument.presentationml.slideLayout+xml"/>
  <Override PartName="/ppt/slideLayouts/slideLayout1448.xml" ContentType="application/vnd.openxmlformats-officedocument.presentationml.slideLayout+xml"/>
  <Override PartName="/ppt/slideLayouts/slideLayout1449.xml" ContentType="application/vnd.openxmlformats-officedocument.presentationml.slideLayout+xml"/>
  <Override PartName="/ppt/slideLayouts/slideLayout1450.xml" ContentType="application/vnd.openxmlformats-officedocument.presentationml.slideLayout+xml"/>
  <Override PartName="/ppt/slideLayouts/slideLayout1451.xml" ContentType="application/vnd.openxmlformats-officedocument.presentationml.slideLayout+xml"/>
  <Override PartName="/ppt/slideLayouts/slideLayout1452.xml" ContentType="application/vnd.openxmlformats-officedocument.presentationml.slideLayout+xml"/>
  <Override PartName="/ppt/slideLayouts/slideLayout1453.xml" ContentType="application/vnd.openxmlformats-officedocument.presentationml.slideLayout+xml"/>
  <Override PartName="/ppt/slideLayouts/slideLayout1454.xml" ContentType="application/vnd.openxmlformats-officedocument.presentationml.slideLayout+xml"/>
  <Override PartName="/ppt/slideLayouts/slideLayout1455.xml" ContentType="application/vnd.openxmlformats-officedocument.presentationml.slideLayout+xml"/>
  <Override PartName="/ppt/slideLayouts/slideLayout1456.xml" ContentType="application/vnd.openxmlformats-officedocument.presentationml.slideLayout+xml"/>
  <Override PartName="/ppt/slideLayouts/slideLayout1457.xml" ContentType="application/vnd.openxmlformats-officedocument.presentationml.slideLayout+xml"/>
  <Override PartName="/ppt/slideLayouts/slideLayout1458.xml" ContentType="application/vnd.openxmlformats-officedocument.presentationml.slideLayout+xml"/>
  <Override PartName="/ppt/slideLayouts/slideLayout1459.xml" ContentType="application/vnd.openxmlformats-officedocument.presentationml.slideLayout+xml"/>
  <Override PartName="/ppt/slideLayouts/slideLayout1460.xml" ContentType="application/vnd.openxmlformats-officedocument.presentationml.slideLayout+xml"/>
  <Override PartName="/ppt/slideLayouts/slideLayout1461.xml" ContentType="application/vnd.openxmlformats-officedocument.presentationml.slideLayout+xml"/>
  <Override PartName="/ppt/slideLayouts/slideLayout1462.xml" ContentType="application/vnd.openxmlformats-officedocument.presentationml.slideLayout+xml"/>
  <Override PartName="/ppt/slideLayouts/slideLayout1463.xml" ContentType="application/vnd.openxmlformats-officedocument.presentationml.slideLayout+xml"/>
  <Override PartName="/ppt/slideLayouts/slideLayout1464.xml" ContentType="application/vnd.openxmlformats-officedocument.presentationml.slideLayout+xml"/>
  <Override PartName="/ppt/slideLayouts/slideLayout1465.xml" ContentType="application/vnd.openxmlformats-officedocument.presentationml.slideLayout+xml"/>
  <Override PartName="/ppt/slideLayouts/slideLayout1466.xml" ContentType="application/vnd.openxmlformats-officedocument.presentationml.slideLayout+xml"/>
  <Override PartName="/ppt/slideLayouts/slideLayout1467.xml" ContentType="application/vnd.openxmlformats-officedocument.presentationml.slideLayout+xml"/>
  <Override PartName="/ppt/slideLayouts/slideLayout1468.xml" ContentType="application/vnd.openxmlformats-officedocument.presentationml.slideLayout+xml"/>
  <Override PartName="/ppt/slideLayouts/slideLayout1469.xml" ContentType="application/vnd.openxmlformats-officedocument.presentationml.slideLayout+xml"/>
  <Override PartName="/ppt/slideLayouts/slideLayout1470.xml" ContentType="application/vnd.openxmlformats-officedocument.presentationml.slideLayout+xml"/>
  <Override PartName="/ppt/slideLayouts/slideLayout1471.xml" ContentType="application/vnd.openxmlformats-officedocument.presentationml.slideLayout+xml"/>
  <Override PartName="/ppt/slideLayouts/slideLayout1472.xml" ContentType="application/vnd.openxmlformats-officedocument.presentationml.slideLayout+xml"/>
  <Override PartName="/ppt/slideLayouts/slideLayout1473.xml" ContentType="application/vnd.openxmlformats-officedocument.presentationml.slideLayout+xml"/>
  <Override PartName="/ppt/slideLayouts/slideLayout1474.xml" ContentType="application/vnd.openxmlformats-officedocument.presentationml.slideLayout+xml"/>
  <Override PartName="/ppt/slideLayouts/slideLayout1475.xml" ContentType="application/vnd.openxmlformats-officedocument.presentationml.slideLayout+xml"/>
  <Override PartName="/ppt/slideLayouts/slideLayout1476.xml" ContentType="application/vnd.openxmlformats-officedocument.presentationml.slideLayout+xml"/>
  <Override PartName="/ppt/slideLayouts/slideLayout1477.xml" ContentType="application/vnd.openxmlformats-officedocument.presentationml.slideLayout+xml"/>
  <Override PartName="/ppt/slideLayouts/slideLayout1478.xml" ContentType="application/vnd.openxmlformats-officedocument.presentationml.slideLayout+xml"/>
  <Override PartName="/ppt/slideLayouts/slideLayout1479.xml" ContentType="application/vnd.openxmlformats-officedocument.presentationml.slideLayout+xml"/>
  <Override PartName="/ppt/slideLayouts/slideLayout1480.xml" ContentType="application/vnd.openxmlformats-officedocument.presentationml.slideLayout+xml"/>
  <Override PartName="/ppt/slideLayouts/slideLayout1481.xml" ContentType="application/vnd.openxmlformats-officedocument.presentationml.slideLayout+xml"/>
  <Override PartName="/ppt/slideLayouts/slideLayout1482.xml" ContentType="application/vnd.openxmlformats-officedocument.presentationml.slideLayout+xml"/>
  <Override PartName="/ppt/slideLayouts/slideLayout1483.xml" ContentType="application/vnd.openxmlformats-officedocument.presentationml.slideLayout+xml"/>
  <Override PartName="/ppt/slideLayouts/slideLayout1484.xml" ContentType="application/vnd.openxmlformats-officedocument.presentationml.slideLayout+xml"/>
  <Override PartName="/ppt/slideLayouts/slideLayout1485.xml" ContentType="application/vnd.openxmlformats-officedocument.presentationml.slideLayout+xml"/>
  <Override PartName="/ppt/slideLayouts/slideLayout1486.xml" ContentType="application/vnd.openxmlformats-officedocument.presentationml.slideLayout+xml"/>
  <Override PartName="/ppt/slideLayouts/slideLayout1487.xml" ContentType="application/vnd.openxmlformats-officedocument.presentationml.slideLayout+xml"/>
  <Override PartName="/ppt/slideLayouts/slideLayout1488.xml" ContentType="application/vnd.openxmlformats-officedocument.presentationml.slideLayout+xml"/>
  <Override PartName="/ppt/slideLayouts/slideLayout1489.xml" ContentType="application/vnd.openxmlformats-officedocument.presentationml.slideLayout+xml"/>
  <Override PartName="/ppt/slideLayouts/slideLayout1490.xml" ContentType="application/vnd.openxmlformats-officedocument.presentationml.slideLayout+xml"/>
  <Override PartName="/ppt/slideLayouts/slideLayout1491.xml" ContentType="application/vnd.openxmlformats-officedocument.presentationml.slideLayout+xml"/>
  <Override PartName="/ppt/slideLayouts/slideLayout1492.xml" ContentType="application/vnd.openxmlformats-officedocument.presentationml.slideLayout+xml"/>
  <Override PartName="/ppt/slideLayouts/slideLayout1493.xml" ContentType="application/vnd.openxmlformats-officedocument.presentationml.slideLayout+xml"/>
  <Override PartName="/ppt/slideLayouts/slideLayout1494.xml" ContentType="application/vnd.openxmlformats-officedocument.presentationml.slideLayout+xml"/>
  <Override PartName="/ppt/slideLayouts/slideLayout1495.xml" ContentType="application/vnd.openxmlformats-officedocument.presentationml.slideLayout+xml"/>
  <Override PartName="/ppt/slideLayouts/slideLayout1496.xml" ContentType="application/vnd.openxmlformats-officedocument.presentationml.slideLayout+xml"/>
  <Override PartName="/ppt/slideLayouts/slideLayout1497.xml" ContentType="application/vnd.openxmlformats-officedocument.presentationml.slideLayout+xml"/>
  <Override PartName="/ppt/slideLayouts/slideLayout1498.xml" ContentType="application/vnd.openxmlformats-officedocument.presentationml.slideLayout+xml"/>
  <Override PartName="/ppt/slideLayouts/slideLayout1499.xml" ContentType="application/vnd.openxmlformats-officedocument.presentationml.slideLayout+xml"/>
  <Override PartName="/ppt/slideLayouts/slideLayout1500.xml" ContentType="application/vnd.openxmlformats-officedocument.presentationml.slideLayout+xml"/>
  <Override PartName="/ppt/slideLayouts/slideLayout1501.xml" ContentType="application/vnd.openxmlformats-officedocument.presentationml.slideLayout+xml"/>
  <Override PartName="/ppt/slideLayouts/slideLayout1502.xml" ContentType="application/vnd.openxmlformats-officedocument.presentationml.slideLayout+xml"/>
  <Override PartName="/ppt/slideLayouts/slideLayout1503.xml" ContentType="application/vnd.openxmlformats-officedocument.presentationml.slideLayout+xml"/>
  <Override PartName="/ppt/slideLayouts/slideLayout1504.xml" ContentType="application/vnd.openxmlformats-officedocument.presentationml.slideLayout+xml"/>
  <Override PartName="/ppt/slideLayouts/slideLayout1505.xml" ContentType="application/vnd.openxmlformats-officedocument.presentationml.slideLayout+xml"/>
  <Override PartName="/ppt/slideLayouts/slideLayout1506.xml" ContentType="application/vnd.openxmlformats-officedocument.presentationml.slideLayout+xml"/>
  <Override PartName="/ppt/slideLayouts/slideLayout1507.xml" ContentType="application/vnd.openxmlformats-officedocument.presentationml.slideLayout+xml"/>
  <Override PartName="/ppt/slideLayouts/slideLayout1508.xml" ContentType="application/vnd.openxmlformats-officedocument.presentationml.slideLayout+xml"/>
  <Override PartName="/ppt/slideLayouts/slideLayout1509.xml" ContentType="application/vnd.openxmlformats-officedocument.presentationml.slideLayout+xml"/>
  <Override PartName="/ppt/slideLayouts/slideLayout1510.xml" ContentType="application/vnd.openxmlformats-officedocument.presentationml.slideLayout+xml"/>
  <Override PartName="/ppt/slideLayouts/slideLayout1511.xml" ContentType="application/vnd.openxmlformats-officedocument.presentationml.slideLayout+xml"/>
  <Override PartName="/ppt/slideLayouts/slideLayout1512.xml" ContentType="application/vnd.openxmlformats-officedocument.presentationml.slideLayout+xml"/>
  <Override PartName="/ppt/slideLayouts/slideLayout1513.xml" ContentType="application/vnd.openxmlformats-officedocument.presentationml.slideLayout+xml"/>
  <Override PartName="/ppt/slideLayouts/slideLayout1514.xml" ContentType="application/vnd.openxmlformats-officedocument.presentationml.slideLayout+xml"/>
  <Override PartName="/ppt/slideLayouts/slideLayout1515.xml" ContentType="application/vnd.openxmlformats-officedocument.presentationml.slideLayout+xml"/>
  <Override PartName="/ppt/slideLayouts/slideLayout1516.xml" ContentType="application/vnd.openxmlformats-officedocument.presentationml.slideLayout+xml"/>
  <Override PartName="/ppt/slideLayouts/slideLayout1517.xml" ContentType="application/vnd.openxmlformats-officedocument.presentationml.slideLayout+xml"/>
  <Override PartName="/ppt/slideLayouts/slideLayout1518.xml" ContentType="application/vnd.openxmlformats-officedocument.presentationml.slideLayout+xml"/>
  <Override PartName="/ppt/slideLayouts/slideLayout1519.xml" ContentType="application/vnd.openxmlformats-officedocument.presentationml.slideLayout+xml"/>
  <Override PartName="/ppt/slideLayouts/slideLayout1520.xml" ContentType="application/vnd.openxmlformats-officedocument.presentationml.slideLayout+xml"/>
  <Override PartName="/ppt/slideLayouts/slideLayout1521.xml" ContentType="application/vnd.openxmlformats-officedocument.presentationml.slideLayout+xml"/>
  <Override PartName="/ppt/slideLayouts/slideLayout1522.xml" ContentType="application/vnd.openxmlformats-officedocument.presentationml.slideLayout+xml"/>
  <Override PartName="/ppt/slideLayouts/slideLayout1523.xml" ContentType="application/vnd.openxmlformats-officedocument.presentationml.slideLayout+xml"/>
  <Override PartName="/ppt/slideLayouts/slideLayout1524.xml" ContentType="application/vnd.openxmlformats-officedocument.presentationml.slideLayout+xml"/>
  <Override PartName="/ppt/slideLayouts/slideLayout1525.xml" ContentType="application/vnd.openxmlformats-officedocument.presentationml.slideLayout+xml"/>
  <Override PartName="/ppt/slideLayouts/slideLayout1526.xml" ContentType="application/vnd.openxmlformats-officedocument.presentationml.slideLayout+xml"/>
  <Override PartName="/ppt/slideLayouts/slideLayout1527.xml" ContentType="application/vnd.openxmlformats-officedocument.presentationml.slideLayout+xml"/>
  <Override PartName="/ppt/slideLayouts/slideLayout1528.xml" ContentType="application/vnd.openxmlformats-officedocument.presentationml.slideLayout+xml"/>
  <Override PartName="/ppt/slideLayouts/slideLayout1529.xml" ContentType="application/vnd.openxmlformats-officedocument.presentationml.slideLayout+xml"/>
  <Override PartName="/ppt/slideLayouts/slideLayout1530.xml" ContentType="application/vnd.openxmlformats-officedocument.presentationml.slideLayout+xml"/>
  <Override PartName="/ppt/slideLayouts/slideLayout1531.xml" ContentType="application/vnd.openxmlformats-officedocument.presentationml.slideLayout+xml"/>
  <Override PartName="/ppt/slideLayouts/slideLayout1532.xml" ContentType="application/vnd.openxmlformats-officedocument.presentationml.slideLayout+xml"/>
  <Override PartName="/ppt/slideLayouts/slideLayout1533.xml" ContentType="application/vnd.openxmlformats-officedocument.presentationml.slideLayout+xml"/>
  <Override PartName="/ppt/slideLayouts/slideLayout1534.xml" ContentType="application/vnd.openxmlformats-officedocument.presentationml.slideLayout+xml"/>
  <Override PartName="/ppt/slideLayouts/slideLayout1535.xml" ContentType="application/vnd.openxmlformats-officedocument.presentationml.slideLayout+xml"/>
  <Override PartName="/ppt/slideLayouts/slideLayout1536.xml" ContentType="application/vnd.openxmlformats-officedocument.presentationml.slideLayout+xml"/>
  <Override PartName="/ppt/slideLayouts/slideLayout1537.xml" ContentType="application/vnd.openxmlformats-officedocument.presentationml.slideLayout+xml"/>
  <Override PartName="/ppt/slideLayouts/slideLayout1538.xml" ContentType="application/vnd.openxmlformats-officedocument.presentationml.slideLayout+xml"/>
  <Override PartName="/ppt/slideLayouts/slideLayout1539.xml" ContentType="application/vnd.openxmlformats-officedocument.presentationml.slideLayout+xml"/>
  <Override PartName="/ppt/slideLayouts/slideLayout1540.xml" ContentType="application/vnd.openxmlformats-officedocument.presentationml.slideLayout+xml"/>
  <Override PartName="/ppt/slideLayouts/slideLayout1541.xml" ContentType="application/vnd.openxmlformats-officedocument.presentationml.slideLayout+xml"/>
  <Override PartName="/ppt/slideLayouts/slideLayout1542.xml" ContentType="application/vnd.openxmlformats-officedocument.presentationml.slideLayout+xml"/>
  <Override PartName="/ppt/slideLayouts/slideLayout1543.xml" ContentType="application/vnd.openxmlformats-officedocument.presentationml.slideLayout+xml"/>
  <Override PartName="/ppt/slideLayouts/slideLayout1544.xml" ContentType="application/vnd.openxmlformats-officedocument.presentationml.slideLayout+xml"/>
  <Override PartName="/ppt/slideLayouts/slideLayout1545.xml" ContentType="application/vnd.openxmlformats-officedocument.presentationml.slideLayout+xml"/>
  <Override PartName="/ppt/slideLayouts/slideLayout1546.xml" ContentType="application/vnd.openxmlformats-officedocument.presentationml.slideLayout+xml"/>
  <Override PartName="/ppt/slideLayouts/slideLayout1547.xml" ContentType="application/vnd.openxmlformats-officedocument.presentationml.slideLayout+xml"/>
  <Override PartName="/ppt/slideLayouts/slideLayout1548.xml" ContentType="application/vnd.openxmlformats-officedocument.presentationml.slideLayout+xml"/>
  <Override PartName="/ppt/slideLayouts/slideLayout1549.xml" ContentType="application/vnd.openxmlformats-officedocument.presentationml.slideLayout+xml"/>
  <Override PartName="/ppt/slideLayouts/slideLayout1550.xml" ContentType="application/vnd.openxmlformats-officedocument.presentationml.slideLayout+xml"/>
  <Override PartName="/ppt/slideLayouts/slideLayout1551.xml" ContentType="application/vnd.openxmlformats-officedocument.presentationml.slideLayout+xml"/>
  <Override PartName="/ppt/slideLayouts/slideLayout1552.xml" ContentType="application/vnd.openxmlformats-officedocument.presentationml.slideLayout+xml"/>
  <Override PartName="/ppt/slideLayouts/slideLayout1553.xml" ContentType="application/vnd.openxmlformats-officedocument.presentationml.slideLayout+xml"/>
  <Override PartName="/ppt/slideLayouts/slideLayout1554.xml" ContentType="application/vnd.openxmlformats-officedocument.presentationml.slideLayout+xml"/>
  <Override PartName="/ppt/slideLayouts/slideLayout1555.xml" ContentType="application/vnd.openxmlformats-officedocument.presentationml.slideLayout+xml"/>
  <Override PartName="/ppt/slideLayouts/slideLayout1556.xml" ContentType="application/vnd.openxmlformats-officedocument.presentationml.slideLayout+xml"/>
  <Override PartName="/ppt/slideLayouts/slideLayout1557.xml" ContentType="application/vnd.openxmlformats-officedocument.presentationml.slideLayout+xml"/>
  <Override PartName="/ppt/slideLayouts/slideLayout1558.xml" ContentType="application/vnd.openxmlformats-officedocument.presentationml.slideLayout+xml"/>
  <Override PartName="/ppt/slideLayouts/slideLayout1559.xml" ContentType="application/vnd.openxmlformats-officedocument.presentationml.slideLayout+xml"/>
  <Override PartName="/ppt/slideLayouts/slideLayout1560.xml" ContentType="application/vnd.openxmlformats-officedocument.presentationml.slideLayout+xml"/>
  <Override PartName="/ppt/slideLayouts/slideLayout1561.xml" ContentType="application/vnd.openxmlformats-officedocument.presentationml.slideLayout+xml"/>
  <Override PartName="/ppt/slideLayouts/slideLayout1562.xml" ContentType="application/vnd.openxmlformats-officedocument.presentationml.slideLayout+xml"/>
  <Override PartName="/ppt/slideLayouts/slideLayout1563.xml" ContentType="application/vnd.openxmlformats-officedocument.presentationml.slideLayout+xml"/>
  <Override PartName="/ppt/slideLayouts/slideLayout1564.xml" ContentType="application/vnd.openxmlformats-officedocument.presentationml.slideLayout+xml"/>
  <Override PartName="/ppt/slideLayouts/slideLayout1565.xml" ContentType="application/vnd.openxmlformats-officedocument.presentationml.slideLayout+xml"/>
  <Override PartName="/ppt/slideLayouts/slideLayout1566.xml" ContentType="application/vnd.openxmlformats-officedocument.presentationml.slideLayout+xml"/>
  <Override PartName="/ppt/slideLayouts/slideLayout1567.xml" ContentType="application/vnd.openxmlformats-officedocument.presentationml.slideLayout+xml"/>
  <Override PartName="/ppt/slideLayouts/slideLayout1568.xml" ContentType="application/vnd.openxmlformats-officedocument.presentationml.slideLayout+xml"/>
  <Override PartName="/ppt/slideLayouts/slideLayout1569.xml" ContentType="application/vnd.openxmlformats-officedocument.presentationml.slideLayout+xml"/>
  <Override PartName="/ppt/slideLayouts/slideLayout1570.xml" ContentType="application/vnd.openxmlformats-officedocument.presentationml.slideLayout+xml"/>
  <Override PartName="/ppt/slideLayouts/slideLayout1571.xml" ContentType="application/vnd.openxmlformats-officedocument.presentationml.slideLayout+xml"/>
  <Override PartName="/ppt/slideLayouts/slideLayout1572.xml" ContentType="application/vnd.openxmlformats-officedocument.presentationml.slideLayout+xml"/>
  <Override PartName="/ppt/slideLayouts/slideLayout1573.xml" ContentType="application/vnd.openxmlformats-officedocument.presentationml.slideLayout+xml"/>
  <Override PartName="/ppt/slideLayouts/slideLayout1574.xml" ContentType="application/vnd.openxmlformats-officedocument.presentationml.slideLayout+xml"/>
  <Override PartName="/ppt/slideLayouts/slideLayout1575.xml" ContentType="application/vnd.openxmlformats-officedocument.presentationml.slideLayout+xml"/>
  <Override PartName="/ppt/slideLayouts/slideLayout1576.xml" ContentType="application/vnd.openxmlformats-officedocument.presentationml.slideLayout+xml"/>
  <Override PartName="/ppt/slideLayouts/slideLayout1577.xml" ContentType="application/vnd.openxmlformats-officedocument.presentationml.slideLayout+xml"/>
  <Override PartName="/ppt/slideLayouts/slideLayout1578.xml" ContentType="application/vnd.openxmlformats-officedocument.presentationml.slideLayout+xml"/>
  <Override PartName="/ppt/slideLayouts/slideLayout1579.xml" ContentType="application/vnd.openxmlformats-officedocument.presentationml.slideLayout+xml"/>
  <Override PartName="/ppt/slideLayouts/slideLayout1580.xml" ContentType="application/vnd.openxmlformats-officedocument.presentationml.slideLayout+xml"/>
  <Override PartName="/ppt/slideLayouts/slideLayout1581.xml" ContentType="application/vnd.openxmlformats-officedocument.presentationml.slideLayout+xml"/>
  <Override PartName="/ppt/slideLayouts/slideLayout1582.xml" ContentType="application/vnd.openxmlformats-officedocument.presentationml.slideLayout+xml"/>
  <Override PartName="/ppt/slideLayouts/slideLayout1583.xml" ContentType="application/vnd.openxmlformats-officedocument.presentationml.slideLayout+xml"/>
  <Override PartName="/ppt/slideLayouts/slideLayout1584.xml" ContentType="application/vnd.openxmlformats-officedocument.presentationml.slideLayout+xml"/>
  <Override PartName="/ppt/slideLayouts/slideLayout1585.xml" ContentType="application/vnd.openxmlformats-officedocument.presentationml.slideLayout+xml"/>
  <Override PartName="/ppt/slideLayouts/slideLayout1586.xml" ContentType="application/vnd.openxmlformats-officedocument.presentationml.slideLayout+xml"/>
  <Override PartName="/ppt/slideLayouts/slideLayout1587.xml" ContentType="application/vnd.openxmlformats-officedocument.presentationml.slideLayout+xml"/>
  <Override PartName="/ppt/slideLayouts/slideLayout1588.xml" ContentType="application/vnd.openxmlformats-officedocument.presentationml.slideLayout+xml"/>
  <Override PartName="/ppt/slideLayouts/slideLayout1589.xml" ContentType="application/vnd.openxmlformats-officedocument.presentationml.slideLayout+xml"/>
  <Override PartName="/ppt/slideLayouts/slideLayout1590.xml" ContentType="application/vnd.openxmlformats-officedocument.presentationml.slideLayout+xml"/>
  <Override PartName="/ppt/slideLayouts/slideLayout1591.xml" ContentType="application/vnd.openxmlformats-officedocument.presentationml.slideLayout+xml"/>
  <Override PartName="/ppt/slideLayouts/slideLayout1592.xml" ContentType="application/vnd.openxmlformats-officedocument.presentationml.slideLayout+xml"/>
  <Override PartName="/ppt/slideLayouts/slideLayout1593.xml" ContentType="application/vnd.openxmlformats-officedocument.presentationml.slideLayout+xml"/>
  <Override PartName="/ppt/slideLayouts/slideLayout1594.xml" ContentType="application/vnd.openxmlformats-officedocument.presentationml.slideLayout+xml"/>
  <Override PartName="/ppt/slideLayouts/slideLayout1595.xml" ContentType="application/vnd.openxmlformats-officedocument.presentationml.slideLayout+xml"/>
  <Override PartName="/ppt/slideLayouts/slideLayout1596.xml" ContentType="application/vnd.openxmlformats-officedocument.presentationml.slideLayout+xml"/>
  <Override PartName="/ppt/slideLayouts/slideLayout1597.xml" ContentType="application/vnd.openxmlformats-officedocument.presentationml.slideLayout+xml"/>
  <Override PartName="/ppt/slideLayouts/slideLayout1598.xml" ContentType="application/vnd.openxmlformats-officedocument.presentationml.slideLayout+xml"/>
  <Override PartName="/ppt/slideLayouts/slideLayout1599.xml" ContentType="application/vnd.openxmlformats-officedocument.presentationml.slideLayout+xml"/>
  <Override PartName="/ppt/slideLayouts/slideLayout1600.xml" ContentType="application/vnd.openxmlformats-officedocument.presentationml.slideLayout+xml"/>
  <Override PartName="/ppt/slideLayouts/slideLayout1601.xml" ContentType="application/vnd.openxmlformats-officedocument.presentationml.slideLayout+xml"/>
  <Override PartName="/ppt/slideLayouts/slideLayout1602.xml" ContentType="application/vnd.openxmlformats-officedocument.presentationml.slideLayout+xml"/>
  <Override PartName="/ppt/slideLayouts/slideLayout1603.xml" ContentType="application/vnd.openxmlformats-officedocument.presentationml.slideLayout+xml"/>
  <Override PartName="/ppt/slideLayouts/slideLayout1604.xml" ContentType="application/vnd.openxmlformats-officedocument.presentationml.slideLayout+xml"/>
  <Override PartName="/ppt/slideLayouts/slideLayout1605.xml" ContentType="application/vnd.openxmlformats-officedocument.presentationml.slideLayout+xml"/>
  <Override PartName="/ppt/slideLayouts/slideLayout1606.xml" ContentType="application/vnd.openxmlformats-officedocument.presentationml.slideLayout+xml"/>
  <Override PartName="/ppt/slideLayouts/slideLayout1607.xml" ContentType="application/vnd.openxmlformats-officedocument.presentationml.slideLayout+xml"/>
  <Override PartName="/ppt/slideLayouts/slideLayout1608.xml" ContentType="application/vnd.openxmlformats-officedocument.presentationml.slideLayout+xml"/>
  <Override PartName="/ppt/slideLayouts/slideLayout1609.xml" ContentType="application/vnd.openxmlformats-officedocument.presentationml.slideLayout+xml"/>
  <Override PartName="/ppt/slideLayouts/slideLayout1610.xml" ContentType="application/vnd.openxmlformats-officedocument.presentationml.slideLayout+xml"/>
  <Override PartName="/ppt/slideLayouts/slideLayout1611.xml" ContentType="application/vnd.openxmlformats-officedocument.presentationml.slideLayout+xml"/>
  <Override PartName="/ppt/slideLayouts/slideLayout1612.xml" ContentType="application/vnd.openxmlformats-officedocument.presentationml.slideLayout+xml"/>
  <Override PartName="/ppt/slideLayouts/slideLayout1613.xml" ContentType="application/vnd.openxmlformats-officedocument.presentationml.slideLayout+xml"/>
  <Override PartName="/ppt/slideLayouts/slideLayout1614.xml" ContentType="application/vnd.openxmlformats-officedocument.presentationml.slideLayout+xml"/>
  <Override PartName="/ppt/slideLayouts/slideLayout1615.xml" ContentType="application/vnd.openxmlformats-officedocument.presentationml.slideLayout+xml"/>
  <Override PartName="/ppt/slideLayouts/slideLayout1616.xml" ContentType="application/vnd.openxmlformats-officedocument.presentationml.slideLayout+xml"/>
  <Override PartName="/ppt/slideLayouts/slideLayout1617.xml" ContentType="application/vnd.openxmlformats-officedocument.presentationml.slideLayout+xml"/>
  <Override PartName="/ppt/slideLayouts/slideLayout1618.xml" ContentType="application/vnd.openxmlformats-officedocument.presentationml.slideLayout+xml"/>
  <Override PartName="/ppt/slideLayouts/slideLayout1619.xml" ContentType="application/vnd.openxmlformats-officedocument.presentationml.slideLayout+xml"/>
  <Override PartName="/ppt/slideLayouts/slideLayout1620.xml" ContentType="application/vnd.openxmlformats-officedocument.presentationml.slideLayout+xml"/>
  <Override PartName="/ppt/slideLayouts/slideLayout1621.xml" ContentType="application/vnd.openxmlformats-officedocument.presentationml.slideLayout+xml"/>
  <Override PartName="/ppt/slideLayouts/slideLayout1622.xml" ContentType="application/vnd.openxmlformats-officedocument.presentationml.slideLayout+xml"/>
  <Override PartName="/ppt/slideLayouts/slideLayout1623.xml" ContentType="application/vnd.openxmlformats-officedocument.presentationml.slideLayout+xml"/>
  <Override PartName="/ppt/slideLayouts/slideLayout1624.xml" ContentType="application/vnd.openxmlformats-officedocument.presentationml.slideLayout+xml"/>
  <Override PartName="/ppt/slideLayouts/slideLayout1625.xml" ContentType="application/vnd.openxmlformats-officedocument.presentationml.slideLayout+xml"/>
  <Override PartName="/ppt/slideLayouts/slideLayout1626.xml" ContentType="application/vnd.openxmlformats-officedocument.presentationml.slideLayout+xml"/>
  <Override PartName="/ppt/slideLayouts/slideLayout1627.xml" ContentType="application/vnd.openxmlformats-officedocument.presentationml.slideLayout+xml"/>
  <Override PartName="/ppt/slideLayouts/slideLayout1628.xml" ContentType="application/vnd.openxmlformats-officedocument.presentationml.slideLayout+xml"/>
  <Override PartName="/ppt/slideLayouts/slideLayout1629.xml" ContentType="application/vnd.openxmlformats-officedocument.presentationml.slideLayout+xml"/>
  <Override PartName="/ppt/slideLayouts/slideLayout1630.xml" ContentType="application/vnd.openxmlformats-officedocument.presentationml.slideLayout+xml"/>
  <Override PartName="/ppt/slideLayouts/slideLayout1631.xml" ContentType="application/vnd.openxmlformats-officedocument.presentationml.slideLayout+xml"/>
  <Override PartName="/ppt/slideLayouts/slideLayout1632.xml" ContentType="application/vnd.openxmlformats-officedocument.presentationml.slideLayout+xml"/>
  <Override PartName="/ppt/slideLayouts/slideLayout1633.xml" ContentType="application/vnd.openxmlformats-officedocument.presentationml.slideLayout+xml"/>
  <Override PartName="/ppt/slideLayouts/slideLayout1634.xml" ContentType="application/vnd.openxmlformats-officedocument.presentationml.slideLayout+xml"/>
  <Override PartName="/ppt/slideLayouts/slideLayout1635.xml" ContentType="application/vnd.openxmlformats-officedocument.presentationml.slideLayout+xml"/>
  <Override PartName="/ppt/slideLayouts/slideLayout1636.xml" ContentType="application/vnd.openxmlformats-officedocument.presentationml.slideLayout+xml"/>
  <Override PartName="/ppt/slideLayouts/slideLayout1637.xml" ContentType="application/vnd.openxmlformats-officedocument.presentationml.slideLayout+xml"/>
  <Override PartName="/ppt/slideLayouts/slideLayout1638.xml" ContentType="application/vnd.openxmlformats-officedocument.presentationml.slideLayout+xml"/>
  <Override PartName="/ppt/slideLayouts/slideLayout1639.xml" ContentType="application/vnd.openxmlformats-officedocument.presentationml.slideLayout+xml"/>
  <Override PartName="/ppt/slideLayouts/slideLayout1640.xml" ContentType="application/vnd.openxmlformats-officedocument.presentationml.slideLayout+xml"/>
  <Override PartName="/ppt/slideLayouts/slideLayout1641.xml" ContentType="application/vnd.openxmlformats-officedocument.presentationml.slideLayout+xml"/>
  <Override PartName="/ppt/slideLayouts/slideLayout1642.xml" ContentType="application/vnd.openxmlformats-officedocument.presentationml.slideLayout+xml"/>
  <Override PartName="/ppt/slideLayouts/slideLayout1643.xml" ContentType="application/vnd.openxmlformats-officedocument.presentationml.slideLayout+xml"/>
  <Override PartName="/ppt/slideLayouts/slideLayout1644.xml" ContentType="application/vnd.openxmlformats-officedocument.presentationml.slideLayout+xml"/>
  <Override PartName="/ppt/slideLayouts/slideLayout1645.xml" ContentType="application/vnd.openxmlformats-officedocument.presentationml.slideLayout+xml"/>
  <Override PartName="/ppt/slideLayouts/slideLayout1646.xml" ContentType="application/vnd.openxmlformats-officedocument.presentationml.slideLayout+xml"/>
  <Override PartName="/ppt/slideLayouts/slideLayout1647.xml" ContentType="application/vnd.openxmlformats-officedocument.presentationml.slideLayout+xml"/>
  <Override PartName="/ppt/slideLayouts/slideLayout1648.xml" ContentType="application/vnd.openxmlformats-officedocument.presentationml.slideLayout+xml"/>
  <Override PartName="/ppt/slideLayouts/slideLayout1649.xml" ContentType="application/vnd.openxmlformats-officedocument.presentationml.slideLayout+xml"/>
  <Override PartName="/ppt/slideLayouts/slideLayout1650.xml" ContentType="application/vnd.openxmlformats-officedocument.presentationml.slideLayout+xml"/>
  <Override PartName="/ppt/slideLayouts/slideLayout1651.xml" ContentType="application/vnd.openxmlformats-officedocument.presentationml.slideLayout+xml"/>
  <Override PartName="/ppt/slideLayouts/slideLayout1652.xml" ContentType="application/vnd.openxmlformats-officedocument.presentationml.slideLayout+xml"/>
  <Override PartName="/ppt/slideLayouts/slideLayout1653.xml" ContentType="application/vnd.openxmlformats-officedocument.presentationml.slideLayout+xml"/>
  <Override PartName="/ppt/slideLayouts/slideLayout1654.xml" ContentType="application/vnd.openxmlformats-officedocument.presentationml.slideLayout+xml"/>
  <Override PartName="/ppt/slideLayouts/slideLayout1655.xml" ContentType="application/vnd.openxmlformats-officedocument.presentationml.slideLayout+xml"/>
  <Override PartName="/ppt/slideLayouts/slideLayout1656.xml" ContentType="application/vnd.openxmlformats-officedocument.presentationml.slideLayout+xml"/>
  <Override PartName="/ppt/slideLayouts/slideLayout1657.xml" ContentType="application/vnd.openxmlformats-officedocument.presentationml.slideLayout+xml"/>
  <Override PartName="/ppt/slideLayouts/slideLayout1658.xml" ContentType="application/vnd.openxmlformats-officedocument.presentationml.slideLayout+xml"/>
  <Override PartName="/ppt/slideLayouts/slideLayout1659.xml" ContentType="application/vnd.openxmlformats-officedocument.presentationml.slideLayout+xml"/>
  <Override PartName="/ppt/slideLayouts/slideLayout1660.xml" ContentType="application/vnd.openxmlformats-officedocument.presentationml.slideLayout+xml"/>
  <Override PartName="/ppt/slideLayouts/slideLayout1661.xml" ContentType="application/vnd.openxmlformats-officedocument.presentationml.slideLayout+xml"/>
  <Override PartName="/ppt/slideLayouts/slideLayout1662.xml" ContentType="application/vnd.openxmlformats-officedocument.presentationml.slideLayout+xml"/>
  <Override PartName="/ppt/slideLayouts/slideLayout1663.xml" ContentType="application/vnd.openxmlformats-officedocument.presentationml.slideLayout+xml"/>
  <Override PartName="/ppt/slideLayouts/slideLayout1664.xml" ContentType="application/vnd.openxmlformats-officedocument.presentationml.slideLayout+xml"/>
  <Override PartName="/ppt/slideLayouts/slideLayout1665.xml" ContentType="application/vnd.openxmlformats-officedocument.presentationml.slideLayout+xml"/>
  <Override PartName="/ppt/slideLayouts/slideLayout1666.xml" ContentType="application/vnd.openxmlformats-officedocument.presentationml.slideLayout+xml"/>
  <Override PartName="/ppt/slideLayouts/slideLayout1667.xml" ContentType="application/vnd.openxmlformats-officedocument.presentationml.slideLayout+xml"/>
  <Override PartName="/ppt/slideLayouts/slideLayout1668.xml" ContentType="application/vnd.openxmlformats-officedocument.presentationml.slideLayout+xml"/>
  <Override PartName="/ppt/slideLayouts/slideLayout1669.xml" ContentType="application/vnd.openxmlformats-officedocument.presentationml.slideLayout+xml"/>
  <Override PartName="/ppt/slideLayouts/slideLayout1670.xml" ContentType="application/vnd.openxmlformats-officedocument.presentationml.slideLayout+xml"/>
  <Override PartName="/ppt/slideLayouts/slideLayout1671.xml" ContentType="application/vnd.openxmlformats-officedocument.presentationml.slideLayout+xml"/>
  <Override PartName="/ppt/slideLayouts/slideLayout1672.xml" ContentType="application/vnd.openxmlformats-officedocument.presentationml.slideLayout+xml"/>
  <Override PartName="/ppt/slideLayouts/slideLayout1673.xml" ContentType="application/vnd.openxmlformats-officedocument.presentationml.slideLayout+xml"/>
  <Override PartName="/ppt/slideLayouts/slideLayout1674.xml" ContentType="application/vnd.openxmlformats-officedocument.presentationml.slideLayout+xml"/>
  <Override PartName="/ppt/slideLayouts/slideLayout1675.xml" ContentType="application/vnd.openxmlformats-officedocument.presentationml.slideLayout+xml"/>
  <Override PartName="/ppt/slideLayouts/slideLayout1676.xml" ContentType="application/vnd.openxmlformats-officedocument.presentationml.slideLayout+xml"/>
  <Override PartName="/ppt/slideLayouts/slideLayout1677.xml" ContentType="application/vnd.openxmlformats-officedocument.presentationml.slideLayout+xml"/>
  <Override PartName="/ppt/slideLayouts/slideLayout1678.xml" ContentType="application/vnd.openxmlformats-officedocument.presentationml.slideLayout+xml"/>
  <Override PartName="/ppt/slideLayouts/slideLayout1679.xml" ContentType="application/vnd.openxmlformats-officedocument.presentationml.slideLayout+xml"/>
  <Override PartName="/ppt/slideLayouts/slideLayout1680.xml" ContentType="application/vnd.openxmlformats-officedocument.presentationml.slideLayout+xml"/>
  <Override PartName="/ppt/slideLayouts/slideLayout1681.xml" ContentType="application/vnd.openxmlformats-officedocument.presentationml.slideLayout+xml"/>
  <Override PartName="/ppt/slideLayouts/slideLayout1682.xml" ContentType="application/vnd.openxmlformats-officedocument.presentationml.slideLayout+xml"/>
  <Override PartName="/ppt/slideLayouts/slideLayout1683.xml" ContentType="application/vnd.openxmlformats-officedocument.presentationml.slideLayout+xml"/>
  <Override PartName="/ppt/slideLayouts/slideLayout1684.xml" ContentType="application/vnd.openxmlformats-officedocument.presentationml.slideLayout+xml"/>
  <Override PartName="/ppt/slideLayouts/slideLayout1685.xml" ContentType="application/vnd.openxmlformats-officedocument.presentationml.slideLayout+xml"/>
  <Override PartName="/ppt/slideLayouts/slideLayout1686.xml" ContentType="application/vnd.openxmlformats-officedocument.presentationml.slideLayout+xml"/>
  <Override PartName="/ppt/slideLayouts/slideLayout1687.xml" ContentType="application/vnd.openxmlformats-officedocument.presentationml.slideLayout+xml"/>
  <Override PartName="/ppt/slideLayouts/slideLayout1688.xml" ContentType="application/vnd.openxmlformats-officedocument.presentationml.slideLayout+xml"/>
  <Override PartName="/ppt/slideLayouts/slideLayout1689.xml" ContentType="application/vnd.openxmlformats-officedocument.presentationml.slideLayout+xml"/>
  <Override PartName="/ppt/slideLayouts/slideLayout1690.xml" ContentType="application/vnd.openxmlformats-officedocument.presentationml.slideLayout+xml"/>
  <Override PartName="/ppt/slideLayouts/slideLayout1691.xml" ContentType="application/vnd.openxmlformats-officedocument.presentationml.slideLayout+xml"/>
  <Override PartName="/ppt/slideLayouts/slideLayout1692.xml" ContentType="application/vnd.openxmlformats-officedocument.presentationml.slideLayout+xml"/>
  <Override PartName="/ppt/slideLayouts/slideLayout1693.xml" ContentType="application/vnd.openxmlformats-officedocument.presentationml.slideLayout+xml"/>
  <Override PartName="/ppt/slideLayouts/slideLayout1694.xml" ContentType="application/vnd.openxmlformats-officedocument.presentationml.slideLayout+xml"/>
  <Override PartName="/ppt/slideLayouts/slideLayout1695.xml" ContentType="application/vnd.openxmlformats-officedocument.presentationml.slideLayout+xml"/>
  <Override PartName="/ppt/slideLayouts/slideLayout1696.xml" ContentType="application/vnd.openxmlformats-officedocument.presentationml.slideLayout+xml"/>
  <Override PartName="/ppt/slideLayouts/slideLayout1697.xml" ContentType="application/vnd.openxmlformats-officedocument.presentationml.slideLayout+xml"/>
  <Override PartName="/ppt/slideLayouts/slideLayout1698.xml" ContentType="application/vnd.openxmlformats-officedocument.presentationml.slideLayout+xml"/>
  <Override PartName="/ppt/slideLayouts/slideLayout1699.xml" ContentType="application/vnd.openxmlformats-officedocument.presentationml.slideLayout+xml"/>
  <Override PartName="/ppt/slideLayouts/slideLayout1700.xml" ContentType="application/vnd.openxmlformats-officedocument.presentationml.slideLayout+xml"/>
  <Override PartName="/ppt/slideLayouts/slideLayout1701.xml" ContentType="application/vnd.openxmlformats-officedocument.presentationml.slideLayout+xml"/>
  <Override PartName="/ppt/slideLayouts/slideLayout1702.xml" ContentType="application/vnd.openxmlformats-officedocument.presentationml.slideLayout+xml"/>
  <Override PartName="/ppt/slideLayouts/slideLayout1703.xml" ContentType="application/vnd.openxmlformats-officedocument.presentationml.slideLayout+xml"/>
  <Override PartName="/ppt/slideLayouts/slideLayout1704.xml" ContentType="application/vnd.openxmlformats-officedocument.presentationml.slideLayout+xml"/>
  <Override PartName="/ppt/slideLayouts/slideLayout1705.xml" ContentType="application/vnd.openxmlformats-officedocument.presentationml.slideLayout+xml"/>
  <Override PartName="/ppt/slideLayouts/slideLayout1706.xml" ContentType="application/vnd.openxmlformats-officedocument.presentationml.slideLayout+xml"/>
  <Override PartName="/ppt/slideLayouts/slideLayout1707.xml" ContentType="application/vnd.openxmlformats-officedocument.presentationml.slideLayout+xml"/>
  <Override PartName="/ppt/slideLayouts/slideLayout1708.xml" ContentType="application/vnd.openxmlformats-officedocument.presentationml.slideLayout+xml"/>
  <Override PartName="/ppt/slideLayouts/slideLayout1709.xml" ContentType="application/vnd.openxmlformats-officedocument.presentationml.slideLayout+xml"/>
  <Override PartName="/ppt/slideLayouts/slideLayout1710.xml" ContentType="application/vnd.openxmlformats-officedocument.presentationml.slideLayout+xml"/>
  <Override PartName="/ppt/slideLayouts/slideLayout1711.xml" ContentType="application/vnd.openxmlformats-officedocument.presentationml.slideLayout+xml"/>
  <Override PartName="/ppt/slideLayouts/slideLayout1712.xml" ContentType="application/vnd.openxmlformats-officedocument.presentationml.slideLayout+xml"/>
  <Override PartName="/ppt/slideLayouts/slideLayout1713.xml" ContentType="application/vnd.openxmlformats-officedocument.presentationml.slideLayout+xml"/>
  <Override PartName="/ppt/slideLayouts/slideLayout1714.xml" ContentType="application/vnd.openxmlformats-officedocument.presentationml.slideLayout+xml"/>
  <Override PartName="/ppt/slideLayouts/slideLayout1715.xml" ContentType="application/vnd.openxmlformats-officedocument.presentationml.slideLayout+xml"/>
  <Override PartName="/ppt/slideLayouts/slideLayout1716.xml" ContentType="application/vnd.openxmlformats-officedocument.presentationml.slideLayout+xml"/>
  <Override PartName="/ppt/slideLayouts/slideLayout1717.xml" ContentType="application/vnd.openxmlformats-officedocument.presentationml.slideLayout+xml"/>
  <Override PartName="/ppt/slideLayouts/slideLayout1718.xml" ContentType="application/vnd.openxmlformats-officedocument.presentationml.slideLayout+xml"/>
  <Override PartName="/ppt/slideLayouts/slideLayout1719.xml" ContentType="application/vnd.openxmlformats-officedocument.presentationml.slideLayout+xml"/>
  <Override PartName="/ppt/slideLayouts/slideLayout1720.xml" ContentType="application/vnd.openxmlformats-officedocument.presentationml.slideLayout+xml"/>
  <Override PartName="/ppt/slideLayouts/slideLayout1721.xml" ContentType="application/vnd.openxmlformats-officedocument.presentationml.slideLayout+xml"/>
  <Override PartName="/ppt/slideLayouts/slideLayout1722.xml" ContentType="application/vnd.openxmlformats-officedocument.presentationml.slideLayout+xml"/>
  <Override PartName="/ppt/slideLayouts/slideLayout1723.xml" ContentType="application/vnd.openxmlformats-officedocument.presentationml.slideLayout+xml"/>
  <Override PartName="/ppt/slideLayouts/slideLayout1724.xml" ContentType="application/vnd.openxmlformats-officedocument.presentationml.slideLayout+xml"/>
  <Override PartName="/ppt/slideLayouts/slideLayout1725.xml" ContentType="application/vnd.openxmlformats-officedocument.presentationml.slideLayout+xml"/>
  <Override PartName="/ppt/slideLayouts/slideLayout1726.xml" ContentType="application/vnd.openxmlformats-officedocument.presentationml.slideLayout+xml"/>
  <Override PartName="/ppt/slideLayouts/slideLayout1727.xml" ContentType="application/vnd.openxmlformats-officedocument.presentationml.slideLayout+xml"/>
  <Override PartName="/ppt/slideLayouts/slideLayout1728.xml" ContentType="application/vnd.openxmlformats-officedocument.presentationml.slideLayout+xml"/>
  <Override PartName="/ppt/slideLayouts/slideLayout1729.xml" ContentType="application/vnd.openxmlformats-officedocument.presentationml.slideLayout+xml"/>
  <Override PartName="/ppt/slideLayouts/slideLayout1730.xml" ContentType="application/vnd.openxmlformats-officedocument.presentationml.slideLayout+xml"/>
  <Override PartName="/ppt/slideLayouts/slideLayout1731.xml" ContentType="application/vnd.openxmlformats-officedocument.presentationml.slideLayout+xml"/>
  <Override PartName="/ppt/slideLayouts/slideLayout1732.xml" ContentType="application/vnd.openxmlformats-officedocument.presentationml.slideLayout+xml"/>
  <Override PartName="/ppt/slideLayouts/slideLayout1733.xml" ContentType="application/vnd.openxmlformats-officedocument.presentationml.slideLayout+xml"/>
  <Override PartName="/ppt/slideLayouts/slideLayout1734.xml" ContentType="application/vnd.openxmlformats-officedocument.presentationml.slideLayout+xml"/>
  <Override PartName="/ppt/slideLayouts/slideLayout1735.xml" ContentType="application/vnd.openxmlformats-officedocument.presentationml.slideLayout+xml"/>
  <Override PartName="/ppt/slideLayouts/slideLayout1736.xml" ContentType="application/vnd.openxmlformats-officedocument.presentationml.slideLayout+xml"/>
  <Override PartName="/ppt/slideLayouts/slideLayout1737.xml" ContentType="application/vnd.openxmlformats-officedocument.presentationml.slideLayout+xml"/>
  <Override PartName="/ppt/slideLayouts/slideLayout1738.xml" ContentType="application/vnd.openxmlformats-officedocument.presentationml.slideLayout+xml"/>
  <Override PartName="/ppt/slideLayouts/slideLayout1739.xml" ContentType="application/vnd.openxmlformats-officedocument.presentationml.slideLayout+xml"/>
  <Override PartName="/ppt/slideLayouts/slideLayout1740.xml" ContentType="application/vnd.openxmlformats-officedocument.presentationml.slideLayout+xml"/>
  <Override PartName="/ppt/slideLayouts/slideLayout1741.xml" ContentType="application/vnd.openxmlformats-officedocument.presentationml.slideLayout+xml"/>
  <Override PartName="/ppt/slideLayouts/slideLayout1742.xml" ContentType="application/vnd.openxmlformats-officedocument.presentationml.slideLayout+xml"/>
  <Override PartName="/ppt/slideLayouts/slideLayout1743.xml" ContentType="application/vnd.openxmlformats-officedocument.presentationml.slideLayout+xml"/>
  <Override PartName="/ppt/slideLayouts/slideLayout1744.xml" ContentType="application/vnd.openxmlformats-officedocument.presentationml.slideLayout+xml"/>
  <Override PartName="/ppt/slideLayouts/slideLayout1745.xml" ContentType="application/vnd.openxmlformats-officedocument.presentationml.slideLayout+xml"/>
  <Override PartName="/ppt/slideLayouts/slideLayout1746.xml" ContentType="application/vnd.openxmlformats-officedocument.presentationml.slideLayout+xml"/>
  <Override PartName="/ppt/slideLayouts/slideLayout1747.xml" ContentType="application/vnd.openxmlformats-officedocument.presentationml.slideLayout+xml"/>
  <Override PartName="/ppt/slideLayouts/slideLayout1748.xml" ContentType="application/vnd.openxmlformats-officedocument.presentationml.slideLayout+xml"/>
  <Override PartName="/ppt/slideLayouts/slideLayout1749.xml" ContentType="application/vnd.openxmlformats-officedocument.presentationml.slideLayout+xml"/>
  <Override PartName="/ppt/slideLayouts/slideLayout1750.xml" ContentType="application/vnd.openxmlformats-officedocument.presentationml.slideLayout+xml"/>
  <Override PartName="/ppt/slideLayouts/slideLayout1751.xml" ContentType="application/vnd.openxmlformats-officedocument.presentationml.slideLayout+xml"/>
  <Override PartName="/ppt/slideLayouts/slideLayout1752.xml" ContentType="application/vnd.openxmlformats-officedocument.presentationml.slideLayout+xml"/>
  <Override PartName="/ppt/slideLayouts/slideLayout1753.xml" ContentType="application/vnd.openxmlformats-officedocument.presentationml.slideLayout+xml"/>
  <Override PartName="/ppt/slideLayouts/slideLayout1754.xml" ContentType="application/vnd.openxmlformats-officedocument.presentationml.slideLayout+xml"/>
  <Override PartName="/ppt/slideLayouts/slideLayout1755.xml" ContentType="application/vnd.openxmlformats-officedocument.presentationml.slideLayout+xml"/>
  <Override PartName="/ppt/slideLayouts/slideLayout1756.xml" ContentType="application/vnd.openxmlformats-officedocument.presentationml.slideLayout+xml"/>
  <Override PartName="/ppt/slideLayouts/slideLayout1757.xml" ContentType="application/vnd.openxmlformats-officedocument.presentationml.slideLayout+xml"/>
  <Override PartName="/ppt/slideLayouts/slideLayout1758.xml" ContentType="application/vnd.openxmlformats-officedocument.presentationml.slideLayout+xml"/>
  <Override PartName="/ppt/slideLayouts/slideLayout1759.xml" ContentType="application/vnd.openxmlformats-officedocument.presentationml.slideLayout+xml"/>
  <Override PartName="/ppt/slideLayouts/slideLayout1760.xml" ContentType="application/vnd.openxmlformats-officedocument.presentationml.slideLayout+xml"/>
  <Override PartName="/ppt/slideLayouts/slideLayout1761.xml" ContentType="application/vnd.openxmlformats-officedocument.presentationml.slideLayout+xml"/>
  <Override PartName="/ppt/slideLayouts/slideLayout1762.xml" ContentType="application/vnd.openxmlformats-officedocument.presentationml.slideLayout+xml"/>
  <Override PartName="/ppt/slideLayouts/slideLayout1763.xml" ContentType="application/vnd.openxmlformats-officedocument.presentationml.slideLayout+xml"/>
  <Override PartName="/ppt/slideLayouts/slideLayout1764.xml" ContentType="application/vnd.openxmlformats-officedocument.presentationml.slideLayout+xml"/>
  <Override PartName="/ppt/slideLayouts/slideLayout1765.xml" ContentType="application/vnd.openxmlformats-officedocument.presentationml.slideLayout+xml"/>
  <Override PartName="/ppt/slideLayouts/slideLayout1766.xml" ContentType="application/vnd.openxmlformats-officedocument.presentationml.slideLayout+xml"/>
  <Override PartName="/ppt/slideLayouts/slideLayout1767.xml" ContentType="application/vnd.openxmlformats-officedocument.presentationml.slideLayout+xml"/>
  <Override PartName="/ppt/slideLayouts/slideLayout1768.xml" ContentType="application/vnd.openxmlformats-officedocument.presentationml.slideLayout+xml"/>
  <Override PartName="/ppt/slideLayouts/slideLayout1769.xml" ContentType="application/vnd.openxmlformats-officedocument.presentationml.slideLayout+xml"/>
  <Override PartName="/ppt/slideLayouts/slideLayout1770.xml" ContentType="application/vnd.openxmlformats-officedocument.presentationml.slideLayout+xml"/>
  <Override PartName="/ppt/slideLayouts/slideLayout1771.xml" ContentType="application/vnd.openxmlformats-officedocument.presentationml.slideLayout+xml"/>
  <Override PartName="/ppt/slideLayouts/slideLayout1772.xml" ContentType="application/vnd.openxmlformats-officedocument.presentationml.slideLayout+xml"/>
  <Override PartName="/ppt/slideLayouts/slideLayout1773.xml" ContentType="application/vnd.openxmlformats-officedocument.presentationml.slideLayout+xml"/>
  <Override PartName="/ppt/slideLayouts/slideLayout1774.xml" ContentType="application/vnd.openxmlformats-officedocument.presentationml.slideLayout+xml"/>
  <Override PartName="/ppt/slideLayouts/slideLayout1775.xml" ContentType="application/vnd.openxmlformats-officedocument.presentationml.slideLayout+xml"/>
  <Override PartName="/ppt/slideLayouts/slideLayout1776.xml" ContentType="application/vnd.openxmlformats-officedocument.presentationml.slideLayout+xml"/>
  <Override PartName="/ppt/slideLayouts/slideLayout1777.xml" ContentType="application/vnd.openxmlformats-officedocument.presentationml.slideLayout+xml"/>
  <Override PartName="/ppt/slideLayouts/slideLayout1778.xml" ContentType="application/vnd.openxmlformats-officedocument.presentationml.slideLayout+xml"/>
  <Override PartName="/ppt/slideLayouts/slideLayout1779.xml" ContentType="application/vnd.openxmlformats-officedocument.presentationml.slideLayout+xml"/>
  <Override PartName="/ppt/slideLayouts/slideLayout1780.xml" ContentType="application/vnd.openxmlformats-officedocument.presentationml.slideLayout+xml"/>
  <Override PartName="/ppt/slideLayouts/slideLayout1781.xml" ContentType="application/vnd.openxmlformats-officedocument.presentationml.slideLayout+xml"/>
  <Override PartName="/ppt/slideLayouts/slideLayout1782.xml" ContentType="application/vnd.openxmlformats-officedocument.presentationml.slideLayout+xml"/>
  <Override PartName="/ppt/slideLayouts/slideLayout1783.xml" ContentType="application/vnd.openxmlformats-officedocument.presentationml.slideLayout+xml"/>
  <Override PartName="/ppt/slideLayouts/slideLayout1784.xml" ContentType="application/vnd.openxmlformats-officedocument.presentationml.slideLayout+xml"/>
  <Override PartName="/ppt/slideLayouts/slideLayout1785.xml" ContentType="application/vnd.openxmlformats-officedocument.presentationml.slideLayout+xml"/>
  <Override PartName="/ppt/slideLayouts/slideLayout1786.xml" ContentType="application/vnd.openxmlformats-officedocument.presentationml.slideLayout+xml"/>
  <Override PartName="/ppt/slideLayouts/slideLayout1787.xml" ContentType="application/vnd.openxmlformats-officedocument.presentationml.slideLayout+xml"/>
  <Override PartName="/ppt/slideLayouts/slideLayout1788.xml" ContentType="application/vnd.openxmlformats-officedocument.presentationml.slideLayout+xml"/>
  <Override PartName="/ppt/slideLayouts/slideLayout1789.xml" ContentType="application/vnd.openxmlformats-officedocument.presentationml.slideLayout+xml"/>
  <Override PartName="/ppt/slideLayouts/slideLayout1790.xml" ContentType="application/vnd.openxmlformats-officedocument.presentationml.slideLayout+xml"/>
  <Override PartName="/ppt/slideLayouts/slideLayout1791.xml" ContentType="application/vnd.openxmlformats-officedocument.presentationml.slideLayout+xml"/>
  <Override PartName="/ppt/slideLayouts/slideLayout1792.xml" ContentType="application/vnd.openxmlformats-officedocument.presentationml.slideLayout+xml"/>
  <Override PartName="/ppt/slideLayouts/slideLayout1793.xml" ContentType="application/vnd.openxmlformats-officedocument.presentationml.slideLayout+xml"/>
  <Override PartName="/ppt/slideLayouts/slideLayout1794.xml" ContentType="application/vnd.openxmlformats-officedocument.presentationml.slideLayout+xml"/>
  <Override PartName="/ppt/slideLayouts/slideLayout1795.xml" ContentType="application/vnd.openxmlformats-officedocument.presentationml.slideLayout+xml"/>
  <Override PartName="/ppt/slideLayouts/slideLayout1796.xml" ContentType="application/vnd.openxmlformats-officedocument.presentationml.slideLayout+xml"/>
  <Override PartName="/ppt/slideLayouts/slideLayout1797.xml" ContentType="application/vnd.openxmlformats-officedocument.presentationml.slideLayout+xml"/>
  <Override PartName="/ppt/slideLayouts/slideLayout1798.xml" ContentType="application/vnd.openxmlformats-officedocument.presentationml.slideLayout+xml"/>
  <Override PartName="/ppt/slideLayouts/slideLayout1799.xml" ContentType="application/vnd.openxmlformats-officedocument.presentationml.slideLayout+xml"/>
  <Override PartName="/ppt/slideLayouts/slideLayout1800.xml" ContentType="application/vnd.openxmlformats-officedocument.presentationml.slideLayout+xml"/>
  <Override PartName="/ppt/slideLayouts/slideLayout1801.xml" ContentType="application/vnd.openxmlformats-officedocument.presentationml.slideLayout+xml"/>
  <Override PartName="/ppt/slideLayouts/slideLayout1802.xml" ContentType="application/vnd.openxmlformats-officedocument.presentationml.slideLayout+xml"/>
  <Override PartName="/ppt/slideLayouts/slideLayout1803.xml" ContentType="application/vnd.openxmlformats-officedocument.presentationml.slideLayout+xml"/>
  <Override PartName="/ppt/slideLayouts/slideLayout1804.xml" ContentType="application/vnd.openxmlformats-officedocument.presentationml.slideLayout+xml"/>
  <Override PartName="/ppt/slideLayouts/slideLayout1805.xml" ContentType="application/vnd.openxmlformats-officedocument.presentationml.slideLayout+xml"/>
  <Override PartName="/ppt/slideLayouts/slideLayout1806.xml" ContentType="application/vnd.openxmlformats-officedocument.presentationml.slideLayout+xml"/>
  <Override PartName="/ppt/slideLayouts/slideLayout1807.xml" ContentType="application/vnd.openxmlformats-officedocument.presentationml.slideLayout+xml"/>
  <Override PartName="/ppt/slideLayouts/slideLayout1808.xml" ContentType="application/vnd.openxmlformats-officedocument.presentationml.slideLayout+xml"/>
  <Override PartName="/ppt/slideLayouts/slideLayout1809.xml" ContentType="application/vnd.openxmlformats-officedocument.presentationml.slideLayout+xml"/>
  <Override PartName="/ppt/slideLayouts/slideLayout1810.xml" ContentType="application/vnd.openxmlformats-officedocument.presentationml.slideLayout+xml"/>
  <Override PartName="/ppt/slideLayouts/slideLayout1811.xml" ContentType="application/vnd.openxmlformats-officedocument.presentationml.slideLayout+xml"/>
  <Override PartName="/ppt/slideLayouts/slideLayout1812.xml" ContentType="application/vnd.openxmlformats-officedocument.presentationml.slideLayout+xml"/>
  <Override PartName="/ppt/slideLayouts/slideLayout1813.xml" ContentType="application/vnd.openxmlformats-officedocument.presentationml.slideLayout+xml"/>
  <Override PartName="/ppt/slideLayouts/slideLayout1814.xml" ContentType="application/vnd.openxmlformats-officedocument.presentationml.slideLayout+xml"/>
  <Override PartName="/ppt/slideLayouts/slideLayout1815.xml" ContentType="application/vnd.openxmlformats-officedocument.presentationml.slideLayout+xml"/>
  <Override PartName="/ppt/slideLayouts/slideLayout1816.xml" ContentType="application/vnd.openxmlformats-officedocument.presentationml.slideLayout+xml"/>
  <Override PartName="/ppt/slideLayouts/slideLayout1817.xml" ContentType="application/vnd.openxmlformats-officedocument.presentationml.slideLayout+xml"/>
  <Override PartName="/ppt/slideLayouts/slideLayout1818.xml" ContentType="application/vnd.openxmlformats-officedocument.presentationml.slideLayout+xml"/>
  <Override PartName="/ppt/slideLayouts/slideLayout1819.xml" ContentType="application/vnd.openxmlformats-officedocument.presentationml.slideLayout+xml"/>
  <Override PartName="/ppt/theme/theme3.xml" ContentType="application/vnd.openxmlformats-officedocument.theme+xml"/>
  <Override PartName="/ppt/slideLayouts/slideLayout1820.xml" ContentType="application/vnd.openxmlformats-officedocument.presentationml.slideLayout+xml"/>
  <Override PartName="/ppt/slideLayouts/slideLayout1821.xml" ContentType="application/vnd.openxmlformats-officedocument.presentationml.slideLayout+xml"/>
  <Override PartName="/ppt/slideLayouts/slideLayout1822.xml" ContentType="application/vnd.openxmlformats-officedocument.presentationml.slideLayout+xml"/>
  <Override PartName="/ppt/slideLayouts/slideLayout1823.xml" ContentType="application/vnd.openxmlformats-officedocument.presentationml.slideLayout+xml"/>
  <Override PartName="/ppt/slideLayouts/slideLayout1824.xml" ContentType="application/vnd.openxmlformats-officedocument.presentationml.slideLayout+xml"/>
  <Override PartName="/ppt/slideLayouts/slideLayout1825.xml" ContentType="application/vnd.openxmlformats-officedocument.presentationml.slideLayout+xml"/>
  <Override PartName="/ppt/slideLayouts/slideLayout1826.xml" ContentType="application/vnd.openxmlformats-officedocument.presentationml.slideLayout+xml"/>
  <Override PartName="/ppt/slideLayouts/slideLayout1827.xml" ContentType="application/vnd.openxmlformats-officedocument.presentationml.slideLayout+xml"/>
  <Override PartName="/ppt/slideLayouts/slideLayout1828.xml" ContentType="application/vnd.openxmlformats-officedocument.presentationml.slideLayout+xml"/>
  <Override PartName="/ppt/slideLayouts/slideLayout1829.xml" ContentType="application/vnd.openxmlformats-officedocument.presentationml.slideLayout+xml"/>
  <Override PartName="/ppt/slideLayouts/slideLayout1830.xml" ContentType="application/vnd.openxmlformats-officedocument.presentationml.slideLayout+xml"/>
  <Override PartName="/ppt/slideLayouts/slideLayout1831.xml" ContentType="application/vnd.openxmlformats-officedocument.presentationml.slideLayout+xml"/>
  <Override PartName="/ppt/slideLayouts/slideLayout1832.xml" ContentType="application/vnd.openxmlformats-officedocument.presentationml.slideLayout+xml"/>
  <Override PartName="/ppt/slideLayouts/slideLayout1833.xml" ContentType="application/vnd.openxmlformats-officedocument.presentationml.slideLayout+xml"/>
  <Override PartName="/ppt/slideLayouts/slideLayout1834.xml" ContentType="application/vnd.openxmlformats-officedocument.presentationml.slideLayout+xml"/>
  <Override PartName="/ppt/slideLayouts/slideLayout1835.xml" ContentType="application/vnd.openxmlformats-officedocument.presentationml.slideLayout+xml"/>
  <Override PartName="/ppt/slideLayouts/slideLayout1836.xml" ContentType="application/vnd.openxmlformats-officedocument.presentationml.slideLayout+xml"/>
  <Override PartName="/ppt/slideLayouts/slideLayout1837.xml" ContentType="application/vnd.openxmlformats-officedocument.presentationml.slideLayout+xml"/>
  <Override PartName="/ppt/slideLayouts/slideLayout1838.xml" ContentType="application/vnd.openxmlformats-officedocument.presentationml.slideLayout+xml"/>
  <Override PartName="/ppt/slideLayouts/slideLayout1839.xml" ContentType="application/vnd.openxmlformats-officedocument.presentationml.slideLayout+xml"/>
  <Override PartName="/ppt/slideLayouts/slideLayout1840.xml" ContentType="application/vnd.openxmlformats-officedocument.presentationml.slideLayout+xml"/>
  <Override PartName="/ppt/slideLayouts/slideLayout1841.xml" ContentType="application/vnd.openxmlformats-officedocument.presentationml.slideLayout+xml"/>
  <Override PartName="/ppt/slideLayouts/slideLayout1842.xml" ContentType="application/vnd.openxmlformats-officedocument.presentationml.slideLayout+xml"/>
  <Override PartName="/ppt/slideLayouts/slideLayout1843.xml" ContentType="application/vnd.openxmlformats-officedocument.presentationml.slideLayout+xml"/>
  <Override PartName="/ppt/slideLayouts/slideLayout1844.xml" ContentType="application/vnd.openxmlformats-officedocument.presentationml.slideLayout+xml"/>
  <Override PartName="/ppt/slideLayouts/slideLayout1845.xml" ContentType="application/vnd.openxmlformats-officedocument.presentationml.slideLayout+xml"/>
  <Override PartName="/ppt/slideLayouts/slideLayout1846.xml" ContentType="application/vnd.openxmlformats-officedocument.presentationml.slideLayout+xml"/>
  <Override PartName="/ppt/slideLayouts/slideLayout1847.xml" ContentType="application/vnd.openxmlformats-officedocument.presentationml.slideLayout+xml"/>
  <Override PartName="/ppt/slideLayouts/slideLayout1848.xml" ContentType="application/vnd.openxmlformats-officedocument.presentationml.slideLayout+xml"/>
  <Override PartName="/ppt/slideLayouts/slideLayout1849.xml" ContentType="application/vnd.openxmlformats-officedocument.presentationml.slideLayout+xml"/>
  <Override PartName="/ppt/slideLayouts/slideLayout1850.xml" ContentType="application/vnd.openxmlformats-officedocument.presentationml.slideLayout+xml"/>
  <Override PartName="/ppt/slideLayouts/slideLayout1851.xml" ContentType="application/vnd.openxmlformats-officedocument.presentationml.slideLayout+xml"/>
  <Override PartName="/ppt/slideLayouts/slideLayout1852.xml" ContentType="application/vnd.openxmlformats-officedocument.presentationml.slideLayout+xml"/>
  <Override PartName="/ppt/slideLayouts/slideLayout1853.xml" ContentType="application/vnd.openxmlformats-officedocument.presentationml.slideLayout+xml"/>
  <Override PartName="/ppt/slideLayouts/slideLayout1854.xml" ContentType="application/vnd.openxmlformats-officedocument.presentationml.slideLayout+xml"/>
  <Override PartName="/ppt/slideLayouts/slideLayout1855.xml" ContentType="application/vnd.openxmlformats-officedocument.presentationml.slideLayout+xml"/>
  <Override PartName="/ppt/slideLayouts/slideLayout1856.xml" ContentType="application/vnd.openxmlformats-officedocument.presentationml.slideLayout+xml"/>
  <Override PartName="/ppt/slideLayouts/slideLayout1857.xml" ContentType="application/vnd.openxmlformats-officedocument.presentationml.slideLayout+xml"/>
  <Override PartName="/ppt/slideLayouts/slideLayout1858.xml" ContentType="application/vnd.openxmlformats-officedocument.presentationml.slideLayout+xml"/>
  <Override PartName="/ppt/slideLayouts/slideLayout1859.xml" ContentType="application/vnd.openxmlformats-officedocument.presentationml.slideLayout+xml"/>
  <Override PartName="/ppt/slideLayouts/slideLayout1860.xml" ContentType="application/vnd.openxmlformats-officedocument.presentationml.slideLayout+xml"/>
  <Override PartName="/ppt/slideLayouts/slideLayout1861.xml" ContentType="application/vnd.openxmlformats-officedocument.presentationml.slideLayout+xml"/>
  <Override PartName="/ppt/slideLayouts/slideLayout1862.xml" ContentType="application/vnd.openxmlformats-officedocument.presentationml.slideLayout+xml"/>
  <Override PartName="/ppt/slideLayouts/slideLayout1863.xml" ContentType="application/vnd.openxmlformats-officedocument.presentationml.slideLayout+xml"/>
  <Override PartName="/ppt/slideLayouts/slideLayout1864.xml" ContentType="application/vnd.openxmlformats-officedocument.presentationml.slideLayout+xml"/>
  <Override PartName="/ppt/slideLayouts/slideLayout1865.xml" ContentType="application/vnd.openxmlformats-officedocument.presentationml.slideLayout+xml"/>
  <Override PartName="/ppt/slideLayouts/slideLayout1866.xml" ContentType="application/vnd.openxmlformats-officedocument.presentationml.slideLayout+xml"/>
  <Override PartName="/ppt/slideLayouts/slideLayout1867.xml" ContentType="application/vnd.openxmlformats-officedocument.presentationml.slideLayout+xml"/>
  <Override PartName="/ppt/slideLayouts/slideLayout1868.xml" ContentType="application/vnd.openxmlformats-officedocument.presentationml.slideLayout+xml"/>
  <Override PartName="/ppt/slideLayouts/slideLayout1869.xml" ContentType="application/vnd.openxmlformats-officedocument.presentationml.slideLayout+xml"/>
  <Override PartName="/ppt/slideLayouts/slideLayout1870.xml" ContentType="application/vnd.openxmlformats-officedocument.presentationml.slideLayout+xml"/>
  <Override PartName="/ppt/slideLayouts/slideLayout1871.xml" ContentType="application/vnd.openxmlformats-officedocument.presentationml.slideLayout+xml"/>
  <Override PartName="/ppt/slideLayouts/slideLayout1872.xml" ContentType="application/vnd.openxmlformats-officedocument.presentationml.slideLayout+xml"/>
  <Override PartName="/ppt/slideLayouts/slideLayout1873.xml" ContentType="application/vnd.openxmlformats-officedocument.presentationml.slideLayout+xml"/>
  <Override PartName="/ppt/slideLayouts/slideLayout1874.xml" ContentType="application/vnd.openxmlformats-officedocument.presentationml.slideLayout+xml"/>
  <Override PartName="/ppt/slideLayouts/slideLayout1875.xml" ContentType="application/vnd.openxmlformats-officedocument.presentationml.slideLayout+xml"/>
  <Override PartName="/ppt/slideLayouts/slideLayout1876.xml" ContentType="application/vnd.openxmlformats-officedocument.presentationml.slideLayout+xml"/>
  <Override PartName="/ppt/slideLayouts/slideLayout1877.xml" ContentType="application/vnd.openxmlformats-officedocument.presentationml.slideLayout+xml"/>
  <Override PartName="/ppt/slideLayouts/slideLayout1878.xml" ContentType="application/vnd.openxmlformats-officedocument.presentationml.slideLayout+xml"/>
  <Override PartName="/ppt/slideLayouts/slideLayout1879.xml" ContentType="application/vnd.openxmlformats-officedocument.presentationml.slideLayout+xml"/>
  <Override PartName="/ppt/slideLayouts/slideLayout1880.xml" ContentType="application/vnd.openxmlformats-officedocument.presentationml.slideLayout+xml"/>
  <Override PartName="/ppt/slideLayouts/slideLayout1881.xml" ContentType="application/vnd.openxmlformats-officedocument.presentationml.slideLayout+xml"/>
  <Override PartName="/ppt/slideLayouts/slideLayout1882.xml" ContentType="application/vnd.openxmlformats-officedocument.presentationml.slideLayout+xml"/>
  <Override PartName="/ppt/slideLayouts/slideLayout1883.xml" ContentType="application/vnd.openxmlformats-officedocument.presentationml.slideLayout+xml"/>
  <Override PartName="/ppt/slideLayouts/slideLayout1884.xml" ContentType="application/vnd.openxmlformats-officedocument.presentationml.slideLayout+xml"/>
  <Override PartName="/ppt/slideLayouts/slideLayout1885.xml" ContentType="application/vnd.openxmlformats-officedocument.presentationml.slideLayout+xml"/>
  <Override PartName="/ppt/slideLayouts/slideLayout1886.xml" ContentType="application/vnd.openxmlformats-officedocument.presentationml.slideLayout+xml"/>
  <Override PartName="/ppt/slideLayouts/slideLayout1887.xml" ContentType="application/vnd.openxmlformats-officedocument.presentationml.slideLayout+xml"/>
  <Override PartName="/ppt/slideLayouts/slideLayout1888.xml" ContentType="application/vnd.openxmlformats-officedocument.presentationml.slideLayout+xml"/>
  <Override PartName="/ppt/slideLayouts/slideLayout1889.xml" ContentType="application/vnd.openxmlformats-officedocument.presentationml.slideLayout+xml"/>
  <Override PartName="/ppt/slideLayouts/slideLayout1890.xml" ContentType="application/vnd.openxmlformats-officedocument.presentationml.slideLayout+xml"/>
  <Override PartName="/ppt/slideLayouts/slideLayout1891.xml" ContentType="application/vnd.openxmlformats-officedocument.presentationml.slideLayout+xml"/>
  <Override PartName="/ppt/slideLayouts/slideLayout1892.xml" ContentType="application/vnd.openxmlformats-officedocument.presentationml.slideLayout+xml"/>
  <Override PartName="/ppt/slideLayouts/slideLayout1893.xml" ContentType="application/vnd.openxmlformats-officedocument.presentationml.slideLayout+xml"/>
  <Override PartName="/ppt/slideLayouts/slideLayout1894.xml" ContentType="application/vnd.openxmlformats-officedocument.presentationml.slideLayout+xml"/>
  <Override PartName="/ppt/slideLayouts/slideLayout1895.xml" ContentType="application/vnd.openxmlformats-officedocument.presentationml.slideLayout+xml"/>
  <Override PartName="/ppt/slideLayouts/slideLayout1896.xml" ContentType="application/vnd.openxmlformats-officedocument.presentationml.slideLayout+xml"/>
  <Override PartName="/ppt/slideLayouts/slideLayout1897.xml" ContentType="application/vnd.openxmlformats-officedocument.presentationml.slideLayout+xml"/>
  <Override PartName="/ppt/slideLayouts/slideLayout1898.xml" ContentType="application/vnd.openxmlformats-officedocument.presentationml.slideLayout+xml"/>
  <Override PartName="/ppt/slideLayouts/slideLayout1899.xml" ContentType="application/vnd.openxmlformats-officedocument.presentationml.slideLayout+xml"/>
  <Override PartName="/ppt/slideLayouts/slideLayout1900.xml" ContentType="application/vnd.openxmlformats-officedocument.presentationml.slideLayout+xml"/>
  <Override PartName="/ppt/slideLayouts/slideLayout1901.xml" ContentType="application/vnd.openxmlformats-officedocument.presentationml.slideLayout+xml"/>
  <Override PartName="/ppt/slideLayouts/slideLayout1902.xml" ContentType="application/vnd.openxmlformats-officedocument.presentationml.slideLayout+xml"/>
  <Override PartName="/ppt/slideLayouts/slideLayout1903.xml" ContentType="application/vnd.openxmlformats-officedocument.presentationml.slideLayout+xml"/>
  <Override PartName="/ppt/slideLayouts/slideLayout1904.xml" ContentType="application/vnd.openxmlformats-officedocument.presentationml.slideLayout+xml"/>
  <Override PartName="/ppt/slideLayouts/slideLayout1905.xml" ContentType="application/vnd.openxmlformats-officedocument.presentationml.slideLayout+xml"/>
  <Override PartName="/ppt/slideLayouts/slideLayout1906.xml" ContentType="application/vnd.openxmlformats-officedocument.presentationml.slideLayout+xml"/>
  <Override PartName="/ppt/slideLayouts/slideLayout1907.xml" ContentType="application/vnd.openxmlformats-officedocument.presentationml.slideLayout+xml"/>
  <Override PartName="/ppt/slideLayouts/slideLayout1908.xml" ContentType="application/vnd.openxmlformats-officedocument.presentationml.slideLayout+xml"/>
  <Override PartName="/ppt/slideLayouts/slideLayout1909.xml" ContentType="application/vnd.openxmlformats-officedocument.presentationml.slideLayout+xml"/>
  <Override PartName="/ppt/slideLayouts/slideLayout1910.xml" ContentType="application/vnd.openxmlformats-officedocument.presentationml.slideLayout+xml"/>
  <Override PartName="/ppt/slideLayouts/slideLayout1911.xml" ContentType="application/vnd.openxmlformats-officedocument.presentationml.slideLayout+xml"/>
  <Override PartName="/ppt/slideLayouts/slideLayout1912.xml" ContentType="application/vnd.openxmlformats-officedocument.presentationml.slideLayout+xml"/>
  <Override PartName="/ppt/slideLayouts/slideLayout1913.xml" ContentType="application/vnd.openxmlformats-officedocument.presentationml.slideLayout+xml"/>
  <Override PartName="/ppt/slideLayouts/slideLayout1914.xml" ContentType="application/vnd.openxmlformats-officedocument.presentationml.slideLayout+xml"/>
  <Override PartName="/ppt/slideLayouts/slideLayout1915.xml" ContentType="application/vnd.openxmlformats-officedocument.presentationml.slideLayout+xml"/>
  <Override PartName="/ppt/slideLayouts/slideLayout1916.xml" ContentType="application/vnd.openxmlformats-officedocument.presentationml.slideLayout+xml"/>
  <Override PartName="/ppt/slideLayouts/slideLayout1917.xml" ContentType="application/vnd.openxmlformats-officedocument.presentationml.slideLayout+xml"/>
  <Override PartName="/ppt/slideLayouts/slideLayout1918.xml" ContentType="application/vnd.openxmlformats-officedocument.presentationml.slideLayout+xml"/>
  <Override PartName="/ppt/slideLayouts/slideLayout1919.xml" ContentType="application/vnd.openxmlformats-officedocument.presentationml.slideLayout+xml"/>
  <Override PartName="/ppt/slideLayouts/slideLayout1920.xml" ContentType="application/vnd.openxmlformats-officedocument.presentationml.slideLayout+xml"/>
  <Override PartName="/ppt/slideLayouts/slideLayout1921.xml" ContentType="application/vnd.openxmlformats-officedocument.presentationml.slideLayout+xml"/>
  <Override PartName="/ppt/slideLayouts/slideLayout1922.xml" ContentType="application/vnd.openxmlformats-officedocument.presentationml.slideLayout+xml"/>
  <Override PartName="/ppt/slideLayouts/slideLayout1923.xml" ContentType="application/vnd.openxmlformats-officedocument.presentationml.slideLayout+xml"/>
  <Override PartName="/ppt/slideLayouts/slideLayout1924.xml" ContentType="application/vnd.openxmlformats-officedocument.presentationml.slideLayout+xml"/>
  <Override PartName="/ppt/slideLayouts/slideLayout1925.xml" ContentType="application/vnd.openxmlformats-officedocument.presentationml.slideLayout+xml"/>
  <Override PartName="/ppt/slideLayouts/slideLayout1926.xml" ContentType="application/vnd.openxmlformats-officedocument.presentationml.slideLayout+xml"/>
  <Override PartName="/ppt/slideLayouts/slideLayout1927.xml" ContentType="application/vnd.openxmlformats-officedocument.presentationml.slideLayout+xml"/>
  <Override PartName="/ppt/slideLayouts/slideLayout1928.xml" ContentType="application/vnd.openxmlformats-officedocument.presentationml.slideLayout+xml"/>
  <Override PartName="/ppt/slideLayouts/slideLayout1929.xml" ContentType="application/vnd.openxmlformats-officedocument.presentationml.slideLayout+xml"/>
  <Override PartName="/ppt/slideLayouts/slideLayout1930.xml" ContentType="application/vnd.openxmlformats-officedocument.presentationml.slideLayout+xml"/>
  <Override PartName="/ppt/slideLayouts/slideLayout1931.xml" ContentType="application/vnd.openxmlformats-officedocument.presentationml.slideLayout+xml"/>
  <Override PartName="/ppt/slideLayouts/slideLayout1932.xml" ContentType="application/vnd.openxmlformats-officedocument.presentationml.slideLayout+xml"/>
  <Override PartName="/ppt/slideLayouts/slideLayout1933.xml" ContentType="application/vnd.openxmlformats-officedocument.presentationml.slideLayout+xml"/>
  <Override PartName="/ppt/slideLayouts/slideLayout1934.xml" ContentType="application/vnd.openxmlformats-officedocument.presentationml.slideLayout+xml"/>
  <Override PartName="/ppt/slideLayouts/slideLayout1935.xml" ContentType="application/vnd.openxmlformats-officedocument.presentationml.slideLayout+xml"/>
  <Override PartName="/ppt/slideLayouts/slideLayout1936.xml" ContentType="application/vnd.openxmlformats-officedocument.presentationml.slideLayout+xml"/>
  <Override PartName="/ppt/slideLayouts/slideLayout1937.xml" ContentType="application/vnd.openxmlformats-officedocument.presentationml.slideLayout+xml"/>
  <Override PartName="/ppt/slideLayouts/slideLayout1938.xml" ContentType="application/vnd.openxmlformats-officedocument.presentationml.slideLayout+xml"/>
  <Override PartName="/ppt/slideLayouts/slideLayout1939.xml" ContentType="application/vnd.openxmlformats-officedocument.presentationml.slideLayout+xml"/>
  <Override PartName="/ppt/slideLayouts/slideLayout1940.xml" ContentType="application/vnd.openxmlformats-officedocument.presentationml.slideLayout+xml"/>
  <Override PartName="/ppt/slideLayouts/slideLayout1941.xml" ContentType="application/vnd.openxmlformats-officedocument.presentationml.slideLayout+xml"/>
  <Override PartName="/ppt/slideLayouts/slideLayout1942.xml" ContentType="application/vnd.openxmlformats-officedocument.presentationml.slideLayout+xml"/>
  <Override PartName="/ppt/slideLayouts/slideLayout1943.xml" ContentType="application/vnd.openxmlformats-officedocument.presentationml.slideLayout+xml"/>
  <Override PartName="/ppt/slideLayouts/slideLayout1944.xml" ContentType="application/vnd.openxmlformats-officedocument.presentationml.slideLayout+xml"/>
  <Override PartName="/ppt/slideLayouts/slideLayout1945.xml" ContentType="application/vnd.openxmlformats-officedocument.presentationml.slideLayout+xml"/>
  <Override PartName="/ppt/slideLayouts/slideLayout1946.xml" ContentType="application/vnd.openxmlformats-officedocument.presentationml.slideLayout+xml"/>
  <Override PartName="/ppt/slideLayouts/slideLayout1947.xml" ContentType="application/vnd.openxmlformats-officedocument.presentationml.slideLayout+xml"/>
  <Override PartName="/ppt/slideLayouts/slideLayout1948.xml" ContentType="application/vnd.openxmlformats-officedocument.presentationml.slideLayout+xml"/>
  <Override PartName="/ppt/slideLayouts/slideLayout1949.xml" ContentType="application/vnd.openxmlformats-officedocument.presentationml.slideLayout+xml"/>
  <Override PartName="/ppt/slideLayouts/slideLayout1950.xml" ContentType="application/vnd.openxmlformats-officedocument.presentationml.slideLayout+xml"/>
  <Override PartName="/ppt/slideLayouts/slideLayout1951.xml" ContentType="application/vnd.openxmlformats-officedocument.presentationml.slideLayout+xml"/>
  <Override PartName="/ppt/slideLayouts/slideLayout1952.xml" ContentType="application/vnd.openxmlformats-officedocument.presentationml.slideLayout+xml"/>
  <Override PartName="/ppt/slideLayouts/slideLayout1953.xml" ContentType="application/vnd.openxmlformats-officedocument.presentationml.slideLayout+xml"/>
  <Override PartName="/ppt/slideLayouts/slideLayout1954.xml" ContentType="application/vnd.openxmlformats-officedocument.presentationml.slideLayout+xml"/>
  <Override PartName="/ppt/slideLayouts/slideLayout1955.xml" ContentType="application/vnd.openxmlformats-officedocument.presentationml.slideLayout+xml"/>
  <Override PartName="/ppt/slideLayouts/slideLayout1956.xml" ContentType="application/vnd.openxmlformats-officedocument.presentationml.slideLayout+xml"/>
  <Override PartName="/ppt/slideLayouts/slideLayout1957.xml" ContentType="application/vnd.openxmlformats-officedocument.presentationml.slideLayout+xml"/>
  <Override PartName="/ppt/slideLayouts/slideLayout1958.xml" ContentType="application/vnd.openxmlformats-officedocument.presentationml.slideLayout+xml"/>
  <Override PartName="/ppt/slideLayouts/slideLayout1959.xml" ContentType="application/vnd.openxmlformats-officedocument.presentationml.slideLayout+xml"/>
  <Override PartName="/ppt/slideLayouts/slideLayout1960.xml" ContentType="application/vnd.openxmlformats-officedocument.presentationml.slideLayout+xml"/>
  <Override PartName="/ppt/slideLayouts/slideLayout1961.xml" ContentType="application/vnd.openxmlformats-officedocument.presentationml.slideLayout+xml"/>
  <Override PartName="/ppt/slideLayouts/slideLayout1962.xml" ContentType="application/vnd.openxmlformats-officedocument.presentationml.slideLayout+xml"/>
  <Override PartName="/ppt/slideLayouts/slideLayout1963.xml" ContentType="application/vnd.openxmlformats-officedocument.presentationml.slideLayout+xml"/>
  <Override PartName="/ppt/slideLayouts/slideLayout1964.xml" ContentType="application/vnd.openxmlformats-officedocument.presentationml.slideLayout+xml"/>
  <Override PartName="/ppt/slideLayouts/slideLayout1965.xml" ContentType="application/vnd.openxmlformats-officedocument.presentationml.slideLayout+xml"/>
  <Override PartName="/ppt/slideLayouts/slideLayout1966.xml" ContentType="application/vnd.openxmlformats-officedocument.presentationml.slideLayout+xml"/>
  <Override PartName="/ppt/slideLayouts/slideLayout1967.xml" ContentType="application/vnd.openxmlformats-officedocument.presentationml.slideLayout+xml"/>
  <Override PartName="/ppt/slideLayouts/slideLayout1968.xml" ContentType="application/vnd.openxmlformats-officedocument.presentationml.slideLayout+xml"/>
  <Override PartName="/ppt/slideLayouts/slideLayout1969.xml" ContentType="application/vnd.openxmlformats-officedocument.presentationml.slideLayout+xml"/>
  <Override PartName="/ppt/slideLayouts/slideLayout1970.xml" ContentType="application/vnd.openxmlformats-officedocument.presentationml.slideLayout+xml"/>
  <Override PartName="/ppt/slideLayouts/slideLayout1971.xml" ContentType="application/vnd.openxmlformats-officedocument.presentationml.slideLayout+xml"/>
  <Override PartName="/ppt/slideLayouts/slideLayout1972.xml" ContentType="application/vnd.openxmlformats-officedocument.presentationml.slideLayout+xml"/>
  <Override PartName="/ppt/slideLayouts/slideLayout1973.xml" ContentType="application/vnd.openxmlformats-officedocument.presentationml.slideLayout+xml"/>
  <Override PartName="/ppt/slideLayouts/slideLayout1974.xml" ContentType="application/vnd.openxmlformats-officedocument.presentationml.slideLayout+xml"/>
  <Override PartName="/ppt/slideLayouts/slideLayout1975.xml" ContentType="application/vnd.openxmlformats-officedocument.presentationml.slideLayout+xml"/>
  <Override PartName="/ppt/slideLayouts/slideLayout1976.xml" ContentType="application/vnd.openxmlformats-officedocument.presentationml.slideLayout+xml"/>
  <Override PartName="/ppt/slideLayouts/slideLayout1977.xml" ContentType="application/vnd.openxmlformats-officedocument.presentationml.slideLayout+xml"/>
  <Override PartName="/ppt/slideLayouts/slideLayout1978.xml" ContentType="application/vnd.openxmlformats-officedocument.presentationml.slideLayout+xml"/>
  <Override PartName="/ppt/slideLayouts/slideLayout1979.xml" ContentType="application/vnd.openxmlformats-officedocument.presentationml.slideLayout+xml"/>
  <Override PartName="/ppt/slideLayouts/slideLayout1980.xml" ContentType="application/vnd.openxmlformats-officedocument.presentationml.slideLayout+xml"/>
  <Override PartName="/ppt/slideLayouts/slideLayout1981.xml" ContentType="application/vnd.openxmlformats-officedocument.presentationml.slideLayout+xml"/>
  <Override PartName="/ppt/slideLayouts/slideLayout1982.xml" ContentType="application/vnd.openxmlformats-officedocument.presentationml.slideLayout+xml"/>
  <Override PartName="/ppt/slideLayouts/slideLayout1983.xml" ContentType="application/vnd.openxmlformats-officedocument.presentationml.slideLayout+xml"/>
  <Override PartName="/ppt/slideLayouts/slideLayout1984.xml" ContentType="application/vnd.openxmlformats-officedocument.presentationml.slideLayout+xml"/>
  <Override PartName="/ppt/slideLayouts/slideLayout1985.xml" ContentType="application/vnd.openxmlformats-officedocument.presentationml.slideLayout+xml"/>
  <Override PartName="/ppt/slideLayouts/slideLayout1986.xml" ContentType="application/vnd.openxmlformats-officedocument.presentationml.slideLayout+xml"/>
  <Override PartName="/ppt/slideLayouts/slideLayout1987.xml" ContentType="application/vnd.openxmlformats-officedocument.presentationml.slideLayout+xml"/>
  <Override PartName="/ppt/slideLayouts/slideLayout1988.xml" ContentType="application/vnd.openxmlformats-officedocument.presentationml.slideLayout+xml"/>
  <Override PartName="/ppt/slideLayouts/slideLayout1989.xml" ContentType="application/vnd.openxmlformats-officedocument.presentationml.slideLayout+xml"/>
  <Override PartName="/ppt/slideLayouts/slideLayout1990.xml" ContentType="application/vnd.openxmlformats-officedocument.presentationml.slideLayout+xml"/>
  <Override PartName="/ppt/slideLayouts/slideLayout1991.xml" ContentType="application/vnd.openxmlformats-officedocument.presentationml.slideLayout+xml"/>
  <Override PartName="/ppt/slideLayouts/slideLayout1992.xml" ContentType="application/vnd.openxmlformats-officedocument.presentationml.slideLayout+xml"/>
  <Override PartName="/ppt/slideLayouts/slideLayout1993.xml" ContentType="application/vnd.openxmlformats-officedocument.presentationml.slideLayout+xml"/>
  <Override PartName="/ppt/slideLayouts/slideLayout1994.xml" ContentType="application/vnd.openxmlformats-officedocument.presentationml.slideLayout+xml"/>
  <Override PartName="/ppt/slideLayouts/slideLayout1995.xml" ContentType="application/vnd.openxmlformats-officedocument.presentationml.slideLayout+xml"/>
  <Override PartName="/ppt/slideLayouts/slideLayout1996.xml" ContentType="application/vnd.openxmlformats-officedocument.presentationml.slideLayout+xml"/>
  <Override PartName="/ppt/slideLayouts/slideLayout1997.xml" ContentType="application/vnd.openxmlformats-officedocument.presentationml.slideLayout+xml"/>
  <Override PartName="/ppt/slideLayouts/slideLayout1998.xml" ContentType="application/vnd.openxmlformats-officedocument.presentationml.slideLayout+xml"/>
  <Override PartName="/ppt/slideLayouts/slideLayout1999.xml" ContentType="application/vnd.openxmlformats-officedocument.presentationml.slideLayout+xml"/>
  <Override PartName="/ppt/slideLayouts/slideLayout2000.xml" ContentType="application/vnd.openxmlformats-officedocument.presentationml.slideLayout+xml"/>
  <Override PartName="/ppt/slideLayouts/slideLayout2001.xml" ContentType="application/vnd.openxmlformats-officedocument.presentationml.slideLayout+xml"/>
  <Override PartName="/ppt/slideLayouts/slideLayout2002.xml" ContentType="application/vnd.openxmlformats-officedocument.presentationml.slideLayout+xml"/>
  <Override PartName="/ppt/slideLayouts/slideLayout2003.xml" ContentType="application/vnd.openxmlformats-officedocument.presentationml.slideLayout+xml"/>
  <Override PartName="/ppt/slideLayouts/slideLayout2004.xml" ContentType="application/vnd.openxmlformats-officedocument.presentationml.slideLayout+xml"/>
  <Override PartName="/ppt/slideLayouts/slideLayout2005.xml" ContentType="application/vnd.openxmlformats-officedocument.presentationml.slideLayout+xml"/>
  <Override PartName="/ppt/slideLayouts/slideLayout2006.xml" ContentType="application/vnd.openxmlformats-officedocument.presentationml.slideLayout+xml"/>
  <Override PartName="/ppt/slideLayouts/slideLayout2007.xml" ContentType="application/vnd.openxmlformats-officedocument.presentationml.slideLayout+xml"/>
  <Override PartName="/ppt/slideLayouts/slideLayout2008.xml" ContentType="application/vnd.openxmlformats-officedocument.presentationml.slideLayout+xml"/>
  <Override PartName="/ppt/slideLayouts/slideLayout2009.xml" ContentType="application/vnd.openxmlformats-officedocument.presentationml.slideLayout+xml"/>
  <Override PartName="/ppt/slideLayouts/slideLayout2010.xml" ContentType="application/vnd.openxmlformats-officedocument.presentationml.slideLayout+xml"/>
  <Override PartName="/ppt/slideLayouts/slideLayout2011.xml" ContentType="application/vnd.openxmlformats-officedocument.presentationml.slideLayout+xml"/>
  <Override PartName="/ppt/slideLayouts/slideLayout2012.xml" ContentType="application/vnd.openxmlformats-officedocument.presentationml.slideLayout+xml"/>
  <Override PartName="/ppt/slideLayouts/slideLayout2013.xml" ContentType="application/vnd.openxmlformats-officedocument.presentationml.slideLayout+xml"/>
  <Override PartName="/ppt/slideLayouts/slideLayout2014.xml" ContentType="application/vnd.openxmlformats-officedocument.presentationml.slideLayout+xml"/>
  <Override PartName="/ppt/slideLayouts/slideLayout2015.xml" ContentType="application/vnd.openxmlformats-officedocument.presentationml.slideLayout+xml"/>
  <Override PartName="/ppt/slideLayouts/slideLayout2016.xml" ContentType="application/vnd.openxmlformats-officedocument.presentationml.slideLayout+xml"/>
  <Override PartName="/ppt/slideLayouts/slideLayout2017.xml" ContentType="application/vnd.openxmlformats-officedocument.presentationml.slideLayout+xml"/>
  <Override PartName="/ppt/slideLayouts/slideLayout2018.xml" ContentType="application/vnd.openxmlformats-officedocument.presentationml.slideLayout+xml"/>
  <Override PartName="/ppt/slideLayouts/slideLayout2019.xml" ContentType="application/vnd.openxmlformats-officedocument.presentationml.slideLayout+xml"/>
  <Override PartName="/ppt/slideLayouts/slideLayout2020.xml" ContentType="application/vnd.openxmlformats-officedocument.presentationml.slideLayout+xml"/>
  <Override PartName="/ppt/slideLayouts/slideLayout2021.xml" ContentType="application/vnd.openxmlformats-officedocument.presentationml.slideLayout+xml"/>
  <Override PartName="/ppt/slideLayouts/slideLayout2022.xml" ContentType="application/vnd.openxmlformats-officedocument.presentationml.slideLayout+xml"/>
  <Override PartName="/ppt/slideLayouts/slideLayout2023.xml" ContentType="application/vnd.openxmlformats-officedocument.presentationml.slideLayout+xml"/>
  <Override PartName="/ppt/slideLayouts/slideLayout2024.xml" ContentType="application/vnd.openxmlformats-officedocument.presentationml.slideLayout+xml"/>
  <Override PartName="/ppt/slideLayouts/slideLayout2025.xml" ContentType="application/vnd.openxmlformats-officedocument.presentationml.slideLayout+xml"/>
  <Override PartName="/ppt/slideLayouts/slideLayout2026.xml" ContentType="application/vnd.openxmlformats-officedocument.presentationml.slideLayout+xml"/>
  <Override PartName="/ppt/slideLayouts/slideLayout2027.xml" ContentType="application/vnd.openxmlformats-officedocument.presentationml.slideLayout+xml"/>
  <Override PartName="/ppt/slideLayouts/slideLayout2028.xml" ContentType="application/vnd.openxmlformats-officedocument.presentationml.slideLayout+xml"/>
  <Override PartName="/ppt/slideLayouts/slideLayout2029.xml" ContentType="application/vnd.openxmlformats-officedocument.presentationml.slideLayout+xml"/>
  <Override PartName="/ppt/slideLayouts/slideLayout2030.xml" ContentType="application/vnd.openxmlformats-officedocument.presentationml.slideLayout+xml"/>
  <Override PartName="/ppt/slideLayouts/slideLayout2031.xml" ContentType="application/vnd.openxmlformats-officedocument.presentationml.slideLayout+xml"/>
  <Override PartName="/ppt/slideLayouts/slideLayout2032.xml" ContentType="application/vnd.openxmlformats-officedocument.presentationml.slideLayout+xml"/>
  <Override PartName="/ppt/slideLayouts/slideLayout2033.xml" ContentType="application/vnd.openxmlformats-officedocument.presentationml.slideLayout+xml"/>
  <Override PartName="/ppt/slideLayouts/slideLayout2034.xml" ContentType="application/vnd.openxmlformats-officedocument.presentationml.slideLayout+xml"/>
  <Override PartName="/ppt/slideLayouts/slideLayout2035.xml" ContentType="application/vnd.openxmlformats-officedocument.presentationml.slideLayout+xml"/>
  <Override PartName="/ppt/slideLayouts/slideLayout2036.xml" ContentType="application/vnd.openxmlformats-officedocument.presentationml.slideLayout+xml"/>
  <Override PartName="/ppt/slideLayouts/slideLayout2037.xml" ContentType="application/vnd.openxmlformats-officedocument.presentationml.slideLayout+xml"/>
  <Override PartName="/ppt/slideLayouts/slideLayout2038.xml" ContentType="application/vnd.openxmlformats-officedocument.presentationml.slideLayout+xml"/>
  <Override PartName="/ppt/slideLayouts/slideLayout2039.xml" ContentType="application/vnd.openxmlformats-officedocument.presentationml.slideLayout+xml"/>
  <Override PartName="/ppt/slideLayouts/slideLayout2040.xml" ContentType="application/vnd.openxmlformats-officedocument.presentationml.slideLayout+xml"/>
  <Override PartName="/ppt/slideLayouts/slideLayout2041.xml" ContentType="application/vnd.openxmlformats-officedocument.presentationml.slideLayout+xml"/>
  <Override PartName="/ppt/slideLayouts/slideLayout2042.xml" ContentType="application/vnd.openxmlformats-officedocument.presentationml.slideLayout+xml"/>
  <Override PartName="/ppt/slideLayouts/slideLayout2043.xml" ContentType="application/vnd.openxmlformats-officedocument.presentationml.slideLayout+xml"/>
  <Override PartName="/ppt/slideLayouts/slideLayout2044.xml" ContentType="application/vnd.openxmlformats-officedocument.presentationml.slideLayout+xml"/>
  <Override PartName="/ppt/slideLayouts/slideLayout2045.xml" ContentType="application/vnd.openxmlformats-officedocument.presentationml.slideLayout+xml"/>
  <Override PartName="/ppt/slideLayouts/slideLayout2046.xml" ContentType="application/vnd.openxmlformats-officedocument.presentationml.slideLayout+xml"/>
  <Override PartName="/ppt/slideLayouts/slideLayout2047.xml" ContentType="application/vnd.openxmlformats-officedocument.presentationml.slideLayout+xml"/>
  <Override PartName="/ppt/slideLayouts/slideLayout2048.xml" ContentType="application/vnd.openxmlformats-officedocument.presentationml.slideLayout+xml"/>
  <Override PartName="/ppt/slideLayouts/slideLayout2049.xml" ContentType="application/vnd.openxmlformats-officedocument.presentationml.slideLayout+xml"/>
  <Override PartName="/ppt/slideLayouts/slideLayout2050.xml" ContentType="application/vnd.openxmlformats-officedocument.presentationml.slideLayout+xml"/>
  <Override PartName="/ppt/slideLayouts/slideLayout2051.xml" ContentType="application/vnd.openxmlformats-officedocument.presentationml.slideLayout+xml"/>
  <Override PartName="/ppt/slideLayouts/slideLayout2052.xml" ContentType="application/vnd.openxmlformats-officedocument.presentationml.slideLayout+xml"/>
  <Override PartName="/ppt/slideLayouts/slideLayout2053.xml" ContentType="application/vnd.openxmlformats-officedocument.presentationml.slideLayout+xml"/>
  <Override PartName="/ppt/slideLayouts/slideLayout2054.xml" ContentType="application/vnd.openxmlformats-officedocument.presentationml.slideLayout+xml"/>
  <Override PartName="/ppt/slideLayouts/slideLayout2055.xml" ContentType="application/vnd.openxmlformats-officedocument.presentationml.slideLayout+xml"/>
  <Override PartName="/ppt/slideLayouts/slideLayout2056.xml" ContentType="application/vnd.openxmlformats-officedocument.presentationml.slideLayout+xml"/>
  <Override PartName="/ppt/slideLayouts/slideLayout2057.xml" ContentType="application/vnd.openxmlformats-officedocument.presentationml.slideLayout+xml"/>
  <Override PartName="/ppt/slideLayouts/slideLayout2058.xml" ContentType="application/vnd.openxmlformats-officedocument.presentationml.slideLayout+xml"/>
  <Override PartName="/ppt/slideLayouts/slideLayout2059.xml" ContentType="application/vnd.openxmlformats-officedocument.presentationml.slideLayout+xml"/>
  <Override PartName="/ppt/slideLayouts/slideLayout2060.xml" ContentType="application/vnd.openxmlformats-officedocument.presentationml.slideLayout+xml"/>
  <Override PartName="/ppt/slideLayouts/slideLayout2061.xml" ContentType="application/vnd.openxmlformats-officedocument.presentationml.slideLayout+xml"/>
  <Override PartName="/ppt/slideLayouts/slideLayout2062.xml" ContentType="application/vnd.openxmlformats-officedocument.presentationml.slideLayout+xml"/>
  <Override PartName="/ppt/slideLayouts/slideLayout2063.xml" ContentType="application/vnd.openxmlformats-officedocument.presentationml.slideLayout+xml"/>
  <Override PartName="/ppt/slideLayouts/slideLayout2064.xml" ContentType="application/vnd.openxmlformats-officedocument.presentationml.slideLayout+xml"/>
  <Override PartName="/ppt/slideLayouts/slideLayout2065.xml" ContentType="application/vnd.openxmlformats-officedocument.presentationml.slideLayout+xml"/>
  <Override PartName="/ppt/slideLayouts/slideLayout2066.xml" ContentType="application/vnd.openxmlformats-officedocument.presentationml.slideLayout+xml"/>
  <Override PartName="/ppt/slideLayouts/slideLayout2067.xml" ContentType="application/vnd.openxmlformats-officedocument.presentationml.slideLayout+xml"/>
  <Override PartName="/ppt/slideLayouts/slideLayout2068.xml" ContentType="application/vnd.openxmlformats-officedocument.presentationml.slideLayout+xml"/>
  <Override PartName="/ppt/slideLayouts/slideLayout2069.xml" ContentType="application/vnd.openxmlformats-officedocument.presentationml.slideLayout+xml"/>
  <Override PartName="/ppt/slideLayouts/slideLayout2070.xml" ContentType="application/vnd.openxmlformats-officedocument.presentationml.slideLayout+xml"/>
  <Override PartName="/ppt/slideLayouts/slideLayout2071.xml" ContentType="application/vnd.openxmlformats-officedocument.presentationml.slideLayout+xml"/>
  <Override PartName="/ppt/slideLayouts/slideLayout2072.xml" ContentType="application/vnd.openxmlformats-officedocument.presentationml.slideLayout+xml"/>
  <Override PartName="/ppt/slideLayouts/slideLayout2073.xml" ContentType="application/vnd.openxmlformats-officedocument.presentationml.slideLayout+xml"/>
  <Override PartName="/ppt/slideLayouts/slideLayout2074.xml" ContentType="application/vnd.openxmlformats-officedocument.presentationml.slideLayout+xml"/>
  <Override PartName="/ppt/slideLayouts/slideLayout2075.xml" ContentType="application/vnd.openxmlformats-officedocument.presentationml.slideLayout+xml"/>
  <Override PartName="/ppt/slideLayouts/slideLayout2076.xml" ContentType="application/vnd.openxmlformats-officedocument.presentationml.slideLayout+xml"/>
  <Override PartName="/ppt/slideLayouts/slideLayout2077.xml" ContentType="application/vnd.openxmlformats-officedocument.presentationml.slideLayout+xml"/>
  <Override PartName="/ppt/slideLayouts/slideLayout2078.xml" ContentType="application/vnd.openxmlformats-officedocument.presentationml.slideLayout+xml"/>
  <Override PartName="/ppt/slideLayouts/slideLayout2079.xml" ContentType="application/vnd.openxmlformats-officedocument.presentationml.slideLayout+xml"/>
  <Override PartName="/ppt/slideLayouts/slideLayout2080.xml" ContentType="application/vnd.openxmlformats-officedocument.presentationml.slideLayout+xml"/>
  <Override PartName="/ppt/slideLayouts/slideLayout2081.xml" ContentType="application/vnd.openxmlformats-officedocument.presentationml.slideLayout+xml"/>
  <Override PartName="/ppt/slideLayouts/slideLayout2082.xml" ContentType="application/vnd.openxmlformats-officedocument.presentationml.slideLayout+xml"/>
  <Override PartName="/ppt/slideLayouts/slideLayout2083.xml" ContentType="application/vnd.openxmlformats-officedocument.presentationml.slideLayout+xml"/>
  <Override PartName="/ppt/slideLayouts/slideLayout2084.xml" ContentType="application/vnd.openxmlformats-officedocument.presentationml.slideLayout+xml"/>
  <Override PartName="/ppt/slideLayouts/slideLayout2085.xml" ContentType="application/vnd.openxmlformats-officedocument.presentationml.slideLayout+xml"/>
  <Override PartName="/ppt/slideLayouts/slideLayout2086.xml" ContentType="application/vnd.openxmlformats-officedocument.presentationml.slideLayout+xml"/>
  <Override PartName="/ppt/slideLayouts/slideLayout2087.xml" ContentType="application/vnd.openxmlformats-officedocument.presentationml.slideLayout+xml"/>
  <Override PartName="/ppt/slideLayouts/slideLayout2088.xml" ContentType="application/vnd.openxmlformats-officedocument.presentationml.slideLayout+xml"/>
  <Override PartName="/ppt/slideLayouts/slideLayout2089.xml" ContentType="application/vnd.openxmlformats-officedocument.presentationml.slideLayout+xml"/>
  <Override PartName="/ppt/slideLayouts/slideLayout2090.xml" ContentType="application/vnd.openxmlformats-officedocument.presentationml.slideLayout+xml"/>
  <Override PartName="/ppt/slideLayouts/slideLayout2091.xml" ContentType="application/vnd.openxmlformats-officedocument.presentationml.slideLayout+xml"/>
  <Override PartName="/ppt/slideLayouts/slideLayout2092.xml" ContentType="application/vnd.openxmlformats-officedocument.presentationml.slideLayout+xml"/>
  <Override PartName="/ppt/slideLayouts/slideLayout2093.xml" ContentType="application/vnd.openxmlformats-officedocument.presentationml.slideLayout+xml"/>
  <Override PartName="/ppt/slideLayouts/slideLayout2094.xml" ContentType="application/vnd.openxmlformats-officedocument.presentationml.slideLayout+xml"/>
  <Override PartName="/ppt/slideLayouts/slideLayout2095.xml" ContentType="application/vnd.openxmlformats-officedocument.presentationml.slideLayout+xml"/>
  <Override PartName="/ppt/slideLayouts/slideLayout2096.xml" ContentType="application/vnd.openxmlformats-officedocument.presentationml.slideLayout+xml"/>
  <Override PartName="/ppt/slideLayouts/slideLayout2097.xml" ContentType="application/vnd.openxmlformats-officedocument.presentationml.slideLayout+xml"/>
  <Override PartName="/ppt/slideLayouts/slideLayout2098.xml" ContentType="application/vnd.openxmlformats-officedocument.presentationml.slideLayout+xml"/>
  <Override PartName="/ppt/slideLayouts/slideLayout2099.xml" ContentType="application/vnd.openxmlformats-officedocument.presentationml.slideLayout+xml"/>
  <Override PartName="/ppt/slideLayouts/slideLayout2100.xml" ContentType="application/vnd.openxmlformats-officedocument.presentationml.slideLayout+xml"/>
  <Override PartName="/ppt/slideLayouts/slideLayout2101.xml" ContentType="application/vnd.openxmlformats-officedocument.presentationml.slideLayout+xml"/>
  <Override PartName="/ppt/slideLayouts/slideLayout2102.xml" ContentType="application/vnd.openxmlformats-officedocument.presentationml.slideLayout+xml"/>
  <Override PartName="/ppt/slideLayouts/slideLayout2103.xml" ContentType="application/vnd.openxmlformats-officedocument.presentationml.slideLayout+xml"/>
  <Override PartName="/ppt/slideLayouts/slideLayout2104.xml" ContentType="application/vnd.openxmlformats-officedocument.presentationml.slideLayout+xml"/>
  <Override PartName="/ppt/slideLayouts/slideLayout2105.xml" ContentType="application/vnd.openxmlformats-officedocument.presentationml.slideLayout+xml"/>
  <Override PartName="/ppt/slideLayouts/slideLayout2106.xml" ContentType="application/vnd.openxmlformats-officedocument.presentationml.slideLayout+xml"/>
  <Override PartName="/ppt/slideLayouts/slideLayout2107.xml" ContentType="application/vnd.openxmlformats-officedocument.presentationml.slideLayout+xml"/>
  <Override PartName="/ppt/slideLayouts/slideLayout2108.xml" ContentType="application/vnd.openxmlformats-officedocument.presentationml.slideLayout+xml"/>
  <Override PartName="/ppt/slideLayouts/slideLayout2109.xml" ContentType="application/vnd.openxmlformats-officedocument.presentationml.slideLayout+xml"/>
  <Override PartName="/ppt/slideLayouts/slideLayout2110.xml" ContentType="application/vnd.openxmlformats-officedocument.presentationml.slideLayout+xml"/>
  <Override PartName="/ppt/slideLayouts/slideLayout2111.xml" ContentType="application/vnd.openxmlformats-officedocument.presentationml.slideLayout+xml"/>
  <Override PartName="/ppt/slideLayouts/slideLayout2112.xml" ContentType="application/vnd.openxmlformats-officedocument.presentationml.slideLayout+xml"/>
  <Override PartName="/ppt/slideLayouts/slideLayout2113.xml" ContentType="application/vnd.openxmlformats-officedocument.presentationml.slideLayout+xml"/>
  <Override PartName="/ppt/slideLayouts/slideLayout2114.xml" ContentType="application/vnd.openxmlformats-officedocument.presentationml.slideLayout+xml"/>
  <Override PartName="/ppt/slideLayouts/slideLayout2115.xml" ContentType="application/vnd.openxmlformats-officedocument.presentationml.slideLayout+xml"/>
  <Override PartName="/ppt/slideLayouts/slideLayout2116.xml" ContentType="application/vnd.openxmlformats-officedocument.presentationml.slideLayout+xml"/>
  <Override PartName="/ppt/slideLayouts/slideLayout2117.xml" ContentType="application/vnd.openxmlformats-officedocument.presentationml.slideLayout+xml"/>
  <Override PartName="/ppt/slideLayouts/slideLayout2118.xml" ContentType="application/vnd.openxmlformats-officedocument.presentationml.slideLayout+xml"/>
  <Override PartName="/ppt/slideLayouts/slideLayout2119.xml" ContentType="application/vnd.openxmlformats-officedocument.presentationml.slideLayout+xml"/>
  <Override PartName="/ppt/slideLayouts/slideLayout2120.xml" ContentType="application/vnd.openxmlformats-officedocument.presentationml.slideLayout+xml"/>
  <Override PartName="/ppt/slideLayouts/slideLayout2121.xml" ContentType="application/vnd.openxmlformats-officedocument.presentationml.slideLayout+xml"/>
  <Override PartName="/ppt/slideLayouts/slideLayout2122.xml" ContentType="application/vnd.openxmlformats-officedocument.presentationml.slideLayout+xml"/>
  <Override PartName="/ppt/slideLayouts/slideLayout2123.xml" ContentType="application/vnd.openxmlformats-officedocument.presentationml.slideLayout+xml"/>
  <Override PartName="/ppt/slideLayouts/slideLayout2124.xml" ContentType="application/vnd.openxmlformats-officedocument.presentationml.slideLayout+xml"/>
  <Override PartName="/ppt/slideLayouts/slideLayout2125.xml" ContentType="application/vnd.openxmlformats-officedocument.presentationml.slideLayout+xml"/>
  <Override PartName="/ppt/slideLayouts/slideLayout2126.xml" ContentType="application/vnd.openxmlformats-officedocument.presentationml.slideLayout+xml"/>
  <Override PartName="/ppt/slideLayouts/slideLayout2127.xml" ContentType="application/vnd.openxmlformats-officedocument.presentationml.slideLayout+xml"/>
  <Override PartName="/ppt/slideLayouts/slideLayout2128.xml" ContentType="application/vnd.openxmlformats-officedocument.presentationml.slideLayout+xml"/>
  <Override PartName="/ppt/slideLayouts/slideLayout2129.xml" ContentType="application/vnd.openxmlformats-officedocument.presentationml.slideLayout+xml"/>
  <Override PartName="/ppt/slideLayouts/slideLayout2130.xml" ContentType="application/vnd.openxmlformats-officedocument.presentationml.slideLayout+xml"/>
  <Override PartName="/ppt/slideLayouts/slideLayout2131.xml" ContentType="application/vnd.openxmlformats-officedocument.presentationml.slideLayout+xml"/>
  <Override PartName="/ppt/slideLayouts/slideLayout2132.xml" ContentType="application/vnd.openxmlformats-officedocument.presentationml.slideLayout+xml"/>
  <Override PartName="/ppt/slideLayouts/slideLayout2133.xml" ContentType="application/vnd.openxmlformats-officedocument.presentationml.slideLayout+xml"/>
  <Override PartName="/ppt/slideLayouts/slideLayout2134.xml" ContentType="application/vnd.openxmlformats-officedocument.presentationml.slideLayout+xml"/>
  <Override PartName="/ppt/slideLayouts/slideLayout2135.xml" ContentType="application/vnd.openxmlformats-officedocument.presentationml.slideLayout+xml"/>
  <Override PartName="/ppt/slideLayouts/slideLayout2136.xml" ContentType="application/vnd.openxmlformats-officedocument.presentationml.slideLayout+xml"/>
  <Override PartName="/ppt/slideLayouts/slideLayout2137.xml" ContentType="application/vnd.openxmlformats-officedocument.presentationml.slideLayout+xml"/>
  <Override PartName="/ppt/slideLayouts/slideLayout2138.xml" ContentType="application/vnd.openxmlformats-officedocument.presentationml.slideLayout+xml"/>
  <Override PartName="/ppt/slideLayouts/slideLayout2139.xml" ContentType="application/vnd.openxmlformats-officedocument.presentationml.slideLayout+xml"/>
  <Override PartName="/ppt/slideLayouts/slideLayout2140.xml" ContentType="application/vnd.openxmlformats-officedocument.presentationml.slideLayout+xml"/>
  <Override PartName="/ppt/slideLayouts/slideLayout2141.xml" ContentType="application/vnd.openxmlformats-officedocument.presentationml.slideLayout+xml"/>
  <Override PartName="/ppt/slideLayouts/slideLayout2142.xml" ContentType="application/vnd.openxmlformats-officedocument.presentationml.slideLayout+xml"/>
  <Override PartName="/ppt/slideLayouts/slideLayout2143.xml" ContentType="application/vnd.openxmlformats-officedocument.presentationml.slideLayout+xml"/>
  <Override PartName="/ppt/slideLayouts/slideLayout2144.xml" ContentType="application/vnd.openxmlformats-officedocument.presentationml.slideLayout+xml"/>
  <Override PartName="/ppt/slideLayouts/slideLayout2145.xml" ContentType="application/vnd.openxmlformats-officedocument.presentationml.slideLayout+xml"/>
  <Override PartName="/ppt/slideLayouts/slideLayout2146.xml" ContentType="application/vnd.openxmlformats-officedocument.presentationml.slideLayout+xml"/>
  <Override PartName="/ppt/slideLayouts/slideLayout2147.xml" ContentType="application/vnd.openxmlformats-officedocument.presentationml.slideLayout+xml"/>
  <Override PartName="/ppt/slideLayouts/slideLayout2148.xml" ContentType="application/vnd.openxmlformats-officedocument.presentationml.slideLayout+xml"/>
  <Override PartName="/ppt/slideLayouts/slideLayout2149.xml" ContentType="application/vnd.openxmlformats-officedocument.presentationml.slideLayout+xml"/>
  <Override PartName="/ppt/slideLayouts/slideLayout2150.xml" ContentType="application/vnd.openxmlformats-officedocument.presentationml.slideLayout+xml"/>
  <Override PartName="/ppt/slideLayouts/slideLayout2151.xml" ContentType="application/vnd.openxmlformats-officedocument.presentationml.slideLayout+xml"/>
  <Override PartName="/ppt/slideLayouts/slideLayout2152.xml" ContentType="application/vnd.openxmlformats-officedocument.presentationml.slideLayout+xml"/>
  <Override PartName="/ppt/slideLayouts/slideLayout2153.xml" ContentType="application/vnd.openxmlformats-officedocument.presentationml.slideLayout+xml"/>
  <Override PartName="/ppt/slideLayouts/slideLayout2154.xml" ContentType="application/vnd.openxmlformats-officedocument.presentationml.slideLayout+xml"/>
  <Override PartName="/ppt/slideLayouts/slideLayout2155.xml" ContentType="application/vnd.openxmlformats-officedocument.presentationml.slideLayout+xml"/>
  <Override PartName="/ppt/slideLayouts/slideLayout2156.xml" ContentType="application/vnd.openxmlformats-officedocument.presentationml.slideLayout+xml"/>
  <Override PartName="/ppt/slideLayouts/slideLayout2157.xml" ContentType="application/vnd.openxmlformats-officedocument.presentationml.slideLayout+xml"/>
  <Override PartName="/ppt/slideLayouts/slideLayout2158.xml" ContentType="application/vnd.openxmlformats-officedocument.presentationml.slideLayout+xml"/>
  <Override PartName="/ppt/slideLayouts/slideLayout2159.xml" ContentType="application/vnd.openxmlformats-officedocument.presentationml.slideLayout+xml"/>
  <Override PartName="/ppt/slideLayouts/slideLayout2160.xml" ContentType="application/vnd.openxmlformats-officedocument.presentationml.slideLayout+xml"/>
  <Override PartName="/ppt/slideLayouts/slideLayout2161.xml" ContentType="application/vnd.openxmlformats-officedocument.presentationml.slideLayout+xml"/>
  <Override PartName="/ppt/slideLayouts/slideLayout2162.xml" ContentType="application/vnd.openxmlformats-officedocument.presentationml.slideLayout+xml"/>
  <Override PartName="/ppt/slideLayouts/slideLayout2163.xml" ContentType="application/vnd.openxmlformats-officedocument.presentationml.slideLayout+xml"/>
  <Override PartName="/ppt/slideLayouts/slideLayout2164.xml" ContentType="application/vnd.openxmlformats-officedocument.presentationml.slideLayout+xml"/>
  <Override PartName="/ppt/slideLayouts/slideLayout2165.xml" ContentType="application/vnd.openxmlformats-officedocument.presentationml.slideLayout+xml"/>
  <Override PartName="/ppt/slideLayouts/slideLayout2166.xml" ContentType="application/vnd.openxmlformats-officedocument.presentationml.slideLayout+xml"/>
  <Override PartName="/ppt/slideLayouts/slideLayout2167.xml" ContentType="application/vnd.openxmlformats-officedocument.presentationml.slideLayout+xml"/>
  <Override PartName="/ppt/slideLayouts/slideLayout2168.xml" ContentType="application/vnd.openxmlformats-officedocument.presentationml.slideLayout+xml"/>
  <Override PartName="/ppt/slideLayouts/slideLayout2169.xml" ContentType="application/vnd.openxmlformats-officedocument.presentationml.slideLayout+xml"/>
  <Override PartName="/ppt/slideLayouts/slideLayout2170.xml" ContentType="application/vnd.openxmlformats-officedocument.presentationml.slideLayout+xml"/>
  <Override PartName="/ppt/slideLayouts/slideLayout2171.xml" ContentType="application/vnd.openxmlformats-officedocument.presentationml.slideLayout+xml"/>
  <Override PartName="/ppt/slideLayouts/slideLayout2172.xml" ContentType="application/vnd.openxmlformats-officedocument.presentationml.slideLayout+xml"/>
  <Override PartName="/ppt/slideLayouts/slideLayout2173.xml" ContentType="application/vnd.openxmlformats-officedocument.presentationml.slideLayout+xml"/>
  <Override PartName="/ppt/slideLayouts/slideLayout2174.xml" ContentType="application/vnd.openxmlformats-officedocument.presentationml.slideLayout+xml"/>
  <Override PartName="/ppt/slideLayouts/slideLayout2175.xml" ContentType="application/vnd.openxmlformats-officedocument.presentationml.slideLayout+xml"/>
  <Override PartName="/ppt/slideLayouts/slideLayout2176.xml" ContentType="application/vnd.openxmlformats-officedocument.presentationml.slideLayout+xml"/>
  <Override PartName="/ppt/slideLayouts/slideLayout2177.xml" ContentType="application/vnd.openxmlformats-officedocument.presentationml.slideLayout+xml"/>
  <Override PartName="/ppt/slideLayouts/slideLayout2178.xml" ContentType="application/vnd.openxmlformats-officedocument.presentationml.slideLayout+xml"/>
  <Override PartName="/ppt/slideLayouts/slideLayout2179.xml" ContentType="application/vnd.openxmlformats-officedocument.presentationml.slideLayout+xml"/>
  <Override PartName="/ppt/slideLayouts/slideLayout2180.xml" ContentType="application/vnd.openxmlformats-officedocument.presentationml.slideLayout+xml"/>
  <Override PartName="/ppt/slideLayouts/slideLayout2181.xml" ContentType="application/vnd.openxmlformats-officedocument.presentationml.slideLayout+xml"/>
  <Override PartName="/ppt/slideLayouts/slideLayout2182.xml" ContentType="application/vnd.openxmlformats-officedocument.presentationml.slideLayout+xml"/>
  <Override PartName="/ppt/slideLayouts/slideLayout2183.xml" ContentType="application/vnd.openxmlformats-officedocument.presentationml.slideLayout+xml"/>
  <Override PartName="/ppt/slideLayouts/slideLayout2184.xml" ContentType="application/vnd.openxmlformats-officedocument.presentationml.slideLayout+xml"/>
  <Override PartName="/ppt/slideLayouts/slideLayout2185.xml" ContentType="application/vnd.openxmlformats-officedocument.presentationml.slideLayout+xml"/>
  <Override PartName="/ppt/slideLayouts/slideLayout2186.xml" ContentType="application/vnd.openxmlformats-officedocument.presentationml.slideLayout+xml"/>
  <Override PartName="/ppt/slideLayouts/slideLayout2187.xml" ContentType="application/vnd.openxmlformats-officedocument.presentationml.slideLayout+xml"/>
  <Override PartName="/ppt/slideLayouts/slideLayout2188.xml" ContentType="application/vnd.openxmlformats-officedocument.presentationml.slideLayout+xml"/>
  <Override PartName="/ppt/slideLayouts/slideLayout2189.xml" ContentType="application/vnd.openxmlformats-officedocument.presentationml.slideLayout+xml"/>
  <Override PartName="/ppt/slideLayouts/slideLayout2190.xml" ContentType="application/vnd.openxmlformats-officedocument.presentationml.slideLayout+xml"/>
  <Override PartName="/ppt/slideLayouts/slideLayout2191.xml" ContentType="application/vnd.openxmlformats-officedocument.presentationml.slideLayout+xml"/>
  <Override PartName="/ppt/slideLayouts/slideLayout2192.xml" ContentType="application/vnd.openxmlformats-officedocument.presentationml.slideLayout+xml"/>
  <Override PartName="/ppt/slideLayouts/slideLayout2193.xml" ContentType="application/vnd.openxmlformats-officedocument.presentationml.slideLayout+xml"/>
  <Override PartName="/ppt/slideLayouts/slideLayout2194.xml" ContentType="application/vnd.openxmlformats-officedocument.presentationml.slideLayout+xml"/>
  <Override PartName="/ppt/slideLayouts/slideLayout2195.xml" ContentType="application/vnd.openxmlformats-officedocument.presentationml.slideLayout+xml"/>
  <Override PartName="/ppt/slideLayouts/slideLayout2196.xml" ContentType="application/vnd.openxmlformats-officedocument.presentationml.slideLayout+xml"/>
  <Override PartName="/ppt/slideLayouts/slideLayout2197.xml" ContentType="application/vnd.openxmlformats-officedocument.presentationml.slideLayout+xml"/>
  <Override PartName="/ppt/slideLayouts/slideLayout2198.xml" ContentType="application/vnd.openxmlformats-officedocument.presentationml.slideLayout+xml"/>
  <Override PartName="/ppt/slideLayouts/slideLayout2199.xml" ContentType="application/vnd.openxmlformats-officedocument.presentationml.slideLayout+xml"/>
  <Override PartName="/ppt/slideLayouts/slideLayout2200.xml" ContentType="application/vnd.openxmlformats-officedocument.presentationml.slideLayout+xml"/>
  <Override PartName="/ppt/slideLayouts/slideLayout2201.xml" ContentType="application/vnd.openxmlformats-officedocument.presentationml.slideLayout+xml"/>
  <Override PartName="/ppt/slideLayouts/slideLayout2202.xml" ContentType="application/vnd.openxmlformats-officedocument.presentationml.slideLayout+xml"/>
  <Override PartName="/ppt/slideLayouts/slideLayout2203.xml" ContentType="application/vnd.openxmlformats-officedocument.presentationml.slideLayout+xml"/>
  <Override PartName="/ppt/slideLayouts/slideLayout2204.xml" ContentType="application/vnd.openxmlformats-officedocument.presentationml.slideLayout+xml"/>
  <Override PartName="/ppt/slideLayouts/slideLayout2205.xml" ContentType="application/vnd.openxmlformats-officedocument.presentationml.slideLayout+xml"/>
  <Override PartName="/ppt/slideLayouts/slideLayout2206.xml" ContentType="application/vnd.openxmlformats-officedocument.presentationml.slideLayout+xml"/>
  <Override PartName="/ppt/slideLayouts/slideLayout2207.xml" ContentType="application/vnd.openxmlformats-officedocument.presentationml.slideLayout+xml"/>
  <Override PartName="/ppt/slideLayouts/slideLayout2208.xml" ContentType="application/vnd.openxmlformats-officedocument.presentationml.slideLayout+xml"/>
  <Override PartName="/ppt/slideLayouts/slideLayout2209.xml" ContentType="application/vnd.openxmlformats-officedocument.presentationml.slideLayout+xml"/>
  <Override PartName="/ppt/slideLayouts/slideLayout2210.xml" ContentType="application/vnd.openxmlformats-officedocument.presentationml.slideLayout+xml"/>
  <Override PartName="/ppt/slideLayouts/slideLayout2211.xml" ContentType="application/vnd.openxmlformats-officedocument.presentationml.slideLayout+xml"/>
  <Override PartName="/ppt/slideLayouts/slideLayout2212.xml" ContentType="application/vnd.openxmlformats-officedocument.presentationml.slideLayout+xml"/>
  <Override PartName="/ppt/slideLayouts/slideLayout2213.xml" ContentType="application/vnd.openxmlformats-officedocument.presentationml.slideLayout+xml"/>
  <Override PartName="/ppt/slideLayouts/slideLayout2214.xml" ContentType="application/vnd.openxmlformats-officedocument.presentationml.slideLayout+xml"/>
  <Override PartName="/ppt/slideLayouts/slideLayout2215.xml" ContentType="application/vnd.openxmlformats-officedocument.presentationml.slideLayout+xml"/>
  <Override PartName="/ppt/slideLayouts/slideLayout2216.xml" ContentType="application/vnd.openxmlformats-officedocument.presentationml.slideLayout+xml"/>
  <Override PartName="/ppt/slideLayouts/slideLayout2217.xml" ContentType="application/vnd.openxmlformats-officedocument.presentationml.slideLayout+xml"/>
  <Override PartName="/ppt/slideLayouts/slideLayout2218.xml" ContentType="application/vnd.openxmlformats-officedocument.presentationml.slideLayout+xml"/>
  <Override PartName="/ppt/slideLayouts/slideLayout2219.xml" ContentType="application/vnd.openxmlformats-officedocument.presentationml.slideLayout+xml"/>
  <Override PartName="/ppt/slideLayouts/slideLayout2220.xml" ContentType="application/vnd.openxmlformats-officedocument.presentationml.slideLayout+xml"/>
  <Override PartName="/ppt/slideLayouts/slideLayout2221.xml" ContentType="application/vnd.openxmlformats-officedocument.presentationml.slideLayout+xml"/>
  <Override PartName="/ppt/slideLayouts/slideLayout2222.xml" ContentType="application/vnd.openxmlformats-officedocument.presentationml.slideLayout+xml"/>
  <Override PartName="/ppt/slideLayouts/slideLayout2223.xml" ContentType="application/vnd.openxmlformats-officedocument.presentationml.slideLayout+xml"/>
  <Override PartName="/ppt/slideLayouts/slideLayout2224.xml" ContentType="application/vnd.openxmlformats-officedocument.presentationml.slideLayout+xml"/>
  <Override PartName="/ppt/slideLayouts/slideLayout2225.xml" ContentType="application/vnd.openxmlformats-officedocument.presentationml.slideLayout+xml"/>
  <Override PartName="/ppt/slideLayouts/slideLayout2226.xml" ContentType="application/vnd.openxmlformats-officedocument.presentationml.slideLayout+xml"/>
  <Override PartName="/ppt/slideLayouts/slideLayout2227.xml" ContentType="application/vnd.openxmlformats-officedocument.presentationml.slideLayout+xml"/>
  <Override PartName="/ppt/slideLayouts/slideLayout2228.xml" ContentType="application/vnd.openxmlformats-officedocument.presentationml.slideLayout+xml"/>
  <Override PartName="/ppt/slideLayouts/slideLayout2229.xml" ContentType="application/vnd.openxmlformats-officedocument.presentationml.slideLayout+xml"/>
  <Override PartName="/ppt/slideLayouts/slideLayout2230.xml" ContentType="application/vnd.openxmlformats-officedocument.presentationml.slideLayout+xml"/>
  <Override PartName="/ppt/slideLayouts/slideLayout2231.xml" ContentType="application/vnd.openxmlformats-officedocument.presentationml.slideLayout+xml"/>
  <Override PartName="/ppt/slideLayouts/slideLayout2232.xml" ContentType="application/vnd.openxmlformats-officedocument.presentationml.slideLayout+xml"/>
  <Override PartName="/ppt/slideLayouts/slideLayout2233.xml" ContentType="application/vnd.openxmlformats-officedocument.presentationml.slideLayout+xml"/>
  <Override PartName="/ppt/slideLayouts/slideLayout2234.xml" ContentType="application/vnd.openxmlformats-officedocument.presentationml.slideLayout+xml"/>
  <Override PartName="/ppt/slideLayouts/slideLayout2235.xml" ContentType="application/vnd.openxmlformats-officedocument.presentationml.slideLayout+xml"/>
  <Override PartName="/ppt/slideLayouts/slideLayout2236.xml" ContentType="application/vnd.openxmlformats-officedocument.presentationml.slideLayout+xml"/>
  <Override PartName="/ppt/slideLayouts/slideLayout2237.xml" ContentType="application/vnd.openxmlformats-officedocument.presentationml.slideLayout+xml"/>
  <Override PartName="/ppt/slideLayouts/slideLayout2238.xml" ContentType="application/vnd.openxmlformats-officedocument.presentationml.slideLayout+xml"/>
  <Override PartName="/ppt/slideLayouts/slideLayout2239.xml" ContentType="application/vnd.openxmlformats-officedocument.presentationml.slideLayout+xml"/>
  <Override PartName="/ppt/slideLayouts/slideLayout2240.xml" ContentType="application/vnd.openxmlformats-officedocument.presentationml.slideLayout+xml"/>
  <Override PartName="/ppt/slideLayouts/slideLayout2241.xml" ContentType="application/vnd.openxmlformats-officedocument.presentationml.slideLayout+xml"/>
  <Override PartName="/ppt/slideLayouts/slideLayout2242.xml" ContentType="application/vnd.openxmlformats-officedocument.presentationml.slideLayout+xml"/>
  <Override PartName="/ppt/slideLayouts/slideLayout2243.xml" ContentType="application/vnd.openxmlformats-officedocument.presentationml.slideLayout+xml"/>
  <Override PartName="/ppt/slideLayouts/slideLayout2244.xml" ContentType="application/vnd.openxmlformats-officedocument.presentationml.slideLayout+xml"/>
  <Override PartName="/ppt/slideLayouts/slideLayout2245.xml" ContentType="application/vnd.openxmlformats-officedocument.presentationml.slideLayout+xml"/>
  <Override PartName="/ppt/slideLayouts/slideLayout2246.xml" ContentType="application/vnd.openxmlformats-officedocument.presentationml.slideLayout+xml"/>
  <Override PartName="/ppt/slideLayouts/slideLayout2247.xml" ContentType="application/vnd.openxmlformats-officedocument.presentationml.slideLayout+xml"/>
  <Override PartName="/ppt/slideLayouts/slideLayout2248.xml" ContentType="application/vnd.openxmlformats-officedocument.presentationml.slideLayout+xml"/>
  <Override PartName="/ppt/slideLayouts/slideLayout2249.xml" ContentType="application/vnd.openxmlformats-officedocument.presentationml.slideLayout+xml"/>
  <Override PartName="/ppt/slideLayouts/slideLayout2250.xml" ContentType="application/vnd.openxmlformats-officedocument.presentationml.slideLayout+xml"/>
  <Override PartName="/ppt/slideLayouts/slideLayout2251.xml" ContentType="application/vnd.openxmlformats-officedocument.presentationml.slideLayout+xml"/>
  <Override PartName="/ppt/slideLayouts/slideLayout2252.xml" ContentType="application/vnd.openxmlformats-officedocument.presentationml.slideLayout+xml"/>
  <Override PartName="/ppt/slideLayouts/slideLayout2253.xml" ContentType="application/vnd.openxmlformats-officedocument.presentationml.slideLayout+xml"/>
  <Override PartName="/ppt/slideLayouts/slideLayout2254.xml" ContentType="application/vnd.openxmlformats-officedocument.presentationml.slideLayout+xml"/>
  <Override PartName="/ppt/slideLayouts/slideLayout2255.xml" ContentType="application/vnd.openxmlformats-officedocument.presentationml.slideLayout+xml"/>
  <Override PartName="/ppt/slideLayouts/slideLayout2256.xml" ContentType="application/vnd.openxmlformats-officedocument.presentationml.slideLayout+xml"/>
  <Override PartName="/ppt/slideLayouts/slideLayout2257.xml" ContentType="application/vnd.openxmlformats-officedocument.presentationml.slideLayout+xml"/>
  <Override PartName="/ppt/slideLayouts/slideLayout2258.xml" ContentType="application/vnd.openxmlformats-officedocument.presentationml.slideLayout+xml"/>
  <Override PartName="/ppt/slideLayouts/slideLayout2259.xml" ContentType="application/vnd.openxmlformats-officedocument.presentationml.slideLayout+xml"/>
  <Override PartName="/ppt/slideLayouts/slideLayout2260.xml" ContentType="application/vnd.openxmlformats-officedocument.presentationml.slideLayout+xml"/>
  <Override PartName="/ppt/slideLayouts/slideLayout2261.xml" ContentType="application/vnd.openxmlformats-officedocument.presentationml.slideLayout+xml"/>
  <Override PartName="/ppt/slideLayouts/slideLayout2262.xml" ContentType="application/vnd.openxmlformats-officedocument.presentationml.slideLayout+xml"/>
  <Override PartName="/ppt/slideLayouts/slideLayout2263.xml" ContentType="application/vnd.openxmlformats-officedocument.presentationml.slideLayout+xml"/>
  <Override PartName="/ppt/slideLayouts/slideLayout2264.xml" ContentType="application/vnd.openxmlformats-officedocument.presentationml.slideLayout+xml"/>
  <Override PartName="/ppt/slideLayouts/slideLayout2265.xml" ContentType="application/vnd.openxmlformats-officedocument.presentationml.slideLayout+xml"/>
  <Override PartName="/ppt/slideLayouts/slideLayout2266.xml" ContentType="application/vnd.openxmlformats-officedocument.presentationml.slideLayout+xml"/>
  <Override PartName="/ppt/slideLayouts/slideLayout2267.xml" ContentType="application/vnd.openxmlformats-officedocument.presentationml.slideLayout+xml"/>
  <Override PartName="/ppt/slideLayouts/slideLayout2268.xml" ContentType="application/vnd.openxmlformats-officedocument.presentationml.slideLayout+xml"/>
  <Override PartName="/ppt/slideLayouts/slideLayout2269.xml" ContentType="application/vnd.openxmlformats-officedocument.presentationml.slideLayout+xml"/>
  <Override PartName="/ppt/slideLayouts/slideLayout2270.xml" ContentType="application/vnd.openxmlformats-officedocument.presentationml.slideLayout+xml"/>
  <Override PartName="/ppt/slideLayouts/slideLayout2271.xml" ContentType="application/vnd.openxmlformats-officedocument.presentationml.slideLayout+xml"/>
  <Override PartName="/ppt/slideLayouts/slideLayout2272.xml" ContentType="application/vnd.openxmlformats-officedocument.presentationml.slideLayout+xml"/>
  <Override PartName="/ppt/slideLayouts/slideLayout2273.xml" ContentType="application/vnd.openxmlformats-officedocument.presentationml.slideLayout+xml"/>
  <Override PartName="/ppt/slideLayouts/slideLayout2274.xml" ContentType="application/vnd.openxmlformats-officedocument.presentationml.slideLayout+xml"/>
  <Override PartName="/ppt/slideLayouts/slideLayout2275.xml" ContentType="application/vnd.openxmlformats-officedocument.presentationml.slideLayout+xml"/>
  <Override PartName="/ppt/slideLayouts/slideLayout2276.xml" ContentType="application/vnd.openxmlformats-officedocument.presentationml.slideLayout+xml"/>
  <Override PartName="/ppt/slideLayouts/slideLayout2277.xml" ContentType="application/vnd.openxmlformats-officedocument.presentationml.slideLayout+xml"/>
  <Override PartName="/ppt/slideLayouts/slideLayout2278.xml" ContentType="application/vnd.openxmlformats-officedocument.presentationml.slideLayout+xml"/>
  <Override PartName="/ppt/slideLayouts/slideLayout2279.xml" ContentType="application/vnd.openxmlformats-officedocument.presentationml.slideLayout+xml"/>
  <Override PartName="/ppt/slideLayouts/slideLayout2280.xml" ContentType="application/vnd.openxmlformats-officedocument.presentationml.slideLayout+xml"/>
  <Override PartName="/ppt/slideLayouts/slideLayout2281.xml" ContentType="application/vnd.openxmlformats-officedocument.presentationml.slideLayout+xml"/>
  <Override PartName="/ppt/slideLayouts/slideLayout2282.xml" ContentType="application/vnd.openxmlformats-officedocument.presentationml.slideLayout+xml"/>
  <Override PartName="/ppt/slideLayouts/slideLayout2283.xml" ContentType="application/vnd.openxmlformats-officedocument.presentationml.slideLayout+xml"/>
  <Override PartName="/ppt/slideLayouts/slideLayout2284.xml" ContentType="application/vnd.openxmlformats-officedocument.presentationml.slideLayout+xml"/>
  <Override PartName="/ppt/slideLayouts/slideLayout2285.xml" ContentType="application/vnd.openxmlformats-officedocument.presentationml.slideLayout+xml"/>
  <Override PartName="/ppt/slideLayouts/slideLayout2286.xml" ContentType="application/vnd.openxmlformats-officedocument.presentationml.slideLayout+xml"/>
  <Override PartName="/ppt/slideLayouts/slideLayout2287.xml" ContentType="application/vnd.openxmlformats-officedocument.presentationml.slideLayout+xml"/>
  <Override PartName="/ppt/slideLayouts/slideLayout2288.xml" ContentType="application/vnd.openxmlformats-officedocument.presentationml.slideLayout+xml"/>
  <Override PartName="/ppt/slideLayouts/slideLayout2289.xml" ContentType="application/vnd.openxmlformats-officedocument.presentationml.slideLayout+xml"/>
  <Override PartName="/ppt/slideLayouts/slideLayout2290.xml" ContentType="application/vnd.openxmlformats-officedocument.presentationml.slideLayout+xml"/>
  <Override PartName="/ppt/slideLayouts/slideLayout2291.xml" ContentType="application/vnd.openxmlformats-officedocument.presentationml.slideLayout+xml"/>
  <Override PartName="/ppt/slideLayouts/slideLayout2292.xml" ContentType="application/vnd.openxmlformats-officedocument.presentationml.slideLayout+xml"/>
  <Override PartName="/ppt/slideLayouts/slideLayout2293.xml" ContentType="application/vnd.openxmlformats-officedocument.presentationml.slideLayout+xml"/>
  <Override PartName="/ppt/slideLayouts/slideLayout2294.xml" ContentType="application/vnd.openxmlformats-officedocument.presentationml.slideLayout+xml"/>
  <Override PartName="/ppt/slideLayouts/slideLayout2295.xml" ContentType="application/vnd.openxmlformats-officedocument.presentationml.slideLayout+xml"/>
  <Override PartName="/ppt/slideLayouts/slideLayout2296.xml" ContentType="application/vnd.openxmlformats-officedocument.presentationml.slideLayout+xml"/>
  <Override PartName="/ppt/slideLayouts/slideLayout2297.xml" ContentType="application/vnd.openxmlformats-officedocument.presentationml.slideLayout+xml"/>
  <Override PartName="/ppt/slideLayouts/slideLayout2298.xml" ContentType="application/vnd.openxmlformats-officedocument.presentationml.slideLayout+xml"/>
  <Override PartName="/ppt/slideLayouts/slideLayout2299.xml" ContentType="application/vnd.openxmlformats-officedocument.presentationml.slideLayout+xml"/>
  <Override PartName="/ppt/slideLayouts/slideLayout2300.xml" ContentType="application/vnd.openxmlformats-officedocument.presentationml.slideLayout+xml"/>
  <Override PartName="/ppt/slideLayouts/slideLayout2301.xml" ContentType="application/vnd.openxmlformats-officedocument.presentationml.slideLayout+xml"/>
  <Override PartName="/ppt/slideLayouts/slideLayout2302.xml" ContentType="application/vnd.openxmlformats-officedocument.presentationml.slideLayout+xml"/>
  <Override PartName="/ppt/slideLayouts/slideLayout2303.xml" ContentType="application/vnd.openxmlformats-officedocument.presentationml.slideLayout+xml"/>
  <Override PartName="/ppt/slideLayouts/slideLayout2304.xml" ContentType="application/vnd.openxmlformats-officedocument.presentationml.slideLayout+xml"/>
  <Override PartName="/ppt/slideLayouts/slideLayout2305.xml" ContentType="application/vnd.openxmlformats-officedocument.presentationml.slideLayout+xml"/>
  <Override PartName="/ppt/slideLayouts/slideLayout2306.xml" ContentType="application/vnd.openxmlformats-officedocument.presentationml.slideLayout+xml"/>
  <Override PartName="/ppt/slideLayouts/slideLayout2307.xml" ContentType="application/vnd.openxmlformats-officedocument.presentationml.slideLayout+xml"/>
  <Override PartName="/ppt/slideLayouts/slideLayout2308.xml" ContentType="application/vnd.openxmlformats-officedocument.presentationml.slideLayout+xml"/>
  <Override PartName="/ppt/slideLayouts/slideLayout2309.xml" ContentType="application/vnd.openxmlformats-officedocument.presentationml.slideLayout+xml"/>
  <Override PartName="/ppt/slideLayouts/slideLayout2310.xml" ContentType="application/vnd.openxmlformats-officedocument.presentationml.slideLayout+xml"/>
  <Override PartName="/ppt/slideLayouts/slideLayout2311.xml" ContentType="application/vnd.openxmlformats-officedocument.presentationml.slideLayout+xml"/>
  <Override PartName="/ppt/slideLayouts/slideLayout2312.xml" ContentType="application/vnd.openxmlformats-officedocument.presentationml.slideLayout+xml"/>
  <Override PartName="/ppt/slideLayouts/slideLayout2313.xml" ContentType="application/vnd.openxmlformats-officedocument.presentationml.slideLayout+xml"/>
  <Override PartName="/ppt/slideLayouts/slideLayout2314.xml" ContentType="application/vnd.openxmlformats-officedocument.presentationml.slideLayout+xml"/>
  <Override PartName="/ppt/slideLayouts/slideLayout2315.xml" ContentType="application/vnd.openxmlformats-officedocument.presentationml.slideLayout+xml"/>
  <Override PartName="/ppt/slideLayouts/slideLayout2316.xml" ContentType="application/vnd.openxmlformats-officedocument.presentationml.slideLayout+xml"/>
  <Override PartName="/ppt/slideLayouts/slideLayout2317.xml" ContentType="application/vnd.openxmlformats-officedocument.presentationml.slideLayout+xml"/>
  <Override PartName="/ppt/slideLayouts/slideLayout2318.xml" ContentType="application/vnd.openxmlformats-officedocument.presentationml.slideLayout+xml"/>
  <Override PartName="/ppt/slideLayouts/slideLayout2319.xml" ContentType="application/vnd.openxmlformats-officedocument.presentationml.slideLayout+xml"/>
  <Override PartName="/ppt/slideLayouts/slideLayout2320.xml" ContentType="application/vnd.openxmlformats-officedocument.presentationml.slideLayout+xml"/>
  <Override PartName="/ppt/slideLayouts/slideLayout2321.xml" ContentType="application/vnd.openxmlformats-officedocument.presentationml.slideLayout+xml"/>
  <Override PartName="/ppt/slideLayouts/slideLayout2322.xml" ContentType="application/vnd.openxmlformats-officedocument.presentationml.slideLayout+xml"/>
  <Override PartName="/ppt/slideLayouts/slideLayout2323.xml" ContentType="application/vnd.openxmlformats-officedocument.presentationml.slideLayout+xml"/>
  <Override PartName="/ppt/slideLayouts/slideLayout2324.xml" ContentType="application/vnd.openxmlformats-officedocument.presentationml.slideLayout+xml"/>
  <Override PartName="/ppt/slideLayouts/slideLayout2325.xml" ContentType="application/vnd.openxmlformats-officedocument.presentationml.slideLayout+xml"/>
  <Override PartName="/ppt/slideLayouts/slideLayout2326.xml" ContentType="application/vnd.openxmlformats-officedocument.presentationml.slideLayout+xml"/>
  <Override PartName="/ppt/slideLayouts/slideLayout2327.xml" ContentType="application/vnd.openxmlformats-officedocument.presentationml.slideLayout+xml"/>
  <Override PartName="/ppt/slideLayouts/slideLayout2328.xml" ContentType="application/vnd.openxmlformats-officedocument.presentationml.slideLayout+xml"/>
  <Override PartName="/ppt/slideLayouts/slideLayout2329.xml" ContentType="application/vnd.openxmlformats-officedocument.presentationml.slideLayout+xml"/>
  <Override PartName="/ppt/slideLayouts/slideLayout2330.xml" ContentType="application/vnd.openxmlformats-officedocument.presentationml.slideLayout+xml"/>
  <Override PartName="/ppt/slideLayouts/slideLayout2331.xml" ContentType="application/vnd.openxmlformats-officedocument.presentationml.slideLayout+xml"/>
  <Override PartName="/ppt/slideLayouts/slideLayout2332.xml" ContentType="application/vnd.openxmlformats-officedocument.presentationml.slideLayout+xml"/>
  <Override PartName="/ppt/slideLayouts/slideLayout2333.xml" ContentType="application/vnd.openxmlformats-officedocument.presentationml.slideLayout+xml"/>
  <Override PartName="/ppt/slideLayouts/slideLayout2334.xml" ContentType="application/vnd.openxmlformats-officedocument.presentationml.slideLayout+xml"/>
  <Override PartName="/ppt/slideLayouts/slideLayout2335.xml" ContentType="application/vnd.openxmlformats-officedocument.presentationml.slideLayout+xml"/>
  <Override PartName="/ppt/slideLayouts/slideLayout2336.xml" ContentType="application/vnd.openxmlformats-officedocument.presentationml.slideLayout+xml"/>
  <Override PartName="/ppt/slideLayouts/slideLayout2337.xml" ContentType="application/vnd.openxmlformats-officedocument.presentationml.slideLayout+xml"/>
  <Override PartName="/ppt/slideLayouts/slideLayout2338.xml" ContentType="application/vnd.openxmlformats-officedocument.presentationml.slideLayout+xml"/>
  <Override PartName="/ppt/slideLayouts/slideLayout2339.xml" ContentType="application/vnd.openxmlformats-officedocument.presentationml.slideLayout+xml"/>
  <Override PartName="/ppt/slideLayouts/slideLayout2340.xml" ContentType="application/vnd.openxmlformats-officedocument.presentationml.slideLayout+xml"/>
  <Override PartName="/ppt/slideLayouts/slideLayout2341.xml" ContentType="application/vnd.openxmlformats-officedocument.presentationml.slideLayout+xml"/>
  <Override PartName="/ppt/slideLayouts/slideLayout2342.xml" ContentType="application/vnd.openxmlformats-officedocument.presentationml.slideLayout+xml"/>
  <Override PartName="/ppt/slideLayouts/slideLayout2343.xml" ContentType="application/vnd.openxmlformats-officedocument.presentationml.slideLayout+xml"/>
  <Override PartName="/ppt/slideLayouts/slideLayout2344.xml" ContentType="application/vnd.openxmlformats-officedocument.presentationml.slideLayout+xml"/>
  <Override PartName="/ppt/slideLayouts/slideLayout2345.xml" ContentType="application/vnd.openxmlformats-officedocument.presentationml.slideLayout+xml"/>
  <Override PartName="/ppt/slideLayouts/slideLayout2346.xml" ContentType="application/vnd.openxmlformats-officedocument.presentationml.slideLayout+xml"/>
  <Override PartName="/ppt/slideLayouts/slideLayout2347.xml" ContentType="application/vnd.openxmlformats-officedocument.presentationml.slideLayout+xml"/>
  <Override PartName="/ppt/slideLayouts/slideLayout2348.xml" ContentType="application/vnd.openxmlformats-officedocument.presentationml.slideLayout+xml"/>
  <Override PartName="/ppt/slideLayouts/slideLayout2349.xml" ContentType="application/vnd.openxmlformats-officedocument.presentationml.slideLayout+xml"/>
  <Override PartName="/ppt/slideLayouts/slideLayout2350.xml" ContentType="application/vnd.openxmlformats-officedocument.presentationml.slideLayout+xml"/>
  <Override PartName="/ppt/slideLayouts/slideLayout2351.xml" ContentType="application/vnd.openxmlformats-officedocument.presentationml.slideLayout+xml"/>
  <Override PartName="/ppt/slideLayouts/slideLayout2352.xml" ContentType="application/vnd.openxmlformats-officedocument.presentationml.slideLayout+xml"/>
  <Override PartName="/ppt/slideLayouts/slideLayout2353.xml" ContentType="application/vnd.openxmlformats-officedocument.presentationml.slideLayout+xml"/>
  <Override PartName="/ppt/slideLayouts/slideLayout2354.xml" ContentType="application/vnd.openxmlformats-officedocument.presentationml.slideLayout+xml"/>
  <Override PartName="/ppt/slideLayouts/slideLayout2355.xml" ContentType="application/vnd.openxmlformats-officedocument.presentationml.slideLayout+xml"/>
  <Override PartName="/ppt/slideLayouts/slideLayout2356.xml" ContentType="application/vnd.openxmlformats-officedocument.presentationml.slideLayout+xml"/>
  <Override PartName="/ppt/slideLayouts/slideLayout2357.xml" ContentType="application/vnd.openxmlformats-officedocument.presentationml.slideLayout+xml"/>
  <Override PartName="/ppt/slideLayouts/slideLayout2358.xml" ContentType="application/vnd.openxmlformats-officedocument.presentationml.slideLayout+xml"/>
  <Override PartName="/ppt/slideLayouts/slideLayout2359.xml" ContentType="application/vnd.openxmlformats-officedocument.presentationml.slideLayout+xml"/>
  <Override PartName="/ppt/slideLayouts/slideLayout2360.xml" ContentType="application/vnd.openxmlformats-officedocument.presentationml.slideLayout+xml"/>
  <Override PartName="/ppt/slideLayouts/slideLayout2361.xml" ContentType="application/vnd.openxmlformats-officedocument.presentationml.slideLayout+xml"/>
  <Override PartName="/ppt/slideLayouts/slideLayout2362.xml" ContentType="application/vnd.openxmlformats-officedocument.presentationml.slideLayout+xml"/>
  <Override PartName="/ppt/slideLayouts/slideLayout2363.xml" ContentType="application/vnd.openxmlformats-officedocument.presentationml.slideLayout+xml"/>
  <Override PartName="/ppt/slideLayouts/slideLayout2364.xml" ContentType="application/vnd.openxmlformats-officedocument.presentationml.slideLayout+xml"/>
  <Override PartName="/ppt/slideLayouts/slideLayout2365.xml" ContentType="application/vnd.openxmlformats-officedocument.presentationml.slideLayout+xml"/>
  <Override PartName="/ppt/slideLayouts/slideLayout2366.xml" ContentType="application/vnd.openxmlformats-officedocument.presentationml.slideLayout+xml"/>
  <Override PartName="/ppt/slideLayouts/slideLayout2367.xml" ContentType="application/vnd.openxmlformats-officedocument.presentationml.slideLayout+xml"/>
  <Override PartName="/ppt/slideLayouts/slideLayout2368.xml" ContentType="application/vnd.openxmlformats-officedocument.presentationml.slideLayout+xml"/>
  <Override PartName="/ppt/slideLayouts/slideLayout2369.xml" ContentType="application/vnd.openxmlformats-officedocument.presentationml.slideLayout+xml"/>
  <Override PartName="/ppt/slideLayouts/slideLayout2370.xml" ContentType="application/vnd.openxmlformats-officedocument.presentationml.slideLayout+xml"/>
  <Override PartName="/ppt/slideLayouts/slideLayout2371.xml" ContentType="application/vnd.openxmlformats-officedocument.presentationml.slideLayout+xml"/>
  <Override PartName="/ppt/slideLayouts/slideLayout2372.xml" ContentType="application/vnd.openxmlformats-officedocument.presentationml.slideLayout+xml"/>
  <Override PartName="/ppt/slideLayouts/slideLayout2373.xml" ContentType="application/vnd.openxmlformats-officedocument.presentationml.slideLayout+xml"/>
  <Override PartName="/ppt/slideLayouts/slideLayout2374.xml" ContentType="application/vnd.openxmlformats-officedocument.presentationml.slideLayout+xml"/>
  <Override PartName="/ppt/slideLayouts/slideLayout2375.xml" ContentType="application/vnd.openxmlformats-officedocument.presentationml.slideLayout+xml"/>
  <Override PartName="/ppt/slideLayouts/slideLayout2376.xml" ContentType="application/vnd.openxmlformats-officedocument.presentationml.slideLayout+xml"/>
  <Override PartName="/ppt/slideLayouts/slideLayout2377.xml" ContentType="application/vnd.openxmlformats-officedocument.presentationml.slideLayout+xml"/>
  <Override PartName="/ppt/slideLayouts/slideLayout2378.xml" ContentType="application/vnd.openxmlformats-officedocument.presentationml.slideLayout+xml"/>
  <Override PartName="/ppt/slideLayouts/slideLayout2379.xml" ContentType="application/vnd.openxmlformats-officedocument.presentationml.slideLayout+xml"/>
  <Override PartName="/ppt/slideLayouts/slideLayout2380.xml" ContentType="application/vnd.openxmlformats-officedocument.presentationml.slideLayout+xml"/>
  <Override PartName="/ppt/slideLayouts/slideLayout2381.xml" ContentType="application/vnd.openxmlformats-officedocument.presentationml.slideLayout+xml"/>
  <Override PartName="/ppt/slideLayouts/slideLayout2382.xml" ContentType="application/vnd.openxmlformats-officedocument.presentationml.slideLayout+xml"/>
  <Override PartName="/ppt/slideLayouts/slideLayout2383.xml" ContentType="application/vnd.openxmlformats-officedocument.presentationml.slideLayout+xml"/>
  <Override PartName="/ppt/slideLayouts/slideLayout2384.xml" ContentType="application/vnd.openxmlformats-officedocument.presentationml.slideLayout+xml"/>
  <Override PartName="/ppt/slideLayouts/slideLayout2385.xml" ContentType="application/vnd.openxmlformats-officedocument.presentationml.slideLayout+xml"/>
  <Override PartName="/ppt/slideLayouts/slideLayout2386.xml" ContentType="application/vnd.openxmlformats-officedocument.presentationml.slideLayout+xml"/>
  <Override PartName="/ppt/slideLayouts/slideLayout2387.xml" ContentType="application/vnd.openxmlformats-officedocument.presentationml.slideLayout+xml"/>
  <Override PartName="/ppt/slideLayouts/slideLayout2388.xml" ContentType="application/vnd.openxmlformats-officedocument.presentationml.slideLayout+xml"/>
  <Override PartName="/ppt/slideLayouts/slideLayout2389.xml" ContentType="application/vnd.openxmlformats-officedocument.presentationml.slideLayout+xml"/>
  <Override PartName="/ppt/slideLayouts/slideLayout2390.xml" ContentType="application/vnd.openxmlformats-officedocument.presentationml.slideLayout+xml"/>
  <Override PartName="/ppt/slideLayouts/slideLayout2391.xml" ContentType="application/vnd.openxmlformats-officedocument.presentationml.slideLayout+xml"/>
  <Override PartName="/ppt/slideLayouts/slideLayout2392.xml" ContentType="application/vnd.openxmlformats-officedocument.presentationml.slideLayout+xml"/>
  <Override PartName="/ppt/slideLayouts/slideLayout2393.xml" ContentType="application/vnd.openxmlformats-officedocument.presentationml.slideLayout+xml"/>
  <Override PartName="/ppt/slideLayouts/slideLayout2394.xml" ContentType="application/vnd.openxmlformats-officedocument.presentationml.slideLayout+xml"/>
  <Override PartName="/ppt/slideLayouts/slideLayout2395.xml" ContentType="application/vnd.openxmlformats-officedocument.presentationml.slideLayout+xml"/>
  <Override PartName="/ppt/slideLayouts/slideLayout2396.xml" ContentType="application/vnd.openxmlformats-officedocument.presentationml.slideLayout+xml"/>
  <Override PartName="/ppt/slideLayouts/slideLayout2397.xml" ContentType="application/vnd.openxmlformats-officedocument.presentationml.slideLayout+xml"/>
  <Override PartName="/ppt/slideLayouts/slideLayout2398.xml" ContentType="application/vnd.openxmlformats-officedocument.presentationml.slideLayout+xml"/>
  <Override PartName="/ppt/slideLayouts/slideLayout2399.xml" ContentType="application/vnd.openxmlformats-officedocument.presentationml.slideLayout+xml"/>
  <Override PartName="/ppt/slideLayouts/slideLayout2400.xml" ContentType="application/vnd.openxmlformats-officedocument.presentationml.slideLayout+xml"/>
  <Override PartName="/ppt/slideLayouts/slideLayout2401.xml" ContentType="application/vnd.openxmlformats-officedocument.presentationml.slideLayout+xml"/>
  <Override PartName="/ppt/slideLayouts/slideLayout2402.xml" ContentType="application/vnd.openxmlformats-officedocument.presentationml.slideLayout+xml"/>
  <Override PartName="/ppt/slideLayouts/slideLayout2403.xml" ContentType="application/vnd.openxmlformats-officedocument.presentationml.slideLayout+xml"/>
  <Override PartName="/ppt/slideLayouts/slideLayout2404.xml" ContentType="application/vnd.openxmlformats-officedocument.presentationml.slideLayout+xml"/>
  <Override PartName="/ppt/slideLayouts/slideLayout2405.xml" ContentType="application/vnd.openxmlformats-officedocument.presentationml.slideLayout+xml"/>
  <Override PartName="/ppt/slideLayouts/slideLayout2406.xml" ContentType="application/vnd.openxmlformats-officedocument.presentationml.slideLayout+xml"/>
  <Override PartName="/ppt/slideLayouts/slideLayout2407.xml" ContentType="application/vnd.openxmlformats-officedocument.presentationml.slideLayout+xml"/>
  <Override PartName="/ppt/slideLayouts/slideLayout2408.xml" ContentType="application/vnd.openxmlformats-officedocument.presentationml.slideLayout+xml"/>
  <Override PartName="/ppt/slideLayouts/slideLayout2409.xml" ContentType="application/vnd.openxmlformats-officedocument.presentationml.slideLayout+xml"/>
  <Override PartName="/ppt/slideLayouts/slideLayout2410.xml" ContentType="application/vnd.openxmlformats-officedocument.presentationml.slideLayout+xml"/>
  <Override PartName="/ppt/slideLayouts/slideLayout2411.xml" ContentType="application/vnd.openxmlformats-officedocument.presentationml.slideLayout+xml"/>
  <Override PartName="/ppt/slideLayouts/slideLayout2412.xml" ContentType="application/vnd.openxmlformats-officedocument.presentationml.slideLayout+xml"/>
  <Override PartName="/ppt/slideLayouts/slideLayout2413.xml" ContentType="application/vnd.openxmlformats-officedocument.presentationml.slideLayout+xml"/>
  <Override PartName="/ppt/slideLayouts/slideLayout2414.xml" ContentType="application/vnd.openxmlformats-officedocument.presentationml.slideLayout+xml"/>
  <Override PartName="/ppt/slideLayouts/slideLayout2415.xml" ContentType="application/vnd.openxmlformats-officedocument.presentationml.slideLayout+xml"/>
  <Override PartName="/ppt/slideLayouts/slideLayout2416.xml" ContentType="application/vnd.openxmlformats-officedocument.presentationml.slideLayout+xml"/>
  <Override PartName="/ppt/slideLayouts/slideLayout2417.xml" ContentType="application/vnd.openxmlformats-officedocument.presentationml.slideLayout+xml"/>
  <Override PartName="/ppt/slideLayouts/slideLayout2418.xml" ContentType="application/vnd.openxmlformats-officedocument.presentationml.slideLayout+xml"/>
  <Override PartName="/ppt/slideLayouts/slideLayout2419.xml" ContentType="application/vnd.openxmlformats-officedocument.presentationml.slideLayout+xml"/>
  <Override PartName="/ppt/slideLayouts/slideLayout2420.xml" ContentType="application/vnd.openxmlformats-officedocument.presentationml.slideLayout+xml"/>
  <Override PartName="/ppt/slideLayouts/slideLayout2421.xml" ContentType="application/vnd.openxmlformats-officedocument.presentationml.slideLayout+xml"/>
  <Override PartName="/ppt/slideLayouts/slideLayout2422.xml" ContentType="application/vnd.openxmlformats-officedocument.presentationml.slideLayout+xml"/>
  <Override PartName="/ppt/slideLayouts/slideLayout2423.xml" ContentType="application/vnd.openxmlformats-officedocument.presentationml.slideLayout+xml"/>
  <Override PartName="/ppt/slideLayouts/slideLayout2424.xml" ContentType="application/vnd.openxmlformats-officedocument.presentationml.slideLayout+xml"/>
  <Override PartName="/ppt/slideLayouts/slideLayout2425.xml" ContentType="application/vnd.openxmlformats-officedocument.presentationml.slideLayout+xml"/>
  <Override PartName="/ppt/slideLayouts/slideLayout2426.xml" ContentType="application/vnd.openxmlformats-officedocument.presentationml.slideLayout+xml"/>
  <Override PartName="/ppt/slideLayouts/slideLayout2427.xml" ContentType="application/vnd.openxmlformats-officedocument.presentationml.slideLayout+xml"/>
  <Override PartName="/ppt/slideLayouts/slideLayout2428.xml" ContentType="application/vnd.openxmlformats-officedocument.presentationml.slideLayout+xml"/>
  <Override PartName="/ppt/slideLayouts/slideLayout2429.xml" ContentType="application/vnd.openxmlformats-officedocument.presentationml.slideLayout+xml"/>
  <Override PartName="/ppt/slideLayouts/slideLayout2430.xml" ContentType="application/vnd.openxmlformats-officedocument.presentationml.slideLayout+xml"/>
  <Override PartName="/ppt/slideLayouts/slideLayout2431.xml" ContentType="application/vnd.openxmlformats-officedocument.presentationml.slideLayout+xml"/>
  <Override PartName="/ppt/slideLayouts/slideLayout2432.xml" ContentType="application/vnd.openxmlformats-officedocument.presentationml.slideLayout+xml"/>
  <Override PartName="/ppt/slideLayouts/slideLayout2433.xml" ContentType="application/vnd.openxmlformats-officedocument.presentationml.slideLayout+xml"/>
  <Override PartName="/ppt/slideLayouts/slideLayout2434.xml" ContentType="application/vnd.openxmlformats-officedocument.presentationml.slideLayout+xml"/>
  <Override PartName="/ppt/slideLayouts/slideLayout2435.xml" ContentType="application/vnd.openxmlformats-officedocument.presentationml.slideLayout+xml"/>
  <Override PartName="/ppt/slideLayouts/slideLayout2436.xml" ContentType="application/vnd.openxmlformats-officedocument.presentationml.slideLayout+xml"/>
  <Override PartName="/ppt/slideLayouts/slideLayout2437.xml" ContentType="application/vnd.openxmlformats-officedocument.presentationml.slideLayout+xml"/>
  <Override PartName="/ppt/slideLayouts/slideLayout2438.xml" ContentType="application/vnd.openxmlformats-officedocument.presentationml.slideLayout+xml"/>
  <Override PartName="/ppt/slideLayouts/slideLayout2439.xml" ContentType="application/vnd.openxmlformats-officedocument.presentationml.slideLayout+xml"/>
  <Override PartName="/ppt/slideLayouts/slideLayout2440.xml" ContentType="application/vnd.openxmlformats-officedocument.presentationml.slideLayout+xml"/>
  <Override PartName="/ppt/slideLayouts/slideLayout2441.xml" ContentType="application/vnd.openxmlformats-officedocument.presentationml.slideLayout+xml"/>
  <Override PartName="/ppt/slideLayouts/slideLayout2442.xml" ContentType="application/vnd.openxmlformats-officedocument.presentationml.slideLayout+xml"/>
  <Override PartName="/ppt/slideLayouts/slideLayout2443.xml" ContentType="application/vnd.openxmlformats-officedocument.presentationml.slideLayout+xml"/>
  <Override PartName="/ppt/slideLayouts/slideLayout2444.xml" ContentType="application/vnd.openxmlformats-officedocument.presentationml.slideLayout+xml"/>
  <Override PartName="/ppt/slideLayouts/slideLayout2445.xml" ContentType="application/vnd.openxmlformats-officedocument.presentationml.slideLayout+xml"/>
  <Override PartName="/ppt/slideLayouts/slideLayout2446.xml" ContentType="application/vnd.openxmlformats-officedocument.presentationml.slideLayout+xml"/>
  <Override PartName="/ppt/slideLayouts/slideLayout2447.xml" ContentType="application/vnd.openxmlformats-officedocument.presentationml.slideLayout+xml"/>
  <Override PartName="/ppt/slideLayouts/slideLayout2448.xml" ContentType="application/vnd.openxmlformats-officedocument.presentationml.slideLayout+xml"/>
  <Override PartName="/ppt/slideLayouts/slideLayout2449.xml" ContentType="application/vnd.openxmlformats-officedocument.presentationml.slideLayout+xml"/>
  <Override PartName="/ppt/slideLayouts/slideLayout2450.xml" ContentType="application/vnd.openxmlformats-officedocument.presentationml.slideLayout+xml"/>
  <Override PartName="/ppt/slideLayouts/slideLayout2451.xml" ContentType="application/vnd.openxmlformats-officedocument.presentationml.slideLayout+xml"/>
  <Override PartName="/ppt/slideLayouts/slideLayout2452.xml" ContentType="application/vnd.openxmlformats-officedocument.presentationml.slideLayout+xml"/>
  <Override PartName="/ppt/slideLayouts/slideLayout2453.xml" ContentType="application/vnd.openxmlformats-officedocument.presentationml.slideLayout+xml"/>
  <Override PartName="/ppt/slideLayouts/slideLayout2454.xml" ContentType="application/vnd.openxmlformats-officedocument.presentationml.slideLayout+xml"/>
  <Override PartName="/ppt/slideLayouts/slideLayout2455.xml" ContentType="application/vnd.openxmlformats-officedocument.presentationml.slideLayout+xml"/>
  <Override PartName="/ppt/slideLayouts/slideLayout2456.xml" ContentType="application/vnd.openxmlformats-officedocument.presentationml.slideLayout+xml"/>
  <Override PartName="/ppt/slideLayouts/slideLayout2457.xml" ContentType="application/vnd.openxmlformats-officedocument.presentationml.slideLayout+xml"/>
  <Override PartName="/ppt/slideLayouts/slideLayout2458.xml" ContentType="application/vnd.openxmlformats-officedocument.presentationml.slideLayout+xml"/>
  <Override PartName="/ppt/slideLayouts/slideLayout2459.xml" ContentType="application/vnd.openxmlformats-officedocument.presentationml.slideLayout+xml"/>
  <Override PartName="/ppt/slideLayouts/slideLayout2460.xml" ContentType="application/vnd.openxmlformats-officedocument.presentationml.slideLayout+xml"/>
  <Override PartName="/ppt/slideLayouts/slideLayout2461.xml" ContentType="application/vnd.openxmlformats-officedocument.presentationml.slideLayout+xml"/>
  <Override PartName="/ppt/slideLayouts/slideLayout2462.xml" ContentType="application/vnd.openxmlformats-officedocument.presentationml.slideLayout+xml"/>
  <Override PartName="/ppt/slideLayouts/slideLayout2463.xml" ContentType="application/vnd.openxmlformats-officedocument.presentationml.slideLayout+xml"/>
  <Override PartName="/ppt/slideLayouts/slideLayout2464.xml" ContentType="application/vnd.openxmlformats-officedocument.presentationml.slideLayout+xml"/>
  <Override PartName="/ppt/slideLayouts/slideLayout2465.xml" ContentType="application/vnd.openxmlformats-officedocument.presentationml.slideLayout+xml"/>
  <Override PartName="/ppt/slideLayouts/slideLayout2466.xml" ContentType="application/vnd.openxmlformats-officedocument.presentationml.slideLayout+xml"/>
  <Override PartName="/ppt/slideLayouts/slideLayout2467.xml" ContentType="application/vnd.openxmlformats-officedocument.presentationml.slideLayout+xml"/>
  <Override PartName="/ppt/slideLayouts/slideLayout2468.xml" ContentType="application/vnd.openxmlformats-officedocument.presentationml.slideLayout+xml"/>
  <Override PartName="/ppt/slideLayouts/slideLayout2469.xml" ContentType="application/vnd.openxmlformats-officedocument.presentationml.slideLayout+xml"/>
  <Override PartName="/ppt/slideLayouts/slideLayout2470.xml" ContentType="application/vnd.openxmlformats-officedocument.presentationml.slideLayout+xml"/>
  <Override PartName="/ppt/slideLayouts/slideLayout2471.xml" ContentType="application/vnd.openxmlformats-officedocument.presentationml.slideLayout+xml"/>
  <Override PartName="/ppt/slideLayouts/slideLayout2472.xml" ContentType="application/vnd.openxmlformats-officedocument.presentationml.slideLayout+xml"/>
  <Override PartName="/ppt/slideLayouts/slideLayout2473.xml" ContentType="application/vnd.openxmlformats-officedocument.presentationml.slideLayout+xml"/>
  <Override PartName="/ppt/slideLayouts/slideLayout2474.xml" ContentType="application/vnd.openxmlformats-officedocument.presentationml.slideLayout+xml"/>
  <Override PartName="/ppt/slideLayouts/slideLayout2475.xml" ContentType="application/vnd.openxmlformats-officedocument.presentationml.slideLayout+xml"/>
  <Override PartName="/ppt/slideLayouts/slideLayout2476.xml" ContentType="application/vnd.openxmlformats-officedocument.presentationml.slideLayout+xml"/>
  <Override PartName="/ppt/slideLayouts/slideLayout2477.xml" ContentType="application/vnd.openxmlformats-officedocument.presentationml.slideLayout+xml"/>
  <Override PartName="/ppt/slideLayouts/slideLayout2478.xml" ContentType="application/vnd.openxmlformats-officedocument.presentationml.slideLayout+xml"/>
  <Override PartName="/ppt/slideLayouts/slideLayout2479.xml" ContentType="application/vnd.openxmlformats-officedocument.presentationml.slideLayout+xml"/>
  <Override PartName="/ppt/slideLayouts/slideLayout2480.xml" ContentType="application/vnd.openxmlformats-officedocument.presentationml.slideLayout+xml"/>
  <Override PartName="/ppt/slideLayouts/slideLayout2481.xml" ContentType="application/vnd.openxmlformats-officedocument.presentationml.slideLayout+xml"/>
  <Override PartName="/ppt/slideLayouts/slideLayout2482.xml" ContentType="application/vnd.openxmlformats-officedocument.presentationml.slideLayout+xml"/>
  <Override PartName="/ppt/slideLayouts/slideLayout2483.xml" ContentType="application/vnd.openxmlformats-officedocument.presentationml.slideLayout+xml"/>
  <Override PartName="/ppt/slideLayouts/slideLayout2484.xml" ContentType="application/vnd.openxmlformats-officedocument.presentationml.slideLayout+xml"/>
  <Override PartName="/ppt/slideLayouts/slideLayout2485.xml" ContentType="application/vnd.openxmlformats-officedocument.presentationml.slideLayout+xml"/>
  <Override PartName="/ppt/slideLayouts/slideLayout2486.xml" ContentType="application/vnd.openxmlformats-officedocument.presentationml.slideLayout+xml"/>
  <Override PartName="/ppt/slideLayouts/slideLayout2487.xml" ContentType="application/vnd.openxmlformats-officedocument.presentationml.slideLayout+xml"/>
  <Override PartName="/ppt/slideLayouts/slideLayout2488.xml" ContentType="application/vnd.openxmlformats-officedocument.presentationml.slideLayout+xml"/>
  <Override PartName="/ppt/slideLayouts/slideLayout2489.xml" ContentType="application/vnd.openxmlformats-officedocument.presentationml.slideLayout+xml"/>
  <Override PartName="/ppt/slideLayouts/slideLayout2490.xml" ContentType="application/vnd.openxmlformats-officedocument.presentationml.slideLayout+xml"/>
  <Override PartName="/ppt/slideLayouts/slideLayout2491.xml" ContentType="application/vnd.openxmlformats-officedocument.presentationml.slideLayout+xml"/>
  <Override PartName="/ppt/slideLayouts/slideLayout2492.xml" ContentType="application/vnd.openxmlformats-officedocument.presentationml.slideLayout+xml"/>
  <Override PartName="/ppt/slideLayouts/slideLayout2493.xml" ContentType="application/vnd.openxmlformats-officedocument.presentationml.slideLayout+xml"/>
  <Override PartName="/ppt/slideLayouts/slideLayout2494.xml" ContentType="application/vnd.openxmlformats-officedocument.presentationml.slideLayout+xml"/>
  <Override PartName="/ppt/slideLayouts/slideLayout2495.xml" ContentType="application/vnd.openxmlformats-officedocument.presentationml.slideLayout+xml"/>
  <Override PartName="/ppt/slideLayouts/slideLayout2496.xml" ContentType="application/vnd.openxmlformats-officedocument.presentationml.slideLayout+xml"/>
  <Override PartName="/ppt/slideLayouts/slideLayout2497.xml" ContentType="application/vnd.openxmlformats-officedocument.presentationml.slideLayout+xml"/>
  <Override PartName="/ppt/slideLayouts/slideLayout2498.xml" ContentType="application/vnd.openxmlformats-officedocument.presentationml.slideLayout+xml"/>
  <Override PartName="/ppt/slideLayouts/slideLayout2499.xml" ContentType="application/vnd.openxmlformats-officedocument.presentationml.slideLayout+xml"/>
  <Override PartName="/ppt/slideLayouts/slideLayout2500.xml" ContentType="application/vnd.openxmlformats-officedocument.presentationml.slideLayout+xml"/>
  <Override PartName="/ppt/slideLayouts/slideLayout2501.xml" ContentType="application/vnd.openxmlformats-officedocument.presentationml.slideLayout+xml"/>
  <Override PartName="/ppt/slideLayouts/slideLayout2502.xml" ContentType="application/vnd.openxmlformats-officedocument.presentationml.slideLayout+xml"/>
  <Override PartName="/ppt/slideLayouts/slideLayout2503.xml" ContentType="application/vnd.openxmlformats-officedocument.presentationml.slideLayout+xml"/>
  <Override PartName="/ppt/slideLayouts/slideLayout2504.xml" ContentType="application/vnd.openxmlformats-officedocument.presentationml.slideLayout+xml"/>
  <Override PartName="/ppt/slideLayouts/slideLayout2505.xml" ContentType="application/vnd.openxmlformats-officedocument.presentationml.slideLayout+xml"/>
  <Override PartName="/ppt/slideLayouts/slideLayout2506.xml" ContentType="application/vnd.openxmlformats-officedocument.presentationml.slideLayout+xml"/>
  <Override PartName="/ppt/slideLayouts/slideLayout2507.xml" ContentType="application/vnd.openxmlformats-officedocument.presentationml.slideLayout+xml"/>
  <Override PartName="/ppt/slideLayouts/slideLayout2508.xml" ContentType="application/vnd.openxmlformats-officedocument.presentationml.slideLayout+xml"/>
  <Override PartName="/ppt/slideLayouts/slideLayout2509.xml" ContentType="application/vnd.openxmlformats-officedocument.presentationml.slideLayout+xml"/>
  <Override PartName="/ppt/slideLayouts/slideLayout2510.xml" ContentType="application/vnd.openxmlformats-officedocument.presentationml.slideLayout+xml"/>
  <Override PartName="/ppt/slideLayouts/slideLayout2511.xml" ContentType="application/vnd.openxmlformats-officedocument.presentationml.slideLayout+xml"/>
  <Override PartName="/ppt/slideLayouts/slideLayout2512.xml" ContentType="application/vnd.openxmlformats-officedocument.presentationml.slideLayout+xml"/>
  <Override PartName="/ppt/slideLayouts/slideLayout2513.xml" ContentType="application/vnd.openxmlformats-officedocument.presentationml.slideLayout+xml"/>
  <Override PartName="/ppt/slideLayouts/slideLayout2514.xml" ContentType="application/vnd.openxmlformats-officedocument.presentationml.slideLayout+xml"/>
  <Override PartName="/ppt/slideLayouts/slideLayout2515.xml" ContentType="application/vnd.openxmlformats-officedocument.presentationml.slideLayout+xml"/>
  <Override PartName="/ppt/slideLayouts/slideLayout2516.xml" ContentType="application/vnd.openxmlformats-officedocument.presentationml.slideLayout+xml"/>
  <Override PartName="/ppt/slideLayouts/slideLayout2517.xml" ContentType="application/vnd.openxmlformats-officedocument.presentationml.slideLayout+xml"/>
  <Override PartName="/ppt/slideLayouts/slideLayout2518.xml" ContentType="application/vnd.openxmlformats-officedocument.presentationml.slideLayout+xml"/>
  <Override PartName="/ppt/slideLayouts/slideLayout2519.xml" ContentType="application/vnd.openxmlformats-officedocument.presentationml.slideLayout+xml"/>
  <Override PartName="/ppt/slideLayouts/slideLayout2520.xml" ContentType="application/vnd.openxmlformats-officedocument.presentationml.slideLayout+xml"/>
  <Override PartName="/ppt/slideLayouts/slideLayout2521.xml" ContentType="application/vnd.openxmlformats-officedocument.presentationml.slideLayout+xml"/>
  <Override PartName="/ppt/slideLayouts/slideLayout2522.xml" ContentType="application/vnd.openxmlformats-officedocument.presentationml.slideLayout+xml"/>
  <Override PartName="/ppt/slideLayouts/slideLayout2523.xml" ContentType="application/vnd.openxmlformats-officedocument.presentationml.slideLayout+xml"/>
  <Override PartName="/ppt/slideLayouts/slideLayout2524.xml" ContentType="application/vnd.openxmlformats-officedocument.presentationml.slideLayout+xml"/>
  <Override PartName="/ppt/slideLayouts/slideLayout2525.xml" ContentType="application/vnd.openxmlformats-officedocument.presentationml.slideLayout+xml"/>
  <Override PartName="/ppt/slideLayouts/slideLayout2526.xml" ContentType="application/vnd.openxmlformats-officedocument.presentationml.slideLayout+xml"/>
  <Override PartName="/ppt/slideLayouts/slideLayout2527.xml" ContentType="application/vnd.openxmlformats-officedocument.presentationml.slideLayout+xml"/>
  <Override PartName="/ppt/slideLayouts/slideLayout2528.xml" ContentType="application/vnd.openxmlformats-officedocument.presentationml.slideLayout+xml"/>
  <Override PartName="/ppt/slideLayouts/slideLayout2529.xml" ContentType="application/vnd.openxmlformats-officedocument.presentationml.slideLayout+xml"/>
  <Override PartName="/ppt/slideLayouts/slideLayout2530.xml" ContentType="application/vnd.openxmlformats-officedocument.presentationml.slideLayout+xml"/>
  <Override PartName="/ppt/slideLayouts/slideLayout2531.xml" ContentType="application/vnd.openxmlformats-officedocument.presentationml.slideLayout+xml"/>
  <Override PartName="/ppt/slideLayouts/slideLayout2532.xml" ContentType="application/vnd.openxmlformats-officedocument.presentationml.slideLayout+xml"/>
  <Override PartName="/ppt/slideLayouts/slideLayout2533.xml" ContentType="application/vnd.openxmlformats-officedocument.presentationml.slideLayout+xml"/>
  <Override PartName="/ppt/slideLayouts/slideLayout2534.xml" ContentType="application/vnd.openxmlformats-officedocument.presentationml.slideLayout+xml"/>
  <Override PartName="/ppt/slideLayouts/slideLayout2535.xml" ContentType="application/vnd.openxmlformats-officedocument.presentationml.slideLayout+xml"/>
  <Override PartName="/ppt/slideLayouts/slideLayout2536.xml" ContentType="application/vnd.openxmlformats-officedocument.presentationml.slideLayout+xml"/>
  <Override PartName="/ppt/slideLayouts/slideLayout2537.xml" ContentType="application/vnd.openxmlformats-officedocument.presentationml.slideLayout+xml"/>
  <Override PartName="/ppt/slideLayouts/slideLayout2538.xml" ContentType="application/vnd.openxmlformats-officedocument.presentationml.slideLayout+xml"/>
  <Override PartName="/ppt/slideLayouts/slideLayout2539.xml" ContentType="application/vnd.openxmlformats-officedocument.presentationml.slideLayout+xml"/>
  <Override PartName="/ppt/slideLayouts/slideLayout2540.xml" ContentType="application/vnd.openxmlformats-officedocument.presentationml.slideLayout+xml"/>
  <Override PartName="/ppt/slideLayouts/slideLayout2541.xml" ContentType="application/vnd.openxmlformats-officedocument.presentationml.slideLayout+xml"/>
  <Override PartName="/ppt/slideLayouts/slideLayout2542.xml" ContentType="application/vnd.openxmlformats-officedocument.presentationml.slideLayout+xml"/>
  <Override PartName="/ppt/slideLayouts/slideLayout2543.xml" ContentType="application/vnd.openxmlformats-officedocument.presentationml.slideLayout+xml"/>
  <Override PartName="/ppt/slideLayouts/slideLayout2544.xml" ContentType="application/vnd.openxmlformats-officedocument.presentationml.slideLayout+xml"/>
  <Override PartName="/ppt/slideLayouts/slideLayout2545.xml" ContentType="application/vnd.openxmlformats-officedocument.presentationml.slideLayout+xml"/>
  <Override PartName="/ppt/slideLayouts/slideLayout2546.xml" ContentType="application/vnd.openxmlformats-officedocument.presentationml.slideLayout+xml"/>
  <Override PartName="/ppt/slideLayouts/slideLayout2547.xml" ContentType="application/vnd.openxmlformats-officedocument.presentationml.slideLayout+xml"/>
  <Override PartName="/ppt/slideLayouts/slideLayout2548.xml" ContentType="application/vnd.openxmlformats-officedocument.presentationml.slideLayout+xml"/>
  <Override PartName="/ppt/slideLayouts/slideLayout2549.xml" ContentType="application/vnd.openxmlformats-officedocument.presentationml.slideLayout+xml"/>
  <Override PartName="/ppt/slideLayouts/slideLayout2550.xml" ContentType="application/vnd.openxmlformats-officedocument.presentationml.slideLayout+xml"/>
  <Override PartName="/ppt/slideLayouts/slideLayout2551.xml" ContentType="application/vnd.openxmlformats-officedocument.presentationml.slideLayout+xml"/>
  <Override PartName="/ppt/slideLayouts/slideLayout2552.xml" ContentType="application/vnd.openxmlformats-officedocument.presentationml.slideLayout+xml"/>
  <Override PartName="/ppt/slideLayouts/slideLayout2553.xml" ContentType="application/vnd.openxmlformats-officedocument.presentationml.slideLayout+xml"/>
  <Override PartName="/ppt/slideLayouts/slideLayout2554.xml" ContentType="application/vnd.openxmlformats-officedocument.presentationml.slideLayout+xml"/>
  <Override PartName="/ppt/slideLayouts/slideLayout2555.xml" ContentType="application/vnd.openxmlformats-officedocument.presentationml.slideLayout+xml"/>
  <Override PartName="/ppt/slideLayouts/slideLayout2556.xml" ContentType="application/vnd.openxmlformats-officedocument.presentationml.slideLayout+xml"/>
  <Override PartName="/ppt/slideLayouts/slideLayout2557.xml" ContentType="application/vnd.openxmlformats-officedocument.presentationml.slideLayout+xml"/>
  <Override PartName="/ppt/slideLayouts/slideLayout2558.xml" ContentType="application/vnd.openxmlformats-officedocument.presentationml.slideLayout+xml"/>
  <Override PartName="/ppt/slideLayouts/slideLayout2559.xml" ContentType="application/vnd.openxmlformats-officedocument.presentationml.slideLayout+xml"/>
  <Override PartName="/ppt/slideLayouts/slideLayout2560.xml" ContentType="application/vnd.openxmlformats-officedocument.presentationml.slideLayout+xml"/>
  <Override PartName="/ppt/slideLayouts/slideLayout2561.xml" ContentType="application/vnd.openxmlformats-officedocument.presentationml.slideLayout+xml"/>
  <Override PartName="/ppt/slideLayouts/slideLayout2562.xml" ContentType="application/vnd.openxmlformats-officedocument.presentationml.slideLayout+xml"/>
  <Override PartName="/ppt/slideLayouts/slideLayout2563.xml" ContentType="application/vnd.openxmlformats-officedocument.presentationml.slideLayout+xml"/>
  <Override PartName="/ppt/slideLayouts/slideLayout2564.xml" ContentType="application/vnd.openxmlformats-officedocument.presentationml.slideLayout+xml"/>
  <Override PartName="/ppt/slideLayouts/slideLayout2565.xml" ContentType="application/vnd.openxmlformats-officedocument.presentationml.slideLayout+xml"/>
  <Override PartName="/ppt/slideLayouts/slideLayout2566.xml" ContentType="application/vnd.openxmlformats-officedocument.presentationml.slideLayout+xml"/>
  <Override PartName="/ppt/slideLayouts/slideLayout2567.xml" ContentType="application/vnd.openxmlformats-officedocument.presentationml.slideLayout+xml"/>
  <Override PartName="/ppt/slideLayouts/slideLayout2568.xml" ContentType="application/vnd.openxmlformats-officedocument.presentationml.slideLayout+xml"/>
  <Override PartName="/ppt/slideLayouts/slideLayout2569.xml" ContentType="application/vnd.openxmlformats-officedocument.presentationml.slideLayout+xml"/>
  <Override PartName="/ppt/slideLayouts/slideLayout2570.xml" ContentType="application/vnd.openxmlformats-officedocument.presentationml.slideLayout+xml"/>
  <Override PartName="/ppt/slideLayouts/slideLayout2571.xml" ContentType="application/vnd.openxmlformats-officedocument.presentationml.slideLayout+xml"/>
  <Override PartName="/ppt/slideLayouts/slideLayout2572.xml" ContentType="application/vnd.openxmlformats-officedocument.presentationml.slideLayout+xml"/>
  <Override PartName="/ppt/slideLayouts/slideLayout2573.xml" ContentType="application/vnd.openxmlformats-officedocument.presentationml.slideLayout+xml"/>
  <Override PartName="/ppt/slideLayouts/slideLayout2574.xml" ContentType="application/vnd.openxmlformats-officedocument.presentationml.slideLayout+xml"/>
  <Override PartName="/ppt/slideLayouts/slideLayout2575.xml" ContentType="application/vnd.openxmlformats-officedocument.presentationml.slideLayout+xml"/>
  <Override PartName="/ppt/slideLayouts/slideLayout2576.xml" ContentType="application/vnd.openxmlformats-officedocument.presentationml.slideLayout+xml"/>
  <Override PartName="/ppt/slideLayouts/slideLayout2577.xml" ContentType="application/vnd.openxmlformats-officedocument.presentationml.slideLayout+xml"/>
  <Override PartName="/ppt/slideLayouts/slideLayout2578.xml" ContentType="application/vnd.openxmlformats-officedocument.presentationml.slideLayout+xml"/>
  <Override PartName="/ppt/slideLayouts/slideLayout2579.xml" ContentType="application/vnd.openxmlformats-officedocument.presentationml.slideLayout+xml"/>
  <Override PartName="/ppt/slideLayouts/slideLayout2580.xml" ContentType="application/vnd.openxmlformats-officedocument.presentationml.slideLayout+xml"/>
  <Override PartName="/ppt/slideLayouts/slideLayout2581.xml" ContentType="application/vnd.openxmlformats-officedocument.presentationml.slideLayout+xml"/>
  <Override PartName="/ppt/slideLayouts/slideLayout2582.xml" ContentType="application/vnd.openxmlformats-officedocument.presentationml.slideLayout+xml"/>
  <Override PartName="/ppt/slideLayouts/slideLayout2583.xml" ContentType="application/vnd.openxmlformats-officedocument.presentationml.slideLayout+xml"/>
  <Override PartName="/ppt/slideLayouts/slideLayout2584.xml" ContentType="application/vnd.openxmlformats-officedocument.presentationml.slideLayout+xml"/>
  <Override PartName="/ppt/slideLayouts/slideLayout2585.xml" ContentType="application/vnd.openxmlformats-officedocument.presentationml.slideLayout+xml"/>
  <Override PartName="/ppt/slideLayouts/slideLayout2586.xml" ContentType="application/vnd.openxmlformats-officedocument.presentationml.slideLayout+xml"/>
  <Override PartName="/ppt/slideLayouts/slideLayout2587.xml" ContentType="application/vnd.openxmlformats-officedocument.presentationml.slideLayout+xml"/>
  <Override PartName="/ppt/slideLayouts/slideLayout2588.xml" ContentType="application/vnd.openxmlformats-officedocument.presentationml.slideLayout+xml"/>
  <Override PartName="/ppt/slideLayouts/slideLayout2589.xml" ContentType="application/vnd.openxmlformats-officedocument.presentationml.slideLayout+xml"/>
  <Override PartName="/ppt/slideLayouts/slideLayout2590.xml" ContentType="application/vnd.openxmlformats-officedocument.presentationml.slideLayout+xml"/>
  <Override PartName="/ppt/slideLayouts/slideLayout2591.xml" ContentType="application/vnd.openxmlformats-officedocument.presentationml.slideLayout+xml"/>
  <Override PartName="/ppt/slideLayouts/slideLayout2592.xml" ContentType="application/vnd.openxmlformats-officedocument.presentationml.slideLayout+xml"/>
  <Override PartName="/ppt/slideLayouts/slideLayout2593.xml" ContentType="application/vnd.openxmlformats-officedocument.presentationml.slideLayout+xml"/>
  <Override PartName="/ppt/slideLayouts/slideLayout2594.xml" ContentType="application/vnd.openxmlformats-officedocument.presentationml.slideLayout+xml"/>
  <Override PartName="/ppt/slideLayouts/slideLayout2595.xml" ContentType="application/vnd.openxmlformats-officedocument.presentationml.slideLayout+xml"/>
  <Override PartName="/ppt/slideLayouts/slideLayout2596.xml" ContentType="application/vnd.openxmlformats-officedocument.presentationml.slideLayout+xml"/>
  <Override PartName="/ppt/slideLayouts/slideLayout2597.xml" ContentType="application/vnd.openxmlformats-officedocument.presentationml.slideLayout+xml"/>
  <Override PartName="/ppt/slideLayouts/slideLayout2598.xml" ContentType="application/vnd.openxmlformats-officedocument.presentationml.slideLayout+xml"/>
  <Override PartName="/ppt/slideLayouts/slideLayout2599.xml" ContentType="application/vnd.openxmlformats-officedocument.presentationml.slideLayout+xml"/>
  <Override PartName="/ppt/slideLayouts/slideLayout2600.xml" ContentType="application/vnd.openxmlformats-officedocument.presentationml.slideLayout+xml"/>
  <Override PartName="/ppt/slideLayouts/slideLayout2601.xml" ContentType="application/vnd.openxmlformats-officedocument.presentationml.slideLayout+xml"/>
  <Override PartName="/ppt/slideLayouts/slideLayout2602.xml" ContentType="application/vnd.openxmlformats-officedocument.presentationml.slideLayout+xml"/>
  <Override PartName="/ppt/slideLayouts/slideLayout2603.xml" ContentType="application/vnd.openxmlformats-officedocument.presentationml.slideLayout+xml"/>
  <Override PartName="/ppt/slideLayouts/slideLayout2604.xml" ContentType="application/vnd.openxmlformats-officedocument.presentationml.slideLayout+xml"/>
  <Override PartName="/ppt/slideLayouts/slideLayout2605.xml" ContentType="application/vnd.openxmlformats-officedocument.presentationml.slideLayout+xml"/>
  <Override PartName="/ppt/slideLayouts/slideLayout2606.xml" ContentType="application/vnd.openxmlformats-officedocument.presentationml.slideLayout+xml"/>
  <Override PartName="/ppt/slideLayouts/slideLayout2607.xml" ContentType="application/vnd.openxmlformats-officedocument.presentationml.slideLayout+xml"/>
  <Override PartName="/ppt/slideLayouts/slideLayout2608.xml" ContentType="application/vnd.openxmlformats-officedocument.presentationml.slideLayout+xml"/>
  <Override PartName="/ppt/slideLayouts/slideLayout2609.xml" ContentType="application/vnd.openxmlformats-officedocument.presentationml.slideLayout+xml"/>
  <Override PartName="/ppt/slideLayouts/slideLayout2610.xml" ContentType="application/vnd.openxmlformats-officedocument.presentationml.slideLayout+xml"/>
  <Override PartName="/ppt/slideLayouts/slideLayout2611.xml" ContentType="application/vnd.openxmlformats-officedocument.presentationml.slideLayout+xml"/>
  <Override PartName="/ppt/slideLayouts/slideLayout2612.xml" ContentType="application/vnd.openxmlformats-officedocument.presentationml.slideLayout+xml"/>
  <Override PartName="/ppt/slideLayouts/slideLayout2613.xml" ContentType="application/vnd.openxmlformats-officedocument.presentationml.slideLayout+xml"/>
  <Override PartName="/ppt/slideLayouts/slideLayout2614.xml" ContentType="application/vnd.openxmlformats-officedocument.presentationml.slideLayout+xml"/>
  <Override PartName="/ppt/slideLayouts/slideLayout2615.xml" ContentType="application/vnd.openxmlformats-officedocument.presentationml.slideLayout+xml"/>
  <Override PartName="/ppt/slideLayouts/slideLayout2616.xml" ContentType="application/vnd.openxmlformats-officedocument.presentationml.slideLayout+xml"/>
  <Override PartName="/ppt/slideLayouts/slideLayout2617.xml" ContentType="application/vnd.openxmlformats-officedocument.presentationml.slideLayout+xml"/>
  <Override PartName="/ppt/slideLayouts/slideLayout2618.xml" ContentType="application/vnd.openxmlformats-officedocument.presentationml.slideLayout+xml"/>
  <Override PartName="/ppt/slideLayouts/slideLayout2619.xml" ContentType="application/vnd.openxmlformats-officedocument.presentationml.slideLayout+xml"/>
  <Override PartName="/ppt/slideLayouts/slideLayout2620.xml" ContentType="application/vnd.openxmlformats-officedocument.presentationml.slideLayout+xml"/>
  <Override PartName="/ppt/slideLayouts/slideLayout2621.xml" ContentType="application/vnd.openxmlformats-officedocument.presentationml.slideLayout+xml"/>
  <Override PartName="/ppt/slideLayouts/slideLayout2622.xml" ContentType="application/vnd.openxmlformats-officedocument.presentationml.slideLayout+xml"/>
  <Override PartName="/ppt/slideLayouts/slideLayout2623.xml" ContentType="application/vnd.openxmlformats-officedocument.presentationml.slideLayout+xml"/>
  <Override PartName="/ppt/slideLayouts/slideLayout2624.xml" ContentType="application/vnd.openxmlformats-officedocument.presentationml.slideLayout+xml"/>
  <Override PartName="/ppt/slideLayouts/slideLayout2625.xml" ContentType="application/vnd.openxmlformats-officedocument.presentationml.slideLayout+xml"/>
  <Override PartName="/ppt/slideLayouts/slideLayout2626.xml" ContentType="application/vnd.openxmlformats-officedocument.presentationml.slideLayout+xml"/>
  <Override PartName="/ppt/slideLayouts/slideLayout2627.xml" ContentType="application/vnd.openxmlformats-officedocument.presentationml.slideLayout+xml"/>
  <Override PartName="/ppt/slideLayouts/slideLayout2628.xml" ContentType="application/vnd.openxmlformats-officedocument.presentationml.slideLayout+xml"/>
  <Override PartName="/ppt/slideLayouts/slideLayout2629.xml" ContentType="application/vnd.openxmlformats-officedocument.presentationml.slideLayout+xml"/>
  <Override PartName="/ppt/slideLayouts/slideLayout2630.xml" ContentType="application/vnd.openxmlformats-officedocument.presentationml.slideLayout+xml"/>
  <Override PartName="/ppt/slideLayouts/slideLayout2631.xml" ContentType="application/vnd.openxmlformats-officedocument.presentationml.slideLayout+xml"/>
  <Override PartName="/ppt/slideLayouts/slideLayout2632.xml" ContentType="application/vnd.openxmlformats-officedocument.presentationml.slideLayout+xml"/>
  <Override PartName="/ppt/slideLayouts/slideLayout2633.xml" ContentType="application/vnd.openxmlformats-officedocument.presentationml.slideLayout+xml"/>
  <Override PartName="/ppt/slideLayouts/slideLayout2634.xml" ContentType="application/vnd.openxmlformats-officedocument.presentationml.slideLayout+xml"/>
  <Override PartName="/ppt/slideLayouts/slideLayout2635.xml" ContentType="application/vnd.openxmlformats-officedocument.presentationml.slideLayout+xml"/>
  <Override PartName="/ppt/slideLayouts/slideLayout2636.xml" ContentType="application/vnd.openxmlformats-officedocument.presentationml.slideLayout+xml"/>
  <Override PartName="/ppt/slideLayouts/slideLayout2637.xml" ContentType="application/vnd.openxmlformats-officedocument.presentationml.slideLayout+xml"/>
  <Override PartName="/ppt/slideLayouts/slideLayout2638.xml" ContentType="application/vnd.openxmlformats-officedocument.presentationml.slideLayout+xml"/>
  <Override PartName="/ppt/slideLayouts/slideLayout2639.xml" ContentType="application/vnd.openxmlformats-officedocument.presentationml.slideLayout+xml"/>
  <Override PartName="/ppt/slideLayouts/slideLayout2640.xml" ContentType="application/vnd.openxmlformats-officedocument.presentationml.slideLayout+xml"/>
  <Override PartName="/ppt/slideLayouts/slideLayout2641.xml" ContentType="application/vnd.openxmlformats-officedocument.presentationml.slideLayout+xml"/>
  <Override PartName="/ppt/slideLayouts/slideLayout2642.xml" ContentType="application/vnd.openxmlformats-officedocument.presentationml.slideLayout+xml"/>
  <Override PartName="/ppt/slideLayouts/slideLayout2643.xml" ContentType="application/vnd.openxmlformats-officedocument.presentationml.slideLayout+xml"/>
  <Override PartName="/ppt/slideLayouts/slideLayout2644.xml" ContentType="application/vnd.openxmlformats-officedocument.presentationml.slideLayout+xml"/>
  <Override PartName="/ppt/slideLayouts/slideLayout2645.xml" ContentType="application/vnd.openxmlformats-officedocument.presentationml.slideLayout+xml"/>
  <Override PartName="/ppt/slideLayouts/slideLayout2646.xml" ContentType="application/vnd.openxmlformats-officedocument.presentationml.slideLayout+xml"/>
  <Override PartName="/ppt/slideLayouts/slideLayout2647.xml" ContentType="application/vnd.openxmlformats-officedocument.presentationml.slideLayout+xml"/>
  <Override PartName="/ppt/theme/theme4.xml" ContentType="application/vnd.openxmlformats-officedocument.theme+xml"/>
  <Override PartName="/ppt/slideLayouts/slideLayout2648.xml" ContentType="application/vnd.openxmlformats-officedocument.presentationml.slideLayout+xml"/>
  <Override PartName="/ppt/slideLayouts/slideLayout2649.xml" ContentType="application/vnd.openxmlformats-officedocument.presentationml.slideLayout+xml"/>
  <Override PartName="/ppt/slideLayouts/slideLayout2650.xml" ContentType="application/vnd.openxmlformats-officedocument.presentationml.slideLayout+xml"/>
  <Override PartName="/ppt/slideLayouts/slideLayout2651.xml" ContentType="application/vnd.openxmlformats-officedocument.presentationml.slideLayout+xml"/>
  <Override PartName="/ppt/slideLayouts/slideLayout2652.xml" ContentType="application/vnd.openxmlformats-officedocument.presentationml.slideLayout+xml"/>
  <Override PartName="/ppt/slideLayouts/slideLayout2653.xml" ContentType="application/vnd.openxmlformats-officedocument.presentationml.slideLayout+xml"/>
  <Override PartName="/ppt/slideLayouts/slideLayout2654.xml" ContentType="application/vnd.openxmlformats-officedocument.presentationml.slideLayout+xml"/>
  <Override PartName="/ppt/slideLayouts/slideLayout2655.xml" ContentType="application/vnd.openxmlformats-officedocument.presentationml.slideLayout+xml"/>
  <Override PartName="/ppt/slideLayouts/slideLayout2656.xml" ContentType="application/vnd.openxmlformats-officedocument.presentationml.slideLayout+xml"/>
  <Override PartName="/ppt/slideLayouts/slideLayout2657.xml" ContentType="application/vnd.openxmlformats-officedocument.presentationml.slideLayout+xml"/>
  <Override PartName="/ppt/slideLayouts/slideLayout26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8" r:id="rId2"/>
    <p:sldMasterId id="2147484691" r:id="rId3"/>
    <p:sldMasterId id="2147485561" r:id="rId4"/>
    <p:sldMasterId id="2147486402" r:id="rId5"/>
  </p:sldMasterIdLst>
  <p:notesMasterIdLst>
    <p:notesMasterId r:id="rId24"/>
  </p:notesMasterIdLst>
  <p:sldIdLst>
    <p:sldId id="376" r:id="rId6"/>
    <p:sldId id="449" r:id="rId7"/>
    <p:sldId id="425" r:id="rId8"/>
    <p:sldId id="394" r:id="rId9"/>
    <p:sldId id="396" r:id="rId10"/>
    <p:sldId id="427" r:id="rId11"/>
    <p:sldId id="430" r:id="rId12"/>
    <p:sldId id="432" r:id="rId13"/>
    <p:sldId id="434" r:id="rId14"/>
    <p:sldId id="439" r:id="rId15"/>
    <p:sldId id="441" r:id="rId16"/>
    <p:sldId id="436" r:id="rId17"/>
    <p:sldId id="445" r:id="rId18"/>
    <p:sldId id="443" r:id="rId19"/>
    <p:sldId id="448" r:id="rId20"/>
    <p:sldId id="364" r:id="rId21"/>
    <p:sldId id="412" r:id="rId22"/>
    <p:sldId id="45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2" userDrawn="1">
          <p15:clr>
            <a:srgbClr val="A4A3A4"/>
          </p15:clr>
        </p15:guide>
        <p15:guide id="2" pos="7224" userDrawn="1">
          <p15:clr>
            <a:srgbClr val="A4A3A4"/>
          </p15:clr>
        </p15:guide>
        <p15:guide id="3" orient="horz" pos="624" userDrawn="1">
          <p15:clr>
            <a:srgbClr val="A4A3A4"/>
          </p15:clr>
        </p15:guide>
        <p15:guide id="4" orient="horz" pos="744" userDrawn="1">
          <p15:clr>
            <a:srgbClr val="A4A3A4"/>
          </p15:clr>
        </p15:guide>
        <p15:guide id="5" orient="horz" pos="3912"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00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7612" autoAdjust="0"/>
  </p:normalViewPr>
  <p:slideViewPr>
    <p:cSldViewPr snapToGrid="0" showGuides="1">
      <p:cViewPr varScale="1">
        <p:scale>
          <a:sx n="88" d="100"/>
          <a:sy n="88" d="100"/>
        </p:scale>
        <p:origin x="466" y="53"/>
      </p:cViewPr>
      <p:guideLst>
        <p:guide pos="432"/>
        <p:guide pos="7224"/>
        <p:guide orient="horz" pos="624"/>
        <p:guide orient="horz" pos="744"/>
        <p:guide orient="horz" pos="3912"/>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8BACD-967E-49EE-923D-87CBC8DC5B9E}"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48BF6-AD85-4B60-86CF-1B4440BBCC16}" type="slidenum">
              <a:rPr lang="en-US" smtClean="0"/>
              <a:t>‹#›</a:t>
            </a:fld>
            <a:endParaRPr lang="en-US"/>
          </a:p>
        </p:txBody>
      </p:sp>
    </p:spTree>
    <p:extLst>
      <p:ext uri="{BB962C8B-B14F-4D97-AF65-F5344CB8AC3E}">
        <p14:creationId xmlns:p14="http://schemas.microsoft.com/office/powerpoint/2010/main" val="238236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848BF6-AD85-4B60-86CF-1B4440BBCC16}" type="slidenum">
              <a:rPr lang="en-US" smtClean="0"/>
              <a:t>15</a:t>
            </a:fld>
            <a:endParaRPr lang="en-US"/>
          </a:p>
        </p:txBody>
      </p:sp>
    </p:spTree>
    <p:extLst>
      <p:ext uri="{BB962C8B-B14F-4D97-AF65-F5344CB8AC3E}">
        <p14:creationId xmlns:p14="http://schemas.microsoft.com/office/powerpoint/2010/main" val="3888307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6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0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3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3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3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4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7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4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4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5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5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5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6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6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6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6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6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67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6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6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68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68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6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7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7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7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176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17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17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8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8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8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8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8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8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89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89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90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190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19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9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196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9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0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0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0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1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1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17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18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18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18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18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18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24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2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29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3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3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40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40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4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43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4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4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24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24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0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50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5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5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5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5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25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5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25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259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259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25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26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9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9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9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99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99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010337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9307981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48617873"/>
      </p:ext>
    </p:extLst>
  </p:cSld>
  <p:clrMapOvr>
    <a:masterClrMapping/>
  </p:clrMapOvr>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899427245"/>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2024/10/29</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136712297"/>
      </p:ext>
    </p:extLst>
  </p:cSld>
  <p:clrMapOvr>
    <a:masterClrMapping/>
  </p:clrMapOvr>
  <p:transition spd="slow" advTm="3000">
    <p:random/>
  </p:transition>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538030152"/>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585038"/>
      </p:ext>
    </p:extLst>
  </p:cSld>
  <p:clrMapOvr>
    <a:masterClrMapping/>
  </p:clrMapOvr>
  <p:timing>
    <p:tnLst>
      <p:par>
        <p:cTn id="1" dur="indefinite" restart="never" nodeType="tmRoot"/>
      </p:par>
    </p:tnLst>
  </p:timing>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4902254"/>
      </p:ext>
    </p:extLst>
  </p:cSld>
  <p:clrMapOvr>
    <a:masterClrMapping/>
  </p:clrMapOvr>
  <p:timing>
    <p:tnLst>
      <p:par>
        <p:cTn id="1" dur="indefinite" restart="never" nodeType="tmRoot"/>
      </p:par>
    </p:tnLst>
  </p:timing>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9000274"/>
      </p:ext>
    </p:extLst>
  </p:cSld>
  <p:clrMapOvr>
    <a:masterClrMapping/>
  </p:clrMapOvr>
  <p:timing>
    <p:tnLst>
      <p:par>
        <p:cTn id="1" dur="indefinite" restart="never" nodeType="tmRoot"/>
      </p:par>
    </p:tnLst>
  </p:timing>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6873246"/>
      </p:ext>
    </p:extLst>
  </p:cSld>
  <p:clrMapOvr>
    <a:masterClrMapping/>
  </p:clrMapOvr>
  <p:timing>
    <p:tnLst>
      <p:par>
        <p:cTn id="1" dur="indefinite" restart="never" nodeType="tmRoot"/>
      </p:par>
    </p:tnLst>
  </p:timing>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563813"/>
      </p:ext>
    </p:extLst>
  </p:cSld>
  <p:clrMapOvr>
    <a:masterClrMapping/>
  </p:clrMapOvr>
  <p:timing>
    <p:tnLst>
      <p:par>
        <p:cTn id="1" dur="indefinite" restart="never" nodeType="tmRoot"/>
      </p:par>
    </p:tnLst>
  </p:timing>
</p:sldLayout>
</file>

<file path=ppt/slideLayouts/slideLayout100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377156"/>
      </p:ext>
    </p:extLst>
  </p:cSld>
  <p:clrMapOvr>
    <a:masterClrMapping/>
  </p:clrMapOvr>
  <p:timing>
    <p:tnLst>
      <p:par>
        <p:cTn id="1" dur="indefinite" restart="never" nodeType="tmRoot"/>
      </p:par>
    </p:tnLst>
  </p:timing>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5259804"/>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5011331"/>
      </p:ext>
    </p:extLst>
  </p:cSld>
  <p:clrMapOvr>
    <a:masterClrMapping/>
  </p:clrMapOvr>
</p:sldLayout>
</file>

<file path=ppt/slideLayouts/slideLayout10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054451"/>
      </p:ext>
    </p:extLst>
  </p:cSld>
  <p:clrMapOvr>
    <a:masterClrMapping/>
  </p:clrMapOvr>
  <p:timing>
    <p:tnLst>
      <p:par>
        <p:cTn id="1" dur="indefinite" restart="never" nodeType="tmRoot"/>
      </p:par>
    </p:tnLst>
  </p:timing>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750254"/>
      </p:ext>
    </p:extLst>
  </p:cSld>
  <p:clrMapOvr>
    <a:masterClrMapping/>
  </p:clrMapOvr>
  <p:timing>
    <p:tnLst>
      <p:par>
        <p:cTn id="1" dur="indefinite" restart="never" nodeType="tmRoot"/>
      </p:par>
    </p:tnLst>
  </p:timing>
</p:sldLayout>
</file>

<file path=ppt/slideLayouts/slideLayout10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405945"/>
      </p:ext>
    </p:extLst>
  </p:cSld>
  <p:clrMapOvr>
    <a:masterClrMapping/>
  </p:clrMapOvr>
  <p:timing>
    <p:tnLst>
      <p:par>
        <p:cTn id="1" dur="indefinite" restart="never" nodeType="tmRoot"/>
      </p:par>
    </p:tnLst>
  </p:timing>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157576"/>
      </p:ext>
    </p:extLst>
  </p:cSld>
  <p:clrMapOvr>
    <a:masterClrMapping/>
  </p:clrMapOvr>
  <p:timing>
    <p:tnLst>
      <p:par>
        <p:cTn id="1" dur="indefinite" restart="never" nodeType="tmRoot"/>
      </p:par>
    </p:tnLst>
  </p:timing>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602672"/>
      </p:ext>
    </p:extLst>
  </p:cSld>
  <p:clrMapOvr>
    <a:masterClrMapping/>
  </p:clrMapOvr>
  <p:timing>
    <p:tnLst>
      <p:par>
        <p:cTn id="1" dur="indefinite" restart="never" nodeType="tmRoot"/>
      </p:par>
    </p:tnLst>
  </p:timing>
</p:sldLayout>
</file>

<file path=ppt/slideLayouts/slideLayout10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44812"/>
      </p:ext>
    </p:extLst>
  </p:cSld>
  <p:clrMapOvr>
    <a:masterClrMapping/>
  </p:clrMapOvr>
  <p:timing>
    <p:tnLst>
      <p:par>
        <p:cTn id="1" dur="indefinite" restart="never" nodeType="tmRoot"/>
      </p:par>
    </p:tnLst>
  </p:timing>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870176"/>
      </p:ext>
    </p:extLst>
  </p:cSld>
  <p:clrMapOvr>
    <a:masterClrMapping/>
  </p:clrMapOvr>
  <p:timing>
    <p:tnLst>
      <p:par>
        <p:cTn id="1" dur="indefinite" restart="never" nodeType="tmRoot"/>
      </p:par>
    </p:tnLst>
  </p:timing>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933020"/>
      </p:ext>
    </p:extLst>
  </p:cSld>
  <p:clrMapOvr>
    <a:masterClrMapping/>
  </p:clrMapOvr>
  <p:timing>
    <p:tnLst>
      <p:par>
        <p:cTn id="1" dur="indefinite" restart="never" nodeType="tmRoot"/>
      </p:par>
    </p:tnLst>
  </p:timing>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18322"/>
      </p:ext>
    </p:extLst>
  </p:cSld>
  <p:clrMapOvr>
    <a:masterClrMapping/>
  </p:clrMapOvr>
  <p:timing>
    <p:tnLst>
      <p:par>
        <p:cTn id="1" dur="indefinite" restart="never" nodeType="tmRoot"/>
      </p:par>
    </p:tnLst>
  </p:timing>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32156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01539"/>
      </p:ext>
    </p:extLst>
  </p:cSld>
  <p:clrMapOvr>
    <a:masterClrMapping/>
  </p:clrMapOvr>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597270"/>
      </p:ext>
    </p:extLst>
  </p:cSld>
  <p:clrMapOvr>
    <a:masterClrMapping/>
  </p:clrMapOvr>
  <p:timing>
    <p:tnLst>
      <p:par>
        <p:cTn id="1" dur="indefinite" restart="never" nodeType="tmRoot"/>
      </p:par>
    </p:tnLst>
  </p:timing>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334362"/>
      </p:ext>
    </p:extLst>
  </p:cSld>
  <p:clrMapOvr>
    <a:masterClrMapping/>
  </p:clrMapOvr>
  <p:timing>
    <p:tnLst>
      <p:par>
        <p:cTn id="1" dur="indefinite" restart="never" nodeType="tmRoot"/>
      </p:par>
    </p:tnLst>
  </p:timing>
</p:sldLayout>
</file>

<file path=ppt/slideLayouts/slideLayout1022.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876136"/>
      </p:ext>
    </p:extLst>
  </p:cSld>
  <p:clrMapOvr>
    <a:masterClrMapping/>
  </p:clrMapOvr>
  <p:timing>
    <p:tnLst>
      <p:par>
        <p:cTn id="1" dur="indefinite" restart="never" nodeType="tmRoot"/>
      </p:par>
    </p:tnLst>
  </p:timing>
</p:sldLayout>
</file>

<file path=ppt/slideLayouts/slideLayout1023.xml><?xml version="1.0" encoding="utf-8"?>
<p:sldLayout xmlns:a="http://schemas.openxmlformats.org/drawingml/2006/main" xmlns:r="http://schemas.openxmlformats.org/officeDocument/2006/relationships" xmlns:p="http://schemas.openxmlformats.org/presentationml/2006/main" showMasterSp="0"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7805536"/>
      </p:ext>
    </p:extLst>
  </p:cSld>
  <p:clrMapOvr>
    <a:masterClrMapping/>
  </p:clrMapOvr>
  <p:timing>
    <p:tnLst>
      <p:par>
        <p:cTn id="1" dur="indefinite" restart="never" nodeType="tmRoot"/>
      </p:par>
    </p:tnLst>
  </p:timing>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82722819"/>
      </p:ext>
    </p:extLst>
  </p:cSld>
  <p:clrMapOvr>
    <a:masterClrMapping/>
  </p:clrMapOvr>
  <p:timing>
    <p:tnLst>
      <p:par>
        <p:cTn id="1" dur="indefinite" restart="never" nodeType="tmRoot"/>
      </p:par>
    </p:tnLst>
  </p:timing>
</p:sldLayout>
</file>

<file path=ppt/slideLayouts/slideLayout1025.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89470441"/>
      </p:ext>
    </p:extLst>
  </p:cSld>
  <p:clrMapOvr>
    <a:masterClrMapping/>
  </p:clrMapOvr>
  <p:timing>
    <p:tnLst>
      <p:par>
        <p:cTn id="1" dur="indefinite" restart="never" nodeType="tmRoot"/>
      </p:par>
    </p:tnLst>
  </p:timing>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8218382"/>
      </p:ext>
    </p:extLst>
  </p:cSld>
  <p:clrMapOvr>
    <a:masterClrMapping/>
  </p:clrMapOvr>
  <p:timing>
    <p:tnLst>
      <p:par>
        <p:cTn id="1" dur="indefinite" restart="never" nodeType="tmRoot"/>
      </p:par>
    </p:tnLst>
  </p:timing>
</p:sldLayout>
</file>

<file path=ppt/slideLayouts/slideLayout102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9220149"/>
      </p:ext>
    </p:extLst>
  </p:cSld>
  <p:clrMapOvr>
    <a:masterClrMapping/>
  </p:clrMapOvr>
  <p:timing>
    <p:tnLst>
      <p:par>
        <p:cTn id="1" dur="indefinite" restart="never" nodeType="tmRoot"/>
      </p:par>
    </p:tnLst>
  </p:timing>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82996053"/>
      </p:ext>
    </p:extLst>
  </p:cSld>
  <p:clrMapOvr>
    <a:masterClrMapping/>
  </p:clrMapOvr>
  <p:timing>
    <p:tnLst>
      <p:par>
        <p:cTn id="1" dur="indefinite" restart="never" nodeType="tmRoot"/>
      </p:par>
    </p:tnLst>
  </p:timing>
</p:sldLayout>
</file>

<file path=ppt/slideLayouts/slideLayout102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41532275"/>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4085172"/>
      </p:ext>
    </p:extLst>
  </p:cSld>
  <p:clrMapOvr>
    <a:masterClrMapping/>
  </p:clrMapOvr>
</p:sldLayout>
</file>

<file path=ppt/slideLayouts/slideLayout1030.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80436412"/>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83777"/>
      </p:ext>
    </p:extLst>
  </p:cSld>
  <p:clrMapOvr>
    <a:masterClrMapping/>
  </p:clrMapOvr>
  <p:timing>
    <p:tnLst>
      <p:par>
        <p:cTn id="1" dur="indefinite" restart="never" nodeType="tmRoot"/>
      </p:par>
    </p:tnLst>
  </p:timing>
</p:sldLayout>
</file>

<file path=ppt/slideLayouts/slideLayout1032.xml><?xml version="1.0" encoding="utf-8"?>
<p:sldLayout xmlns:a="http://schemas.openxmlformats.org/drawingml/2006/main" xmlns:r="http://schemas.openxmlformats.org/officeDocument/2006/relationships" xmlns:p="http://schemas.openxmlformats.org/presentationml/2006/main" userDrawn="1">
  <p:cSld name="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29600248"/>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802107"/>
      </p:ext>
    </p:extLst>
  </p:cSld>
  <p:clrMapOvr>
    <a:masterClrMapping/>
  </p:clrMapOvr>
  <p:timing>
    <p:tnLst>
      <p:par>
        <p:cTn id="1" dur="indefinite" restart="never" nodeType="tmRoot"/>
      </p:par>
    </p:tnLst>
  </p:timing>
</p:sldLayout>
</file>

<file path=ppt/slideLayouts/slideLayout1034.xml><?xml version="1.0" encoding="utf-8"?>
<p:sldLayout xmlns:a="http://schemas.openxmlformats.org/drawingml/2006/main" xmlns:r="http://schemas.openxmlformats.org/officeDocument/2006/relationships" xmlns:p="http://schemas.openxmlformats.org/presentationml/2006/main" userDrawn="1">
  <p:cSld name="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91574810"/>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591237"/>
      </p:ext>
    </p:extLst>
  </p:cSld>
  <p:clrMapOvr>
    <a:masterClrMapping/>
  </p:clrMapOvr>
  <p:timing>
    <p:tnLst>
      <p:par>
        <p:cTn id="1" dur="indefinite" restart="never" nodeType="tmRoot"/>
      </p:par>
    </p:tnLst>
  </p:timing>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677995805"/>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021539"/>
      </p:ext>
    </p:extLst>
  </p:cSld>
  <p:clrMapOvr>
    <a:masterClrMapping/>
  </p:clrMapOvr>
  <p:timing>
    <p:tnLst>
      <p:par>
        <p:cTn id="1" dur="indefinite" restart="never" nodeType="tmRoot"/>
      </p:par>
    </p:tnLst>
  </p:timing>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39165280"/>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531559"/>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7570303"/>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showMasterSp="0" preserve="1" userDrawn="1">
  <p:cSld name="2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732416"/>
      </p:ext>
    </p:extLst>
  </p:cSld>
  <p:clrMapOvr>
    <a:masterClrMapping/>
  </p:clrMapOvr>
  <p:timing>
    <p:tnLst>
      <p:par>
        <p:cTn id="1" dur="indefinite" restart="never" nodeType="tmRoot"/>
      </p:par>
    </p:tnLst>
  </p:timing>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97160477"/>
      </p:ext>
    </p:extLst>
  </p:cSld>
  <p:clrMapOvr>
    <a:masterClrMapping/>
  </p:clrMapOvr>
  <p:timing>
    <p:tnLst>
      <p:par>
        <p:cTn id="1" dur="indefinite" restart="never" nodeType="tmRoot"/>
      </p:par>
    </p:tnLst>
  </p:timing>
</p:sldLayout>
</file>

<file path=ppt/slideLayouts/slideLayout1042.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1755609"/>
      </p:ext>
    </p:extLst>
  </p:cSld>
  <p:clrMapOvr>
    <a:masterClrMapping/>
  </p:clrMapOvr>
  <p:timing>
    <p:tnLst>
      <p:par>
        <p:cTn id="1" dur="indefinite" restart="never" nodeType="tmRoot"/>
      </p:par>
    </p:tnLst>
  </p:timing>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0792161"/>
      </p:ext>
    </p:extLst>
  </p:cSld>
  <p:clrMapOvr>
    <a:masterClrMapping/>
  </p:clrMapOvr>
  <p:timing>
    <p:tnLst>
      <p:par>
        <p:cTn id="1" dur="indefinite" restart="never" nodeType="tmRoot"/>
      </p:par>
    </p:tnLst>
  </p:timing>
</p:sldLayout>
</file>

<file path=ppt/slideLayouts/slideLayout1044.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05103684"/>
      </p:ext>
    </p:extLst>
  </p:cSld>
  <p:clrMapOvr>
    <a:masterClrMapping/>
  </p:clrMapOvr>
  <p:timing>
    <p:tnLst>
      <p:par>
        <p:cTn id="1" dur="indefinite" restart="never" nodeType="tmRoot"/>
      </p:par>
    </p:tnLst>
  </p:timing>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4642650"/>
      </p:ext>
    </p:extLst>
  </p:cSld>
  <p:clrMapOvr>
    <a:masterClrMapping/>
  </p:clrMapOvr>
  <p:timing>
    <p:tnLst>
      <p:par>
        <p:cTn id="1" dur="indefinite" restart="never" nodeType="tmRoot"/>
      </p:par>
    </p:tnLst>
  </p:timing>
</p:sldLayout>
</file>

<file path=ppt/slideLayouts/slideLayout1046.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2212143"/>
      </p:ext>
    </p:extLst>
  </p:cSld>
  <p:clrMapOvr>
    <a:masterClrMapping/>
  </p:clrMapOvr>
  <p:timing>
    <p:tnLst>
      <p:par>
        <p:cTn id="1" dur="indefinite" restart="never" nodeType="tmRoot"/>
      </p:par>
    </p:tnLst>
  </p:timing>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2125529"/>
      </p:ext>
    </p:extLst>
  </p:cSld>
  <p:clrMapOvr>
    <a:masterClrMapping/>
  </p:clrMapOvr>
</p:sldLayout>
</file>

<file path=ppt/slideLayouts/slideLayout1048.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284627"/>
      </p:ext>
    </p:extLst>
  </p:cSld>
  <p:clrMapOvr>
    <a:masterClrMapping/>
  </p:clrMapOvr>
  <p:timing>
    <p:tnLst>
      <p:par>
        <p:cTn id="1" dur="indefinite" restart="never" nodeType="tmRoot"/>
      </p:par>
    </p:tnLst>
  </p:timing>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855555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843244"/>
      </p:ext>
    </p:extLst>
  </p:cSld>
  <p:clrMapOvr>
    <a:masterClrMapping/>
  </p:clrMapOvr>
</p:sldLayout>
</file>

<file path=ppt/slideLayouts/slideLayout1050.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380775"/>
      </p:ext>
    </p:extLst>
  </p:cSld>
  <p:clrMapOvr>
    <a:masterClrMapping/>
  </p:clrMapOvr>
  <p:timing>
    <p:tnLst>
      <p:par>
        <p:cTn id="1" dur="indefinite" restart="never" nodeType="tmRoot"/>
      </p:par>
    </p:tnLst>
  </p:timing>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289452166"/>
      </p:ext>
    </p:extLst>
  </p:cSld>
  <p:clrMapOvr>
    <a:masterClrMapping/>
  </p:clrMapOvr>
</p:sldLayout>
</file>

<file path=ppt/slideLayouts/slideLayout1052.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139954"/>
      </p:ext>
    </p:extLst>
  </p:cSld>
  <p:clrMapOvr>
    <a:masterClrMapping/>
  </p:clrMapOvr>
  <p:timing>
    <p:tnLst>
      <p:par>
        <p:cTn id="1" dur="indefinite" restart="never" nodeType="tmRoot"/>
      </p:par>
    </p:tnLst>
  </p:timing>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912422792"/>
      </p:ext>
    </p:extLst>
  </p:cSld>
  <p:clrMapOvr>
    <a:masterClrMapping/>
  </p:clrMapOvr>
</p:sldLayout>
</file>

<file path=ppt/slideLayouts/slideLayout1054.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002016"/>
      </p:ext>
    </p:extLst>
  </p:cSld>
  <p:clrMapOvr>
    <a:masterClrMapping/>
  </p:clrMapOvr>
  <p:timing>
    <p:tnLst>
      <p:par>
        <p:cTn id="1" dur="indefinite" restart="never" nodeType="tmRoot"/>
      </p:par>
    </p:tnLst>
  </p:timing>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31678595"/>
      </p:ext>
    </p:extLst>
  </p:cSld>
  <p:clrMapOvr>
    <a:masterClrMapping/>
  </p:clrMapOvr>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700128"/>
      </p:ext>
    </p:extLst>
  </p:cSld>
  <p:clrMapOvr>
    <a:masterClrMapping/>
  </p:clrMapOvr>
  <p:timing>
    <p:tnLst>
      <p:par>
        <p:cTn id="1" dur="indefinite" restart="never" nodeType="tmRoot"/>
      </p:par>
    </p:tnLst>
  </p:timing>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2024/10/29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463302404"/>
      </p:ext>
    </p:extLst>
  </p:cSld>
  <p:clrMapOvr>
    <a:masterClrMapping/>
  </p:clrMapOvr>
  <p:timing>
    <p:tnLst>
      <p:par>
        <p:cTn id="1" dur="indefinite" restart="never" nodeType="tmRoot"/>
      </p:par>
    </p:tnLst>
  </p:timing>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53942563"/>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275285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2024/10/29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00449227"/>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0194457"/>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872141"/>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45802504"/>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2285004"/>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07414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04303304"/>
      </p:ext>
    </p:extLst>
  </p:cSld>
  <p:clrMapOvr>
    <a:masterClrMapping/>
  </p:clrMapOvr>
</p:sldLayout>
</file>

<file path=ppt/slideLayouts/slideLayout106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444618"/>
      </p:ext>
    </p:extLst>
  </p:cSld>
  <p:clrMapOvr>
    <a:masterClrMapping/>
  </p:clrMapOvr>
</p:sldLayout>
</file>

<file path=ppt/slideLayouts/slideLayout106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9875797"/>
      </p:ext>
    </p:extLst>
  </p:cSld>
  <p:clrMapOvr>
    <a:masterClrMapping/>
  </p:clrMapOvr>
</p:sldLayout>
</file>

<file path=ppt/slideLayouts/slideLayout106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383662"/>
      </p:ext>
    </p:extLst>
  </p:cSld>
  <p:clrMapOvr>
    <a:masterClrMapping/>
  </p:clrMapOvr>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52360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2024/10/29</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78256706"/>
      </p:ext>
    </p:extLst>
  </p:cSld>
  <p:clrMapOvr>
    <a:masterClrMapping/>
  </p:clrMapOvr>
</p:sldLayout>
</file>

<file path=ppt/slideLayouts/slideLayout1070.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09546"/>
      </p:ext>
    </p:extLst>
  </p:cSld>
  <p:clrMapOvr>
    <a:masterClrMapping/>
  </p:clrMapOvr>
</p:sldLayout>
</file>

<file path=ppt/slideLayouts/slideLayout1071.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280240"/>
      </p:ext>
    </p:extLst>
  </p:cSld>
  <p:clrMapOvr>
    <a:masterClrMapping/>
  </p:clrMapOvr>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13123582"/>
      </p:ext>
    </p:extLst>
  </p:cSld>
  <p:clrMapOvr>
    <a:masterClrMapping/>
  </p:clrMapOvr>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52068646"/>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287256"/>
      </p:ext>
    </p:extLst>
  </p:cSld>
  <p:clrMapOvr>
    <a:masterClrMapping/>
  </p:clrMapOvr>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433585"/>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9034654"/>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435202"/>
      </p:ext>
    </p:extLst>
  </p:cSld>
  <p:clrMapOvr>
    <a:masterClrMapping/>
  </p:clrMapOvr>
  <p:timing>
    <p:tnLst>
      <p:par>
        <p:cTn id="1" dur="indefinite" restart="never" nodeType="tmRoot"/>
      </p:par>
    </p:tnLst>
  </p:timing>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003834"/>
      </p:ext>
    </p:extLst>
  </p:cSld>
  <p:clrMapOvr>
    <a:masterClrMapping/>
  </p:clrMapOvr>
  <p:timing>
    <p:tnLst>
      <p:par>
        <p:cTn id="1" dur="indefinite" restart="never" nodeType="tmRoot"/>
      </p:par>
    </p:tnLst>
  </p:timing>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4171715"/>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77168009"/>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179976"/>
      </p:ext>
    </p:extLst>
  </p:cSld>
  <p:clrMapOvr>
    <a:masterClrMapping/>
  </p:clrMapOvr>
  <p:timing>
    <p:tnLst>
      <p:par>
        <p:cTn id="1" dur="indefinite" restart="never" nodeType="tmRoot"/>
      </p:par>
    </p:tnLst>
  </p:timing>
</p:sldLayout>
</file>

<file path=ppt/slideLayouts/slideLayout108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756353"/>
      </p:ext>
    </p:extLst>
  </p:cSld>
  <p:clrMapOvr>
    <a:masterClrMapping/>
  </p:clrMapOvr>
  <p:timing>
    <p:tnLst>
      <p:par>
        <p:cTn id="1" dur="indefinite" restart="never" nodeType="tmRoot"/>
      </p:par>
    </p:tnLst>
  </p:timing>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70976"/>
      </p:ext>
    </p:extLst>
  </p:cSld>
  <p:clrMapOvr>
    <a:masterClrMapping/>
  </p:clrMapOvr>
  <p:timing>
    <p:tnLst>
      <p:par>
        <p:cTn id="1" dur="indefinite" restart="never" nodeType="tmRoot"/>
      </p:par>
    </p:tnLst>
  </p:timing>
</p:sldLayout>
</file>

<file path=ppt/slideLayouts/slideLayout108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7982443"/>
      </p:ext>
    </p:extLst>
  </p:cSld>
  <p:clrMapOvr>
    <a:masterClrMapping/>
  </p:clrMapOvr>
  <p:timing>
    <p:tnLst>
      <p:par>
        <p:cTn id="1" dur="indefinite" restart="never" nodeType="tmRoot"/>
      </p:par>
    </p:tnLst>
  </p:timing>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4101080"/>
      </p:ext>
    </p:extLst>
  </p:cSld>
  <p:clrMapOvr>
    <a:masterClrMapping/>
  </p:clrMapOvr>
  <p:timing>
    <p:tnLst>
      <p:par>
        <p:cTn id="1" dur="indefinite" restart="never" nodeType="tmRoot"/>
      </p:par>
    </p:tnLst>
  </p:timing>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1765449"/>
      </p:ext>
    </p:extLst>
  </p:cSld>
  <p:clrMapOvr>
    <a:masterClrMapping/>
  </p:clrMapOvr>
  <p:timing>
    <p:tnLst>
      <p:par>
        <p:cTn id="1" dur="indefinite" restart="never" nodeType="tmRoot"/>
      </p:par>
    </p:tnLst>
  </p:timing>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124305"/>
      </p:ext>
    </p:extLst>
  </p:cSld>
  <p:clrMapOvr>
    <a:masterClrMapping/>
  </p:clrMapOvr>
  <p:timing>
    <p:tnLst>
      <p:par>
        <p:cTn id="1" dur="indefinite" restart="never" nodeType="tmRoot"/>
      </p:par>
    </p:tnLst>
  </p:timing>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165353"/>
      </p:ext>
    </p:extLst>
  </p:cSld>
  <p:clrMapOvr>
    <a:masterClrMapping/>
  </p:clrMapOvr>
  <p:timing>
    <p:tnLst>
      <p:par>
        <p:cT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503460"/>
      </p:ext>
    </p:extLst>
  </p:cSld>
  <p:clrMapOvr>
    <a:masterClrMapping/>
  </p:clrMapOvr>
  <p:timing>
    <p:tnLst>
      <p:par>
        <p:cT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797021"/>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875419"/>
      </p:ext>
    </p:extLst>
  </p:cSld>
  <p:clrMapOvr>
    <a:masterClrMapping/>
  </p:clrMapOvr>
</p:sldLayout>
</file>

<file path=ppt/slideLayouts/slideLayout1090.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232899"/>
      </p:ext>
    </p:extLst>
  </p:cSld>
  <p:clrMapOvr>
    <a:masterClrMapping/>
  </p:clrMapOvr>
  <p:timing>
    <p:tnLst>
      <p:par>
        <p:cT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7196626"/>
      </p:ext>
    </p:extLst>
  </p:cSld>
  <p:clrMapOvr>
    <a:masterClrMapping/>
  </p:clrMapOvr>
  <p:timing>
    <p:tnLst>
      <p:par>
        <p:cTn id="1" dur="indefinite" restart="never" nodeType="tmRoot"/>
      </p:par>
    </p:tnLst>
  </p:timing>
</p:sldLayout>
</file>

<file path=ppt/slideLayouts/slideLayout109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8464857"/>
      </p:ext>
    </p:extLst>
  </p:cSld>
  <p:clrMapOvr>
    <a:masterClrMapping/>
  </p:clrMapOvr>
  <p:timing>
    <p:tnLst>
      <p:par>
        <p:cT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821531"/>
      </p:ext>
    </p:extLst>
  </p:cSld>
  <p:clrMapOvr>
    <a:masterClrMapping/>
  </p:clrMapOvr>
  <p:timing>
    <p:tnLst>
      <p:par>
        <p:cTn id="1" dur="indefinite" restart="never" nodeType="tmRoot"/>
      </p:par>
    </p:tnLst>
  </p:timing>
</p:sldLayout>
</file>

<file path=ppt/slideLayouts/slideLayout1094.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24778"/>
      </p:ext>
    </p:extLst>
  </p:cSld>
  <p:clrMapOvr>
    <a:masterClrMapping/>
  </p:clrMapOvr>
  <p:timing>
    <p:tnLst>
      <p:par>
        <p:cT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481349"/>
      </p:ext>
    </p:extLst>
  </p:cSld>
  <p:clrMapOvr>
    <a:masterClrMapping/>
  </p:clrMapOvr>
  <p:timing>
    <p:tnLst>
      <p:par>
        <p:cT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897753"/>
      </p:ext>
    </p:extLst>
  </p:cSld>
  <p:clrMapOvr>
    <a:masterClrMapping/>
  </p:clrMapOvr>
  <p:timing>
    <p:tnLst>
      <p:par>
        <p:cTn id="1" dur="indefinite" restart="never" nodeType="tmRoot"/>
      </p:par>
    </p:tnLst>
  </p:timing>
</p:sldLayout>
</file>

<file path=ppt/slideLayouts/slideLayout1097.xml><?xml version="1.0" encoding="utf-8"?>
<p:sldLayout xmlns:a="http://schemas.openxmlformats.org/drawingml/2006/main" xmlns:r="http://schemas.openxmlformats.org/officeDocument/2006/relationships" xmlns:p="http://schemas.openxmlformats.org/presentationml/2006/main" showMasterSp="0" preserve="1" userDrawn="1">
  <p:cSld name="4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88642322"/>
      </p:ext>
    </p:extLst>
  </p:cSld>
  <p:clrMapOvr>
    <a:masterClrMapping/>
  </p:clrMapOvr>
  <p:timing>
    <p:tnLst>
      <p:par>
        <p:cTn id="1" dur="indefinite" restart="never" nodeType="tmRoot"/>
      </p:par>
    </p:tnLst>
  </p:timing>
</p:sldLayout>
</file>

<file path=ppt/slideLayouts/slideLayout109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68718847"/>
      </p:ext>
    </p:extLst>
  </p:cSld>
  <p:clrMapOvr>
    <a:masterClrMapping/>
  </p:clrMapOvr>
  <p:timing>
    <p:tnLst>
      <p:par>
        <p:cT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325932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3706679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083902"/>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2204085"/>
      </p:ext>
    </p:extLst>
  </p:cSld>
  <p:clrMapOvr>
    <a:masterClrMapping/>
  </p:clrMapOvr>
  <p:timing>
    <p:tnLst>
      <p:par>
        <p:cT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2376388"/>
      </p:ext>
    </p:extLst>
  </p:cSld>
  <p:clrMapOvr>
    <a:masterClrMapping/>
  </p:clrMapOvr>
  <p:timing>
    <p:tnLst>
      <p:par>
        <p:cT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preserve="1" userDrawn="1">
  <p:cSld name="5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5490245"/>
      </p:ext>
    </p:extLst>
  </p:cSld>
  <p:clrMapOvr>
    <a:masterClrMapping/>
  </p:clrMapOvr>
  <p:timing>
    <p:tnLst>
      <p:par>
        <p:cT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5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7577897"/>
      </p:ext>
    </p:extLst>
  </p:cSld>
  <p:clrMapOvr>
    <a:masterClrMapping/>
  </p:clrMapOvr>
  <p:timing>
    <p:tnLst>
      <p:par>
        <p:cTn id="1" dur="indefinite" restart="never" nodeType="tmRoot"/>
      </p:par>
    </p:tnLst>
  </p:timing>
</p:sldLayout>
</file>

<file path=ppt/slideLayouts/slideLayout1104.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45594906"/>
      </p:ext>
    </p:extLst>
  </p:cSld>
  <p:clrMapOvr>
    <a:masterClrMapping/>
  </p:clrMapOvr>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969351"/>
      </p:ext>
    </p:extLst>
  </p:cSld>
  <p:clrMapOvr>
    <a:masterClrMapping/>
  </p:clrMapOvr>
  <p:timing>
    <p:tnLst>
      <p:par>
        <p:cTn id="1" dur="indefinite" restart="never" nodeType="tmRoot"/>
      </p:par>
    </p:tnLst>
  </p:timing>
</p:sldLayout>
</file>

<file path=ppt/slideLayouts/slideLayout110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25357184"/>
      </p:ext>
    </p:extLst>
  </p:cSld>
  <p:clrMapOvr>
    <a:masterClrMapping/>
  </p:clrMapOvr>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072298"/>
      </p:ext>
    </p:extLst>
  </p:cSld>
  <p:clrMapOvr>
    <a:masterClrMapping/>
  </p:clrMapOvr>
  <p:timing>
    <p:tnLst>
      <p:par>
        <p:cTn id="1" dur="indefinite" restart="never" nodeType="tmRoot"/>
      </p:par>
    </p:tnLst>
  </p:timing>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41183092"/>
      </p:ext>
    </p:extLst>
  </p:cSld>
  <p:clrMapOvr>
    <a:masterClrMapping/>
  </p:clrMapOvr>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992856"/>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945569"/>
      </p:ext>
    </p:extLst>
  </p:cSld>
  <p:clrMapOvr>
    <a:masterClrMapping/>
  </p:clrMapOvr>
</p:sldLayout>
</file>

<file path=ppt/slideLayouts/slideLayout1110.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60995618"/>
      </p:ext>
    </p:extLst>
  </p:cSld>
  <p:clrMapOvr>
    <a:masterClrMapping/>
  </p:clrMapOvr>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668052"/>
      </p:ext>
    </p:extLst>
  </p:cSld>
  <p:clrMapOvr>
    <a:masterClrMapping/>
  </p:clrMapOvr>
  <p:timing>
    <p:tnLst>
      <p:par>
        <p:cT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66413093"/>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581578"/>
      </p:ext>
    </p:extLst>
  </p:cSld>
  <p:clrMapOvr>
    <a:masterClrMapping/>
  </p:clrMapOvr>
  <p:timing>
    <p:tnLst>
      <p:par>
        <p:cTn id="1" dur="indefinite" restart="never" nodeType="tmRoot"/>
      </p:par>
    </p:tnLst>
  </p:timing>
</p:sldLayout>
</file>

<file path=ppt/slideLayouts/slideLayout1114.xml><?xml version="1.0" encoding="utf-8"?>
<p:sldLayout xmlns:a="http://schemas.openxmlformats.org/drawingml/2006/main" xmlns:r="http://schemas.openxmlformats.org/officeDocument/2006/relationships" xmlns:p="http://schemas.openxmlformats.org/presentationml/2006/main" showMasterSp="0" preserve="1" userDrawn="1">
  <p:cSld name="5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794131"/>
      </p:ext>
    </p:extLst>
  </p:cSld>
  <p:clrMapOvr>
    <a:masterClrMapping/>
  </p:clrMapOvr>
  <p:timing>
    <p:tnLst>
      <p:par>
        <p:cTn id="1" dur="indefinite" restart="never" nodeType="tmRoot"/>
      </p:par>
    </p:tnLst>
  </p:timing>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5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34610459"/>
      </p:ext>
    </p:extLst>
  </p:cSld>
  <p:clrMapOvr>
    <a:masterClrMapping/>
  </p:clrMapOvr>
  <p:timing>
    <p:tnLst>
      <p:par>
        <p:cTn id="1" dur="indefinite" restart="never" nodeType="tmRoot"/>
      </p:par>
    </p:tnLst>
  </p:timing>
</p:sldLayout>
</file>

<file path=ppt/slideLayouts/slideLayout1116.xml><?xml version="1.0" encoding="utf-8"?>
<p:sldLayout xmlns:a="http://schemas.openxmlformats.org/drawingml/2006/main" xmlns:r="http://schemas.openxmlformats.org/officeDocument/2006/relationships" xmlns:p="http://schemas.openxmlformats.org/presentationml/2006/main" preserve="1" userDrawn="1">
  <p:cSld name="5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2024999"/>
      </p:ext>
    </p:extLst>
  </p:cSld>
  <p:clrMapOvr>
    <a:masterClrMapping/>
  </p:clrMapOvr>
  <p:timing>
    <p:tnLst>
      <p:par>
        <p:cTn id="1" dur="indefinite" restart="never" nodeType="tmRoot"/>
      </p:par>
    </p:tnLst>
  </p:timing>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6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89824533"/>
      </p:ext>
    </p:extLst>
  </p:cSld>
  <p:clrMapOvr>
    <a:masterClrMapping/>
  </p:clrMapOvr>
  <p:timing>
    <p:tnLst>
      <p:par>
        <p:cTn id="1" dur="indefinite" restart="never" nodeType="tmRoot"/>
      </p:par>
    </p:tnLst>
  </p:timing>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6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6544115"/>
      </p:ext>
    </p:extLst>
  </p:cSld>
  <p:clrMapOvr>
    <a:masterClrMapping/>
  </p:clrMapOvr>
  <p:timing>
    <p:tnLst>
      <p:par>
        <p:cTn id="1" dur="indefinite" restart="never" nodeType="tmRoot"/>
      </p:par>
    </p:tnLst>
  </p:timing>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6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024664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21343159"/>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6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6693467"/>
      </p:ext>
    </p:extLst>
  </p:cSld>
  <p:clrMapOvr>
    <a:masterClrMapping/>
  </p:clrMapOvr>
  <p:timing>
    <p:tnLst>
      <p:par>
        <p:cTn id="1" dur="indefinite" restart="never" nodeType="tmRoot"/>
      </p:par>
    </p:tnLst>
  </p:timing>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80185709"/>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640410"/>
      </p:ext>
    </p:extLst>
  </p:cSld>
  <p:clrMapOvr>
    <a:masterClrMapping/>
  </p:clrMapOvr>
  <p:timing>
    <p:tnLst>
      <p:par>
        <p:cTn id="1" dur="indefinite" restart="never" nodeType="tmRoot"/>
      </p:par>
    </p:tnLst>
  </p:timing>
</p:sldLayout>
</file>

<file path=ppt/slideLayouts/slideLayout1123.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50276337"/>
      </p:ext>
    </p:extLst>
  </p:cSld>
  <p:clrMapOvr>
    <a:masterClrMapping/>
  </p:clrMapOvr>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957661"/>
      </p:ext>
    </p:extLst>
  </p:cSld>
  <p:clrMapOvr>
    <a:masterClrMapping/>
  </p:clrMapOvr>
  <p:timing>
    <p:tnLst>
      <p:par>
        <p:cTn id="1" dur="indefinite" restart="never" nodeType="tmRoot"/>
      </p:par>
    </p:tnLst>
  </p:timing>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22897533"/>
      </p:ext>
    </p:extLst>
  </p:cSld>
  <p:clrMapOvr>
    <a:masterClrMapping/>
  </p:clrMapOvr>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9004282"/>
      </p:ext>
    </p:extLst>
  </p:cSld>
  <p:clrMapOvr>
    <a:masterClrMapping/>
  </p:clrMapOvr>
  <p:timing>
    <p:tnLst>
      <p:par>
        <p:cTn id="1" dur="indefinite" restart="never" nodeType="tmRoot"/>
      </p:par>
    </p:tnLst>
  </p:timing>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31377195"/>
      </p:ext>
    </p:extLst>
  </p:cSld>
  <p:clrMapOvr>
    <a:masterClrMapping/>
  </p:clrMapOvr>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5155891"/>
      </p:ext>
    </p:extLst>
  </p:cSld>
  <p:clrMapOvr>
    <a:masterClrMapping/>
  </p:clrMapOvr>
  <p:timing>
    <p:tnLst>
      <p:par>
        <p:cTn id="1" dur="indefinite" restart="never" nodeType="tmRoot"/>
      </p:par>
    </p:tnLst>
  </p:timing>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783407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3396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787862"/>
      </p:ext>
    </p:extLst>
  </p:cSld>
  <p:clrMapOvr>
    <a:masterClrMapping/>
  </p:clrMapOvr>
  <p:timing>
    <p:tnLst>
      <p:par>
        <p:cTn id="1" dur="indefinite" restart="never" nodeType="tmRoot"/>
      </p:par>
    </p:tnLst>
  </p:timing>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2024/10/29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748154166"/>
      </p:ext>
    </p:extLst>
  </p:cSld>
  <p:clrMapOvr>
    <a:masterClrMapping/>
  </p:clrMapOvr>
  <p:timing>
    <p:tnLst>
      <p:par>
        <p:cTn id="1" dur="indefinite" restart="never" nodeType="tmRoot"/>
      </p:par>
    </p:tnLst>
  </p:timing>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44246165"/>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384897"/>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037972"/>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435312"/>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06071473"/>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13721543"/>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743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39.xml><?xml version="1.0" encoding="utf-8"?>
<p:sldLayout xmlns:a="http://schemas.openxmlformats.org/drawingml/2006/main" xmlns:r="http://schemas.openxmlformats.org/officeDocument/2006/relationships" xmlns:p="http://schemas.openxmlformats.org/presentationml/2006/main" userDrawn="1">
  <p:cSld name="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11080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2024/10/29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07785242"/>
      </p:ext>
    </p:extLst>
  </p:cSld>
  <p:clrMapOvr>
    <a:masterClrMapping/>
  </p:clrMapOvr>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58001476"/>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098889"/>
      </p:ext>
    </p:extLst>
  </p:cSld>
  <p:clrMapOvr>
    <a:masterClrMapping/>
  </p:clrMapOvr>
  <p:timing>
    <p:tnLst>
      <p:par>
        <p:cTn id="1" dur="indefinite" restart="never" nodeType="tmRoot"/>
      </p:par>
    </p:tnLst>
  </p:timing>
</p:sldLayout>
</file>

<file path=ppt/slideLayouts/slideLayout1142.xml><?xml version="1.0" encoding="utf-8"?>
<p:sldLayout xmlns:a="http://schemas.openxmlformats.org/drawingml/2006/main" xmlns:r="http://schemas.openxmlformats.org/officeDocument/2006/relationships" xmlns:p="http://schemas.openxmlformats.org/presentationml/2006/main" userDrawn="1">
  <p:cSld name="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89608618"/>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193184"/>
      </p:ext>
    </p:extLst>
  </p:cSld>
  <p:clrMapOvr>
    <a:masterClrMapping/>
  </p:clrMapOvr>
  <p:timing>
    <p:tnLst>
      <p:par>
        <p:cTn id="1" dur="indefinite" restart="never" nodeType="tmRoot"/>
      </p:par>
    </p:tnLst>
  </p:timing>
</p:sldLayout>
</file>

<file path=ppt/slideLayouts/slideLayout1144.xml><?xml version="1.0" encoding="utf-8"?>
<p:sldLayout xmlns:a="http://schemas.openxmlformats.org/drawingml/2006/main" xmlns:r="http://schemas.openxmlformats.org/officeDocument/2006/relationships" xmlns:p="http://schemas.openxmlformats.org/presentationml/2006/main" userDrawn="1">
  <p:cSld name="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93945345"/>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0432713"/>
      </p:ext>
    </p:extLst>
  </p:cSld>
  <p:clrMapOvr>
    <a:masterClrMapping/>
  </p:clrMapOvr>
  <p:timing>
    <p:tnLst>
      <p:par>
        <p:cTn id="1" dur="indefinite" restart="never" nodeType="tmRoot"/>
      </p:par>
    </p:tnLst>
  </p:timing>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784927743"/>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624150"/>
      </p:ext>
    </p:extLst>
  </p:cSld>
  <p:clrMapOvr>
    <a:masterClrMapping/>
  </p:clrMapOvr>
  <p:timing>
    <p:tnLst>
      <p:par>
        <p:cTn id="1" dur="indefinite" restart="never" nodeType="tmRoot"/>
      </p:par>
    </p:tnLst>
  </p:timing>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083490"/>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233872"/>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48221485"/>
      </p:ext>
    </p:extLst>
  </p:cSld>
  <p:clrMapOvr>
    <a:masterClrMapping/>
  </p:clrMapOvr>
</p:sldLayout>
</file>

<file path=ppt/slideLayouts/slideLayout1150.xml><?xml version="1.0" encoding="utf-8"?>
<p:sldLayout xmlns:a="http://schemas.openxmlformats.org/drawingml/2006/main" xmlns:r="http://schemas.openxmlformats.org/officeDocument/2006/relationships" xmlns:p="http://schemas.openxmlformats.org/presentationml/2006/main" showMasterSp="0" preserve="1" userDrawn="1">
  <p:cSld name="8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212491"/>
      </p:ext>
    </p:extLst>
  </p:cSld>
  <p:clrMapOvr>
    <a:masterClrMapping/>
  </p:clrMapOvr>
  <p:timing>
    <p:tnLst>
      <p:par>
        <p:cTn id="1" dur="indefinite" restart="never" nodeType="tmRoot"/>
      </p:par>
    </p:tnLst>
  </p:timing>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8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27286409"/>
      </p:ext>
    </p:extLst>
  </p:cSld>
  <p:clrMapOvr>
    <a:masterClrMapping/>
  </p:clrMapOvr>
  <p:timing>
    <p:tnLst>
      <p:par>
        <p:cTn id="1" dur="indefinite" restart="never" nodeType="tmRoot"/>
      </p:par>
    </p:tnLst>
  </p:timing>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8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1894368"/>
      </p:ext>
    </p:extLst>
  </p:cSld>
  <p:clrMapOvr>
    <a:masterClrMapping/>
  </p:clrMapOvr>
  <p:timing>
    <p:tnLst>
      <p:par>
        <p:cTn id="1" dur="indefinite" restart="never" nodeType="tmRoot"/>
      </p:par>
    </p:tnLst>
  </p:timing>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8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2189"/>
      </p:ext>
    </p:extLst>
  </p:cSld>
  <p:clrMapOvr>
    <a:masterClrMapping/>
  </p:clrMapOvr>
  <p:timing>
    <p:tnLst>
      <p:par>
        <p:cTn id="1" dur="indefinite" restart="never" nodeType="tmRoot"/>
      </p:par>
    </p:tnLst>
  </p:timing>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8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552572"/>
      </p:ext>
    </p:extLst>
  </p:cSld>
  <p:clrMapOvr>
    <a:masterClrMapping/>
  </p:clrMapOvr>
  <p:timing>
    <p:tnLst>
      <p:par>
        <p:cTn id="1" dur="indefinite" restart="never" nodeType="tmRoot"/>
      </p:par>
    </p:tnLst>
  </p:timing>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74373782"/>
      </p:ext>
    </p:extLst>
  </p:cSld>
  <p:clrMapOvr>
    <a:masterClrMapping/>
  </p:clrMapOvr>
  <p:timing>
    <p:tnLst>
      <p:par>
        <p:cTn id="1" dur="indefinite" restart="never" nodeType="tmRoot"/>
      </p:par>
    </p:tnLst>
  </p:timing>
</p:sldLayout>
</file>

<file path=ppt/slideLayouts/slideLayout1156.xml><?xml version="1.0" encoding="utf-8"?>
<p:sldLayout xmlns:a="http://schemas.openxmlformats.org/drawingml/2006/main" xmlns:r="http://schemas.openxmlformats.org/officeDocument/2006/relationships" xmlns:p="http://schemas.openxmlformats.org/presentationml/2006/main" preserve="1" userDrawn="1">
  <p:cSld name="8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981292"/>
      </p:ext>
    </p:extLst>
  </p:cSld>
  <p:clrMapOvr>
    <a:masterClrMapping/>
  </p:clrMapOvr>
  <p:timing>
    <p:tnLst>
      <p:par>
        <p:cTn id="1" dur="indefinite" restart="never" nodeType="tmRoot"/>
      </p:par>
    </p:tnLst>
  </p:timing>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88474811"/>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6984229"/>
      </p:ext>
    </p:extLst>
  </p:cSld>
  <p:clrMapOvr>
    <a:masterClrMapping/>
  </p:clrMapOvr>
  <p:timing>
    <p:tnLst>
      <p:par>
        <p:cTn id="1" dur="indefinite" restart="never" nodeType="tmRoot"/>
      </p:par>
    </p:tnLst>
  </p:timing>
</p:sldLayout>
</file>

<file path=ppt/slideLayouts/slideLayout115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338828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75918589"/>
      </p:ext>
    </p:extLst>
  </p:cSld>
  <p:clrMapOvr>
    <a:masterClrMapping/>
  </p:clrMapOvr>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223794"/>
      </p:ext>
    </p:extLst>
  </p:cSld>
  <p:clrMapOvr>
    <a:masterClrMapping/>
  </p:clrMapOvr>
  <p:timing>
    <p:tnLst>
      <p:par>
        <p:cTn id="1" dur="indefinite" restart="never" nodeType="tmRoot"/>
      </p:par>
    </p:tnLst>
  </p:timing>
</p:sldLayout>
</file>

<file path=ppt/slideLayouts/slideLayout116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700735"/>
      </p:ext>
    </p:extLst>
  </p:cSld>
  <p:clrMapOvr>
    <a:masterClrMapping/>
  </p:clrMapOvr>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7729846"/>
      </p:ext>
    </p:extLst>
  </p:cSld>
  <p:clrMapOvr>
    <a:masterClrMapping/>
  </p:clrMapOvr>
  <p:timing>
    <p:tnLst>
      <p:par>
        <p:cTn id="1" dur="indefinite" restart="never" nodeType="tmRoot"/>
      </p:par>
    </p:tnLst>
  </p:timing>
</p:sldLayout>
</file>

<file path=ppt/slideLayouts/slideLayout116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38061377"/>
      </p:ext>
    </p:extLst>
  </p:cSld>
  <p:clrMapOvr>
    <a:masterClrMapping/>
  </p:clrMapOvr>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17664"/>
      </p:ext>
    </p:extLst>
  </p:cSld>
  <p:clrMapOvr>
    <a:masterClrMapping/>
  </p:clrMapOvr>
  <p:timing>
    <p:tnLst>
      <p:par>
        <p:cTn id="1" dur="indefinite" restart="never" nodeType="tmRoot"/>
      </p:par>
    </p:tnLst>
  </p:timing>
</p:sldLayout>
</file>

<file path=ppt/slideLayouts/slideLayout116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23655522"/>
      </p:ext>
    </p:extLst>
  </p:cSld>
  <p:clrMapOvr>
    <a:masterClrMapping/>
  </p:clrMapOvr>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409205"/>
      </p:ext>
    </p:extLst>
  </p:cSld>
  <p:clrMapOvr>
    <a:masterClrMapping/>
  </p:clrMapOvr>
  <p:timing>
    <p:tnLst>
      <p:par>
        <p:cT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showMasterSp="0" preserve="1" userDrawn="1">
  <p:cSld name="9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838047"/>
      </p:ext>
    </p:extLst>
  </p:cSld>
  <p:clrMapOvr>
    <a:masterClrMapping/>
  </p:clrMapOvr>
  <p:timing>
    <p:tnLst>
      <p:par>
        <p:cT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9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99898914"/>
      </p:ext>
    </p:extLst>
  </p:cSld>
  <p:clrMapOvr>
    <a:masterClrMapping/>
  </p:clrMapOvr>
  <p:timing>
    <p:tnLst>
      <p:par>
        <p:cTn id="1" dur="indefinite" restart="never" nodeType="tmRoot"/>
      </p:par>
    </p:tnLst>
  </p:timing>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9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3586885"/>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302998"/>
      </p:ext>
    </p:extLst>
  </p:cSld>
  <p:clrMapOvr>
    <a:masterClrMapping/>
  </p:clrMapOvr>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9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63879"/>
      </p:ext>
    </p:extLst>
  </p:cSld>
  <p:clrMapOvr>
    <a:masterClrMapping/>
  </p:clrMapOvr>
  <p:timing>
    <p:tnLst>
      <p:par>
        <p:cTn id="1" dur="indefinite" restart="never" nodeType="tmRoot"/>
      </p:par>
    </p:tnLst>
  </p:timing>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9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79209874"/>
      </p:ext>
    </p:extLst>
  </p:cSld>
  <p:clrMapOvr>
    <a:masterClrMapping/>
  </p:clrMapOvr>
  <p:timing>
    <p:tnLst>
      <p:par>
        <p:cTn id="1" dur="indefinite" restart="never" nodeType="tmRoot"/>
      </p:par>
    </p:tnLst>
  </p:timing>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90126774"/>
      </p:ext>
    </p:extLst>
  </p:cSld>
  <p:clrMapOvr>
    <a:masterClrMapping/>
  </p:clrMapOvr>
  <p:timing>
    <p:tnLst>
      <p:par>
        <p:cTn id="1" dur="indefinite" restart="never" nodeType="tmRoot"/>
      </p:par>
    </p:tnLst>
  </p:timing>
</p:sldLayout>
</file>

<file path=ppt/slideLayouts/slideLayout117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93127"/>
      </p:ext>
    </p:extLst>
  </p:cSld>
  <p:clrMapOvr>
    <a:masterClrMapping/>
  </p:clrMapOvr>
  <p:timing>
    <p:tnLst>
      <p:par>
        <p:cTn id="1" dur="indefinite" restart="never" nodeType="tmRoot"/>
      </p:par>
    </p:tnLst>
  </p:timing>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78125434"/>
      </p:ext>
    </p:extLst>
  </p:cSld>
  <p:clrMapOvr>
    <a:masterClrMapping/>
  </p:clrMapOvr>
</p:sldLayout>
</file>

<file path=ppt/slideLayouts/slideLayout1175.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015970"/>
      </p:ext>
    </p:extLst>
  </p:cSld>
  <p:clrMapOvr>
    <a:masterClrMapping/>
  </p:clrMapOvr>
  <p:timing>
    <p:tnLst>
      <p:par>
        <p:cTn id="1" dur="indefinite" restart="never" nodeType="tmRoot"/>
      </p:par>
    </p:tnLst>
  </p:timing>
</p:sldLayout>
</file>

<file path=ppt/slideLayouts/slideLayout1176.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57387126"/>
      </p:ext>
    </p:extLst>
  </p:cSld>
  <p:clrMapOvr>
    <a:masterClrMapping/>
  </p:clrMapOvr>
</p:sldLayout>
</file>

<file path=ppt/slideLayouts/slideLayout1177.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549073"/>
      </p:ext>
    </p:extLst>
  </p:cSld>
  <p:clrMapOvr>
    <a:masterClrMapping/>
  </p:clrMapOvr>
  <p:timing>
    <p:tnLst>
      <p:par>
        <p:cT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700310948"/>
      </p:ext>
    </p:extLst>
  </p:cSld>
  <p:clrMapOvr>
    <a:masterClrMapping/>
  </p:clrMapOvr>
</p:sldLayout>
</file>

<file path=ppt/slideLayouts/slideLayout1179.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19186"/>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1471185"/>
      </p:ext>
    </p:extLst>
  </p:cSld>
  <p:clrMapOvr>
    <a:masterClrMapping/>
  </p:clrMapOvr>
</p:sldLayout>
</file>

<file path=ppt/slideLayouts/slideLayout1180.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48695564"/>
      </p:ext>
    </p:extLst>
  </p:cSld>
  <p:clrMapOvr>
    <a:masterClrMapping/>
  </p:clrMapOvr>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802680"/>
      </p:ext>
    </p:extLst>
  </p:cSld>
  <p:clrMapOvr>
    <a:masterClrMapping/>
  </p:clrMapOvr>
  <p:timing>
    <p:tnLst>
      <p:par>
        <p:cTn id="1" dur="indefinite" restart="never" nodeType="tmRoot"/>
      </p:par>
    </p:tnLst>
  </p:timing>
</p:sldLayout>
</file>

<file path=ppt/slideLayouts/slideLayout1182.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83677872"/>
      </p:ext>
    </p:extLst>
  </p:cSld>
  <p:clrMapOvr>
    <a:masterClrMapping/>
  </p:clrMapOvr>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483869"/>
      </p:ext>
    </p:extLst>
  </p:cSld>
  <p:clrMapOvr>
    <a:masterClrMapping/>
  </p:clrMapOvr>
  <p:timing>
    <p:tnLst>
      <p:par>
        <p:cT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cs typeface="Arial" panose="020B0604020202020204" pitchFamily="34" charset="0"/>
              </a:rPr>
              <a:pPr defTabSz="457200"/>
              <a:t>2024/10/29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cs typeface="Arial" panose="020B0604020202020204" pitchFamily="34" charset="0"/>
              </a:rPr>
              <a:pPr defTabSz="4572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210657814"/>
      </p:ext>
    </p:extLst>
  </p:cSld>
  <p:clrMapOvr>
    <a:masterClrMapping/>
  </p:clrMapOvr>
  <p:timing>
    <p:tnLst>
      <p:par>
        <p:cT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3275375475"/>
      </p:ext>
    </p:extLst>
  </p:cSld>
  <p:clrMapOvr>
    <a:masterClrMapping/>
  </p:clrMapOvr>
</p:sldLayout>
</file>

<file path=ppt/slideLayouts/slideLayout1186.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215059"/>
      </p:ext>
    </p:extLst>
  </p:cSld>
  <p:clrMapOvr>
    <a:masterClrMapping/>
  </p:clrMapOvr>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3435619"/>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preserve="1" userDrawn="1">
  <p:cSld name="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234049"/>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5097795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5862127"/>
      </p:ext>
    </p:extLst>
  </p:cSld>
  <p:clrMapOvr>
    <a:masterClrMapping/>
  </p:clrMapOvr>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04888823"/>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4858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92.xml><?xml version="1.0" encoding="utf-8"?>
<p:sldLayout xmlns:a="http://schemas.openxmlformats.org/drawingml/2006/main" xmlns:r="http://schemas.openxmlformats.org/officeDocument/2006/relationships" xmlns:p="http://schemas.openxmlformats.org/presentationml/2006/main" userDrawn="1">
  <p:cSld name="1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26368901"/>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751532"/>
      </p:ext>
    </p:extLst>
  </p:cSld>
  <p:clrMapOvr>
    <a:masterClrMapping/>
  </p:clrMapOvr>
  <p:timing>
    <p:tnLst>
      <p:par>
        <p:cTn id="1" dur="indefinite" restart="never" nodeType="tmRoot"/>
      </p:par>
    </p:tnLst>
  </p:timing>
</p:sldLayout>
</file>

<file path=ppt/slideLayouts/slideLayout119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644215"/>
      </p:ext>
    </p:extLst>
  </p:cSld>
  <p:clrMapOvr>
    <a:masterClrMapping/>
  </p:clrMapOvr>
  <p:transition spd="slow" advTm="3000">
    <p:random/>
  </p:transition>
</p:sldLayout>
</file>

<file path=ppt/slideLayouts/slideLayout119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299962"/>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190938"/>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750732"/>
      </p:ext>
    </p:extLst>
  </p:cSld>
  <p:clrMapOvr>
    <a:masterClrMapping/>
  </p:clrMapOvr>
</p:sldLayout>
</file>

<file path=ppt/slideLayouts/slideLayout119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38897"/>
      </p:ext>
    </p:extLst>
  </p:cSld>
  <p:clrMapOvr>
    <a:masterClrMapping/>
  </p:clrMapOvr>
</p:sldLayout>
</file>

<file path=ppt/slideLayouts/slideLayout119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927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5314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13906150"/>
      </p:ext>
    </p:extLst>
  </p:cSld>
  <p:clrMapOvr>
    <a:masterClrMapping/>
  </p:clrMapOvr>
</p:sldLayout>
</file>

<file path=ppt/slideLayouts/slideLayout120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444236"/>
      </p:ext>
    </p:extLst>
  </p:cSld>
  <p:clrMapOvr>
    <a:masterClrMapping/>
  </p:clrMapOvr>
</p:sldLayout>
</file>

<file path=ppt/slideLayouts/slideLayout120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3677194"/>
      </p:ext>
    </p:extLst>
  </p:cSld>
  <p:clrMapOvr>
    <a:masterClrMapping/>
  </p:clrMapOvr>
</p:sldLayout>
</file>

<file path=ppt/slideLayouts/slideLayout120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601332"/>
      </p:ext>
    </p:extLst>
  </p:cSld>
  <p:clrMapOvr>
    <a:masterClrMapping/>
  </p:clrMapOvr>
</p:sldLayout>
</file>

<file path=ppt/slideLayouts/slideLayout120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287041"/>
      </p:ext>
    </p:extLst>
  </p:cSld>
  <p:clrMapOvr>
    <a:masterClrMapping/>
  </p:clrMapOvr>
  <p:transition spd="slow" advTm="3000">
    <p:random/>
  </p:transition>
</p:sldLayout>
</file>

<file path=ppt/slideLayouts/slideLayout120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168384"/>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214706"/>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059270"/>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717747"/>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8896637"/>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48640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8070783"/>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770702"/>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6923501"/>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userDrawn="1">
  <p:cSld name="1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9731987"/>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18324"/>
      </p:ext>
    </p:extLst>
  </p:cSld>
  <p:clrMapOvr>
    <a:masterClrMapping/>
  </p:clrMapOvr>
  <p:transition spd="slow" advClick="0" advTm="4000">
    <p:comb/>
  </p:transition>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2513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5.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433571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31960"/>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641964"/>
      </p:ext>
    </p:extLst>
  </p:cSld>
  <p:clrMapOvr>
    <a:masterClrMapping/>
  </p:clrMapOvr>
  <p:timing>
    <p:tnLst>
      <p:par>
        <p:cTn id="1" dur="indefinite" restart="never" nodeType="tmRoot"/>
      </p:par>
    </p:tnLst>
  </p:timing>
</p:sldLayout>
</file>

<file path=ppt/slideLayouts/slideLayout1218.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0839256"/>
      </p:ext>
    </p:extLst>
  </p:cSld>
  <p:clrMapOvr>
    <a:masterClrMapping/>
  </p:clrMapOvr>
  <p:transition spd="slow" advTm="3000">
    <p:random/>
  </p:transition>
</p:sldLayout>
</file>

<file path=ppt/slideLayouts/slideLayout1219.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0148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06756610"/>
      </p:ext>
    </p:extLst>
  </p:cSld>
  <p:clrMapOvr>
    <a:masterClrMapping/>
  </p:clrMapOvr>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315556"/>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7571977"/>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182942"/>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972651"/>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0585486"/>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720429"/>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640003"/>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2003243"/>
      </p:ext>
    </p:extLst>
  </p:cSld>
  <p:clrMapOvr>
    <a:masterClrMapping/>
  </p:clrMapOvr>
  <p:transition spd="slow" advTm="3000">
    <p:random/>
  </p:transition>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370648"/>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0507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2024/10/29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76062053"/>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5869862"/>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42808"/>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1215350"/>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057697"/>
      </p:ext>
    </p:extLst>
  </p:cSld>
  <p:clrMapOvr>
    <a:masterClrMapping/>
  </p:clrMapOvr>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212581"/>
      </p:ext>
    </p:extLst>
  </p:cSld>
  <p:clrMapOvr>
    <a:masterClrMapping/>
  </p:clrMapOvr>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4168858"/>
      </p:ext>
    </p:extLst>
  </p:cSld>
  <p:clrMapOvr>
    <a:masterClrMapping/>
  </p:clrMapOvr>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909534"/>
      </p:ext>
    </p:extLst>
  </p:cSld>
  <p:clrMapOvr>
    <a:masterClrMapping/>
  </p:clrMapOvr>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459709"/>
      </p:ext>
    </p:extLst>
  </p:cSld>
  <p:clrMapOvr>
    <a:masterClrMapping/>
  </p:clrMapOvr>
  <p:transition spd="slow" advClick="0" advTm="4000">
    <p:comb/>
  </p:transition>
</p:sldLayout>
</file>

<file path=ppt/slideLayouts/slideLayout1238.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46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9.xml><?xml version="1.0" encoding="utf-8"?>
<p:sldLayout xmlns:a="http://schemas.openxmlformats.org/drawingml/2006/main" xmlns:r="http://schemas.openxmlformats.org/officeDocument/2006/relationships" xmlns:p="http://schemas.openxmlformats.org/presentationml/2006/main" preserve="1" userDrawn="1">
  <p:cSld name="19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217445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55943813"/>
      </p:ext>
    </p:extLst>
  </p:cSld>
  <p:clrMapOvr>
    <a:masterClrMapping/>
  </p:clrMapOvr>
</p:sldLayout>
</file>

<file path=ppt/slideLayouts/slideLayout1240.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326456"/>
      </p:ext>
    </p:extLst>
  </p:cSld>
  <p:clrMapOvr>
    <a:masterClrMapping/>
  </p:clrMapOvr>
  <p:timing>
    <p:tnLst>
      <p:par>
        <p:cTn id="1" dur="indefinite" restart="never" nodeType="tmRoot"/>
      </p:par>
    </p:tnLst>
  </p:timing>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861316"/>
      </p:ext>
    </p:extLst>
  </p:cSld>
  <p:clrMapOvr>
    <a:masterClrMapping/>
  </p:clrMapOvr>
  <p:transition spd="slow" advTm="3000">
    <p:random/>
  </p:transition>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2522569"/>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67593"/>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738433"/>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4027"/>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157676"/>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794445"/>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127255"/>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00684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1678151829"/>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0199922"/>
      </p:ext>
    </p:extLst>
  </p:cSld>
  <p:clrMapOvr>
    <a:masterClrMapping/>
  </p:clrMapOvr>
  <p:transition spd="slow" advTm="3000">
    <p:random/>
  </p:transition>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241534"/>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734182"/>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628475"/>
      </p:ext>
    </p:extLst>
  </p:cSld>
  <p:clrMapOvr>
    <a:masterClrMapping/>
  </p:clrMapOvr>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713076"/>
      </p:ext>
    </p:extLst>
  </p:cSld>
  <p:clrMapOvr>
    <a:masterClrMapping/>
  </p:clrMapOvr>
</p:sldLayout>
</file>

<file path=ppt/slideLayouts/slideLayout1255.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865987"/>
      </p:ext>
    </p:extLst>
  </p:cSld>
  <p:clrMapOvr>
    <a:masterClrMapping/>
  </p:clrMapOvr>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2579"/>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232408"/>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439603"/>
      </p:ext>
    </p:extLst>
  </p:cSld>
  <p:clrMapOvr>
    <a:masterClrMapping/>
  </p:clrMapOvr>
</p:sldLayout>
</file>

<file path=ppt/slideLayouts/slideLayout1259.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26840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53749240"/>
      </p:ext>
    </p:extLst>
  </p:cSld>
  <p:clrMapOvr>
    <a:masterClrMapping/>
  </p:clrMapOvr>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124536"/>
      </p:ext>
    </p:extLst>
  </p:cSld>
  <p:clrMapOvr>
    <a:masterClrMapping/>
  </p:clrMapOvr>
  <p:transition spd="slow" advClick="0" advTm="4000">
    <p:comb/>
  </p:transition>
</p:sldLayout>
</file>

<file path=ppt/slideLayouts/slideLayout1261.xml><?xml version="1.0" encoding="utf-8"?>
<p:sldLayout xmlns:a="http://schemas.openxmlformats.org/drawingml/2006/main" xmlns:r="http://schemas.openxmlformats.org/officeDocument/2006/relationships" xmlns:p="http://schemas.openxmlformats.org/presentationml/2006/main" preserve="1" userDrawn="1">
  <p:cSld name="10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3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2.xml><?xml version="1.0" encoding="utf-8"?>
<p:sldLayout xmlns:a="http://schemas.openxmlformats.org/drawingml/2006/main" xmlns:r="http://schemas.openxmlformats.org/officeDocument/2006/relationships" xmlns:p="http://schemas.openxmlformats.org/presentationml/2006/main" preserve="1" userDrawn="1">
  <p:cSld name="22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6081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3.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353338"/>
      </p:ext>
    </p:extLst>
  </p:cSld>
  <p:clrMapOvr>
    <a:masterClrMapping/>
  </p:clrMapOvr>
  <p:timing>
    <p:tnLst>
      <p:par>
        <p:cTn id="1" dur="indefinite" restart="never" nodeType="tmRoot"/>
      </p:par>
    </p:tnLst>
  </p:timing>
</p:sldLayout>
</file>

<file path=ppt/slideLayouts/slideLayout1264.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85445234"/>
      </p:ext>
    </p:extLst>
  </p:cSld>
  <p:clrMapOvr>
    <a:masterClrMapping/>
  </p:clrMapOvr>
  <p:transition spd="slow" advTm="3000">
    <p:random/>
  </p:transition>
</p:sldLayout>
</file>

<file path=ppt/slideLayouts/slideLayout1265.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401571"/>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001485"/>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3025327"/>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41753"/>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19011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119619"/>
      </p:ext>
    </p:extLst>
  </p:cSld>
  <p:clrMapOvr>
    <a:masterClrMapping/>
  </p:clrMapOvr>
  <p:transition spd="slow" advTm="3000">
    <p:random/>
  </p:transition>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178185"/>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322362"/>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066227"/>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4278356"/>
      </p:ext>
    </p:extLst>
  </p:cSld>
  <p:clrMapOvr>
    <a:masterClrMapping/>
  </p:clrMapOvr>
  <p:transition spd="slow" advTm="3000">
    <p:random/>
  </p:transition>
</p:sldLayout>
</file>

<file path=ppt/slideLayouts/slideLayout1274.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714606"/>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19073"/>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1273236"/>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86542"/>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658877"/>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76493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0290351"/>
      </p:ext>
    </p:extLst>
  </p:cSld>
  <p:clrMapOvr>
    <a:masterClrMapping/>
  </p:clrMapOvr>
</p:sldLayout>
</file>

<file path=ppt/slideLayouts/slideLayout1280.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002609"/>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216954"/>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7318888"/>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13072"/>
      </p:ext>
    </p:extLst>
  </p:cSld>
  <p:clrMapOvr>
    <a:masterClrMapping/>
  </p:clrMapOvr>
  <p:transition spd="slow" advClick="0" advTm="4000">
    <p:comb/>
  </p:transition>
</p:sldLayout>
</file>

<file path=ppt/slideLayouts/slideLayout1284.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539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5.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953474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6.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990222"/>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534149"/>
      </p:ext>
    </p:extLst>
  </p:cSld>
  <p:clrMapOvr>
    <a:masterClrMapping/>
  </p:clrMapOvr>
  <p:timing>
    <p:tnLst>
      <p:par>
        <p:cTn id="1" dur="indefinite" restart="never" nodeType="tmRoot"/>
      </p:par>
    </p:tnLst>
  </p:timing>
</p:sldLayout>
</file>

<file path=ppt/slideLayouts/slideLayout128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48553"/>
      </p:ext>
    </p:extLst>
  </p:cSld>
  <p:clrMapOvr>
    <a:masterClrMapping/>
  </p:clrMapOvr>
  <p:timing>
    <p:tnLst>
      <p:par>
        <p:cTn id="1" dur="indefinite" restart="never" nodeType="tmRoot"/>
      </p:par>
    </p:tnLst>
  </p:timing>
</p:sldLayout>
</file>

<file path=ppt/slideLayouts/slideLayout128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547175"/>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116717"/>
      </p:ext>
    </p:extLst>
  </p:cSld>
  <p:clrMapOvr>
    <a:masterClrMapping/>
  </p:clrMapOvr>
  <p:transition spd="slow" advClick="0" advTm="4000">
    <p:comb/>
  </p:transition>
</p:sldLayout>
</file>

<file path=ppt/slideLayouts/slideLayout129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794167"/>
      </p:ext>
    </p:extLst>
  </p:cSld>
  <p:clrMapOvr>
    <a:masterClrMapping/>
  </p:clrMapOvr>
  <p:timing>
    <p:tnLst>
      <p:par>
        <p:cTn id="1" dur="indefinite" restart="never" nodeType="tmRoot"/>
      </p:par>
    </p:tnLst>
  </p:timing>
</p:sldLayout>
</file>

<file path=ppt/slideLayouts/slideLayout129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779097"/>
      </p:ext>
    </p:extLst>
  </p:cSld>
  <p:clrMapOvr>
    <a:masterClrMapping/>
  </p:clrMapOvr>
  <p:timing>
    <p:tnLst>
      <p:par>
        <p:cTn id="1" dur="indefinite" restart="never" nodeType="tmRoot"/>
      </p:par>
    </p:tnLst>
  </p:timing>
</p:sldLayout>
</file>

<file path=ppt/slideLayouts/slideLayout1292.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60532"/>
      </p:ext>
    </p:extLst>
  </p:cSld>
  <p:clrMapOvr>
    <a:masterClrMapping/>
  </p:clrMapOvr>
  <p:timing>
    <p:tnLst>
      <p:par>
        <p:cTn id="1" dur="indefinite" restart="never" nodeType="tmRoot"/>
      </p:par>
    </p:tnLst>
  </p:timing>
</p:sldLayout>
</file>

<file path=ppt/slideLayouts/slideLayout1293.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7236866"/>
      </p:ext>
    </p:extLst>
  </p:cSld>
  <p:clrMapOvr>
    <a:masterClrMapping/>
  </p:clrMapOvr>
  <p:timing>
    <p:tnLst>
      <p:par>
        <p:cTn id="1" dur="indefinite" restart="never" nodeType="tmRoot"/>
      </p:par>
    </p:tnLst>
  </p:timing>
</p:sldLayout>
</file>

<file path=ppt/slideLayouts/slideLayout1294.xml><?xml version="1.0" encoding="utf-8"?>
<p:sldLayout xmlns:a="http://schemas.openxmlformats.org/drawingml/2006/main" xmlns:r="http://schemas.openxmlformats.org/officeDocument/2006/relationships" xmlns:p="http://schemas.openxmlformats.org/presentationml/2006/main" preserve="1"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646034"/>
      </p:ext>
    </p:extLst>
  </p:cSld>
  <p:clrMapOvr>
    <a:masterClrMapping/>
  </p:clrMapOvr>
  <p:timing>
    <p:tnLst>
      <p:par>
        <p:cTn id="1" dur="indefinite" restart="never" nodeType="tmRoot"/>
      </p:par>
    </p:tnLst>
  </p:timing>
</p:sldLayout>
</file>

<file path=ppt/slideLayouts/slideLayout1295.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18078"/>
      </p:ext>
    </p:extLst>
  </p:cSld>
  <p:clrMapOvr>
    <a:masterClrMapping/>
  </p:clrMapOvr>
  <p:timing>
    <p:tnLst>
      <p:par>
        <p:cTn id="1" dur="indefinite" restart="never" nodeType="tmRoot"/>
      </p:par>
    </p:tnLst>
  </p:timing>
</p:sldLayout>
</file>

<file path=ppt/slideLayouts/slideLayout129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283200"/>
      </p:ext>
    </p:extLst>
  </p:cSld>
  <p:clrMapOvr>
    <a:masterClrMapping/>
  </p:clrMapOvr>
  <p:timing>
    <p:tnLst>
      <p:par>
        <p:cTn id="1" dur="indefinite" restart="never" nodeType="tmRoot"/>
      </p:par>
    </p:tnLst>
  </p:timing>
</p:sldLayout>
</file>

<file path=ppt/slideLayouts/slideLayout1297.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4335761"/>
      </p:ext>
    </p:extLst>
  </p:cSld>
  <p:clrMapOvr>
    <a:masterClrMapping/>
  </p:clrMapOvr>
  <p:timing>
    <p:tnLst>
      <p:par>
        <p:cTn id="1" dur="indefinite" restart="never" nodeType="tmRoot"/>
      </p:par>
    </p:tnLst>
  </p:timing>
</p:sldLayout>
</file>

<file path=ppt/slideLayouts/slideLayout1298.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311572"/>
      </p:ext>
    </p:extLst>
  </p:cSld>
  <p:clrMapOvr>
    <a:masterClrMapping/>
  </p:clrMapOvr>
  <p:timing>
    <p:tnLst>
      <p:par>
        <p:cTn id="1" dur="indefinite" restart="never" nodeType="tmRoot"/>
      </p:par>
    </p:tnLst>
  </p:timing>
</p:sldLayout>
</file>

<file path=ppt/slideLayouts/slideLayout1299.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5572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05017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705100"/>
      </p:ext>
    </p:extLst>
  </p:cSld>
  <p:clrMapOvr>
    <a:masterClrMapping/>
  </p:clrMapOvr>
</p:sldLayout>
</file>

<file path=ppt/slideLayouts/slideLayout1300.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378668"/>
      </p:ext>
    </p:extLst>
  </p:cSld>
  <p:clrMapOvr>
    <a:masterClrMapping/>
  </p:clrMapOvr>
  <p:timing>
    <p:tnLst>
      <p:par>
        <p:cTn id="1" dur="indefinite" restart="never" nodeType="tmRoot"/>
      </p:par>
    </p:tnLst>
  </p:timing>
</p:sldLayout>
</file>

<file path=ppt/slideLayouts/slideLayout1301.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02469"/>
      </p:ext>
    </p:extLst>
  </p:cSld>
  <p:clrMapOvr>
    <a:masterClrMapping/>
  </p:clrMapOvr>
  <p:timing>
    <p:tnLst>
      <p:par>
        <p:cTn id="1" dur="indefinite" restart="never" nodeType="tmRoot"/>
      </p:par>
    </p:tnLst>
  </p:timing>
</p:sldLayout>
</file>

<file path=ppt/slideLayouts/slideLayout1302.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6246199"/>
      </p:ext>
    </p:extLst>
  </p:cSld>
  <p:clrMapOvr>
    <a:masterClrMapping/>
  </p:clrMapOvr>
  <p:timing>
    <p:tnLst>
      <p:par>
        <p:cTn id="1" dur="indefinite" restart="never" nodeType="tmRoot"/>
      </p:par>
    </p:tnLst>
  </p:timing>
</p:sldLayout>
</file>

<file path=ppt/slideLayouts/slideLayout1303.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241909"/>
      </p:ext>
    </p:extLst>
  </p:cSld>
  <p:clrMapOvr>
    <a:masterClrMapping/>
  </p:clrMapOvr>
  <p:timing>
    <p:tnLst>
      <p:par>
        <p:cTn id="1" dur="indefinite" restart="never" nodeType="tmRoot"/>
      </p:par>
    </p:tnLst>
  </p:timing>
</p:sldLayout>
</file>

<file path=ppt/slideLayouts/slideLayout1304.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4334583"/>
      </p:ext>
    </p:extLst>
  </p:cSld>
  <p:clrMapOvr>
    <a:masterClrMapping/>
  </p:clrMapOvr>
  <p:timing>
    <p:tnLst>
      <p:par>
        <p:cTn id="1" dur="indefinite" restart="never" nodeType="tmRoot"/>
      </p:par>
    </p:tnLst>
  </p:timing>
</p:sldLayout>
</file>

<file path=ppt/slideLayouts/slideLayout1305.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644904"/>
      </p:ext>
    </p:extLst>
  </p:cSld>
  <p:clrMapOvr>
    <a:masterClrMapping/>
  </p:clrMapOvr>
  <p:timing>
    <p:tnLst>
      <p:par>
        <p:cTn id="1" dur="indefinite" restart="never" nodeType="tmRoot"/>
      </p:par>
    </p:tnLst>
  </p:timing>
</p:sldLayout>
</file>

<file path=ppt/slideLayouts/slideLayout1306.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357156"/>
      </p:ext>
    </p:extLst>
  </p:cSld>
  <p:clrMapOvr>
    <a:masterClrMapping/>
  </p:clrMapOvr>
  <p:timing>
    <p:tnLst>
      <p:par>
        <p:cTn id="1" dur="indefinite" restart="never" nodeType="tmRoot"/>
      </p:par>
    </p:tnLst>
  </p:timing>
</p:sldLayout>
</file>

<file path=ppt/slideLayouts/slideLayout1307.xml><?xml version="1.0" encoding="utf-8"?>
<p:sldLayout xmlns:a="http://schemas.openxmlformats.org/drawingml/2006/main" xmlns:r="http://schemas.openxmlformats.org/officeDocument/2006/relationships" xmlns:p="http://schemas.openxmlformats.org/presentationml/2006/main" showMasterSp="0" preserve="1" userDrawn="1">
  <p:cSld name="1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573438"/>
      </p:ext>
    </p:extLst>
  </p:cSld>
  <p:clrMapOvr>
    <a:masterClrMapping/>
  </p:clrMapOvr>
  <p:timing>
    <p:tnLst>
      <p:par>
        <p:cTn id="1" dur="indefinite" restart="never" nodeType="tmRoot"/>
      </p:par>
    </p:tnLst>
  </p:timing>
</p:sldLayout>
</file>

<file path=ppt/slideLayouts/slideLayout1308.xml><?xml version="1.0" encoding="utf-8"?>
<p:sldLayout xmlns:a="http://schemas.openxmlformats.org/drawingml/2006/main" xmlns:r="http://schemas.openxmlformats.org/officeDocument/2006/relationships" xmlns:p="http://schemas.openxmlformats.org/presentationml/2006/main" preserve="1" userDrawn="1">
  <p:cSld name="11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918353"/>
      </p:ext>
    </p:extLst>
  </p:cSld>
  <p:clrMapOvr>
    <a:masterClrMapping/>
  </p:clrMapOvr>
  <p:timing>
    <p:tnLst>
      <p:par>
        <p:cTn id="1" dur="indefinite" restart="never" nodeType="tmRoot"/>
      </p:par>
    </p:tnLst>
  </p:timing>
</p:sldLayout>
</file>

<file path=ppt/slideLayouts/slideLayout1309.xml><?xml version="1.0" encoding="utf-8"?>
<p:sldLayout xmlns:a="http://schemas.openxmlformats.org/drawingml/2006/main" xmlns:r="http://schemas.openxmlformats.org/officeDocument/2006/relationships" xmlns:p="http://schemas.openxmlformats.org/presentationml/2006/main" preserve="1" userDrawn="1">
  <p:cSld name="11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28163647"/>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3158913147"/>
      </p:ext>
    </p:extLst>
  </p:cSld>
  <p:clrMapOvr>
    <a:masterClrMapping/>
  </p:clrMapOvr>
</p:sldLayout>
</file>

<file path=ppt/slideLayouts/slideLayout1310.xml><?xml version="1.0" encoding="utf-8"?>
<p:sldLayout xmlns:a="http://schemas.openxmlformats.org/drawingml/2006/main" xmlns:r="http://schemas.openxmlformats.org/officeDocument/2006/relationships" xmlns:p="http://schemas.openxmlformats.org/presentationml/2006/main" preserve="1" userDrawn="1">
  <p:cSld name="12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4609957"/>
      </p:ext>
    </p:extLst>
  </p:cSld>
  <p:clrMapOvr>
    <a:masterClrMapping/>
  </p:clrMapOvr>
  <p:timing>
    <p:tnLst>
      <p:par>
        <p:cTn id="1" dur="indefinite" restart="never" nodeType="tmRoot"/>
      </p:par>
    </p:tnLst>
  </p:timing>
</p:sldLayout>
</file>

<file path=ppt/slideLayouts/slideLayout1311.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1718122"/>
      </p:ext>
    </p:extLst>
  </p:cSld>
  <p:clrMapOvr>
    <a:masterClrMapping/>
  </p:clrMapOvr>
  <p:timing>
    <p:tnLst>
      <p:par>
        <p:cTn id="1" dur="indefinite" restart="never" nodeType="tmRoot"/>
      </p:par>
    </p:tnLst>
  </p:timing>
</p:sldLayout>
</file>

<file path=ppt/slideLayouts/slideLayout1312.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7330931"/>
      </p:ext>
    </p:extLst>
  </p:cSld>
  <p:clrMapOvr>
    <a:masterClrMapping/>
  </p:clrMapOvr>
  <p:timing>
    <p:tnLst>
      <p:par>
        <p:cTn id="1" dur="indefinite" restart="never" nodeType="tmRoot"/>
      </p:par>
    </p:tnLst>
  </p:timing>
</p:sldLayout>
</file>

<file path=ppt/slideLayouts/slideLayout1313.xml><?xml version="1.0" encoding="utf-8"?>
<p:sldLayout xmlns:a="http://schemas.openxmlformats.org/drawingml/2006/main" xmlns:r="http://schemas.openxmlformats.org/officeDocument/2006/relationships" xmlns:p="http://schemas.openxmlformats.org/presentationml/2006/main" preserve="1" userDrawn="1">
  <p:cSld name="12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5309393"/>
      </p:ext>
    </p:extLst>
  </p:cSld>
  <p:clrMapOvr>
    <a:masterClrMapping/>
  </p:clrMapOvr>
  <p:timing>
    <p:tnLst>
      <p:par>
        <p:cTn id="1" dur="indefinite" restart="never" nodeType="tmRoot"/>
      </p:par>
    </p:tnLst>
  </p:timing>
</p:sldLayout>
</file>

<file path=ppt/slideLayouts/slideLayout1314.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1347685"/>
      </p:ext>
    </p:extLst>
  </p:cSld>
  <p:clrMapOvr>
    <a:masterClrMapping/>
  </p:clrMapOvr>
</p:sldLayout>
</file>

<file path=ppt/slideLayouts/slideLayout1315.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4455018"/>
      </p:ext>
    </p:extLst>
  </p:cSld>
  <p:clrMapOvr>
    <a:masterClrMapping/>
  </p:clrMapOvr>
  <p:timing>
    <p:tnLst>
      <p:par>
        <p:cTn id="1" dur="indefinite" restart="never" nodeType="tmRoot"/>
      </p:par>
    </p:tnLst>
  </p:timing>
</p:sldLayout>
</file>

<file path=ppt/slideLayouts/slideLayout1316.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03219546"/>
      </p:ext>
    </p:extLst>
  </p:cSld>
  <p:clrMapOvr>
    <a:masterClrMapping/>
  </p:clrMapOvr>
</p:sldLayout>
</file>

<file path=ppt/slideLayouts/slideLayout1317.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455932"/>
      </p:ext>
    </p:extLst>
  </p:cSld>
  <p:clrMapOvr>
    <a:masterClrMapping/>
  </p:clrMapOvr>
  <p:timing>
    <p:tnLst>
      <p:par>
        <p:cTn id="1" dur="indefinite" restart="never" nodeType="tmRoot"/>
      </p:par>
    </p:tnLst>
  </p:timing>
</p:sldLayout>
</file>

<file path=ppt/slideLayouts/slideLayout131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11811479"/>
      </p:ext>
    </p:extLst>
  </p:cSld>
  <p:clrMapOvr>
    <a:masterClrMapping/>
  </p:clrMapOvr>
</p:sldLayout>
</file>

<file path=ppt/slideLayouts/slideLayout1319.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4943894"/>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0874540"/>
      </p:ext>
    </p:extLst>
  </p:cSld>
  <p:clrMapOvr>
    <a:masterClrMapping/>
  </p:clrMapOvr>
</p:sldLayout>
</file>

<file path=ppt/slideLayouts/slideLayout132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08279963"/>
      </p:ext>
    </p:extLst>
  </p:cSld>
  <p:clrMapOvr>
    <a:masterClrMapping/>
  </p:clrMapOvr>
</p:sldLayout>
</file>

<file path=ppt/slideLayouts/slideLayout1321.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832718"/>
      </p:ext>
    </p:extLst>
  </p:cSld>
  <p:clrMapOvr>
    <a:masterClrMapping/>
  </p:clrMapOvr>
  <p:timing>
    <p:tnLst>
      <p:par>
        <p:cTn id="1" dur="indefinite" restart="never" nodeType="tmRoot"/>
      </p:par>
    </p:tnLst>
  </p:timing>
</p:sldLayout>
</file>

<file path=ppt/slideLayouts/slideLayout1322.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95767497"/>
      </p:ext>
    </p:extLst>
  </p:cSld>
  <p:clrMapOvr>
    <a:masterClrMapping/>
  </p:clrMapOvr>
</p:sldLayout>
</file>

<file path=ppt/slideLayouts/slideLayout1323.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78410"/>
      </p:ext>
    </p:extLst>
  </p:cSld>
  <p:clrMapOvr>
    <a:masterClrMapping/>
  </p:clrMapOvr>
  <p:timing>
    <p:tnLst>
      <p:par>
        <p:cTn id="1" dur="indefinite" restart="never" nodeType="tmRoot"/>
      </p:par>
    </p:tnLst>
  </p:timing>
</p:sldLayout>
</file>

<file path=ppt/slideLayouts/slideLayout1324.xml><?xml version="1.0" encoding="utf-8"?>
<p:sldLayout xmlns:a="http://schemas.openxmlformats.org/drawingml/2006/main" xmlns:r="http://schemas.openxmlformats.org/officeDocument/2006/relationships" xmlns:p="http://schemas.openxmlformats.org/presentationml/2006/main" showMasterSp="0" preserve="1" userDrawn="1">
  <p:cSld name="12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124315"/>
      </p:ext>
    </p:extLst>
  </p:cSld>
  <p:clrMapOvr>
    <a:masterClrMapping/>
  </p:clrMapOvr>
  <p:timing>
    <p:tnLst>
      <p:par>
        <p:cTn id="1" dur="indefinite" restart="never" nodeType="tmRoot"/>
      </p:par>
    </p:tnLst>
  </p:timing>
</p:sldLayout>
</file>

<file path=ppt/slideLayouts/slideLayout1325.xml><?xml version="1.0" encoding="utf-8"?>
<p:sldLayout xmlns:a="http://schemas.openxmlformats.org/drawingml/2006/main" xmlns:r="http://schemas.openxmlformats.org/officeDocument/2006/relationships" xmlns:p="http://schemas.openxmlformats.org/presentationml/2006/main" preserve="1" userDrawn="1">
  <p:cSld name="13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86841179"/>
      </p:ext>
    </p:extLst>
  </p:cSld>
  <p:clrMapOvr>
    <a:masterClrMapping/>
  </p:clrMapOvr>
  <p:timing>
    <p:tnLst>
      <p:par>
        <p:cTn id="1" dur="indefinite" restart="never" nodeType="tmRoot"/>
      </p:par>
    </p:tnLst>
  </p:timing>
</p:sldLayout>
</file>

<file path=ppt/slideLayouts/slideLayout132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5671313"/>
      </p:ext>
    </p:extLst>
  </p:cSld>
  <p:clrMapOvr>
    <a:masterClrMapping/>
  </p:clrMapOvr>
  <p:timing>
    <p:tnLst>
      <p:par>
        <p:cTn id="1" dur="indefinite" restart="never" nodeType="tmRoot"/>
      </p:par>
    </p:tnLst>
  </p:timing>
</p:sldLayout>
</file>

<file path=ppt/slideLayouts/slideLayout132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1897131"/>
      </p:ext>
    </p:extLst>
  </p:cSld>
  <p:clrMapOvr>
    <a:masterClrMapping/>
  </p:clrMapOvr>
  <p:timing>
    <p:tnLst>
      <p:par>
        <p:cTn id="1" dur="indefinite" restart="never" nodeType="tmRoot"/>
      </p:par>
    </p:tnLst>
  </p:timing>
</p:sldLayout>
</file>

<file path=ppt/slideLayouts/slideLayout132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00605288"/>
      </p:ext>
    </p:extLst>
  </p:cSld>
  <p:clrMapOvr>
    <a:masterClrMapping/>
  </p:clrMapOvr>
  <p:timing>
    <p:tnLst>
      <p:par>
        <p:cTn id="1" dur="indefinite" restart="never" nodeType="tmRoot"/>
      </p:par>
    </p:tnLst>
  </p:timing>
</p:sldLayout>
</file>

<file path=ppt/slideLayouts/slideLayout132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81862237"/>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74896771"/>
      </p:ext>
    </p:extLst>
  </p:cSld>
  <p:clrMapOvr>
    <a:masterClrMapping/>
  </p:clrMapOvr>
</p:sldLayout>
</file>

<file path=ppt/slideLayouts/slideLayout133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3224567"/>
      </p:ext>
    </p:extLst>
  </p:cSld>
  <p:clrMapOvr>
    <a:masterClrMapping/>
  </p:clrMapOvr>
  <p:timing>
    <p:tnLst>
      <p:par>
        <p:cTn id="1" dur="indefinite" restart="never" nodeType="tmRoot"/>
      </p:par>
    </p:tnLst>
  </p:timing>
</p:sldLayout>
</file>

<file path=ppt/slideLayouts/slideLayout1331.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40589828"/>
      </p:ext>
    </p:extLst>
  </p:cSld>
  <p:clrMapOvr>
    <a:masterClrMapping/>
  </p:clrMapOvr>
</p:sldLayout>
</file>

<file path=ppt/slideLayouts/slideLayout1332.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05838"/>
      </p:ext>
    </p:extLst>
  </p:cSld>
  <p:clrMapOvr>
    <a:masterClrMapping/>
  </p:clrMapOvr>
  <p:timing>
    <p:tnLst>
      <p:par>
        <p:cTn id="1" dur="indefinite" restart="never" nodeType="tmRoot"/>
      </p:par>
    </p:tnLst>
  </p:timing>
</p:sldLayout>
</file>

<file path=ppt/slideLayouts/slideLayout1333.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25018823"/>
      </p:ext>
    </p:extLst>
  </p:cSld>
  <p:clrMapOvr>
    <a:masterClrMapping/>
  </p:clrMapOvr>
</p:sldLayout>
</file>

<file path=ppt/slideLayouts/slideLayout1334.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2866763"/>
      </p:ext>
    </p:extLst>
  </p:cSld>
  <p:clrMapOvr>
    <a:masterClrMapping/>
  </p:clrMapOvr>
  <p:timing>
    <p:tnLst>
      <p:par>
        <p:cTn id="1" dur="indefinite" restart="never" nodeType="tmRoot"/>
      </p:par>
    </p:tnLst>
  </p:timing>
</p:sldLayout>
</file>

<file path=ppt/slideLayouts/slideLayout1335.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23462741"/>
      </p:ext>
    </p:extLst>
  </p:cSld>
  <p:clrMapOvr>
    <a:masterClrMapping/>
  </p:clrMapOvr>
</p:sldLayout>
</file>

<file path=ppt/slideLayouts/slideLayout1336.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505674"/>
      </p:ext>
    </p:extLst>
  </p:cSld>
  <p:clrMapOvr>
    <a:masterClrMapping/>
  </p:clrMapOvr>
  <p:timing>
    <p:tnLst>
      <p:par>
        <p:cTn id="1" dur="indefinite" restart="never" nodeType="tmRoot"/>
      </p:par>
    </p:tnLst>
  </p:timing>
</p:sldLayout>
</file>

<file path=ppt/slideLayouts/slideLayout1337.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834230"/>
      </p:ext>
    </p:extLst>
  </p:cSld>
  <p:clrMapOvr>
    <a:masterClrMapping/>
  </p:clrMapOvr>
</p:sldLayout>
</file>

<file path=ppt/slideLayouts/slideLayout1338.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336941"/>
      </p:ext>
    </p:extLst>
  </p:cSld>
  <p:clrMapOvr>
    <a:masterClrMapping/>
  </p:clrMapOvr>
  <p:timing>
    <p:tnLst>
      <p:par>
        <p:cTn id="1" dur="indefinite" restart="never" nodeType="tmRoot"/>
      </p:par>
    </p:tnLst>
  </p:timing>
</p:sldLayout>
</file>

<file path=ppt/slideLayouts/slideLayout1339.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734712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2024/10/29</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238145789"/>
      </p:ext>
    </p:extLst>
  </p:cSld>
  <p:clrMapOvr>
    <a:masterClrMapping/>
  </p:clrMapOvr>
</p:sldLayout>
</file>

<file path=ppt/slideLayouts/slideLayout1340.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721334"/>
      </p:ext>
    </p:extLst>
  </p:cSld>
  <p:clrMapOvr>
    <a:masterClrMapping/>
  </p:clrMapOvr>
  <p:timing>
    <p:tnLst>
      <p:par>
        <p:cTn id="1" dur="indefinite" restart="never" nodeType="tmRoot"/>
      </p:par>
    </p:tnLst>
  </p:timing>
</p:sldLayout>
</file>

<file path=ppt/slideLayouts/slideLayout1341.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2024/10/29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45900718"/>
      </p:ext>
    </p:extLst>
  </p:cSld>
  <p:clrMapOvr>
    <a:masterClrMapping/>
  </p:clrMapOvr>
  <p:timing>
    <p:tnLst>
      <p:par>
        <p:cTn id="1" dur="indefinite" restart="never" nodeType="tmRoot"/>
      </p:par>
    </p:tnLst>
  </p:timing>
</p:sldLayout>
</file>

<file path=ppt/slideLayouts/slideLayout1342.xml><?xml version="1.0" encoding="utf-8"?>
<p:sldLayout xmlns:a="http://schemas.openxmlformats.org/drawingml/2006/main" xmlns:r="http://schemas.openxmlformats.org/officeDocument/2006/relationships" xmlns:p="http://schemas.openxmlformats.org/presentationml/2006/main" userDrawn="1">
  <p:cSld name="1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8858024"/>
      </p:ext>
    </p:extLst>
  </p:cSld>
  <p:clrMapOvr>
    <a:masterClrMapping/>
  </p:clrMapOvr>
</p:sldLayout>
</file>

<file path=ppt/slideLayouts/slideLayout1343.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958827"/>
      </p:ext>
    </p:extLst>
  </p:cSld>
  <p:clrMapOvr>
    <a:masterClrMapping/>
  </p:clrMapOvr>
</p:sldLayout>
</file>

<file path=ppt/slideLayouts/slideLayout1344.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2142721"/>
      </p:ext>
    </p:extLst>
  </p:cSld>
  <p:clrMapOvr>
    <a:masterClrMapping/>
  </p:clrMapOvr>
</p:sldLayout>
</file>

<file path=ppt/slideLayouts/slideLayout1345.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273662"/>
      </p:ext>
    </p:extLst>
  </p:cSld>
  <p:clrMapOvr>
    <a:masterClrMapping/>
  </p:clrMapOvr>
</p:sldLayout>
</file>

<file path=ppt/slideLayouts/slideLayout1346.xml><?xml version="1.0" encoding="utf-8"?>
<p:sldLayout xmlns:a="http://schemas.openxmlformats.org/drawingml/2006/main" xmlns:r="http://schemas.openxmlformats.org/officeDocument/2006/relationships" xmlns:p="http://schemas.openxmlformats.org/presentationml/2006/main" userDrawn="1">
  <p:cSld name="1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679751"/>
      </p:ext>
    </p:extLst>
  </p:cSld>
  <p:clrMapOvr>
    <a:masterClrMapping/>
  </p:clrMapOvr>
</p:sldLayout>
</file>

<file path=ppt/slideLayouts/slideLayout1347.xml><?xml version="1.0" encoding="utf-8"?>
<p:sldLayout xmlns:a="http://schemas.openxmlformats.org/drawingml/2006/main" xmlns:r="http://schemas.openxmlformats.org/officeDocument/2006/relationships" xmlns:p="http://schemas.openxmlformats.org/presentationml/2006/main" userDrawn="1">
  <p:cSld name="1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77901912"/>
      </p:ext>
    </p:extLst>
  </p:cSld>
  <p:clrMapOvr>
    <a:masterClrMapping/>
  </p:clrMapOvr>
</p:sldLayout>
</file>

<file path=ppt/slideLayouts/slideLayout1348.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686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49.xml><?xml version="1.0" encoding="utf-8"?>
<p:sldLayout xmlns:a="http://schemas.openxmlformats.org/drawingml/2006/main" xmlns:r="http://schemas.openxmlformats.org/officeDocument/2006/relationships" xmlns:p="http://schemas.openxmlformats.org/presentationml/2006/main" userDrawn="1">
  <p:cSld name="1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414525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35231507"/>
      </p:ext>
    </p:extLst>
  </p:cSld>
  <p:clrMapOvr>
    <a:masterClrMapping/>
  </p:clrMapOvr>
</p:sldLayout>
</file>

<file path=ppt/slideLayouts/slideLayout1350.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30969"/>
      </p:ext>
    </p:extLst>
  </p:cSld>
  <p:clrMapOvr>
    <a:masterClrMapping/>
  </p:clrMapOvr>
</p:sldLayout>
</file>

<file path=ppt/slideLayouts/slideLayout1351.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813317"/>
      </p:ext>
    </p:extLst>
  </p:cSld>
  <p:clrMapOvr>
    <a:masterClrMapping/>
  </p:clrMapOvr>
</p:sldLayout>
</file>

<file path=ppt/slideLayouts/slideLayout1352.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0010592"/>
      </p:ext>
    </p:extLst>
  </p:cSld>
  <p:clrMapOvr>
    <a:masterClrMapping/>
  </p:clrMapOvr>
</p:sldLayout>
</file>

<file path=ppt/slideLayouts/slideLayout1353.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411254"/>
      </p:ext>
    </p:extLst>
  </p:cSld>
  <p:clrMapOvr>
    <a:masterClrMapping/>
  </p:clrMapOvr>
</p:sldLayout>
</file>

<file path=ppt/slideLayouts/slideLayout1354.xml><?xml version="1.0" encoding="utf-8"?>
<p:sldLayout xmlns:a="http://schemas.openxmlformats.org/drawingml/2006/main" xmlns:r="http://schemas.openxmlformats.org/officeDocument/2006/relationships" xmlns:p="http://schemas.openxmlformats.org/presentationml/2006/main" preserve="1" userDrawn="1">
  <p:cSld name="2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069056"/>
      </p:ext>
    </p:extLst>
  </p:cSld>
  <p:clrMapOvr>
    <a:masterClrMapping/>
  </p:clrMapOvr>
</p:sldLayout>
</file>

<file path=ppt/slideLayouts/slideLayout1355.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1966113"/>
      </p:ext>
    </p:extLst>
  </p:cSld>
  <p:clrMapOvr>
    <a:masterClrMapping/>
  </p:clrMapOvr>
</p:sldLayout>
</file>

<file path=ppt/slideLayouts/slideLayout1356.xml><?xml version="1.0" encoding="utf-8"?>
<p:sldLayout xmlns:a="http://schemas.openxmlformats.org/drawingml/2006/main" xmlns:r="http://schemas.openxmlformats.org/officeDocument/2006/relationships" xmlns:p="http://schemas.openxmlformats.org/presentationml/2006/main" userDrawn="1">
  <p:cSld name="1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542189148"/>
      </p:ext>
    </p:extLst>
  </p:cSld>
  <p:clrMapOvr>
    <a:masterClrMapping/>
  </p:clrMapOvr>
</p:sldLayout>
</file>

<file path=ppt/slideLayouts/slideLayout1357.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1547552135"/>
      </p:ext>
    </p:extLst>
  </p:cSld>
  <p:clrMapOvr>
    <a:masterClrMapping/>
  </p:clrMapOvr>
</p:sldLayout>
</file>

<file path=ppt/slideLayouts/slideLayout1358.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8063744"/>
      </p:ext>
    </p:extLst>
  </p:cSld>
  <p:clrMapOvr>
    <a:masterClrMapping/>
  </p:clrMapOvr>
</p:sldLayout>
</file>

<file path=ppt/slideLayouts/slideLayout1359.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7831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692284844"/>
      </p:ext>
    </p:extLst>
  </p:cSld>
  <p:clrMapOvr>
    <a:masterClrMapping/>
  </p:clrMapOvr>
</p:sldLayout>
</file>

<file path=ppt/slideLayouts/slideLayout1360.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325811"/>
      </p:ext>
    </p:extLst>
  </p:cSld>
  <p:clrMapOvr>
    <a:masterClrMapping/>
  </p:clrMapOvr>
</p:sldLayout>
</file>

<file path=ppt/slideLayouts/slideLayout136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850494"/>
      </p:ext>
    </p:extLst>
  </p:cSld>
  <p:clrMapOvr>
    <a:masterClrMapping/>
  </p:clrMapOvr>
  <p:timing>
    <p:tnLst>
      <p:par>
        <p:cTn id="1" dur="indefinite" restart="never" nodeType="tmRoot"/>
      </p:par>
    </p:tnLst>
  </p:timing>
</p:sldLayout>
</file>

<file path=ppt/slideLayouts/slideLayout136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140922"/>
      </p:ext>
    </p:extLst>
  </p:cSld>
  <p:clrMapOvr>
    <a:masterClrMapping/>
  </p:clrMapOvr>
  <p:timing>
    <p:tnLst>
      <p:par>
        <p:cTn id="1" dur="indefinite" restart="never" nodeType="tmRoot"/>
      </p:par>
    </p:tnLst>
  </p:timing>
</p:sldLayout>
</file>

<file path=ppt/slideLayouts/slideLayout1363.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412479"/>
      </p:ext>
    </p:extLst>
  </p:cSld>
  <p:clrMapOvr>
    <a:masterClrMapping/>
  </p:clrMapOvr>
  <p:timing>
    <p:tnLst>
      <p:par>
        <p:cTn id="1" dur="indefinite" restart="never" nodeType="tmRoot"/>
      </p:par>
    </p:tnLst>
  </p:timing>
</p:sldLayout>
</file>

<file path=ppt/slideLayouts/slideLayout1364.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015766"/>
      </p:ext>
    </p:extLst>
  </p:cSld>
  <p:clrMapOvr>
    <a:masterClrMapping/>
  </p:clrMapOvr>
  <p:timing>
    <p:tnLst>
      <p:par>
        <p:cTn id="1" dur="indefinite" restart="never" nodeType="tmRoot"/>
      </p:par>
    </p:tnLst>
  </p:timing>
</p:sldLayout>
</file>

<file path=ppt/slideLayouts/slideLayout1365.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5167"/>
      </p:ext>
    </p:extLst>
  </p:cSld>
  <p:clrMapOvr>
    <a:masterClrMapping/>
  </p:clrMapOvr>
  <p:timing>
    <p:tnLst>
      <p:par>
        <p:cTn id="1" dur="indefinite" restart="never" nodeType="tmRoot"/>
      </p:par>
    </p:tnLst>
  </p:timing>
</p:sldLayout>
</file>

<file path=ppt/slideLayouts/slideLayout1366.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881517"/>
      </p:ext>
    </p:extLst>
  </p:cSld>
  <p:clrMapOvr>
    <a:masterClrMapping/>
  </p:clrMapOvr>
  <p:timing>
    <p:tnLst>
      <p:par>
        <p:cTn id="1" dur="indefinite" restart="never" nodeType="tmRoot"/>
      </p:par>
    </p:tnLst>
  </p:timing>
</p:sldLayout>
</file>

<file path=ppt/slideLayouts/slideLayout1367.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31517"/>
      </p:ext>
    </p:extLst>
  </p:cSld>
  <p:clrMapOvr>
    <a:masterClrMapping/>
  </p:clrMapOvr>
  <p:timing>
    <p:tnLst>
      <p:par>
        <p:cTn id="1" dur="indefinite" restart="never" nodeType="tmRoot"/>
      </p:par>
    </p:tnLst>
  </p:timing>
</p:sldLayout>
</file>

<file path=ppt/slideLayouts/slideLayout1368.xml><?xml version="1.0" encoding="utf-8"?>
<p:sldLayout xmlns:a="http://schemas.openxmlformats.org/drawingml/2006/main" xmlns:r="http://schemas.openxmlformats.org/officeDocument/2006/relationships" xmlns:p="http://schemas.openxmlformats.org/presentationml/2006/main" preserve="1"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89343"/>
      </p:ext>
    </p:extLst>
  </p:cSld>
  <p:clrMapOvr>
    <a:masterClrMapping/>
  </p:clrMapOvr>
  <p:timing>
    <p:tnLst>
      <p:par>
        <p:cTn id="1" dur="indefinite" restart="never" nodeType="tmRoot"/>
      </p:par>
    </p:tnLst>
  </p:timing>
</p:sldLayout>
</file>

<file path=ppt/slideLayouts/slideLayout136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4596849"/>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941491763"/>
      </p:ext>
    </p:extLst>
  </p:cSld>
  <p:clrMapOvr>
    <a:masterClrMapping/>
  </p:clrMapOvr>
</p:sldLayout>
</file>

<file path=ppt/slideLayouts/slideLayout137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48719"/>
      </p:ext>
    </p:extLst>
  </p:cSld>
  <p:clrMapOvr>
    <a:masterClrMapping/>
  </p:clrMapOvr>
  <p:timing>
    <p:tnLst>
      <p:par>
        <p:cTn id="1" dur="indefinite" restart="never" nodeType="tmRoot"/>
      </p:par>
    </p:tnLst>
  </p:timing>
</p:sldLayout>
</file>

<file path=ppt/slideLayouts/slideLayout1371.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4447131"/>
      </p:ext>
    </p:extLst>
  </p:cSld>
  <p:clrMapOvr>
    <a:masterClrMapping/>
  </p:clrMapOvr>
  <p:timing>
    <p:tnLst>
      <p:par>
        <p:cTn id="1" dur="indefinite" restart="never" nodeType="tmRoot"/>
      </p:par>
    </p:tnLst>
  </p:timing>
</p:sldLayout>
</file>

<file path=ppt/slideLayouts/slideLayout1372.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915291"/>
      </p:ext>
    </p:extLst>
  </p:cSld>
  <p:clrMapOvr>
    <a:masterClrMapping/>
  </p:clrMapOvr>
  <p:timing>
    <p:tnLst>
      <p:par>
        <p:cTn id="1" dur="indefinite" restart="never" nodeType="tmRoot"/>
      </p:par>
    </p:tnLst>
  </p:timing>
</p:sldLayout>
</file>

<file path=ppt/slideLayouts/slideLayout1373.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4208022"/>
      </p:ext>
    </p:extLst>
  </p:cSld>
  <p:clrMapOvr>
    <a:masterClrMapping/>
  </p:clrMapOvr>
  <p:timing>
    <p:tnLst>
      <p:par>
        <p:cTn id="1" dur="indefinite" restart="never" nodeType="tmRoot"/>
      </p:par>
    </p:tnLst>
  </p:timing>
</p:sldLayout>
</file>

<file path=ppt/slideLayouts/slideLayout1374.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7764215"/>
      </p:ext>
    </p:extLst>
  </p:cSld>
  <p:clrMapOvr>
    <a:masterClrMapping/>
  </p:clrMapOvr>
  <p:timing>
    <p:tnLst>
      <p:par>
        <p:cTn id="1" dur="indefinite" restart="never" nodeType="tmRoot"/>
      </p:par>
    </p:tnLst>
  </p:timing>
</p:sldLayout>
</file>

<file path=ppt/slideLayouts/slideLayout1375.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704332"/>
      </p:ext>
    </p:extLst>
  </p:cSld>
  <p:clrMapOvr>
    <a:masterClrMapping/>
  </p:clrMapOvr>
  <p:timing>
    <p:tnLst>
      <p:par>
        <p:cTn id="1" dur="indefinite" restart="never" nodeType="tmRoot"/>
      </p:par>
    </p:tnLst>
  </p:timing>
</p:sldLayout>
</file>

<file path=ppt/slideLayouts/slideLayout1376.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0701"/>
      </p:ext>
    </p:extLst>
  </p:cSld>
  <p:clrMapOvr>
    <a:masterClrMapping/>
  </p:clrMapOvr>
  <p:timing>
    <p:tnLst>
      <p:par>
        <p:cTn id="1" dur="indefinite" restart="never" nodeType="tmRoot"/>
      </p:par>
    </p:tnLst>
  </p:timing>
</p:sldLayout>
</file>

<file path=ppt/slideLayouts/slideLayout1377.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98723"/>
      </p:ext>
    </p:extLst>
  </p:cSld>
  <p:clrMapOvr>
    <a:masterClrMapping/>
  </p:clrMapOvr>
  <p:timing>
    <p:tnLst>
      <p:par>
        <p:cTn id="1" dur="indefinite" restart="never" nodeType="tmRoot"/>
      </p:par>
    </p:tnLst>
  </p:timing>
</p:sldLayout>
</file>

<file path=ppt/slideLayouts/slideLayout1378.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463324"/>
      </p:ext>
    </p:extLst>
  </p:cSld>
  <p:clrMapOvr>
    <a:masterClrMapping/>
  </p:clrMapOvr>
  <p:timing>
    <p:tnLst>
      <p:par>
        <p:cTn id="1" dur="indefinite" restart="never" nodeType="tmRoot"/>
      </p:par>
    </p:tnLst>
  </p:timing>
</p:sldLayout>
</file>

<file path=ppt/slideLayouts/slideLayout1379.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296078"/>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2024/10/29</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553184076"/>
      </p:ext>
    </p:extLst>
  </p:cSld>
  <p:clrMapOvr>
    <a:masterClrMapping/>
  </p:clrMapOvr>
</p:sldLayout>
</file>

<file path=ppt/slideLayouts/slideLayout1380.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951722"/>
      </p:ext>
    </p:extLst>
  </p:cSld>
  <p:clrMapOvr>
    <a:masterClrMapping/>
  </p:clrMapOvr>
  <p:timing>
    <p:tnLst>
      <p:par>
        <p:cTn id="1" dur="indefinite" restart="never" nodeType="tmRoot"/>
      </p:par>
    </p:tnLst>
  </p:timing>
</p:sldLayout>
</file>

<file path=ppt/slideLayouts/slideLayout1381.xml><?xml version="1.0" encoding="utf-8"?>
<p:sldLayout xmlns:a="http://schemas.openxmlformats.org/drawingml/2006/main" xmlns:r="http://schemas.openxmlformats.org/officeDocument/2006/relationships" xmlns:p="http://schemas.openxmlformats.org/presentationml/2006/main" showMasterSp="0" preserve="1" userDrawn="1">
  <p:cSld name="14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4611138"/>
      </p:ext>
    </p:extLst>
  </p:cSld>
  <p:clrMapOvr>
    <a:masterClrMapping/>
  </p:clrMapOvr>
  <p:timing>
    <p:tnLst>
      <p:par>
        <p:cTn id="1" dur="indefinite" restart="never" nodeType="tmRoot"/>
      </p:par>
    </p:tnLst>
  </p:timing>
</p:sldLayout>
</file>

<file path=ppt/slideLayouts/slideLayout1382.xml><?xml version="1.0" encoding="utf-8"?>
<p:sldLayout xmlns:a="http://schemas.openxmlformats.org/drawingml/2006/main" xmlns:r="http://schemas.openxmlformats.org/officeDocument/2006/relationships" xmlns:p="http://schemas.openxmlformats.org/presentationml/2006/main" preserve="1" userDrawn="1">
  <p:cSld name="14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901991"/>
      </p:ext>
    </p:extLst>
  </p:cSld>
  <p:clrMapOvr>
    <a:masterClrMapping/>
  </p:clrMapOvr>
  <p:timing>
    <p:tnLst>
      <p:par>
        <p:cTn id="1" dur="indefinite" restart="never" nodeType="tmRoot"/>
      </p:par>
    </p:tnLst>
  </p:timing>
</p:sldLayout>
</file>

<file path=ppt/slideLayouts/slideLayout1383.xml><?xml version="1.0" encoding="utf-8"?>
<p:sldLayout xmlns:a="http://schemas.openxmlformats.org/drawingml/2006/main" xmlns:r="http://schemas.openxmlformats.org/officeDocument/2006/relationships" xmlns:p="http://schemas.openxmlformats.org/presentationml/2006/main" preserve="1" userDrawn="1">
  <p:cSld name="15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5837727"/>
      </p:ext>
    </p:extLst>
  </p:cSld>
  <p:clrMapOvr>
    <a:masterClrMapping/>
  </p:clrMapOvr>
  <p:timing>
    <p:tnLst>
      <p:par>
        <p:cTn id="1" dur="indefinite" restart="never" nodeType="tmRoot"/>
      </p:par>
    </p:tnLst>
  </p:timing>
</p:sldLayout>
</file>

<file path=ppt/slideLayouts/slideLayout1384.xml><?xml version="1.0" encoding="utf-8"?>
<p:sldLayout xmlns:a="http://schemas.openxmlformats.org/drawingml/2006/main" xmlns:r="http://schemas.openxmlformats.org/officeDocument/2006/relationships" xmlns:p="http://schemas.openxmlformats.org/presentationml/2006/main" preserve="1" userDrawn="1">
  <p:cSld name="15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3097392"/>
      </p:ext>
    </p:extLst>
  </p:cSld>
  <p:clrMapOvr>
    <a:masterClrMapping/>
  </p:clrMapOvr>
  <p:timing>
    <p:tnLst>
      <p:par>
        <p:cTn id="1" dur="indefinite" restart="never" nodeType="tmRoot"/>
      </p:par>
    </p:tnLst>
  </p:timing>
</p:sldLayout>
</file>

<file path=ppt/slideLayouts/slideLayout1385.xml><?xml version="1.0" encoding="utf-8"?>
<p:sldLayout xmlns:a="http://schemas.openxmlformats.org/drawingml/2006/main" xmlns:r="http://schemas.openxmlformats.org/officeDocument/2006/relationships" xmlns:p="http://schemas.openxmlformats.org/presentationml/2006/main" preserve="1" userDrawn="1">
  <p:cSld name="15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0049068"/>
      </p:ext>
    </p:extLst>
  </p:cSld>
  <p:clrMapOvr>
    <a:masterClrMapping/>
  </p:clrMapOvr>
  <p:timing>
    <p:tnLst>
      <p:par>
        <p:cTn id="1" dur="indefinite" restart="never" nodeType="tmRoot"/>
      </p:par>
    </p:tnLst>
  </p:timing>
</p:sldLayout>
</file>

<file path=ppt/slideLayouts/slideLayout1386.xml><?xml version="1.0" encoding="utf-8"?>
<p:sldLayout xmlns:a="http://schemas.openxmlformats.org/drawingml/2006/main" xmlns:r="http://schemas.openxmlformats.org/officeDocument/2006/relationships" xmlns:p="http://schemas.openxmlformats.org/presentationml/2006/main" preserve="1" userDrawn="1">
  <p:cSld name="15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5467158"/>
      </p:ext>
    </p:extLst>
  </p:cSld>
  <p:clrMapOvr>
    <a:masterClrMapping/>
  </p:clrMapOvr>
  <p:timing>
    <p:tnLst>
      <p:par>
        <p:cTn id="1" dur="indefinite" restart="never" nodeType="tmRoot"/>
      </p:par>
    </p:tnLst>
  </p:timing>
</p:sldLayout>
</file>

<file path=ppt/slideLayouts/slideLayout1387.xml><?xml version="1.0" encoding="utf-8"?>
<p:sldLayout xmlns:a="http://schemas.openxmlformats.org/drawingml/2006/main" xmlns:r="http://schemas.openxmlformats.org/officeDocument/2006/relationships" xmlns:p="http://schemas.openxmlformats.org/presentationml/2006/main" preserve="1" userDrawn="1">
  <p:cSld name="15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5389716"/>
      </p:ext>
    </p:extLst>
  </p:cSld>
  <p:clrMapOvr>
    <a:masterClrMapping/>
  </p:clrMapOvr>
  <p:timing>
    <p:tnLst>
      <p:par>
        <p:cTn id="1" dur="indefinite" restart="never" nodeType="tmRoot"/>
      </p:par>
    </p:tnLst>
  </p:timing>
</p:sldLayout>
</file>

<file path=ppt/slideLayouts/slideLayout1388.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7099020"/>
      </p:ext>
    </p:extLst>
  </p:cSld>
  <p:clrMapOvr>
    <a:masterClrMapping/>
  </p:clrMapOvr>
</p:sldLayout>
</file>

<file path=ppt/slideLayouts/slideLayout1389.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957719"/>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45776332"/>
      </p:ext>
    </p:extLst>
  </p:cSld>
  <p:clrMapOvr>
    <a:masterClrMapping/>
  </p:clrMapOvr>
</p:sldLayout>
</file>

<file path=ppt/slideLayouts/slideLayout1390.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55308133"/>
      </p:ext>
    </p:extLst>
  </p:cSld>
  <p:clrMapOvr>
    <a:masterClrMapping/>
  </p:clrMapOvr>
</p:sldLayout>
</file>

<file path=ppt/slideLayouts/slideLayout1391.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780441"/>
      </p:ext>
    </p:extLst>
  </p:cSld>
  <p:clrMapOvr>
    <a:masterClrMapping/>
  </p:clrMapOvr>
  <p:timing>
    <p:tnLst>
      <p:par>
        <p:cTn id="1" dur="indefinite" restart="never" nodeType="tmRoot"/>
      </p:par>
    </p:tnLst>
  </p:timing>
</p:sldLayout>
</file>

<file path=ppt/slideLayouts/slideLayout139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31811070"/>
      </p:ext>
    </p:extLst>
  </p:cSld>
  <p:clrMapOvr>
    <a:masterClrMapping/>
  </p:clrMapOvr>
</p:sldLayout>
</file>

<file path=ppt/slideLayouts/slideLayout1393.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6433906"/>
      </p:ext>
    </p:extLst>
  </p:cSld>
  <p:clrMapOvr>
    <a:masterClrMapping/>
  </p:clrMapOvr>
  <p:timing>
    <p:tnLst>
      <p:par>
        <p:cTn id="1" dur="indefinite" restart="never" nodeType="tmRoot"/>
      </p:par>
    </p:tnLst>
  </p:timing>
</p:sldLayout>
</file>

<file path=ppt/slideLayouts/slideLayout139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40127261"/>
      </p:ext>
    </p:extLst>
  </p:cSld>
  <p:clrMapOvr>
    <a:masterClrMapping/>
  </p:clrMapOvr>
</p:sldLayout>
</file>

<file path=ppt/slideLayouts/slideLayout1395.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4316346"/>
      </p:ext>
    </p:extLst>
  </p:cSld>
  <p:clrMapOvr>
    <a:masterClrMapping/>
  </p:clrMapOvr>
  <p:timing>
    <p:tnLst>
      <p:par>
        <p:cTn id="1" dur="indefinite" restart="never" nodeType="tmRoot"/>
      </p:par>
    </p:tnLst>
  </p:timing>
</p:sldLayout>
</file>

<file path=ppt/slideLayouts/slideLayout139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27843812"/>
      </p:ext>
    </p:extLst>
  </p:cSld>
  <p:clrMapOvr>
    <a:masterClrMapping/>
  </p:clrMapOvr>
</p:sldLayout>
</file>

<file path=ppt/slideLayouts/slideLayout1397.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348562"/>
      </p:ext>
    </p:extLst>
  </p:cSld>
  <p:clrMapOvr>
    <a:masterClrMapping/>
  </p:clrMapOvr>
  <p:timing>
    <p:tnLst>
      <p:par>
        <p:cTn id="1" dur="indefinite" restart="never" nodeType="tmRoot"/>
      </p:par>
    </p:tnLst>
  </p:timing>
</p:sldLayout>
</file>

<file path=ppt/slideLayouts/slideLayout1398.xml><?xml version="1.0" encoding="utf-8"?>
<p:sldLayout xmlns:a="http://schemas.openxmlformats.org/drawingml/2006/main" xmlns:r="http://schemas.openxmlformats.org/officeDocument/2006/relationships" xmlns:p="http://schemas.openxmlformats.org/presentationml/2006/main" showMasterSp="0" preserve="1" userDrawn="1">
  <p:cSld name="16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8553589"/>
      </p:ext>
    </p:extLst>
  </p:cSld>
  <p:clrMapOvr>
    <a:masterClrMapping/>
  </p:clrMapOvr>
  <p:timing>
    <p:tnLst>
      <p:par>
        <p:cTn id="1" dur="indefinite" restart="never" nodeType="tmRoot"/>
      </p:par>
    </p:tnLst>
  </p:timing>
</p:sldLayout>
</file>

<file path=ppt/slideLayouts/slideLayout1399.xml><?xml version="1.0" encoding="utf-8"?>
<p:sldLayout xmlns:a="http://schemas.openxmlformats.org/drawingml/2006/main" xmlns:r="http://schemas.openxmlformats.org/officeDocument/2006/relationships" xmlns:p="http://schemas.openxmlformats.org/presentationml/2006/main" preserve="1" userDrawn="1">
  <p:cSld name="16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8661616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07446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2024/10/29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340613295"/>
      </p:ext>
    </p:extLst>
  </p:cSld>
  <p:clrMapOvr>
    <a:masterClrMapping/>
  </p:clrMapOvr>
</p:sldLayout>
</file>

<file path=ppt/slideLayouts/slideLayout1400.xml><?xml version="1.0" encoding="utf-8"?>
<p:sldLayout xmlns:a="http://schemas.openxmlformats.org/drawingml/2006/main" xmlns:r="http://schemas.openxmlformats.org/officeDocument/2006/relationships" xmlns:p="http://schemas.openxmlformats.org/presentationml/2006/main" preserve="1" userDrawn="1">
  <p:cSld name="16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3879667"/>
      </p:ext>
    </p:extLst>
  </p:cSld>
  <p:clrMapOvr>
    <a:masterClrMapping/>
  </p:clrMapOvr>
  <p:timing>
    <p:tnLst>
      <p:par>
        <p:cTn id="1" dur="indefinite" restart="never" nodeType="tmRoot"/>
      </p:par>
    </p:tnLst>
  </p:timing>
</p:sldLayout>
</file>

<file path=ppt/slideLayouts/slideLayout1401.xml><?xml version="1.0" encoding="utf-8"?>
<p:sldLayout xmlns:a="http://schemas.openxmlformats.org/drawingml/2006/main" xmlns:r="http://schemas.openxmlformats.org/officeDocument/2006/relationships" xmlns:p="http://schemas.openxmlformats.org/presentationml/2006/main" preserve="1" userDrawn="1">
  <p:cSld name="16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80459946"/>
      </p:ext>
    </p:extLst>
  </p:cSld>
  <p:clrMapOvr>
    <a:masterClrMapping/>
  </p:clrMapOvr>
  <p:timing>
    <p:tnLst>
      <p:par>
        <p:cTn id="1" dur="indefinite" restart="never" nodeType="tmRoot"/>
      </p:par>
    </p:tnLst>
  </p:timing>
</p:sldLayout>
</file>

<file path=ppt/slideLayouts/slideLayout1402.xml><?xml version="1.0" encoding="utf-8"?>
<p:sldLayout xmlns:a="http://schemas.openxmlformats.org/drawingml/2006/main" xmlns:r="http://schemas.openxmlformats.org/officeDocument/2006/relationships" xmlns:p="http://schemas.openxmlformats.org/presentationml/2006/main" preserve="1" userDrawn="1">
  <p:cSld name="16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80991514"/>
      </p:ext>
    </p:extLst>
  </p:cSld>
  <p:clrMapOvr>
    <a:masterClrMapping/>
  </p:clrMapOvr>
  <p:timing>
    <p:tnLst>
      <p:par>
        <p:cTn id="1" dur="indefinite" restart="never" nodeType="tmRoot"/>
      </p:par>
    </p:tnLst>
  </p:timing>
</p:sldLayout>
</file>

<file path=ppt/slideLayouts/slideLayout1403.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5011667"/>
      </p:ext>
    </p:extLst>
  </p:cSld>
  <p:clrMapOvr>
    <a:masterClrMapping/>
  </p:clrMapOvr>
  <p:timing>
    <p:tnLst>
      <p:par>
        <p:cTn id="1" dur="indefinite" restart="never" nodeType="tmRoot"/>
      </p:par>
    </p:tnLst>
  </p:timing>
</p:sldLayout>
</file>

<file path=ppt/slideLayouts/slideLayout1404.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9581319"/>
      </p:ext>
    </p:extLst>
  </p:cSld>
  <p:clrMapOvr>
    <a:masterClrMapping/>
  </p:clrMapOvr>
  <p:timing>
    <p:tnLst>
      <p:par>
        <p:cTn id="1" dur="indefinite" restart="never" nodeType="tmRoot"/>
      </p:par>
    </p:tnLst>
  </p:timing>
</p:sldLayout>
</file>

<file path=ppt/slideLayouts/slideLayout1405.xml><?xml version="1.0" encoding="utf-8"?>
<p:sldLayout xmlns:a="http://schemas.openxmlformats.org/drawingml/2006/main" xmlns:r="http://schemas.openxmlformats.org/officeDocument/2006/relationships" xmlns:p="http://schemas.openxmlformats.org/presentationml/2006/main" userDrawn="1">
  <p:cSld name="1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58039001"/>
      </p:ext>
    </p:extLst>
  </p:cSld>
  <p:clrMapOvr>
    <a:masterClrMapping/>
  </p:clrMapOvr>
</p:sldLayout>
</file>

<file path=ppt/slideLayouts/slideLayout1406.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811740"/>
      </p:ext>
    </p:extLst>
  </p:cSld>
  <p:clrMapOvr>
    <a:masterClrMapping/>
  </p:clrMapOvr>
  <p:timing>
    <p:tnLst>
      <p:par>
        <p:cTn id="1" dur="indefinite" restart="never" nodeType="tmRoot"/>
      </p:par>
    </p:tnLst>
  </p:timing>
</p:sldLayout>
</file>

<file path=ppt/slideLayouts/slideLayout1407.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77752264"/>
      </p:ext>
    </p:extLst>
  </p:cSld>
  <p:clrMapOvr>
    <a:masterClrMapping/>
  </p:clrMapOvr>
</p:sldLayout>
</file>

<file path=ppt/slideLayouts/slideLayout1408.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81875"/>
      </p:ext>
    </p:extLst>
  </p:cSld>
  <p:clrMapOvr>
    <a:masterClrMapping/>
  </p:clrMapOvr>
  <p:timing>
    <p:tnLst>
      <p:par>
        <p:cTn id="1" dur="indefinite" restart="never" nodeType="tmRoot"/>
      </p:par>
    </p:tnLst>
  </p:timing>
</p:sldLayout>
</file>

<file path=ppt/slideLayouts/slideLayout1409.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21147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646094644"/>
      </p:ext>
    </p:extLst>
  </p:cSld>
  <p:clrMapOvr>
    <a:masterClrMapping/>
  </p:clrMapOvr>
</p:sldLayout>
</file>

<file path=ppt/slideLayouts/slideLayout1410.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619389"/>
      </p:ext>
    </p:extLst>
  </p:cSld>
  <p:clrMapOvr>
    <a:masterClrMapping/>
  </p:clrMapOvr>
  <p:timing>
    <p:tnLst>
      <p:par>
        <p:cTn id="1" dur="indefinite" restart="never" nodeType="tmRoot"/>
      </p:par>
    </p:tnLst>
  </p:timing>
</p:sldLayout>
</file>

<file path=ppt/slideLayouts/slideLayout1411.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25905205"/>
      </p:ext>
    </p:extLst>
  </p:cSld>
  <p:clrMapOvr>
    <a:masterClrMapping/>
  </p:clrMapOvr>
</p:sldLayout>
</file>

<file path=ppt/slideLayouts/slideLayout1412.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6328106"/>
      </p:ext>
    </p:extLst>
  </p:cSld>
  <p:clrMapOvr>
    <a:masterClrMapping/>
  </p:clrMapOvr>
  <p:timing>
    <p:tnLst>
      <p:par>
        <p:cTn id="1" dur="indefinite" restart="never" nodeType="tmRoot"/>
      </p:par>
    </p:tnLst>
  </p:timing>
</p:sldLayout>
</file>

<file path=ppt/slideLayouts/slideLayout141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86959599"/>
      </p:ext>
    </p:extLst>
  </p:cSld>
  <p:clrMapOvr>
    <a:masterClrMapping/>
  </p:clrMapOvr>
</p:sldLayout>
</file>

<file path=ppt/slideLayouts/slideLayout1414.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66696848"/>
      </p:ext>
    </p:extLst>
  </p:cSld>
  <p:clrMapOvr>
    <a:masterClrMapping/>
  </p:clrMapOvr>
  <p:timing>
    <p:tnLst>
      <p:par>
        <p:cTn id="1" dur="indefinite" restart="never" nodeType="tmRoot"/>
      </p:par>
    </p:tnLst>
  </p:timing>
</p:sldLayout>
</file>

<file path=ppt/slideLayouts/slideLayout1415.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2024/10/29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031912786"/>
      </p:ext>
    </p:extLst>
  </p:cSld>
  <p:clrMapOvr>
    <a:masterClrMapping/>
  </p:clrMapOvr>
  <p:timing>
    <p:tnLst>
      <p:par>
        <p:cTn id="1" dur="indefinite" restart="never" nodeType="tmRoot"/>
      </p:par>
    </p:tnLst>
  </p:timing>
</p:sldLayout>
</file>

<file path=ppt/slideLayouts/slideLayout141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19237550"/>
      </p:ext>
    </p:extLst>
  </p:cSld>
  <p:clrMapOvr>
    <a:masterClrMapping/>
  </p:clrMapOvr>
</p:sldLayout>
</file>

<file path=ppt/slideLayouts/slideLayout141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278746"/>
      </p:ext>
    </p:extLst>
  </p:cSld>
  <p:clrMapOvr>
    <a:masterClrMapping/>
  </p:clrMapOvr>
</p:sldLayout>
</file>

<file path=ppt/slideLayouts/slideLayout1418.xml><?xml version="1.0" encoding="utf-8"?>
<p:sldLayout xmlns:a="http://schemas.openxmlformats.org/drawingml/2006/main" xmlns:r="http://schemas.openxmlformats.org/officeDocument/2006/relationships" xmlns:p="http://schemas.openxmlformats.org/presentationml/2006/main" preserve="1" userDrawn="1">
  <p:cSld name="3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93920"/>
      </p:ext>
    </p:extLst>
  </p:cSld>
  <p:clrMapOvr>
    <a:masterClrMapping/>
  </p:clrMapOvr>
</p:sldLayout>
</file>

<file path=ppt/slideLayouts/slideLayout141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88418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0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95223271"/>
      </p:ext>
    </p:extLst>
  </p:cSld>
  <p:clrMapOvr>
    <a:masterClrMapping/>
  </p:clrMapOvr>
</p:sldLayout>
</file>

<file path=ppt/slideLayouts/slideLayout1420.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34738533"/>
      </p:ext>
    </p:extLst>
  </p:cSld>
  <p:clrMapOvr>
    <a:masterClrMapping/>
  </p:clrMapOvr>
</p:sldLayout>
</file>

<file path=ppt/slideLayouts/slideLayout1421.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31071641"/>
      </p:ext>
    </p:extLst>
  </p:cSld>
  <p:clrMapOvr>
    <a:masterClrMapping/>
  </p:clrMapOvr>
</p:sldLayout>
</file>

<file path=ppt/slideLayouts/slideLayout1422.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5131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23.xml><?xml version="1.0" encoding="utf-8"?>
<p:sldLayout xmlns:a="http://schemas.openxmlformats.org/drawingml/2006/main" xmlns:r="http://schemas.openxmlformats.org/officeDocument/2006/relationships" xmlns:p="http://schemas.openxmlformats.org/presentationml/2006/main" userDrawn="1">
  <p:cSld name="1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1248629"/>
      </p:ext>
    </p:extLst>
  </p:cSld>
  <p:clrMapOvr>
    <a:masterClrMapping/>
  </p:clrMapOvr>
</p:sldLayout>
</file>

<file path=ppt/slideLayouts/slideLayout1424.xml><?xml version="1.0" encoding="utf-8"?>
<p:sldLayout xmlns:a="http://schemas.openxmlformats.org/drawingml/2006/main" xmlns:r="http://schemas.openxmlformats.org/officeDocument/2006/relationships" xmlns:p="http://schemas.openxmlformats.org/presentationml/2006/main" userDrawn="1">
  <p:cSld name="1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813211664"/>
      </p:ext>
    </p:extLst>
  </p:cSld>
  <p:clrMapOvr>
    <a:masterClrMapping/>
  </p:clrMapOvr>
</p:sldLayout>
</file>

<file path=ppt/slideLayouts/slideLayout142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620715"/>
      </p:ext>
    </p:extLst>
  </p:cSld>
  <p:clrMapOvr>
    <a:masterClrMapping/>
  </p:clrMapOvr>
  <p:timing>
    <p:tnLst>
      <p:par>
        <p:cTn id="1" dur="indefinite" restart="never" nodeType="tmRoot"/>
      </p:par>
    </p:tnLst>
  </p:timing>
</p:sldLayout>
</file>

<file path=ppt/slideLayouts/slideLayout1426.xml><?xml version="1.0" encoding="utf-8"?>
<p:sldLayout xmlns:a="http://schemas.openxmlformats.org/drawingml/2006/main" xmlns:r="http://schemas.openxmlformats.org/officeDocument/2006/relationships" xmlns:p="http://schemas.openxmlformats.org/presentationml/2006/main" userDrawn="1">
  <p:cSld name="1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57316285"/>
      </p:ext>
    </p:extLst>
  </p:cSld>
  <p:clrMapOvr>
    <a:masterClrMapping/>
  </p:clrMapOvr>
</p:sldLayout>
</file>

<file path=ppt/slideLayouts/slideLayout1427.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799492"/>
      </p:ext>
    </p:extLst>
  </p:cSld>
  <p:clrMapOvr>
    <a:masterClrMapping/>
  </p:clrMapOvr>
  <p:timing>
    <p:tnLst>
      <p:par>
        <p:cTn id="1" dur="indefinite" restart="never" nodeType="tmRoot"/>
      </p:par>
    </p:tnLst>
  </p:timing>
</p:sldLayout>
</file>

<file path=ppt/slideLayouts/slideLayout1428.xml><?xml version="1.0" encoding="utf-8"?>
<p:sldLayout xmlns:a="http://schemas.openxmlformats.org/drawingml/2006/main" xmlns:r="http://schemas.openxmlformats.org/officeDocument/2006/relationships" xmlns:p="http://schemas.openxmlformats.org/presentationml/2006/main" userDrawn="1">
  <p:cSld name="1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906104166"/>
      </p:ext>
    </p:extLst>
  </p:cSld>
  <p:clrMapOvr>
    <a:masterClrMapping/>
  </p:clrMapOvr>
</p:sldLayout>
</file>

<file path=ppt/slideLayouts/slideLayout1429.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95237"/>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38469935"/>
      </p:ext>
    </p:extLst>
  </p:cSld>
  <p:clrMapOvr>
    <a:masterClrMapping/>
  </p:clrMapOvr>
</p:sldLayout>
</file>

<file path=ppt/slideLayouts/slideLayout1430.xml><?xml version="1.0" encoding="utf-8"?>
<p:sldLayout xmlns:a="http://schemas.openxmlformats.org/drawingml/2006/main" xmlns:r="http://schemas.openxmlformats.org/officeDocument/2006/relationships" xmlns:p="http://schemas.openxmlformats.org/presentationml/2006/main" userDrawn="1">
  <p:cSld name="1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226638638"/>
      </p:ext>
    </p:extLst>
  </p:cSld>
  <p:clrMapOvr>
    <a:masterClrMapping/>
  </p:clrMapOvr>
</p:sldLayout>
</file>

<file path=ppt/slideLayouts/slideLayout1431.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6529372"/>
      </p:ext>
    </p:extLst>
  </p:cSld>
  <p:clrMapOvr>
    <a:masterClrMapping/>
  </p:clrMapOvr>
  <p:timing>
    <p:tnLst>
      <p:par>
        <p:cTn id="1" dur="indefinite" restart="never" nodeType="tmRoot"/>
      </p:par>
    </p:tnLst>
  </p:timing>
</p:sldLayout>
</file>

<file path=ppt/slideLayouts/slideLayout1432.xml><?xml version="1.0" encoding="utf-8"?>
<p:sldLayout xmlns:a="http://schemas.openxmlformats.org/drawingml/2006/main" xmlns:r="http://schemas.openxmlformats.org/officeDocument/2006/relationships" xmlns:p="http://schemas.openxmlformats.org/presentationml/2006/main" userDrawn="1">
  <p:cSld name="1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475787847"/>
      </p:ext>
    </p:extLst>
  </p:cSld>
  <p:clrMapOvr>
    <a:masterClrMapping/>
  </p:clrMapOvr>
</p:sldLayout>
</file>

<file path=ppt/slideLayouts/slideLayout1433.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816420"/>
      </p:ext>
    </p:extLst>
  </p:cSld>
  <p:clrMapOvr>
    <a:masterClrMapping/>
  </p:clrMapOvr>
  <p:timing>
    <p:tnLst>
      <p:par>
        <p:cTn id="1" dur="indefinite" restart="never" nodeType="tmRoot"/>
      </p:par>
    </p:tnLst>
  </p:timing>
</p:sldLayout>
</file>

<file path=ppt/slideLayouts/slideLayout1434.xml><?xml version="1.0" encoding="utf-8"?>
<p:sldLayout xmlns:a="http://schemas.openxmlformats.org/drawingml/2006/main" xmlns:r="http://schemas.openxmlformats.org/officeDocument/2006/relationships" xmlns:p="http://schemas.openxmlformats.org/presentationml/2006/main" showMasterSp="0" preserve="1" userDrawn="1">
  <p:cSld name="18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651155"/>
      </p:ext>
    </p:extLst>
  </p:cSld>
  <p:clrMapOvr>
    <a:masterClrMapping/>
  </p:clrMapOvr>
  <p:timing>
    <p:tnLst>
      <p:par>
        <p:cTn id="1" dur="indefinite" restart="never" nodeType="tmRoot"/>
      </p:par>
    </p:tnLst>
  </p:timing>
</p:sldLayout>
</file>

<file path=ppt/slideLayouts/slideLayout1435.xml><?xml version="1.0" encoding="utf-8"?>
<p:sldLayout xmlns:a="http://schemas.openxmlformats.org/drawingml/2006/main" xmlns:r="http://schemas.openxmlformats.org/officeDocument/2006/relationships" xmlns:p="http://schemas.openxmlformats.org/presentationml/2006/main" preserve="1" userDrawn="1">
  <p:cSld name="18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1610905"/>
      </p:ext>
    </p:extLst>
  </p:cSld>
  <p:clrMapOvr>
    <a:masterClrMapping/>
  </p:clrMapOvr>
  <p:timing>
    <p:tnLst>
      <p:par>
        <p:cTn id="1" dur="indefinite" restart="never" nodeType="tmRoot"/>
      </p:par>
    </p:tnLst>
  </p:timing>
</p:sldLayout>
</file>

<file path=ppt/slideLayouts/slideLayout1436.xml><?xml version="1.0" encoding="utf-8"?>
<p:sldLayout xmlns:a="http://schemas.openxmlformats.org/drawingml/2006/main" xmlns:r="http://schemas.openxmlformats.org/officeDocument/2006/relationships" xmlns:p="http://schemas.openxmlformats.org/presentationml/2006/main" preserve="1" userDrawn="1">
  <p:cSld name="18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9221232"/>
      </p:ext>
    </p:extLst>
  </p:cSld>
  <p:clrMapOvr>
    <a:masterClrMapping/>
  </p:clrMapOvr>
  <p:timing>
    <p:tnLst>
      <p:par>
        <p:cTn id="1" dur="indefinite" restart="never" nodeType="tmRoot"/>
      </p:par>
    </p:tnLst>
  </p:timing>
</p:sldLayout>
</file>

<file path=ppt/slideLayouts/slideLayout1437.xml><?xml version="1.0" encoding="utf-8"?>
<p:sldLayout xmlns:a="http://schemas.openxmlformats.org/drawingml/2006/main" xmlns:r="http://schemas.openxmlformats.org/officeDocument/2006/relationships" xmlns:p="http://schemas.openxmlformats.org/presentationml/2006/main" preserve="1" userDrawn="1">
  <p:cSld name="18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0504670"/>
      </p:ext>
    </p:extLst>
  </p:cSld>
  <p:clrMapOvr>
    <a:masterClrMapping/>
  </p:clrMapOvr>
  <p:timing>
    <p:tnLst>
      <p:par>
        <p:cTn id="1" dur="indefinite" restart="never" nodeType="tmRoot"/>
      </p:par>
    </p:tnLst>
  </p:timing>
</p:sldLayout>
</file>

<file path=ppt/slideLayouts/slideLayout1438.xml><?xml version="1.0" encoding="utf-8"?>
<p:sldLayout xmlns:a="http://schemas.openxmlformats.org/drawingml/2006/main" xmlns:r="http://schemas.openxmlformats.org/officeDocument/2006/relationships" xmlns:p="http://schemas.openxmlformats.org/presentationml/2006/main" preserve="1" userDrawn="1">
  <p:cSld name="18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34159658"/>
      </p:ext>
    </p:extLst>
  </p:cSld>
  <p:clrMapOvr>
    <a:masterClrMapping/>
  </p:clrMapOvr>
  <p:timing>
    <p:tnLst>
      <p:par>
        <p:cTn id="1" dur="indefinite" restart="never" nodeType="tmRoot"/>
      </p:par>
    </p:tnLst>
  </p:timing>
</p:sldLayout>
</file>

<file path=ppt/slideLayouts/slideLayout1439.xml><?xml version="1.0" encoding="utf-8"?>
<p:sldLayout xmlns:a="http://schemas.openxmlformats.org/drawingml/2006/main" xmlns:r="http://schemas.openxmlformats.org/officeDocument/2006/relationships" xmlns:p="http://schemas.openxmlformats.org/presentationml/2006/main" preserve="1" userDrawn="1">
  <p:cSld name="18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17125007"/>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98294456"/>
      </p:ext>
    </p:extLst>
  </p:cSld>
  <p:clrMapOvr>
    <a:masterClrMapping/>
  </p:clrMapOvr>
</p:sldLayout>
</file>

<file path=ppt/slideLayouts/slideLayout1440.xml><?xml version="1.0" encoding="utf-8"?>
<p:sldLayout xmlns:a="http://schemas.openxmlformats.org/drawingml/2006/main" xmlns:r="http://schemas.openxmlformats.org/officeDocument/2006/relationships" xmlns:p="http://schemas.openxmlformats.org/presentationml/2006/main" preserve="1" userDrawn="1">
  <p:cSld name="18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50034219"/>
      </p:ext>
    </p:extLst>
  </p:cSld>
  <p:clrMapOvr>
    <a:masterClrMapping/>
  </p:clrMapOvr>
  <p:timing>
    <p:tnLst>
      <p:par>
        <p:cTn id="1" dur="indefinite" restart="never" nodeType="tmRoot"/>
      </p:par>
    </p:tnLst>
  </p:timing>
</p:sldLayout>
</file>

<file path=ppt/slideLayouts/slideLayout1441.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940040645"/>
      </p:ext>
    </p:extLst>
  </p:cSld>
  <p:clrMapOvr>
    <a:masterClrMapping/>
  </p:clrMapOvr>
</p:sldLayout>
</file>

<file path=ppt/slideLayouts/slideLayout1442.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7183205"/>
      </p:ext>
    </p:extLst>
  </p:cSld>
  <p:clrMapOvr>
    <a:masterClrMapping/>
  </p:clrMapOvr>
  <p:timing>
    <p:tnLst>
      <p:par>
        <p:cTn id="1" dur="indefinite" restart="never" nodeType="tmRoot"/>
      </p:par>
    </p:tnLst>
  </p:timing>
</p:sldLayout>
</file>

<file path=ppt/slideLayouts/slideLayout1443.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56248512"/>
      </p:ext>
    </p:extLst>
  </p:cSld>
  <p:clrMapOvr>
    <a:masterClrMapping/>
  </p:clrMapOvr>
</p:sldLayout>
</file>

<file path=ppt/slideLayouts/slideLayout1444.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442729"/>
      </p:ext>
    </p:extLst>
  </p:cSld>
  <p:clrMapOvr>
    <a:masterClrMapping/>
  </p:clrMapOvr>
  <p:timing>
    <p:tnLst>
      <p:par>
        <p:cTn id="1" dur="indefinite" restart="never" nodeType="tmRoot"/>
      </p:par>
    </p:tnLst>
  </p:timing>
</p:sldLayout>
</file>

<file path=ppt/slideLayouts/slideLayout144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438934378"/>
      </p:ext>
    </p:extLst>
  </p:cSld>
  <p:clrMapOvr>
    <a:masterClrMapping/>
  </p:clrMapOvr>
</p:sldLayout>
</file>

<file path=ppt/slideLayouts/slideLayout1446.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193218"/>
      </p:ext>
    </p:extLst>
  </p:cSld>
  <p:clrMapOvr>
    <a:masterClrMapping/>
  </p:clrMapOvr>
  <p:timing>
    <p:tnLst>
      <p:par>
        <p:cTn id="1" dur="indefinite" restart="never" nodeType="tmRoot"/>
      </p:par>
    </p:tnLst>
  </p:timing>
</p:sldLayout>
</file>

<file path=ppt/slideLayouts/slideLayout144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62263890"/>
      </p:ext>
    </p:extLst>
  </p:cSld>
  <p:clrMapOvr>
    <a:masterClrMapping/>
  </p:clrMapOvr>
</p:sldLayout>
</file>

<file path=ppt/slideLayouts/slideLayout1448.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496756"/>
      </p:ext>
    </p:extLst>
  </p:cSld>
  <p:clrMapOvr>
    <a:masterClrMapping/>
  </p:clrMapOvr>
  <p:timing>
    <p:tnLst>
      <p:par>
        <p:cTn id="1" dur="indefinite" restart="never" nodeType="tmRoot"/>
      </p:par>
    </p:tnLst>
  </p:timing>
</p:sldLayout>
</file>

<file path=ppt/slideLayouts/slideLayout1449.xml><?xml version="1.0" encoding="utf-8"?>
<p:sldLayout xmlns:a="http://schemas.openxmlformats.org/drawingml/2006/main" xmlns:r="http://schemas.openxmlformats.org/officeDocument/2006/relationships" xmlns:p="http://schemas.openxmlformats.org/presentationml/2006/main" userDrawn="1">
  <p:cSld name="1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9341417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72815739"/>
      </p:ext>
    </p:extLst>
  </p:cSld>
  <p:clrMapOvr>
    <a:masterClrMapping/>
  </p:clrMapOvr>
</p:sldLayout>
</file>

<file path=ppt/slideLayouts/slideLayout1450.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968646"/>
      </p:ext>
    </p:extLst>
  </p:cSld>
  <p:clrMapOvr>
    <a:masterClrMapping/>
  </p:clrMapOvr>
  <p:timing>
    <p:tnLst>
      <p:par>
        <p:cTn id="1" dur="indefinite" restart="never" nodeType="tmRoot"/>
      </p:par>
    </p:tnLst>
  </p:timing>
</p:sldLayout>
</file>

<file path=ppt/slideLayouts/slideLayout1451.xml><?xml version="1.0" encoding="utf-8"?>
<p:sldLayout xmlns:a="http://schemas.openxmlformats.org/drawingml/2006/main" xmlns:r="http://schemas.openxmlformats.org/officeDocument/2006/relationships" xmlns:p="http://schemas.openxmlformats.org/presentationml/2006/main" showMasterSp="0" preserve="1" userDrawn="1">
  <p:cSld name="19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416490"/>
      </p:ext>
    </p:extLst>
  </p:cSld>
  <p:clrMapOvr>
    <a:masterClrMapping/>
  </p:clrMapOvr>
  <p:timing>
    <p:tnLst>
      <p:par>
        <p:cTn id="1" dur="indefinite" restart="never" nodeType="tmRoot"/>
      </p:par>
    </p:tnLst>
  </p:timing>
</p:sldLayout>
</file>

<file path=ppt/slideLayouts/slideLayout1452.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49434005"/>
      </p:ext>
    </p:extLst>
  </p:cSld>
  <p:clrMapOvr>
    <a:masterClrMapping/>
  </p:clrMapOvr>
  <p:timing>
    <p:tnLst>
      <p:par>
        <p:cTn id="1" dur="indefinite" restart="never" nodeType="tmRoot"/>
      </p:par>
    </p:tnLst>
  </p:timing>
</p:sldLayout>
</file>

<file path=ppt/slideLayouts/slideLayout1453.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0630853"/>
      </p:ext>
    </p:extLst>
  </p:cSld>
  <p:clrMapOvr>
    <a:masterClrMapping/>
  </p:clrMapOvr>
  <p:timing>
    <p:tnLst>
      <p:par>
        <p:cTn id="1" dur="indefinite" restart="never" nodeType="tmRoot"/>
      </p:par>
    </p:tnLst>
  </p:timing>
</p:sldLayout>
</file>

<file path=ppt/slideLayouts/slideLayout1454.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6750332"/>
      </p:ext>
    </p:extLst>
  </p:cSld>
  <p:clrMapOvr>
    <a:masterClrMapping/>
  </p:clrMapOvr>
  <p:timing>
    <p:tnLst>
      <p:par>
        <p:cTn id="1" dur="indefinite" restart="never" nodeType="tmRoot"/>
      </p:par>
    </p:tnLst>
  </p:timing>
</p:sldLayout>
</file>

<file path=ppt/slideLayouts/slideLayout1455.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780081"/>
      </p:ext>
    </p:extLst>
  </p:cSld>
  <p:clrMapOvr>
    <a:masterClrMapping/>
  </p:clrMapOvr>
  <p:timing>
    <p:tnLst>
      <p:par>
        <p:cTn id="1" dur="indefinite" restart="never" nodeType="tmRoot"/>
      </p:par>
    </p:tnLst>
  </p:timing>
</p:sldLayout>
</file>

<file path=ppt/slideLayouts/slideLayout1456.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43199557"/>
      </p:ext>
    </p:extLst>
  </p:cSld>
  <p:clrMapOvr>
    <a:masterClrMapping/>
  </p:clrMapOvr>
  <p:timing>
    <p:tnLst>
      <p:par>
        <p:cTn id="1" dur="indefinite" restart="never" nodeType="tmRoot"/>
      </p:par>
    </p:tnLst>
  </p:timing>
</p:sldLayout>
</file>

<file path=ppt/slideLayouts/slideLayout1457.xml><?xml version="1.0" encoding="utf-8"?>
<p:sldLayout xmlns:a="http://schemas.openxmlformats.org/drawingml/2006/main" xmlns:r="http://schemas.openxmlformats.org/officeDocument/2006/relationships" xmlns:p="http://schemas.openxmlformats.org/presentationml/2006/main" preserve="1" userDrawn="1">
  <p:cSld name="20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64291129"/>
      </p:ext>
    </p:extLst>
  </p:cSld>
  <p:clrMapOvr>
    <a:masterClrMapping/>
  </p:clrMapOvr>
  <p:timing>
    <p:tnLst>
      <p:par>
        <p:cTn id="1" dur="indefinite" restart="never" nodeType="tmRoot"/>
      </p:par>
    </p:tnLst>
  </p:timing>
</p:sldLayout>
</file>

<file path=ppt/slideLayouts/slideLayout1458.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797020361"/>
      </p:ext>
    </p:extLst>
  </p:cSld>
  <p:clrMapOvr>
    <a:masterClrMapping/>
  </p:clrMapOvr>
</p:sldLayout>
</file>

<file path=ppt/slideLayouts/slideLayout1459.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46629"/>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0336199"/>
      </p:ext>
    </p:extLst>
  </p:cSld>
  <p:clrMapOvr>
    <a:masterClrMapping/>
  </p:clrMapOvr>
</p:sldLayout>
</file>

<file path=ppt/slideLayouts/slideLayout1460.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489866089"/>
      </p:ext>
    </p:extLst>
  </p:cSld>
  <p:clrMapOvr>
    <a:masterClrMapping/>
  </p:clrMapOvr>
</p:sldLayout>
</file>

<file path=ppt/slideLayouts/slideLayout1461.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372562"/>
      </p:ext>
    </p:extLst>
  </p:cSld>
  <p:clrMapOvr>
    <a:masterClrMapping/>
  </p:clrMapOvr>
  <p:timing>
    <p:tnLst>
      <p:par>
        <p:cTn id="1" dur="indefinite" restart="never" nodeType="tmRoot"/>
      </p:par>
    </p:tnLst>
  </p:timing>
</p:sldLayout>
</file>

<file path=ppt/slideLayouts/slideLayout1462.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044583463"/>
      </p:ext>
    </p:extLst>
  </p:cSld>
  <p:clrMapOvr>
    <a:masterClrMapping/>
  </p:clrMapOvr>
</p:sldLayout>
</file>

<file path=ppt/slideLayouts/slideLayout1463.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3006805"/>
      </p:ext>
    </p:extLst>
  </p:cSld>
  <p:clrMapOvr>
    <a:masterClrMapping/>
  </p:clrMapOvr>
  <p:timing>
    <p:tnLst>
      <p:par>
        <p:cTn id="1" dur="indefinite" restart="never" nodeType="tmRoot"/>
      </p:par>
    </p:tnLst>
  </p:timing>
</p:sldLayout>
</file>

<file path=ppt/slideLayouts/slideLayout1464.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983747477"/>
      </p:ext>
    </p:extLst>
  </p:cSld>
  <p:clrMapOvr>
    <a:masterClrMapping/>
  </p:clrMapOvr>
</p:sldLayout>
</file>

<file path=ppt/slideLayouts/slideLayout1465.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364597"/>
      </p:ext>
    </p:extLst>
  </p:cSld>
  <p:clrMapOvr>
    <a:masterClrMapping/>
  </p:clrMapOvr>
  <p:timing>
    <p:tnLst>
      <p:par>
        <p:cTn id="1" dur="indefinite" restart="never" nodeType="tmRoot"/>
      </p:par>
    </p:tnLst>
  </p:timing>
</p:sldLayout>
</file>

<file path=ppt/slideLayouts/slideLayout1466.xml><?xml version="1.0" encoding="utf-8"?>
<p:sldLayout xmlns:a="http://schemas.openxmlformats.org/drawingml/2006/main" xmlns:r="http://schemas.openxmlformats.org/officeDocument/2006/relationships" xmlns:p="http://schemas.openxmlformats.org/presentationml/2006/main" userDrawn="1">
  <p:cSld name="2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661180903"/>
      </p:ext>
    </p:extLst>
  </p:cSld>
  <p:clrMapOvr>
    <a:masterClrMapping/>
  </p:clrMapOvr>
</p:sldLayout>
</file>

<file path=ppt/slideLayouts/slideLayout1467.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539672"/>
      </p:ext>
    </p:extLst>
  </p:cSld>
  <p:clrMapOvr>
    <a:masterClrMapping/>
  </p:clrMapOvr>
  <p:timing>
    <p:tnLst>
      <p:par>
        <p:cTn id="1" dur="indefinite" restart="never" nodeType="tmRoot"/>
      </p:par>
    </p:tnLst>
  </p:timing>
</p:sldLayout>
</file>

<file path=ppt/slideLayouts/slideLayout1468.xml><?xml version="1.0" encoding="utf-8"?>
<p:sldLayout xmlns:a="http://schemas.openxmlformats.org/drawingml/2006/main" xmlns:r="http://schemas.openxmlformats.org/officeDocument/2006/relationships" xmlns:p="http://schemas.openxmlformats.org/presentationml/2006/main" userDrawn="1">
  <p:cSld name="20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2024/10/29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978450887"/>
      </p:ext>
    </p:extLst>
  </p:cSld>
  <p:clrMapOvr>
    <a:masterClrMapping/>
  </p:clrMapOvr>
  <p:timing>
    <p:tnLst>
      <p:par>
        <p:cTn id="1" dur="indefinite" restart="never" nodeType="tmRoot"/>
      </p:par>
    </p:tnLst>
  </p:timing>
</p:sldLayout>
</file>

<file path=ppt/slideLayouts/slideLayout1469.xml><?xml version="1.0" encoding="utf-8"?>
<p:sldLayout xmlns:a="http://schemas.openxmlformats.org/drawingml/2006/main" xmlns:r="http://schemas.openxmlformats.org/officeDocument/2006/relationships" xmlns:p="http://schemas.openxmlformats.org/presentationml/2006/main" userDrawn="1">
  <p:cSld name="2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45136723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2538411"/>
      </p:ext>
    </p:extLst>
  </p:cSld>
  <p:clrMapOvr>
    <a:masterClrMapping/>
  </p:clrMapOvr>
</p:sldLayout>
</file>

<file path=ppt/slideLayouts/slideLayout1470.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693235"/>
      </p:ext>
    </p:extLst>
  </p:cSld>
  <p:clrMapOvr>
    <a:masterClrMapping/>
  </p:clrMapOvr>
</p:sldLayout>
</file>

<file path=ppt/slideLayouts/slideLayout1471.xml><?xml version="1.0" encoding="utf-8"?>
<p:sldLayout xmlns:a="http://schemas.openxmlformats.org/drawingml/2006/main" xmlns:r="http://schemas.openxmlformats.org/officeDocument/2006/relationships" xmlns:p="http://schemas.openxmlformats.org/presentationml/2006/main" preserve="1" userDrawn="1">
  <p:cSld name="3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546847"/>
      </p:ext>
    </p:extLst>
  </p:cSld>
  <p:clrMapOvr>
    <a:masterClrMapping/>
  </p:clrMapOvr>
</p:sldLayout>
</file>

<file path=ppt/slideLayouts/slideLayout1472.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766584"/>
      </p:ext>
    </p:extLst>
  </p:cSld>
  <p:clrMapOvr>
    <a:masterClrMapping/>
  </p:clrMapOvr>
</p:sldLayout>
</file>

<file path=ppt/slideLayouts/slideLayout1473.xml><?xml version="1.0" encoding="utf-8"?>
<p:sldLayout xmlns:a="http://schemas.openxmlformats.org/drawingml/2006/main" xmlns:r="http://schemas.openxmlformats.org/officeDocument/2006/relationships" xmlns:p="http://schemas.openxmlformats.org/presentationml/2006/main" userDrawn="1">
  <p:cSld name="2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119296634"/>
      </p:ext>
    </p:extLst>
  </p:cSld>
  <p:clrMapOvr>
    <a:masterClrMapping/>
  </p:clrMapOvr>
</p:sldLayout>
</file>

<file path=ppt/slideLayouts/slideLayout1474.xml><?xml version="1.0" encoding="utf-8"?>
<p:sldLayout xmlns:a="http://schemas.openxmlformats.org/drawingml/2006/main" xmlns:r="http://schemas.openxmlformats.org/officeDocument/2006/relationships" xmlns:p="http://schemas.openxmlformats.org/presentationml/2006/main" userDrawn="1">
  <p:cSld name="2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288416356"/>
      </p:ext>
    </p:extLst>
  </p:cSld>
  <p:clrMapOvr>
    <a:masterClrMapping/>
  </p:clrMapOvr>
</p:sldLayout>
</file>

<file path=ppt/slideLayouts/slideLayout1475.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6767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76.xml><?xml version="1.0" encoding="utf-8"?>
<p:sldLayout xmlns:a="http://schemas.openxmlformats.org/drawingml/2006/main" xmlns:r="http://schemas.openxmlformats.org/officeDocument/2006/relationships" xmlns:p="http://schemas.openxmlformats.org/presentationml/2006/main" userDrawn="1">
  <p:cSld name="2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3099079413"/>
      </p:ext>
    </p:extLst>
  </p:cSld>
  <p:clrMapOvr>
    <a:masterClrMapping/>
  </p:clrMapOvr>
</p:sldLayout>
</file>

<file path=ppt/slideLayouts/slideLayout1477.xml><?xml version="1.0" encoding="utf-8"?>
<p:sldLayout xmlns:a="http://schemas.openxmlformats.org/drawingml/2006/main" xmlns:r="http://schemas.openxmlformats.org/officeDocument/2006/relationships" xmlns:p="http://schemas.openxmlformats.org/presentationml/2006/main" showMasterSp="0" preserve="1" userDrawn="1">
  <p:cSld name="2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37027443"/>
      </p:ext>
    </p:extLst>
  </p:cSld>
  <p:clrMapOvr>
    <a:masterClrMapping/>
  </p:clrMapOvr>
</p:sldLayout>
</file>

<file path=ppt/slideLayouts/slideLayout1478.xml><?xml version="1.0" encoding="utf-8"?>
<p:sldLayout xmlns:a="http://schemas.openxmlformats.org/drawingml/2006/main" xmlns:r="http://schemas.openxmlformats.org/officeDocument/2006/relationships" xmlns:p="http://schemas.openxmlformats.org/presentationml/2006/main" preserve="1" userDrawn="1">
  <p:cSld name="2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93765828"/>
      </p:ext>
    </p:extLst>
  </p:cSld>
  <p:clrMapOvr>
    <a:masterClrMapping/>
  </p:clrMapOvr>
</p:sldLayout>
</file>

<file path=ppt/slideLayouts/slideLayout1479.xml><?xml version="1.0" encoding="utf-8"?>
<p:sldLayout xmlns:a="http://schemas.openxmlformats.org/drawingml/2006/main" xmlns:r="http://schemas.openxmlformats.org/officeDocument/2006/relationships" xmlns:p="http://schemas.openxmlformats.org/presentationml/2006/main" preserve="1" userDrawn="1">
  <p:cSld name="2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063675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4232405692"/>
      </p:ext>
    </p:extLst>
  </p:cSld>
  <p:clrMapOvr>
    <a:masterClrMapping/>
  </p:clrMapOvr>
</p:sldLayout>
</file>

<file path=ppt/slideLayouts/slideLayout1480.xml><?xml version="1.0" encoding="utf-8"?>
<p:sldLayout xmlns:a="http://schemas.openxmlformats.org/drawingml/2006/main" xmlns:r="http://schemas.openxmlformats.org/officeDocument/2006/relationships" xmlns:p="http://schemas.openxmlformats.org/presentationml/2006/main" preserve="1" userDrawn="1">
  <p:cSld name="2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52661212"/>
      </p:ext>
    </p:extLst>
  </p:cSld>
  <p:clrMapOvr>
    <a:masterClrMapping/>
  </p:clrMapOvr>
</p:sldLayout>
</file>

<file path=ppt/slideLayouts/slideLayout1481.xml><?xml version="1.0" encoding="utf-8"?>
<p:sldLayout xmlns:a="http://schemas.openxmlformats.org/drawingml/2006/main" xmlns:r="http://schemas.openxmlformats.org/officeDocument/2006/relationships" xmlns:p="http://schemas.openxmlformats.org/presentationml/2006/main" preserve="1" userDrawn="1">
  <p:cSld name="2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577356"/>
      </p:ext>
    </p:extLst>
  </p:cSld>
  <p:clrMapOvr>
    <a:masterClrMapping/>
  </p:clrMapOvr>
</p:sldLayout>
</file>

<file path=ppt/slideLayouts/slideLayout1482.xml><?xml version="1.0" encoding="utf-8"?>
<p:sldLayout xmlns:a="http://schemas.openxmlformats.org/drawingml/2006/main" xmlns:r="http://schemas.openxmlformats.org/officeDocument/2006/relationships" xmlns:p="http://schemas.openxmlformats.org/presentationml/2006/main" preserve="1" userDrawn="1">
  <p:cSld name="2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4367543"/>
      </p:ext>
    </p:extLst>
  </p:cSld>
  <p:clrMapOvr>
    <a:masterClrMapping/>
  </p:clrMapOvr>
</p:sldLayout>
</file>

<file path=ppt/slideLayouts/slideLayout1483.xml><?xml version="1.0" encoding="utf-8"?>
<p:sldLayout xmlns:a="http://schemas.openxmlformats.org/drawingml/2006/main" xmlns:r="http://schemas.openxmlformats.org/officeDocument/2006/relationships" xmlns:p="http://schemas.openxmlformats.org/presentationml/2006/main" preserve="1" userDrawn="1">
  <p:cSld name="2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27182091"/>
      </p:ext>
    </p:extLst>
  </p:cSld>
  <p:clrMapOvr>
    <a:masterClrMapping/>
  </p:clrMapOvr>
</p:sldLayout>
</file>

<file path=ppt/slideLayouts/slideLayout1484.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42761193"/>
      </p:ext>
    </p:extLst>
  </p:cSld>
  <p:clrMapOvr>
    <a:masterClrMapping/>
  </p:clrMapOvr>
</p:sldLayout>
</file>

<file path=ppt/slideLayouts/slideLayout1485.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186675"/>
      </p:ext>
    </p:extLst>
  </p:cSld>
  <p:clrMapOvr>
    <a:masterClrMapping/>
  </p:clrMapOvr>
</p:sldLayout>
</file>

<file path=ppt/slideLayouts/slideLayout1486.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013005897"/>
      </p:ext>
    </p:extLst>
  </p:cSld>
  <p:clrMapOvr>
    <a:masterClrMapping/>
  </p:clrMapOvr>
</p:sldLayout>
</file>

<file path=ppt/slideLayouts/slideLayout1487.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1252147"/>
      </p:ext>
    </p:extLst>
  </p:cSld>
  <p:clrMapOvr>
    <a:masterClrMapping/>
  </p:clrMapOvr>
</p:sldLayout>
</file>

<file path=ppt/slideLayouts/slideLayout148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684631112"/>
      </p:ext>
    </p:extLst>
  </p:cSld>
  <p:clrMapOvr>
    <a:masterClrMapping/>
  </p:clrMapOvr>
</p:sldLayout>
</file>

<file path=ppt/slideLayouts/slideLayout1489.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7710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183668562"/>
      </p:ext>
    </p:extLst>
  </p:cSld>
  <p:clrMapOvr>
    <a:masterClrMapping/>
  </p:clrMapOvr>
</p:sldLayout>
</file>

<file path=ppt/slideLayouts/slideLayout149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943332017"/>
      </p:ext>
    </p:extLst>
  </p:cSld>
  <p:clrMapOvr>
    <a:masterClrMapping/>
  </p:clrMapOvr>
</p:sldLayout>
</file>

<file path=ppt/slideLayouts/slideLayout1491.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305677"/>
      </p:ext>
    </p:extLst>
  </p:cSld>
  <p:clrMapOvr>
    <a:masterClrMapping/>
  </p:clrMapOvr>
</p:sldLayout>
</file>

<file path=ppt/slideLayouts/slideLayout1492.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035275135"/>
      </p:ext>
    </p:extLst>
  </p:cSld>
  <p:clrMapOvr>
    <a:masterClrMapping/>
  </p:clrMapOvr>
</p:sldLayout>
</file>

<file path=ppt/slideLayouts/slideLayout1493.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782148"/>
      </p:ext>
    </p:extLst>
  </p:cSld>
  <p:clrMapOvr>
    <a:masterClrMapping/>
  </p:clrMapOvr>
</p:sldLayout>
</file>

<file path=ppt/slideLayouts/slideLayout1494.xml><?xml version="1.0" encoding="utf-8"?>
<p:sldLayout xmlns:a="http://schemas.openxmlformats.org/drawingml/2006/main" xmlns:r="http://schemas.openxmlformats.org/officeDocument/2006/relationships" xmlns:p="http://schemas.openxmlformats.org/presentationml/2006/main" showMasterSp="0" preserve="1" userDrawn="1">
  <p:cSld name="22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4429772"/>
      </p:ext>
    </p:extLst>
  </p:cSld>
  <p:clrMapOvr>
    <a:masterClrMapping/>
  </p:clrMapOvr>
</p:sldLayout>
</file>

<file path=ppt/slideLayouts/slideLayout1495.xml><?xml version="1.0" encoding="utf-8"?>
<p:sldLayout xmlns:a="http://schemas.openxmlformats.org/drawingml/2006/main" xmlns:r="http://schemas.openxmlformats.org/officeDocument/2006/relationships" xmlns:p="http://schemas.openxmlformats.org/presentationml/2006/main" preserve="1" userDrawn="1">
  <p:cSld name="22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61476239"/>
      </p:ext>
    </p:extLst>
  </p:cSld>
  <p:clrMapOvr>
    <a:masterClrMapping/>
  </p:clrMapOvr>
</p:sldLayout>
</file>

<file path=ppt/slideLayouts/slideLayout1496.xml><?xml version="1.0" encoding="utf-8"?>
<p:sldLayout xmlns:a="http://schemas.openxmlformats.org/drawingml/2006/main" xmlns:r="http://schemas.openxmlformats.org/officeDocument/2006/relationships" xmlns:p="http://schemas.openxmlformats.org/presentationml/2006/main" preserve="1" userDrawn="1">
  <p:cSld name="22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49977037"/>
      </p:ext>
    </p:extLst>
  </p:cSld>
  <p:clrMapOvr>
    <a:masterClrMapping/>
  </p:clrMapOvr>
</p:sldLayout>
</file>

<file path=ppt/slideLayouts/slideLayout1497.xml><?xml version="1.0" encoding="utf-8"?>
<p:sldLayout xmlns:a="http://schemas.openxmlformats.org/drawingml/2006/main" xmlns:r="http://schemas.openxmlformats.org/officeDocument/2006/relationships" xmlns:p="http://schemas.openxmlformats.org/presentationml/2006/main" preserve="1" userDrawn="1">
  <p:cSld name="22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29520152"/>
      </p:ext>
    </p:extLst>
  </p:cSld>
  <p:clrMapOvr>
    <a:masterClrMapping/>
  </p:clrMapOvr>
</p:sldLayout>
</file>

<file path=ppt/slideLayouts/slideLayout1498.xml><?xml version="1.0" encoding="utf-8"?>
<p:sldLayout xmlns:a="http://schemas.openxmlformats.org/drawingml/2006/main" xmlns:r="http://schemas.openxmlformats.org/officeDocument/2006/relationships" xmlns:p="http://schemas.openxmlformats.org/presentationml/2006/main" preserve="1" userDrawn="1">
  <p:cSld name="22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57701885"/>
      </p:ext>
    </p:extLst>
  </p:cSld>
  <p:clrMapOvr>
    <a:masterClrMapping/>
  </p:clrMapOvr>
</p:sldLayout>
</file>

<file path=ppt/slideLayouts/slideLayout1499.xml><?xml version="1.0" encoding="utf-8"?>
<p:sldLayout xmlns:a="http://schemas.openxmlformats.org/drawingml/2006/main" xmlns:r="http://schemas.openxmlformats.org/officeDocument/2006/relationships" xmlns:p="http://schemas.openxmlformats.org/presentationml/2006/main" preserve="1" userDrawn="1">
  <p:cSld name="22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64372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44834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217900281"/>
      </p:ext>
    </p:extLst>
  </p:cSld>
  <p:clrMapOvr>
    <a:masterClrMapping/>
  </p:clrMapOvr>
</p:sldLayout>
</file>

<file path=ppt/slideLayouts/slideLayout1500.xml><?xml version="1.0" encoding="utf-8"?>
<p:sldLayout xmlns:a="http://schemas.openxmlformats.org/drawingml/2006/main" xmlns:r="http://schemas.openxmlformats.org/officeDocument/2006/relationships" xmlns:p="http://schemas.openxmlformats.org/presentationml/2006/main" preserve="1" userDrawn="1">
  <p:cSld name="22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4345522"/>
      </p:ext>
    </p:extLst>
  </p:cSld>
  <p:clrMapOvr>
    <a:masterClrMapping/>
  </p:clrMapOvr>
</p:sldLayout>
</file>

<file path=ppt/slideLayouts/slideLayout1501.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173543357"/>
      </p:ext>
    </p:extLst>
  </p:cSld>
  <p:clrMapOvr>
    <a:masterClrMapping/>
  </p:clrMapOvr>
</p:sldLayout>
</file>

<file path=ppt/slideLayouts/slideLayout1502.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555358"/>
      </p:ext>
    </p:extLst>
  </p:cSld>
  <p:clrMapOvr>
    <a:masterClrMapping/>
  </p:clrMapOvr>
</p:sldLayout>
</file>

<file path=ppt/slideLayouts/slideLayout1503.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150834127"/>
      </p:ext>
    </p:extLst>
  </p:cSld>
  <p:clrMapOvr>
    <a:masterClrMapping/>
  </p:clrMapOvr>
</p:sldLayout>
</file>

<file path=ppt/slideLayouts/slideLayout1504.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612910"/>
      </p:ext>
    </p:extLst>
  </p:cSld>
  <p:clrMapOvr>
    <a:masterClrMapping/>
  </p:clrMapOvr>
</p:sldLayout>
</file>

<file path=ppt/slideLayouts/slideLayout1505.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889504944"/>
      </p:ext>
    </p:extLst>
  </p:cSld>
  <p:clrMapOvr>
    <a:masterClrMapping/>
  </p:clrMapOvr>
</p:sldLayout>
</file>

<file path=ppt/slideLayouts/slideLayout1506.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555098"/>
      </p:ext>
    </p:extLst>
  </p:cSld>
  <p:clrMapOvr>
    <a:masterClrMapping/>
  </p:clrMapOvr>
</p:sldLayout>
</file>

<file path=ppt/slideLayouts/slideLayout1507.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290456544"/>
      </p:ext>
    </p:extLst>
  </p:cSld>
  <p:clrMapOvr>
    <a:masterClrMapping/>
  </p:clrMapOvr>
</p:sldLayout>
</file>

<file path=ppt/slideLayouts/slideLayout1508.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1047143"/>
      </p:ext>
    </p:extLst>
  </p:cSld>
  <p:clrMapOvr>
    <a:masterClrMapping/>
  </p:clrMapOvr>
</p:sldLayout>
</file>

<file path=ppt/slideLayouts/slideLayout1509.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1726899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682012637"/>
      </p:ext>
    </p:extLst>
  </p:cSld>
  <p:clrMapOvr>
    <a:masterClrMapping/>
  </p:clrMapOvr>
</p:sldLayout>
</file>

<file path=ppt/slideLayouts/slideLayout1510.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17958"/>
      </p:ext>
    </p:extLst>
  </p:cSld>
  <p:clrMapOvr>
    <a:masterClrMapping/>
  </p:clrMapOvr>
</p:sldLayout>
</file>

<file path=ppt/slideLayouts/slideLayout1511.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2024/10/29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032874082"/>
      </p:ext>
    </p:extLst>
  </p:cSld>
  <p:clrMapOvr>
    <a:masterClrMapping/>
  </p:clrMapOvr>
</p:sldLayout>
</file>

<file path=ppt/slideLayouts/slideLayout151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20478659"/>
      </p:ext>
    </p:extLst>
  </p:cSld>
  <p:clrMapOvr>
    <a:masterClrMapping/>
  </p:clrMapOvr>
</p:sldLayout>
</file>

<file path=ppt/slideLayouts/slideLayout1513.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1114200"/>
      </p:ext>
    </p:extLst>
  </p:cSld>
  <p:clrMapOvr>
    <a:masterClrMapping/>
  </p:clrMapOvr>
</p:sldLayout>
</file>

<file path=ppt/slideLayouts/slideLayout1514.xml><?xml version="1.0" encoding="utf-8"?>
<p:sldLayout xmlns:a="http://schemas.openxmlformats.org/drawingml/2006/main" xmlns:r="http://schemas.openxmlformats.org/officeDocument/2006/relationships" xmlns:p="http://schemas.openxmlformats.org/presentationml/2006/main" preserve="1" userDrawn="1">
  <p:cSld name="3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842840"/>
      </p:ext>
    </p:extLst>
  </p:cSld>
  <p:clrMapOvr>
    <a:masterClrMapping/>
  </p:clrMapOvr>
</p:sldLayout>
</file>

<file path=ppt/slideLayouts/slideLayout1515.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0471390"/>
      </p:ext>
    </p:extLst>
  </p:cSld>
  <p:clrMapOvr>
    <a:masterClrMapping/>
  </p:clrMapOvr>
</p:sldLayout>
</file>

<file path=ppt/slideLayouts/slideLayout1516.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847133725"/>
      </p:ext>
    </p:extLst>
  </p:cSld>
  <p:clrMapOvr>
    <a:masterClrMapping/>
  </p:clrMapOvr>
</p:sldLayout>
</file>

<file path=ppt/slideLayouts/slideLayout1517.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4075879501"/>
      </p:ext>
    </p:extLst>
  </p:cSld>
  <p:clrMapOvr>
    <a:masterClrMapping/>
  </p:clrMapOvr>
</p:sldLayout>
</file>

<file path=ppt/slideLayouts/slideLayout1518.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288572"/>
      </p:ext>
    </p:extLst>
  </p:cSld>
  <p:clrMapOvr>
    <a:masterClrMapping/>
  </p:clrMapOvr>
  <p:transition spd="slow" advClick="0" advTm="0">
    <p:random/>
  </p:transition>
</p:sldLayout>
</file>

<file path=ppt/slideLayouts/slideLayout1519.xml><?xml version="1.0" encoding="utf-8"?>
<p:sldLayout xmlns:a="http://schemas.openxmlformats.org/drawingml/2006/main" xmlns:r="http://schemas.openxmlformats.org/officeDocument/2006/relationships" xmlns:p="http://schemas.openxmlformats.org/presentationml/2006/main" userDrawn="1">
  <p:cSld name="2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12609694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046631457"/>
      </p:ext>
    </p:extLst>
  </p:cSld>
  <p:clrMapOvr>
    <a:masterClrMapping/>
  </p:clrMapOvr>
</p:sldLayout>
</file>

<file path=ppt/slideLayouts/slideLayout1520.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34259"/>
      </p:ext>
    </p:extLst>
  </p:cSld>
  <p:clrMapOvr>
    <a:masterClrMapping/>
  </p:clrMapOvr>
  <p:transition spd="slow" advTm="3000"/>
</p:sldLayout>
</file>

<file path=ppt/slideLayouts/slideLayout1521.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4996267"/>
      </p:ext>
    </p:extLst>
  </p:cSld>
  <p:clrMapOvr>
    <a:masterClrMapping/>
  </p:clrMapOvr>
  <p:transition spd="slow" advTm="3000"/>
</p:sldLayout>
</file>

<file path=ppt/slideLayouts/slideLayout1522.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053564"/>
      </p:ext>
    </p:extLst>
  </p:cSld>
  <p:clrMapOvr>
    <a:masterClrMapping/>
  </p:clrMapOvr>
  <p:transition spd="slow" advTm="3000"/>
</p:sldLayout>
</file>

<file path=ppt/slideLayouts/slideLayout1523.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7921999"/>
      </p:ext>
    </p:extLst>
  </p:cSld>
  <p:clrMapOvr>
    <a:masterClrMapping/>
  </p:clrMapOvr>
  <p:transition spd="slow" advTm="3000"/>
</p:sldLayout>
</file>

<file path=ppt/slideLayouts/slideLayout1524.xml><?xml version="1.0" encoding="utf-8"?>
<p:sldLayout xmlns:a="http://schemas.openxmlformats.org/drawingml/2006/main" xmlns:r="http://schemas.openxmlformats.org/officeDocument/2006/relationships" xmlns:p="http://schemas.openxmlformats.org/presentationml/2006/main" userDrawn="1">
  <p:cSld name="2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CDA8070-059C-4F3C-A068-86AFC34CA4B4}"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C9DE14A8-2A1F-4869-96E5-E9F882D10420}" type="slidenum">
              <a:rPr lang="zh-CN" altLang="en-US"/>
              <a:pPr defTabSz="457200">
                <a:defRPr/>
              </a:pPr>
              <a:t>‹#›</a:t>
            </a:fld>
            <a:endParaRPr lang="zh-CN" altLang="en-US"/>
          </a:p>
        </p:txBody>
      </p:sp>
    </p:spTree>
    <p:extLst>
      <p:ext uri="{BB962C8B-B14F-4D97-AF65-F5344CB8AC3E}">
        <p14:creationId xmlns:p14="http://schemas.microsoft.com/office/powerpoint/2010/main" val="395893898"/>
      </p:ext>
    </p:extLst>
  </p:cSld>
  <p:clrMapOvr>
    <a:masterClrMapping/>
  </p:clrMapOvr>
</p:sldLayout>
</file>

<file path=ppt/slideLayouts/slideLayout1525.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219784"/>
      </p:ext>
    </p:extLst>
  </p:cSld>
  <p:clrMapOvr>
    <a:masterClrMapping/>
  </p:clrMapOvr>
  <p:transition spd="slow" advTm="3000"/>
</p:sldLayout>
</file>

<file path=ppt/slideLayouts/slideLayout1526.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412936"/>
      </p:ext>
    </p:extLst>
  </p:cSld>
  <p:clrMapOvr>
    <a:masterClrMapping/>
  </p:clrMapOvr>
  <p:transition spd="slow" advTm="3000"/>
</p:sldLayout>
</file>

<file path=ppt/slideLayouts/slideLayout1527.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050821"/>
      </p:ext>
    </p:extLst>
  </p:cSld>
  <p:clrMapOvr>
    <a:masterClrMapping/>
  </p:clrMapOvr>
  <p:transition spd="slow" advTm="3000"/>
</p:sldLayout>
</file>

<file path=ppt/slideLayouts/slideLayout1528.xml><?xml version="1.0" encoding="utf-8"?>
<p:sldLayout xmlns:a="http://schemas.openxmlformats.org/drawingml/2006/main" xmlns:r="http://schemas.openxmlformats.org/officeDocument/2006/relationships" xmlns:p="http://schemas.openxmlformats.org/presentationml/2006/main" userDrawn="1">
  <p:cSld name="2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56E7164F-3667-412E-A5C0-643EAB470707}"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C1D2C381-12BF-42B5-89B7-5B6399C4A878}" type="slidenum">
              <a:rPr lang="zh-CN" altLang="en-US"/>
              <a:pPr defTabSz="457200">
                <a:defRPr/>
              </a:pPr>
              <a:t>‹#›</a:t>
            </a:fld>
            <a:endParaRPr lang="zh-CN" altLang="en-US"/>
          </a:p>
        </p:txBody>
      </p:sp>
    </p:spTree>
    <p:extLst>
      <p:ext uri="{BB962C8B-B14F-4D97-AF65-F5344CB8AC3E}">
        <p14:creationId xmlns:p14="http://schemas.microsoft.com/office/powerpoint/2010/main" val="3484531666"/>
      </p:ext>
    </p:extLst>
  </p:cSld>
  <p:clrMapOvr>
    <a:masterClrMapping/>
  </p:clrMapOvr>
</p:sldLayout>
</file>

<file path=ppt/slideLayouts/slideLayout1529.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1DA6BB8-AF5A-4B91-AFE1-D93F861760A2}" type="datetimeFigureOut">
              <a:rPr lang="zh-CN" altLang="en-US"/>
              <a:pPr defTabSz="457200">
                <a:defRPr/>
              </a:pPr>
              <a:t>2024/10/29</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CFEF501-16EE-4871-A301-9904672EADFD}" type="slidenum">
              <a:rPr lang="zh-CN" altLang="en-US"/>
              <a:pPr defTabSz="457200">
                <a:defRPr/>
              </a:pPr>
              <a:t>‹#›</a:t>
            </a:fld>
            <a:endParaRPr lang="zh-CN" altLang="en-US"/>
          </a:p>
        </p:txBody>
      </p:sp>
    </p:spTree>
    <p:extLst>
      <p:ext uri="{BB962C8B-B14F-4D97-AF65-F5344CB8AC3E}">
        <p14:creationId xmlns:p14="http://schemas.microsoft.com/office/powerpoint/2010/main" val="4266795955"/>
      </p:ext>
    </p:extLst>
  </p:cSld>
  <p:clrMapOvr>
    <a:masterClrMapping/>
  </p:clrMapOvr>
  <p:transition spd="slow" advTm="3000">
    <p:rand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497100291"/>
      </p:ext>
    </p:extLst>
  </p:cSld>
  <p:clrMapOvr>
    <a:masterClrMapping/>
  </p:clrMapOvr>
</p:sldLayout>
</file>

<file path=ppt/slideLayouts/slideLayout1530.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278416"/>
      </p:ext>
    </p:extLst>
  </p:cSld>
  <p:clrMapOvr>
    <a:masterClrMapping/>
  </p:clrMapOvr>
</p:sldLayout>
</file>

<file path=ppt/slideLayouts/slideLayout1531.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894769"/>
      </p:ext>
    </p:extLst>
  </p:cSld>
  <p:clrMapOvr>
    <a:masterClrMapping/>
  </p:clrMapOvr>
</p:sldLayout>
</file>

<file path=ppt/slideLayouts/slideLayout1532.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591691"/>
      </p:ext>
    </p:extLst>
  </p:cSld>
  <p:clrMapOvr>
    <a:masterClrMapping/>
  </p:clrMapOvr>
</p:sldLayout>
</file>

<file path=ppt/slideLayouts/slideLayout1533.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963121"/>
      </p:ext>
    </p:extLst>
  </p:cSld>
  <p:clrMapOvr>
    <a:masterClrMapping/>
  </p:clrMapOvr>
</p:sldLayout>
</file>

<file path=ppt/slideLayouts/slideLayout1534.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6845228"/>
      </p:ext>
    </p:extLst>
  </p:cSld>
  <p:clrMapOvr>
    <a:masterClrMapping/>
  </p:clrMapOvr>
</p:sldLayout>
</file>

<file path=ppt/slideLayouts/slideLayout1535.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2235516"/>
      </p:ext>
    </p:extLst>
  </p:cSld>
  <p:clrMapOvr>
    <a:masterClrMapping/>
  </p:clrMapOvr>
</p:sldLayout>
</file>

<file path=ppt/slideLayouts/slideLayout1536.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87395"/>
      </p:ext>
    </p:extLst>
  </p:cSld>
  <p:clrMapOvr>
    <a:masterClrMapping/>
  </p:clrMapOvr>
</p:sldLayout>
</file>

<file path=ppt/slideLayouts/slideLayout1537.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702419"/>
      </p:ext>
    </p:extLst>
  </p:cSld>
  <p:clrMapOvr>
    <a:masterClrMapping/>
  </p:clrMapOvr>
</p:sldLayout>
</file>

<file path=ppt/slideLayouts/slideLayout1538.xml><?xml version="1.0" encoding="utf-8"?>
<p:sldLayout xmlns:a="http://schemas.openxmlformats.org/drawingml/2006/main" xmlns:r="http://schemas.openxmlformats.org/officeDocument/2006/relationships" xmlns:p="http://schemas.openxmlformats.org/presentationml/2006/main" userDrawn="1">
  <p:cSld name="2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3324BB3B-6859-43AA-B08E-A63FA89D3510}"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6C9C6BF-AE5F-48AC-9B04-58943A873D4E}" type="slidenum">
              <a:rPr lang="zh-CN" altLang="en-US"/>
              <a:pPr defTabSz="457200">
                <a:defRPr/>
              </a:pPr>
              <a:t>‹#›</a:t>
            </a:fld>
            <a:endParaRPr lang="zh-CN" altLang="en-US"/>
          </a:p>
        </p:txBody>
      </p:sp>
    </p:spTree>
    <p:extLst>
      <p:ext uri="{BB962C8B-B14F-4D97-AF65-F5344CB8AC3E}">
        <p14:creationId xmlns:p14="http://schemas.microsoft.com/office/powerpoint/2010/main" val="2191072155"/>
      </p:ext>
    </p:extLst>
  </p:cSld>
  <p:clrMapOvr>
    <a:masterClrMapping/>
  </p:clrMapOvr>
</p:sldLayout>
</file>

<file path=ppt/slideLayouts/slideLayout1539.xml><?xml version="1.0" encoding="utf-8"?>
<p:sldLayout xmlns:a="http://schemas.openxmlformats.org/drawingml/2006/main" xmlns:r="http://schemas.openxmlformats.org/officeDocument/2006/relationships" xmlns:p="http://schemas.openxmlformats.org/presentationml/2006/main" showMasterSp="0" preserve="1" userDrawn="1">
  <p:cSld name="2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832195"/>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4150434804"/>
      </p:ext>
    </p:extLst>
  </p:cSld>
  <p:clrMapOvr>
    <a:masterClrMapping/>
  </p:clrMapOvr>
</p:sldLayout>
</file>

<file path=ppt/slideLayouts/slideLayout1540.xml><?xml version="1.0" encoding="utf-8"?>
<p:sldLayout xmlns:a="http://schemas.openxmlformats.org/drawingml/2006/main" xmlns:r="http://schemas.openxmlformats.org/officeDocument/2006/relationships" xmlns:p="http://schemas.openxmlformats.org/presentationml/2006/main" preserve="1" userDrawn="1">
  <p:cSld name="2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36458394"/>
      </p:ext>
    </p:extLst>
  </p:cSld>
  <p:clrMapOvr>
    <a:masterClrMapping/>
  </p:clrMapOvr>
  <p:timing>
    <p:tnLst>
      <p:par>
        <p:cTn id="1" dur="indefinite" restart="never" nodeType="tmRoot"/>
      </p:par>
    </p:tnLst>
  </p:timing>
</p:sldLayout>
</file>

<file path=ppt/slideLayouts/slideLayout1541.xml><?xml version="1.0" encoding="utf-8"?>
<p:sldLayout xmlns:a="http://schemas.openxmlformats.org/drawingml/2006/main" xmlns:r="http://schemas.openxmlformats.org/officeDocument/2006/relationships" xmlns:p="http://schemas.openxmlformats.org/presentationml/2006/main" preserve="1" userDrawn="1">
  <p:cSld name="2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636912"/>
      </p:ext>
    </p:extLst>
  </p:cSld>
  <p:clrMapOvr>
    <a:masterClrMapping/>
  </p:clrMapOvr>
  <p:timing>
    <p:tnLst>
      <p:par>
        <p:cTn id="1" dur="indefinite" restart="never" nodeType="tmRoot"/>
      </p:par>
    </p:tnLst>
  </p:timing>
</p:sldLayout>
</file>

<file path=ppt/slideLayouts/slideLayout1542.xml><?xml version="1.0" encoding="utf-8"?>
<p:sldLayout xmlns:a="http://schemas.openxmlformats.org/drawingml/2006/main" xmlns:r="http://schemas.openxmlformats.org/officeDocument/2006/relationships" xmlns:p="http://schemas.openxmlformats.org/presentationml/2006/main" preserve="1" userDrawn="1">
  <p:cSld name="2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4389001"/>
      </p:ext>
    </p:extLst>
  </p:cSld>
  <p:clrMapOvr>
    <a:masterClrMapping/>
  </p:clrMapOvr>
  <p:timing>
    <p:tnLst>
      <p:par>
        <p:cTn id="1" dur="indefinite" restart="never" nodeType="tmRoot"/>
      </p:par>
    </p:tnLst>
  </p:timing>
</p:sldLayout>
</file>

<file path=ppt/slideLayouts/slideLayout1543.xml><?xml version="1.0" encoding="utf-8"?>
<p:sldLayout xmlns:a="http://schemas.openxmlformats.org/drawingml/2006/main" xmlns:r="http://schemas.openxmlformats.org/officeDocument/2006/relationships" xmlns:p="http://schemas.openxmlformats.org/presentationml/2006/main" preserve="1" userDrawn="1">
  <p:cSld name="2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9751350"/>
      </p:ext>
    </p:extLst>
  </p:cSld>
  <p:clrMapOvr>
    <a:masterClrMapping/>
  </p:clrMapOvr>
  <p:timing>
    <p:tnLst>
      <p:par>
        <p:cTn id="1" dur="indefinite" restart="never" nodeType="tmRoot"/>
      </p:par>
    </p:tnLst>
  </p:timing>
</p:sldLayout>
</file>

<file path=ppt/slideLayouts/slideLayout1544.xml><?xml version="1.0" encoding="utf-8"?>
<p:sldLayout xmlns:a="http://schemas.openxmlformats.org/drawingml/2006/main" xmlns:r="http://schemas.openxmlformats.org/officeDocument/2006/relationships" xmlns:p="http://schemas.openxmlformats.org/presentationml/2006/main" preserve="1" userDrawn="1">
  <p:cSld name="2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9903060"/>
      </p:ext>
    </p:extLst>
  </p:cSld>
  <p:clrMapOvr>
    <a:masterClrMapping/>
  </p:clrMapOvr>
  <p:timing>
    <p:tnLst>
      <p:par>
        <p:cTn id="1" dur="indefinite" restart="never" nodeType="tmRoot"/>
      </p:par>
    </p:tnLst>
  </p:timing>
</p:sldLayout>
</file>

<file path=ppt/slideLayouts/slideLayout1545.xml><?xml version="1.0" encoding="utf-8"?>
<p:sldLayout xmlns:a="http://schemas.openxmlformats.org/drawingml/2006/main" xmlns:r="http://schemas.openxmlformats.org/officeDocument/2006/relationships" xmlns:p="http://schemas.openxmlformats.org/presentationml/2006/main" preserve="1" userDrawn="1">
  <p:cSld name="2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105261"/>
      </p:ext>
    </p:extLst>
  </p:cSld>
  <p:clrMapOvr>
    <a:masterClrMapping/>
  </p:clrMapOvr>
  <p:timing>
    <p:tnLst>
      <p:par>
        <p:cTn id="1" dur="indefinite" restart="never" nodeType="tmRoot"/>
      </p:par>
    </p:tnLst>
  </p:timing>
</p:sldLayout>
</file>

<file path=ppt/slideLayouts/slideLayout1546.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395046376"/>
      </p:ext>
    </p:extLst>
  </p:cSld>
  <p:clrMapOvr>
    <a:masterClrMapping/>
  </p:clrMapOvr>
</p:sldLayout>
</file>

<file path=ppt/slideLayouts/slideLayout1547.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017328"/>
      </p:ext>
    </p:extLst>
  </p:cSld>
  <p:clrMapOvr>
    <a:masterClrMapping/>
  </p:clrMapOvr>
  <p:timing>
    <p:tnLst>
      <p:par>
        <p:cTn id="1" dur="indefinite" restart="never" nodeType="tmRoot"/>
      </p:par>
    </p:tnLst>
  </p:timing>
</p:sldLayout>
</file>

<file path=ppt/slideLayouts/slideLayout1548.xml><?xml version="1.0" encoding="utf-8"?>
<p:sldLayout xmlns:a="http://schemas.openxmlformats.org/drawingml/2006/main" xmlns:r="http://schemas.openxmlformats.org/officeDocument/2006/relationships" xmlns:p="http://schemas.openxmlformats.org/presentationml/2006/main" userDrawn="1">
  <p:cSld name="2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25619624"/>
      </p:ext>
    </p:extLst>
  </p:cSld>
  <p:clrMapOvr>
    <a:masterClrMapping/>
  </p:clrMapOvr>
</p:sldLayout>
</file>

<file path=ppt/slideLayouts/slideLayout1549.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8606947"/>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08236024"/>
      </p:ext>
    </p:extLst>
  </p:cSld>
  <p:clrMapOvr>
    <a:masterClrMapping/>
  </p:clrMapOvr>
</p:sldLayout>
</file>

<file path=ppt/slideLayouts/slideLayout1550.xml><?xml version="1.0" encoding="utf-8"?>
<p:sldLayout xmlns:a="http://schemas.openxmlformats.org/drawingml/2006/main" xmlns:r="http://schemas.openxmlformats.org/officeDocument/2006/relationships" xmlns:p="http://schemas.openxmlformats.org/presentationml/2006/main" userDrawn="1">
  <p:cSld name="2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3245976"/>
      </p:ext>
    </p:extLst>
  </p:cSld>
  <p:clrMapOvr>
    <a:masterClrMapping/>
  </p:clrMapOvr>
</p:sldLayout>
</file>

<file path=ppt/slideLayouts/slideLayout1551.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079760"/>
      </p:ext>
    </p:extLst>
  </p:cSld>
  <p:clrMapOvr>
    <a:masterClrMapping/>
  </p:clrMapOvr>
  <p:timing>
    <p:tnLst>
      <p:par>
        <p:cTn id="1" dur="indefinite" restart="never" nodeType="tmRoot"/>
      </p:par>
    </p:tnLst>
  </p:timing>
</p:sldLayout>
</file>

<file path=ppt/slideLayouts/slideLayout1552.xml><?xml version="1.0" encoding="utf-8"?>
<p:sldLayout xmlns:a="http://schemas.openxmlformats.org/drawingml/2006/main" xmlns:r="http://schemas.openxmlformats.org/officeDocument/2006/relationships" xmlns:p="http://schemas.openxmlformats.org/presentationml/2006/main" userDrawn="1">
  <p:cSld name="2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323875407"/>
      </p:ext>
    </p:extLst>
  </p:cSld>
  <p:clrMapOvr>
    <a:masterClrMapping/>
  </p:clrMapOvr>
</p:sldLayout>
</file>

<file path=ppt/slideLayouts/slideLayout1553.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368339"/>
      </p:ext>
    </p:extLst>
  </p:cSld>
  <p:clrMapOvr>
    <a:masterClrMapping/>
  </p:clrMapOvr>
  <p:timing>
    <p:tnLst>
      <p:par>
        <p:cTn id="1" dur="indefinite" restart="never" nodeType="tmRoot"/>
      </p:par>
    </p:tnLst>
  </p:timing>
</p:sldLayout>
</file>

<file path=ppt/slideLayouts/slideLayout1554.xml><?xml version="1.0" encoding="utf-8"?>
<p:sldLayout xmlns:a="http://schemas.openxmlformats.org/drawingml/2006/main" xmlns:r="http://schemas.openxmlformats.org/officeDocument/2006/relationships" xmlns:p="http://schemas.openxmlformats.org/presentationml/2006/main" userDrawn="1">
  <p:cSld name="2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182998630"/>
      </p:ext>
    </p:extLst>
  </p:cSld>
  <p:clrMapOvr>
    <a:masterClrMapping/>
  </p:clrMapOvr>
</p:sldLayout>
</file>

<file path=ppt/slideLayouts/slideLayout1555.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228200"/>
      </p:ext>
    </p:extLst>
  </p:cSld>
  <p:clrMapOvr>
    <a:masterClrMapping/>
  </p:clrMapOvr>
  <p:timing>
    <p:tnLst>
      <p:par>
        <p:cTn id="1" dur="indefinite" restart="never" nodeType="tmRoot"/>
      </p:par>
    </p:tnLst>
  </p:timing>
</p:sldLayout>
</file>

<file path=ppt/slideLayouts/slideLayout1556.xml><?xml version="1.0" encoding="utf-8"?>
<p:sldLayout xmlns:a="http://schemas.openxmlformats.org/drawingml/2006/main" xmlns:r="http://schemas.openxmlformats.org/officeDocument/2006/relationships" xmlns:p="http://schemas.openxmlformats.org/presentationml/2006/main" showMasterSp="0" preserve="1" userDrawn="1">
  <p:cSld name="25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517581"/>
      </p:ext>
    </p:extLst>
  </p:cSld>
  <p:clrMapOvr>
    <a:masterClrMapping/>
  </p:clrMapOvr>
  <p:timing>
    <p:tnLst>
      <p:par>
        <p:cTn id="1" dur="indefinite" restart="never" nodeType="tmRoot"/>
      </p:par>
    </p:tnLst>
  </p:timing>
</p:sldLayout>
</file>

<file path=ppt/slideLayouts/slideLayout1557.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0547471"/>
      </p:ext>
    </p:extLst>
  </p:cSld>
  <p:clrMapOvr>
    <a:masterClrMapping/>
  </p:clrMapOvr>
  <p:timing>
    <p:tnLst>
      <p:par>
        <p:cTn id="1" dur="indefinite" restart="never" nodeType="tmRoot"/>
      </p:par>
    </p:tnLst>
  </p:timing>
</p:sldLayout>
</file>

<file path=ppt/slideLayouts/slideLayout1558.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8460377"/>
      </p:ext>
    </p:extLst>
  </p:cSld>
  <p:clrMapOvr>
    <a:masterClrMapping/>
  </p:clrMapOvr>
  <p:timing>
    <p:tnLst>
      <p:par>
        <p:cTn id="1" dur="indefinite" restart="never" nodeType="tmRoot"/>
      </p:par>
    </p:tnLst>
  </p:timing>
</p:sldLayout>
</file>

<file path=ppt/slideLayouts/slideLayout1559.xml><?xml version="1.0" encoding="utf-8"?>
<p:sldLayout xmlns:a="http://schemas.openxmlformats.org/drawingml/2006/main" xmlns:r="http://schemas.openxmlformats.org/officeDocument/2006/relationships" xmlns:p="http://schemas.openxmlformats.org/presentationml/2006/main" preserve="1" userDrawn="1">
  <p:cSld name="25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81006122"/>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480054752"/>
      </p:ext>
    </p:extLst>
  </p:cSld>
  <p:clrMapOvr>
    <a:masterClrMapping/>
  </p:clrMapOvr>
</p:sldLayout>
</file>

<file path=ppt/slideLayouts/slideLayout1560.xml><?xml version="1.0" encoding="utf-8"?>
<p:sldLayout xmlns:a="http://schemas.openxmlformats.org/drawingml/2006/main" xmlns:r="http://schemas.openxmlformats.org/officeDocument/2006/relationships" xmlns:p="http://schemas.openxmlformats.org/presentationml/2006/main" preserve="1" userDrawn="1">
  <p:cSld name="25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0646706"/>
      </p:ext>
    </p:extLst>
  </p:cSld>
  <p:clrMapOvr>
    <a:masterClrMapping/>
  </p:clrMapOvr>
  <p:timing>
    <p:tnLst>
      <p:par>
        <p:cTn id="1" dur="indefinite" restart="never" nodeType="tmRoot"/>
      </p:par>
    </p:tnLst>
  </p:timing>
</p:sldLayout>
</file>

<file path=ppt/slideLayouts/slideLayout1561.xml><?xml version="1.0" encoding="utf-8"?>
<p:sldLayout xmlns:a="http://schemas.openxmlformats.org/drawingml/2006/main" xmlns:r="http://schemas.openxmlformats.org/officeDocument/2006/relationships" xmlns:p="http://schemas.openxmlformats.org/presentationml/2006/main" preserve="1" userDrawn="1">
  <p:cSld name="26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48790666"/>
      </p:ext>
    </p:extLst>
  </p:cSld>
  <p:clrMapOvr>
    <a:masterClrMapping/>
  </p:clrMapOvr>
  <p:timing>
    <p:tnLst>
      <p:par>
        <p:cTn id="1" dur="indefinite" restart="never" nodeType="tmRoot"/>
      </p:par>
    </p:tnLst>
  </p:timing>
</p:sldLayout>
</file>

<file path=ppt/slideLayouts/slideLayout1562.xml><?xml version="1.0" encoding="utf-8"?>
<p:sldLayout xmlns:a="http://schemas.openxmlformats.org/drawingml/2006/main" xmlns:r="http://schemas.openxmlformats.org/officeDocument/2006/relationships" xmlns:p="http://schemas.openxmlformats.org/presentationml/2006/main" preserve="1" userDrawn="1">
  <p:cSld name="26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1802495"/>
      </p:ext>
    </p:extLst>
  </p:cSld>
  <p:clrMapOvr>
    <a:masterClrMapping/>
  </p:clrMapOvr>
  <p:timing>
    <p:tnLst>
      <p:par>
        <p:cTn id="1" dur="indefinite" restart="never" nodeType="tmRoot"/>
      </p:par>
    </p:tnLst>
  </p:timing>
</p:sldLayout>
</file>

<file path=ppt/slideLayouts/slideLayout1563.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044574575"/>
      </p:ext>
    </p:extLst>
  </p:cSld>
  <p:clrMapOvr>
    <a:masterClrMapping/>
  </p:clrMapOvr>
</p:sldLayout>
</file>

<file path=ppt/slideLayouts/slideLayout1564.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382724"/>
      </p:ext>
    </p:extLst>
  </p:cSld>
  <p:clrMapOvr>
    <a:masterClrMapping/>
  </p:clrMapOvr>
  <p:timing>
    <p:tnLst>
      <p:par>
        <p:cTn id="1" dur="indefinite" restart="never" nodeType="tmRoot"/>
      </p:par>
    </p:tnLst>
  </p:timing>
</p:sldLayout>
</file>

<file path=ppt/slideLayouts/slideLayout1565.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02459192"/>
      </p:ext>
    </p:extLst>
  </p:cSld>
  <p:clrMapOvr>
    <a:masterClrMapping/>
  </p:clrMapOvr>
</p:sldLayout>
</file>

<file path=ppt/slideLayouts/slideLayout1566.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889511"/>
      </p:ext>
    </p:extLst>
  </p:cSld>
  <p:clrMapOvr>
    <a:masterClrMapping/>
  </p:clrMapOvr>
  <p:timing>
    <p:tnLst>
      <p:par>
        <p:cTn id="1" dur="indefinite" restart="never" nodeType="tmRoot"/>
      </p:par>
    </p:tnLst>
  </p:timing>
</p:sldLayout>
</file>

<file path=ppt/slideLayouts/slideLayout1567.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218998016"/>
      </p:ext>
    </p:extLst>
  </p:cSld>
  <p:clrMapOvr>
    <a:masterClrMapping/>
  </p:clrMapOvr>
</p:sldLayout>
</file>

<file path=ppt/slideLayouts/slideLayout1568.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789101"/>
      </p:ext>
    </p:extLst>
  </p:cSld>
  <p:clrMapOvr>
    <a:masterClrMapping/>
  </p:clrMapOvr>
  <p:timing>
    <p:tnLst>
      <p:par>
        <p:cTn id="1" dur="indefinite" restart="never" nodeType="tmRoot"/>
      </p:par>
    </p:tnLst>
  </p:timing>
</p:sldLayout>
</file>

<file path=ppt/slideLayouts/slideLayout1569.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47030646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287944463"/>
      </p:ext>
    </p:extLst>
  </p:cSld>
  <p:clrMapOvr>
    <a:masterClrMapping/>
  </p:clrMapOvr>
</p:sldLayout>
</file>

<file path=ppt/slideLayouts/slideLayout1570.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507145"/>
      </p:ext>
    </p:extLst>
  </p:cSld>
  <p:clrMapOvr>
    <a:masterClrMapping/>
  </p:clrMapOvr>
  <p:timing>
    <p:tnLst>
      <p:par>
        <p:cTn id="1" dur="indefinite" restart="never" nodeType="tmRoot"/>
      </p:par>
    </p:tnLst>
  </p:timing>
</p:sldLayout>
</file>

<file path=ppt/slideLayouts/slideLayout1571.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945821071"/>
      </p:ext>
    </p:extLst>
  </p:cSld>
  <p:clrMapOvr>
    <a:masterClrMapping/>
  </p:clrMapOvr>
</p:sldLayout>
</file>

<file path=ppt/slideLayouts/slideLayout1572.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1908425"/>
      </p:ext>
    </p:extLst>
  </p:cSld>
  <p:clrMapOvr>
    <a:masterClrMapping/>
  </p:clrMapOvr>
  <p:timing>
    <p:tnLst>
      <p:par>
        <p:cTn id="1" dur="indefinite" restart="never" nodeType="tmRoot"/>
      </p:par>
    </p:tnLst>
  </p:timing>
</p:sldLayout>
</file>

<file path=ppt/slideLayouts/slideLayout1573.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09600" y="6356352"/>
            <a:ext cx="2844800" cy="365125"/>
          </a:xfrm>
          <a:prstGeom prst="rect">
            <a:avLst/>
          </a:prstGeom>
        </p:spPr>
        <p:txBody>
          <a:bodyPr/>
          <a:lstStyle/>
          <a:p>
            <a:pPr defTabSz="457200"/>
            <a:fld id="{32BF82D2-7A68-459D-A996-9BDDA2518FA4}" type="datetimeFigureOut">
              <a:rPr lang="zh-CN" altLang="en-US" smtClean="0">
                <a:solidFill>
                  <a:prstClr val="black">
                    <a:tint val="75000"/>
                  </a:prstClr>
                </a:solidFill>
              </a:rPr>
              <a:pPr defTabSz="457200"/>
              <a:t>2024/10/29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pPr defTabSz="457200"/>
            <a:fld id="{3E01EE5D-26FB-46D5-A381-ECFB35BF1D34}" type="slidenum">
              <a:rPr lang="zh-CN" altLang="en-US" smtClean="0">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3457854476"/>
      </p:ext>
    </p:extLst>
  </p:cSld>
  <p:clrMapOvr>
    <a:masterClrMapping/>
  </p:clrMapOvr>
  <p:timing>
    <p:tnLst>
      <p:par>
        <p:cTn id="1" dur="indefinite" restart="never" nodeType="tmRoot"/>
      </p:par>
    </p:tnLst>
  </p:timing>
</p:sldLayout>
</file>

<file path=ppt/slideLayouts/slideLayout1574.xml><?xml version="1.0" encoding="utf-8"?>
<p:sldLayout xmlns:a="http://schemas.openxmlformats.org/drawingml/2006/main" xmlns:r="http://schemas.openxmlformats.org/officeDocument/2006/relationships" xmlns:p="http://schemas.openxmlformats.org/presentationml/2006/main" userDrawn="1">
  <p:cSld name="2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362372740"/>
      </p:ext>
    </p:extLst>
  </p:cSld>
  <p:clrMapOvr>
    <a:masterClrMapping/>
  </p:clrMapOvr>
</p:sldLayout>
</file>

<file path=ppt/slideLayouts/slideLayout1575.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3038125"/>
      </p:ext>
    </p:extLst>
  </p:cSld>
  <p:clrMapOvr>
    <a:masterClrMapping/>
  </p:clrMapOvr>
</p:sldLayout>
</file>

<file path=ppt/slideLayouts/slideLayout1576.xml><?xml version="1.0" encoding="utf-8"?>
<p:sldLayout xmlns:a="http://schemas.openxmlformats.org/drawingml/2006/main" xmlns:r="http://schemas.openxmlformats.org/officeDocument/2006/relationships" xmlns:p="http://schemas.openxmlformats.org/presentationml/2006/main" preserve="1" userDrawn="1">
  <p:cSld name="4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975140"/>
      </p:ext>
    </p:extLst>
  </p:cSld>
  <p:clrMapOvr>
    <a:masterClrMapping/>
  </p:clrMapOvr>
</p:sldLayout>
</file>

<file path=ppt/slideLayouts/slideLayout1577.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749025"/>
      </p:ext>
    </p:extLst>
  </p:cSld>
  <p:clrMapOvr>
    <a:masterClrMapping/>
  </p:clrMapOvr>
</p:sldLayout>
</file>

<file path=ppt/slideLayouts/slideLayout1578.xml><?xml version="1.0" encoding="utf-8"?>
<p:sldLayout xmlns:a="http://schemas.openxmlformats.org/drawingml/2006/main" xmlns:r="http://schemas.openxmlformats.org/officeDocument/2006/relationships" xmlns:p="http://schemas.openxmlformats.org/presentationml/2006/main" userDrawn="1">
  <p:cSld name="2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1721609399"/>
      </p:ext>
    </p:extLst>
  </p:cSld>
  <p:clrMapOvr>
    <a:masterClrMapping/>
  </p:clrMapOvr>
</p:sldLayout>
</file>

<file path=ppt/slideLayouts/slideLayout1579.xml><?xml version="1.0" encoding="utf-8"?>
<p:sldLayout xmlns:a="http://schemas.openxmlformats.org/drawingml/2006/main" xmlns:r="http://schemas.openxmlformats.org/officeDocument/2006/relationships" xmlns:p="http://schemas.openxmlformats.org/presentationml/2006/main" userDrawn="1">
  <p:cSld name="2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6034702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2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2024/10/29</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929890562"/>
      </p:ext>
    </p:extLst>
  </p:cSld>
  <p:clrMapOvr>
    <a:masterClrMapping/>
  </p:clrMapOvr>
</p:sldLayout>
</file>

<file path=ppt/slideLayouts/slideLayout1580.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255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81.xml><?xml version="1.0" encoding="utf-8"?>
<p:sldLayout xmlns:a="http://schemas.openxmlformats.org/drawingml/2006/main" xmlns:r="http://schemas.openxmlformats.org/officeDocument/2006/relationships" xmlns:p="http://schemas.openxmlformats.org/presentationml/2006/main" userDrawn="1">
  <p:cSld name="2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356352"/>
            <a:ext cx="28448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356352"/>
            <a:ext cx="3860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356352"/>
            <a:ext cx="28448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1136186678"/>
      </p:ext>
    </p:extLst>
  </p:cSld>
  <p:clrMapOvr>
    <a:masterClrMapping/>
  </p:clrMapOvr>
</p:sldLayout>
</file>

<file path=ppt/slideLayouts/slideLayout158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525923"/>
      </p:ext>
    </p:extLst>
  </p:cSld>
  <p:clrMapOvr>
    <a:masterClrMapping/>
  </p:clrMapOvr>
</p:sldLayout>
</file>

<file path=ppt/slideLayouts/slideLayout158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272164"/>
      </p:ext>
    </p:extLst>
  </p:cSld>
  <p:clrMapOvr>
    <a:masterClrMapping/>
  </p:clrMapOvr>
</p:sldLayout>
</file>

<file path=ppt/slideLayouts/slideLayout158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085503"/>
      </p:ext>
    </p:extLst>
  </p:cSld>
  <p:clrMapOvr>
    <a:masterClrMapping/>
  </p:clrMapOvr>
</p:sldLayout>
</file>

<file path=ppt/slideLayouts/slideLayout158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983652"/>
      </p:ext>
    </p:extLst>
  </p:cSld>
  <p:clrMapOvr>
    <a:masterClrMapping/>
  </p:clrMapOvr>
</p:sldLayout>
</file>

<file path=ppt/slideLayouts/slideLayout1586.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187903"/>
      </p:ext>
    </p:extLst>
  </p:cSld>
  <p:clrMapOvr>
    <a:masterClrMapping/>
  </p:clrMapOvr>
</p:sldLayout>
</file>

<file path=ppt/slideLayouts/slideLayout1587.xml><?xml version="1.0" encoding="utf-8"?>
<p:sldLayout xmlns:a="http://schemas.openxmlformats.org/drawingml/2006/main" xmlns:r="http://schemas.openxmlformats.org/officeDocument/2006/relationships" xmlns:p="http://schemas.openxmlformats.org/presentationml/2006/main" preserve="1"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614300"/>
      </p:ext>
    </p:extLst>
  </p:cSld>
  <p:clrMapOvr>
    <a:masterClrMapping/>
  </p:clrMapOvr>
</p:sldLayout>
</file>

<file path=ppt/slideLayouts/slideLayout1588.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086428"/>
      </p:ext>
    </p:extLst>
  </p:cSld>
  <p:clrMapOvr>
    <a:masterClrMapping/>
  </p:clrMapOvr>
</p:sldLayout>
</file>

<file path=ppt/slideLayouts/slideLayout1589.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03276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360642295"/>
      </p:ext>
    </p:extLst>
  </p:cSld>
  <p:clrMapOvr>
    <a:masterClrMapping/>
  </p:clrMapOvr>
</p:sldLayout>
</file>

<file path=ppt/slideLayouts/slideLayout1590.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63163"/>
      </p:ext>
    </p:extLst>
  </p:cSld>
  <p:clrMapOvr>
    <a:masterClrMapping/>
  </p:clrMapOvr>
</p:sldLayout>
</file>

<file path=ppt/slideLayouts/slideLayout1591.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035326"/>
      </p:ext>
    </p:extLst>
  </p:cSld>
  <p:clrMapOvr>
    <a:masterClrMapping/>
  </p:clrMapOvr>
</p:sldLayout>
</file>

<file path=ppt/slideLayouts/slideLayout1592.xml><?xml version="1.0" encoding="utf-8"?>
<p:sldLayout xmlns:a="http://schemas.openxmlformats.org/drawingml/2006/main" xmlns:r="http://schemas.openxmlformats.org/officeDocument/2006/relationships" xmlns:p="http://schemas.openxmlformats.org/presentationml/2006/main" showMasterSp="0" preserve="1" userDrawn="1">
  <p:cSld name="27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612297"/>
      </p:ext>
    </p:extLst>
  </p:cSld>
  <p:clrMapOvr>
    <a:masterClrMapping/>
  </p:clrMapOvr>
</p:sldLayout>
</file>

<file path=ppt/slideLayouts/slideLayout1593.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4763459"/>
      </p:ext>
    </p:extLst>
  </p:cSld>
  <p:clrMapOvr>
    <a:masterClrMapping/>
  </p:clrMapOvr>
</p:sldLayout>
</file>

<file path=ppt/slideLayouts/slideLayout1594.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630648"/>
      </p:ext>
    </p:extLst>
  </p:cSld>
  <p:clrMapOvr>
    <a:masterClrMapping/>
  </p:clrMapOvr>
</p:sldLayout>
</file>

<file path=ppt/slideLayouts/slideLayout1595.xml><?xml version="1.0" encoding="utf-8"?>
<p:sldLayout xmlns:a="http://schemas.openxmlformats.org/drawingml/2006/main" xmlns:r="http://schemas.openxmlformats.org/officeDocument/2006/relationships" xmlns:p="http://schemas.openxmlformats.org/presentationml/2006/main" preserve="1" userDrawn="1">
  <p:cSld name="27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4947544"/>
      </p:ext>
    </p:extLst>
  </p:cSld>
  <p:clrMapOvr>
    <a:masterClrMapping/>
  </p:clrMapOvr>
</p:sldLayout>
</file>

<file path=ppt/slideLayouts/slideLayout1596.xml><?xml version="1.0" encoding="utf-8"?>
<p:sldLayout xmlns:a="http://schemas.openxmlformats.org/drawingml/2006/main" xmlns:r="http://schemas.openxmlformats.org/officeDocument/2006/relationships" xmlns:p="http://schemas.openxmlformats.org/presentationml/2006/main" preserve="1" userDrawn="1">
  <p:cSld name="27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872360"/>
      </p:ext>
    </p:extLst>
  </p:cSld>
  <p:clrMapOvr>
    <a:masterClrMapping/>
  </p:clrMapOvr>
</p:sldLayout>
</file>

<file path=ppt/slideLayouts/slideLayout1597.xml><?xml version="1.0" encoding="utf-8"?>
<p:sldLayout xmlns:a="http://schemas.openxmlformats.org/drawingml/2006/main" xmlns:r="http://schemas.openxmlformats.org/officeDocument/2006/relationships" xmlns:p="http://schemas.openxmlformats.org/presentationml/2006/main" preserve="1" userDrawn="1">
  <p:cSld name="2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6200356"/>
      </p:ext>
    </p:extLst>
  </p:cSld>
  <p:clrMapOvr>
    <a:masterClrMapping/>
  </p:clrMapOvr>
</p:sldLayout>
</file>

<file path=ppt/slideLayouts/slideLayout1598.xml><?xml version="1.0" encoding="utf-8"?>
<p:sldLayout xmlns:a="http://schemas.openxmlformats.org/drawingml/2006/main" xmlns:r="http://schemas.openxmlformats.org/officeDocument/2006/relationships" xmlns:p="http://schemas.openxmlformats.org/presentationml/2006/main" preserve="1" userDrawn="1">
  <p:cSld name="27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3283981"/>
      </p:ext>
    </p:extLst>
  </p:cSld>
  <p:clrMapOvr>
    <a:masterClrMapping/>
  </p:clrMapOvr>
</p:sldLayout>
</file>

<file path=ppt/slideLayouts/slideLayout1599.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15785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0833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667564996"/>
      </p:ext>
    </p:extLst>
  </p:cSld>
  <p:clrMapOvr>
    <a:masterClrMapping/>
  </p:clrMapOvr>
</p:sldLayout>
</file>

<file path=ppt/slideLayouts/slideLayout1600.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5480"/>
      </p:ext>
    </p:extLst>
  </p:cSld>
  <p:clrMapOvr>
    <a:masterClrMapping/>
  </p:clrMapOvr>
</p:sldLayout>
</file>

<file path=ppt/slideLayouts/slideLayout1601.xml><?xml version="1.0" encoding="utf-8"?>
<p:sldLayout xmlns:a="http://schemas.openxmlformats.org/drawingml/2006/main" xmlns:r="http://schemas.openxmlformats.org/officeDocument/2006/relationships" xmlns:p="http://schemas.openxmlformats.org/presentationml/2006/main" userDrawn="1">
  <p:cSld name="28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2024/10/29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32870186"/>
      </p:ext>
    </p:extLst>
  </p:cSld>
  <p:clrMapOvr>
    <a:masterClrMapping/>
  </p:clrMapOvr>
</p:sldLayout>
</file>

<file path=ppt/slideLayouts/slideLayout1602.xml><?xml version="1.0" encoding="utf-8"?>
<p:sldLayout xmlns:a="http://schemas.openxmlformats.org/drawingml/2006/main" xmlns:r="http://schemas.openxmlformats.org/officeDocument/2006/relationships" xmlns:p="http://schemas.openxmlformats.org/presentationml/2006/main" userDrawn="1">
  <p:cSld name="2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03065068"/>
      </p:ext>
    </p:extLst>
  </p:cSld>
  <p:clrMapOvr>
    <a:masterClrMapping/>
  </p:clrMapOvr>
</p:sldLayout>
</file>

<file path=ppt/slideLayouts/slideLayout1603.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371709"/>
      </p:ext>
    </p:extLst>
  </p:cSld>
  <p:clrMapOvr>
    <a:masterClrMapping/>
  </p:clrMapOvr>
</p:sldLayout>
</file>

<file path=ppt/slideLayouts/slideLayout1604.xml><?xml version="1.0" encoding="utf-8"?>
<p:sldLayout xmlns:a="http://schemas.openxmlformats.org/drawingml/2006/main" xmlns:r="http://schemas.openxmlformats.org/officeDocument/2006/relationships" xmlns:p="http://schemas.openxmlformats.org/presentationml/2006/main" preserve="1" userDrawn="1">
  <p:cSld name="4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9147599"/>
      </p:ext>
    </p:extLst>
  </p:cSld>
  <p:clrMapOvr>
    <a:masterClrMapping/>
  </p:clrMapOvr>
</p:sldLayout>
</file>

<file path=ppt/slideLayouts/slideLayout1605.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7092425"/>
      </p:ext>
    </p:extLst>
  </p:cSld>
  <p:clrMapOvr>
    <a:masterClrMapping/>
  </p:clrMapOvr>
</p:sldLayout>
</file>

<file path=ppt/slideLayouts/slideLayout1606.xml><?xml version="1.0" encoding="utf-8"?>
<p:sldLayout xmlns:a="http://schemas.openxmlformats.org/drawingml/2006/main" xmlns:r="http://schemas.openxmlformats.org/officeDocument/2006/relationships" xmlns:p="http://schemas.openxmlformats.org/presentationml/2006/main" userDrawn="1">
  <p:cSld name="2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34255517"/>
      </p:ext>
    </p:extLst>
  </p:cSld>
  <p:clrMapOvr>
    <a:masterClrMapping/>
  </p:clrMapOvr>
</p:sldLayout>
</file>

<file path=ppt/slideLayouts/slideLayout1607.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64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08.xml><?xml version="1.0" encoding="utf-8"?>
<p:sldLayout xmlns:a="http://schemas.openxmlformats.org/drawingml/2006/main" xmlns:r="http://schemas.openxmlformats.org/officeDocument/2006/relationships" xmlns:p="http://schemas.openxmlformats.org/presentationml/2006/main" userDrawn="1">
  <p:cSld name="2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26782181"/>
      </p:ext>
    </p:extLst>
  </p:cSld>
  <p:clrMapOvr>
    <a:masterClrMapping/>
  </p:clrMapOvr>
</p:sldLayout>
</file>

<file path=ppt/slideLayouts/slideLayout1609.xml><?xml version="1.0" encoding="utf-8"?>
<p:sldLayout xmlns:a="http://schemas.openxmlformats.org/drawingml/2006/main" xmlns:r="http://schemas.openxmlformats.org/officeDocument/2006/relationships" xmlns:p="http://schemas.openxmlformats.org/presentationml/2006/main" userDrawn="1">
  <p:cSld name="2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951095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4142946402"/>
      </p:ext>
    </p:extLst>
  </p:cSld>
  <p:clrMapOvr>
    <a:masterClrMapping/>
  </p:clrMapOvr>
</p:sldLayout>
</file>

<file path=ppt/slideLayouts/slideLayout1610.xml><?xml version="1.0" encoding="utf-8"?>
<p:sldLayout xmlns:a="http://schemas.openxmlformats.org/drawingml/2006/main" xmlns:r="http://schemas.openxmlformats.org/officeDocument/2006/relationships" xmlns:p="http://schemas.openxmlformats.org/presentationml/2006/main" userDrawn="1">
  <p:cSld name="2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84400"/>
      </p:ext>
    </p:extLst>
  </p:cSld>
  <p:clrMapOvr>
    <a:masterClrMapping/>
  </p:clrMapOvr>
</p:sldLayout>
</file>

<file path=ppt/slideLayouts/slideLayout1611.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754917"/>
      </p:ext>
    </p:extLst>
  </p:cSld>
  <p:clrMapOvr>
    <a:masterClrMapping/>
  </p:clrMapOvr>
</p:sldLayout>
</file>

<file path=ppt/slideLayouts/slideLayout1612.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707218"/>
      </p:ext>
    </p:extLst>
  </p:cSld>
  <p:clrMapOvr>
    <a:masterClrMapping/>
  </p:clrMapOvr>
</p:sldLayout>
</file>

<file path=ppt/slideLayouts/slideLayout1613.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051999"/>
      </p:ext>
    </p:extLst>
  </p:cSld>
  <p:clrMapOvr>
    <a:masterClrMapping/>
  </p:clrMapOvr>
</p:sldLayout>
</file>

<file path=ppt/slideLayouts/slideLayout1614.xml><?xml version="1.0" encoding="utf-8"?>
<p:sldLayout xmlns:a="http://schemas.openxmlformats.org/drawingml/2006/main" xmlns:r="http://schemas.openxmlformats.org/officeDocument/2006/relationships" xmlns:p="http://schemas.openxmlformats.org/presentationml/2006/main" userDrawn="1">
  <p:cSld name="2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22753785"/>
      </p:ext>
    </p:extLst>
  </p:cSld>
  <p:clrMapOvr>
    <a:masterClrMapping/>
  </p:clrMapOvr>
</p:sldLayout>
</file>

<file path=ppt/slideLayouts/slideLayout1615.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7577319"/>
      </p:ext>
    </p:extLst>
  </p:cSld>
  <p:clrMapOvr>
    <a:masterClrMapping/>
  </p:clrMapOvr>
</p:sldLayout>
</file>

<file path=ppt/slideLayouts/slideLayout1616.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smtClean="0">
                <a:solidFill>
                  <a:prstClr val="black">
                    <a:tint val="75000"/>
                  </a:prstClr>
                </a:solidFill>
                <a:cs typeface="Arial" panose="020B0604020202020204" pitchFamily="34" charset="0"/>
              </a:rPr>
              <a:pPr defTabSz="457200"/>
              <a:t>2024/10/29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smtClean="0">
                <a:solidFill>
                  <a:prstClr val="black">
                    <a:tint val="75000"/>
                  </a:prstClr>
                </a:solidFill>
                <a:cs typeface="Arial" panose="020B0604020202020204" pitchFamily="34" charset="0"/>
              </a:rPr>
              <a:pPr defTabSz="4572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88256242"/>
      </p:ext>
    </p:extLst>
  </p:cSld>
  <p:clrMapOvr>
    <a:masterClrMapping/>
  </p:clrMapOvr>
</p:sldLayout>
</file>

<file path=ppt/slideLayouts/slideLayout1617.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355406677"/>
      </p:ext>
    </p:extLst>
  </p:cSld>
  <p:clrMapOvr>
    <a:masterClrMapping/>
  </p:clrMapOvr>
</p:sldLayout>
</file>

<file path=ppt/slideLayouts/slideLayout1618.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3315033831"/>
      </p:ext>
    </p:extLst>
  </p:cSld>
  <p:clrMapOvr>
    <a:masterClrMapping/>
  </p:clrMapOvr>
</p:sldLayout>
</file>

<file path=ppt/slideLayouts/slideLayout1619.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706595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542768"/>
      </p:ext>
    </p:extLst>
  </p:cSld>
  <p:clrMapOvr>
    <a:masterClrMapping/>
  </p:clrMapOvr>
  <p:transition spd="slow" advClick="0" advTm="0">
    <p:random/>
  </p:transition>
</p:sldLayout>
</file>

<file path=ppt/slideLayouts/slideLayout1620.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508396"/>
      </p:ext>
    </p:extLst>
  </p:cSld>
  <p:clrMapOvr>
    <a:masterClrMapping/>
  </p:clrMapOvr>
  <p:transition spd="slow" advTm="3000">
    <p:random/>
  </p:transition>
</p:sldLayout>
</file>

<file path=ppt/slideLayouts/slideLayout1621.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858490"/>
      </p:ext>
    </p:extLst>
  </p:cSld>
  <p:clrMapOvr>
    <a:masterClrMapping/>
  </p:clrMapOvr>
</p:sldLayout>
</file>

<file path=ppt/slideLayouts/slideLayout1622.xml><?xml version="1.0" encoding="utf-8"?>
<p:sldLayout xmlns:a="http://schemas.openxmlformats.org/drawingml/2006/main" xmlns:r="http://schemas.openxmlformats.org/officeDocument/2006/relationships" xmlns:p="http://schemas.openxmlformats.org/presentationml/2006/main" userDrawn="1">
  <p:cSld name="2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541846"/>
      </p:ext>
    </p:extLst>
  </p:cSld>
  <p:clrMapOvr>
    <a:masterClrMapping/>
  </p:clrMapOvr>
  <p:transition spd="slow" advClick="0" advTm="4000">
    <p:comb/>
  </p:transition>
</p:sldLayout>
</file>

<file path=ppt/slideLayouts/slideLayout1623.xml><?xml version="1.0" encoding="utf-8"?>
<p:sldLayout xmlns:a="http://schemas.openxmlformats.org/drawingml/2006/main" xmlns:r="http://schemas.openxmlformats.org/officeDocument/2006/relationships" xmlns:p="http://schemas.openxmlformats.org/presentationml/2006/main" preserve="1" userDrawn="1">
  <p:cSld name="22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729083"/>
      </p:ext>
    </p:extLst>
  </p:cSld>
  <p:clrMapOvr>
    <a:masterClrMapping/>
  </p:clrMapOvr>
</p:sldLayout>
</file>

<file path=ppt/slideLayouts/slideLayout1624.xml><?xml version="1.0" encoding="utf-8"?>
<p:sldLayout xmlns:a="http://schemas.openxmlformats.org/drawingml/2006/main" xmlns:r="http://schemas.openxmlformats.org/officeDocument/2006/relationships" xmlns:p="http://schemas.openxmlformats.org/presentationml/2006/main" preserve="1" userDrawn="1">
  <p:cSld name="5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686551276"/>
      </p:ext>
    </p:extLst>
  </p:cSld>
  <p:clrMapOvr>
    <a:masterClrMapping/>
  </p:clrMapOvr>
</p:sldLayout>
</file>

<file path=ppt/slideLayouts/slideLayout1625.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62714306"/>
      </p:ext>
    </p:extLst>
  </p:cSld>
  <p:clrMapOvr>
    <a:masterClrMapping/>
  </p:clrMapOvr>
</p:sldLayout>
</file>

<file path=ppt/slideLayouts/slideLayout1626.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2024/10/29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348266625"/>
      </p:ext>
    </p:extLst>
  </p:cSld>
  <p:clrMapOvr>
    <a:masterClrMapping/>
  </p:clrMapOvr>
</p:sldLayout>
</file>

<file path=ppt/slideLayouts/slideLayout1627.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51684765"/>
      </p:ext>
    </p:extLst>
  </p:cSld>
  <p:clrMapOvr>
    <a:masterClrMapping/>
  </p:clrMapOvr>
</p:sldLayout>
</file>

<file path=ppt/slideLayouts/slideLayout1628.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2677094344"/>
      </p:ext>
    </p:extLst>
  </p:cSld>
  <p:clrMapOvr>
    <a:masterClrMapping/>
  </p:clrMapOvr>
</p:sldLayout>
</file>

<file path=ppt/slideLayouts/slideLayout1629.xml><?xml version="1.0" encoding="utf-8"?>
<p:sldLayout xmlns:a="http://schemas.openxmlformats.org/drawingml/2006/main" xmlns:r="http://schemas.openxmlformats.org/officeDocument/2006/relationships" xmlns:p="http://schemas.openxmlformats.org/presentationml/2006/main" userDrawn="1">
  <p:cSld name="2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9011352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252462532"/>
      </p:ext>
    </p:extLst>
  </p:cSld>
  <p:clrMapOvr>
    <a:masterClrMapping/>
  </p:clrMapOvr>
</p:sldLayout>
</file>

<file path=ppt/slideLayouts/slideLayout1630.xml><?xml version="1.0" encoding="utf-8"?>
<p:sldLayout xmlns:a="http://schemas.openxmlformats.org/drawingml/2006/main" xmlns:r="http://schemas.openxmlformats.org/officeDocument/2006/relationships" xmlns:p="http://schemas.openxmlformats.org/presentationml/2006/main" userDrawn="1">
  <p:cSld name="2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819723314"/>
      </p:ext>
    </p:extLst>
  </p:cSld>
  <p:clrMapOvr>
    <a:masterClrMapping/>
  </p:clrMapOvr>
</p:sldLayout>
</file>

<file path=ppt/slideLayouts/slideLayout1631.xml><?xml version="1.0" encoding="utf-8"?>
<p:sldLayout xmlns:a="http://schemas.openxmlformats.org/drawingml/2006/main" xmlns:r="http://schemas.openxmlformats.org/officeDocument/2006/relationships" xmlns:p="http://schemas.openxmlformats.org/presentationml/2006/main" userDrawn="1">
  <p:cSld name="2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778846241"/>
      </p:ext>
    </p:extLst>
  </p:cSld>
  <p:clrMapOvr>
    <a:masterClrMapping/>
  </p:clrMapOvr>
</p:sldLayout>
</file>

<file path=ppt/slideLayouts/slideLayout1632.xml><?xml version="1.0" encoding="utf-8"?>
<p:sldLayout xmlns:a="http://schemas.openxmlformats.org/drawingml/2006/main" xmlns:r="http://schemas.openxmlformats.org/officeDocument/2006/relationships" xmlns:p="http://schemas.openxmlformats.org/presentationml/2006/main" userDrawn="1">
  <p:cSld name="30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smtClean="0">
                <a:solidFill>
                  <a:prstClr val="black">
                    <a:tint val="75000"/>
                  </a:prstClr>
                </a:solidFill>
              </a:rPr>
              <a:pPr defTabSz="457200"/>
              <a:t>2024/10/29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smtClean="0">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231748939"/>
      </p:ext>
    </p:extLst>
  </p:cSld>
  <p:clrMapOvr>
    <a:masterClrMapping/>
  </p:clrMapOvr>
</p:sldLayout>
</file>

<file path=ppt/slideLayouts/slideLayout1633.xml><?xml version="1.0" encoding="utf-8"?>
<p:sldLayout xmlns:a="http://schemas.openxmlformats.org/drawingml/2006/main" xmlns:r="http://schemas.openxmlformats.org/officeDocument/2006/relationships" xmlns:p="http://schemas.openxmlformats.org/presentationml/2006/main" userDrawn="1">
  <p:cSld name="3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2302669133"/>
      </p:ext>
    </p:extLst>
  </p:cSld>
  <p:clrMapOvr>
    <a:masterClrMapping/>
  </p:clrMapOvr>
</p:sldLayout>
</file>

<file path=ppt/slideLayouts/slideLayout1634.xml><?xml version="1.0" encoding="utf-8"?>
<p:sldLayout xmlns:a="http://schemas.openxmlformats.org/drawingml/2006/main" xmlns:r="http://schemas.openxmlformats.org/officeDocument/2006/relationships" xmlns:p="http://schemas.openxmlformats.org/presentationml/2006/main" preserve="1" userDrawn="1">
  <p:cSld name="30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86649041"/>
      </p:ext>
    </p:extLst>
  </p:cSld>
  <p:clrMapOvr>
    <a:masterClrMapping/>
  </p:clrMapOvr>
</p:sldLayout>
</file>

<file path=ppt/slideLayouts/slideLayout1635.xml><?xml version="1.0" encoding="utf-8"?>
<p:sldLayout xmlns:a="http://schemas.openxmlformats.org/drawingml/2006/main" xmlns:r="http://schemas.openxmlformats.org/officeDocument/2006/relationships" xmlns:p="http://schemas.openxmlformats.org/presentationml/2006/main" preserve="1" userDrawn="1">
  <p:cSld name="30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3074403"/>
      </p:ext>
    </p:extLst>
  </p:cSld>
  <p:clrMapOvr>
    <a:masterClrMapping/>
  </p:clrMapOvr>
</p:sldLayout>
</file>

<file path=ppt/slideLayouts/slideLayout1636.xml><?xml version="1.0" encoding="utf-8"?>
<p:sldLayout xmlns:a="http://schemas.openxmlformats.org/drawingml/2006/main" xmlns:r="http://schemas.openxmlformats.org/officeDocument/2006/relationships" xmlns:p="http://schemas.openxmlformats.org/presentationml/2006/main" preserve="1" userDrawn="1">
  <p:cSld name="30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41627218"/>
      </p:ext>
    </p:extLst>
  </p:cSld>
  <p:clrMapOvr>
    <a:masterClrMapping/>
  </p:clrMapOvr>
</p:sldLayout>
</file>

<file path=ppt/slideLayouts/slideLayout1637.xml><?xml version="1.0" encoding="utf-8"?>
<p:sldLayout xmlns:a="http://schemas.openxmlformats.org/drawingml/2006/main" xmlns:r="http://schemas.openxmlformats.org/officeDocument/2006/relationships" xmlns:p="http://schemas.openxmlformats.org/presentationml/2006/main" preserve="1" userDrawn="1">
  <p:cSld name="30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6505137"/>
      </p:ext>
    </p:extLst>
  </p:cSld>
  <p:clrMapOvr>
    <a:masterClrMapping/>
  </p:clrMapOvr>
</p:sldLayout>
</file>

<file path=ppt/slideLayouts/slideLayout1638.xml><?xml version="1.0" encoding="utf-8"?>
<p:sldLayout xmlns:a="http://schemas.openxmlformats.org/drawingml/2006/main" xmlns:r="http://schemas.openxmlformats.org/officeDocument/2006/relationships" xmlns:p="http://schemas.openxmlformats.org/presentationml/2006/main" preserve="1" userDrawn="1">
  <p:cSld name="3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49893324"/>
      </p:ext>
    </p:extLst>
  </p:cSld>
  <p:clrMapOvr>
    <a:masterClrMapping/>
  </p:clrMapOvr>
</p:sldLayout>
</file>

<file path=ppt/slideLayouts/slideLayout1639.xml><?xml version="1.0" encoding="utf-8"?>
<p:sldLayout xmlns:a="http://schemas.openxmlformats.org/drawingml/2006/main" xmlns:r="http://schemas.openxmlformats.org/officeDocument/2006/relationships" xmlns:p="http://schemas.openxmlformats.org/presentationml/2006/main" preserve="1" userDrawn="1">
  <p:cSld name="30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56819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141751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40.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778835300"/>
      </p:ext>
    </p:extLst>
  </p:cSld>
  <p:clrMapOvr>
    <a:masterClrMapping/>
  </p:clrMapOvr>
</p:sldLayout>
</file>

<file path=ppt/slideLayouts/slideLayout1641.xml><?xml version="1.0" encoding="utf-8"?>
<p:sldLayout xmlns:a="http://schemas.openxmlformats.org/drawingml/2006/main" xmlns:r="http://schemas.openxmlformats.org/officeDocument/2006/relationships" xmlns:p="http://schemas.openxmlformats.org/presentationml/2006/main" userDrawn="1">
  <p:cSld name="3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763078745"/>
      </p:ext>
    </p:extLst>
  </p:cSld>
  <p:clrMapOvr>
    <a:masterClrMapping/>
  </p:clrMapOvr>
</p:sldLayout>
</file>

<file path=ppt/slideLayouts/slideLayout1642.xml><?xml version="1.0" encoding="utf-8"?>
<p:sldLayout xmlns:a="http://schemas.openxmlformats.org/drawingml/2006/main" xmlns:r="http://schemas.openxmlformats.org/officeDocument/2006/relationships" xmlns:p="http://schemas.openxmlformats.org/presentationml/2006/main" userDrawn="1">
  <p:cSld name="3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4272858827"/>
      </p:ext>
    </p:extLst>
  </p:cSld>
  <p:clrMapOvr>
    <a:masterClrMapping/>
  </p:clrMapOvr>
</p:sldLayout>
</file>

<file path=ppt/slideLayouts/slideLayout1643.xml><?xml version="1.0" encoding="utf-8"?>
<p:sldLayout xmlns:a="http://schemas.openxmlformats.org/drawingml/2006/main" xmlns:r="http://schemas.openxmlformats.org/officeDocument/2006/relationships" xmlns:p="http://schemas.openxmlformats.org/presentationml/2006/main" userDrawn="1">
  <p:cSld name="3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729687446"/>
      </p:ext>
    </p:extLst>
  </p:cSld>
  <p:clrMapOvr>
    <a:masterClrMapping/>
  </p:clrMapOvr>
</p:sldLayout>
</file>

<file path=ppt/slideLayouts/slideLayout1644.xml><?xml version="1.0" encoding="utf-8"?>
<p:sldLayout xmlns:a="http://schemas.openxmlformats.org/drawingml/2006/main" xmlns:r="http://schemas.openxmlformats.org/officeDocument/2006/relationships" xmlns:p="http://schemas.openxmlformats.org/presentationml/2006/main" userDrawn="1">
  <p:cSld name="3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4224805218"/>
      </p:ext>
    </p:extLst>
  </p:cSld>
  <p:clrMapOvr>
    <a:masterClrMapping/>
  </p:clrMapOvr>
</p:sldLayout>
</file>

<file path=ppt/slideLayouts/slideLayout1645.xml><?xml version="1.0" encoding="utf-8"?>
<p:sldLayout xmlns:a="http://schemas.openxmlformats.org/drawingml/2006/main" xmlns:r="http://schemas.openxmlformats.org/officeDocument/2006/relationships" xmlns:p="http://schemas.openxmlformats.org/presentationml/2006/main" userDrawn="1">
  <p:cSld name="3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59649913"/>
      </p:ext>
    </p:extLst>
  </p:cSld>
  <p:clrMapOvr>
    <a:masterClrMapping/>
  </p:clrMapOvr>
</p:sldLayout>
</file>

<file path=ppt/slideLayouts/slideLayout1646.xml><?xml version="1.0" encoding="utf-8"?>
<p:sldLayout xmlns:a="http://schemas.openxmlformats.org/drawingml/2006/main" xmlns:r="http://schemas.openxmlformats.org/officeDocument/2006/relationships" xmlns:p="http://schemas.openxmlformats.org/presentationml/2006/main" userDrawn="1">
  <p:cSld name="3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978350759"/>
      </p:ext>
    </p:extLst>
  </p:cSld>
  <p:clrMapOvr>
    <a:masterClrMapping/>
  </p:clrMapOvr>
</p:sldLayout>
</file>

<file path=ppt/slideLayouts/slideLayout1647.xml><?xml version="1.0" encoding="utf-8"?>
<p:sldLayout xmlns:a="http://schemas.openxmlformats.org/drawingml/2006/main" xmlns:r="http://schemas.openxmlformats.org/officeDocument/2006/relationships" xmlns:p="http://schemas.openxmlformats.org/presentationml/2006/main" userDrawn="1">
  <p:cSld name="3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26173353"/>
      </p:ext>
    </p:extLst>
  </p:cSld>
  <p:clrMapOvr>
    <a:masterClrMapping/>
  </p:clrMapOvr>
</p:sldLayout>
</file>

<file path=ppt/slideLayouts/slideLayout1648.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977962049"/>
      </p:ext>
    </p:extLst>
  </p:cSld>
  <p:clrMapOvr>
    <a:masterClrMapping/>
  </p:clrMapOvr>
</p:sldLayout>
</file>

<file path=ppt/slideLayouts/slideLayout1649.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146807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3289534826"/>
      </p:ext>
    </p:extLst>
  </p:cSld>
  <p:clrMapOvr>
    <a:masterClrMapping/>
  </p:clrMapOvr>
</p:sldLayout>
</file>

<file path=ppt/slideLayouts/slideLayout1650.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2024/10/29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140295697"/>
      </p:ext>
    </p:extLst>
  </p:cSld>
  <p:clrMapOvr>
    <a:masterClrMapping/>
  </p:clrMapOvr>
</p:sldLayout>
</file>

<file path=ppt/slideLayouts/slideLayout1651.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233300335"/>
      </p:ext>
    </p:extLst>
  </p:cSld>
  <p:clrMapOvr>
    <a:masterClrMapping/>
  </p:clrMapOvr>
</p:sldLayout>
</file>

<file path=ppt/slideLayouts/slideLayout1652.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448603397"/>
      </p:ext>
    </p:extLst>
  </p:cSld>
  <p:clrMapOvr>
    <a:masterClrMapping/>
  </p:clrMapOvr>
</p:sldLayout>
</file>

<file path=ppt/slideLayouts/slideLayout1653.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770314533"/>
      </p:ext>
    </p:extLst>
  </p:cSld>
  <p:clrMapOvr>
    <a:masterClrMapping/>
  </p:clrMapOvr>
</p:sldLayout>
</file>

<file path=ppt/slideLayouts/slideLayout1654.xml><?xml version="1.0" encoding="utf-8"?>
<p:sldLayout xmlns:a="http://schemas.openxmlformats.org/drawingml/2006/main" xmlns:r="http://schemas.openxmlformats.org/officeDocument/2006/relationships" xmlns:p="http://schemas.openxmlformats.org/presentationml/2006/main" userDrawn="1">
  <p:cSld name="5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760339"/>
      </p:ext>
    </p:extLst>
  </p:cSld>
  <p:clrMapOvr>
    <a:masterClrMapping/>
  </p:clrMapOvr>
  <p:transition spd="slow" advClick="0" advTm="0">
    <p:random/>
  </p:transition>
</p:sldLayout>
</file>

<file path=ppt/slideLayouts/slideLayout1655.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907216374"/>
      </p:ext>
    </p:extLst>
  </p:cSld>
  <p:clrMapOvr>
    <a:masterClrMapping/>
  </p:clrMapOvr>
</p:sldLayout>
</file>

<file path=ppt/slideLayouts/slideLayout165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004932"/>
      </p:ext>
    </p:extLst>
  </p:cSld>
  <p:clrMapOvr>
    <a:masterClrMapping/>
  </p:clrMapOvr>
</p:sldLayout>
</file>

<file path=ppt/slideLayouts/slideLayout165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987490"/>
      </p:ext>
    </p:extLst>
  </p:cSld>
  <p:clrMapOvr>
    <a:masterClrMapping/>
  </p:clrMapOvr>
</p:sldLayout>
</file>

<file path=ppt/slideLayouts/slideLayout165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750575"/>
      </p:ext>
    </p:extLst>
  </p:cSld>
  <p:clrMapOvr>
    <a:masterClrMapping/>
  </p:clrMapOvr>
</p:sldLayout>
</file>

<file path=ppt/slideLayouts/slideLayout165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801490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1598009"/>
      </p:ext>
    </p:extLst>
  </p:cSld>
  <p:clrMapOvr>
    <a:masterClrMapping/>
  </p:clrMapOvr>
  <p:transition spd="slow" advTm="3000"/>
</p:sldLayout>
</file>

<file path=ppt/slideLayouts/slideLayout1660.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987402"/>
      </p:ext>
    </p:extLst>
  </p:cSld>
  <p:clrMapOvr>
    <a:masterClrMapping/>
  </p:clrMapOvr>
</p:sldLayout>
</file>

<file path=ppt/slideLayouts/slideLayout1661.xml><?xml version="1.0" encoding="utf-8"?>
<p:sldLayout xmlns:a="http://schemas.openxmlformats.org/drawingml/2006/main" xmlns:r="http://schemas.openxmlformats.org/officeDocument/2006/relationships" xmlns:p="http://schemas.openxmlformats.org/presentationml/2006/main" preserve="1"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084447"/>
      </p:ext>
    </p:extLst>
  </p:cSld>
  <p:clrMapOvr>
    <a:masterClrMapping/>
  </p:clrMapOvr>
</p:sldLayout>
</file>

<file path=ppt/slideLayouts/slideLayout1662.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227604"/>
      </p:ext>
    </p:extLst>
  </p:cSld>
  <p:clrMapOvr>
    <a:masterClrMapping/>
  </p:clrMapOvr>
</p:sldLayout>
</file>

<file path=ppt/slideLayouts/slideLayout1663.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11985877"/>
      </p:ext>
    </p:extLst>
  </p:cSld>
  <p:clrMapOvr>
    <a:masterClrMapping/>
  </p:clrMapOvr>
</p:sldLayout>
</file>

<file path=ppt/slideLayouts/slideLayout1664.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37489"/>
      </p:ext>
    </p:extLst>
  </p:cSld>
  <p:clrMapOvr>
    <a:masterClrMapping/>
  </p:clrMapOvr>
</p:sldLayout>
</file>

<file path=ppt/slideLayouts/slideLayout1665.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210489"/>
      </p:ext>
    </p:extLst>
  </p:cSld>
  <p:clrMapOvr>
    <a:masterClrMapping/>
  </p:clrMapOvr>
</p:sldLayout>
</file>

<file path=ppt/slideLayouts/slideLayout1666.xml><?xml version="1.0" encoding="utf-8"?>
<p:sldLayout xmlns:a="http://schemas.openxmlformats.org/drawingml/2006/main" xmlns:r="http://schemas.openxmlformats.org/officeDocument/2006/relationships" xmlns:p="http://schemas.openxmlformats.org/presentationml/2006/main" showMasterSp="0" preserve="1" userDrawn="1">
  <p:cSld name="32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456458"/>
      </p:ext>
    </p:extLst>
  </p:cSld>
  <p:clrMapOvr>
    <a:masterClrMapping/>
  </p:clrMapOvr>
</p:sldLayout>
</file>

<file path=ppt/slideLayouts/slideLayout1667.xml><?xml version="1.0" encoding="utf-8"?>
<p:sldLayout xmlns:a="http://schemas.openxmlformats.org/drawingml/2006/main" xmlns:r="http://schemas.openxmlformats.org/officeDocument/2006/relationships" xmlns:p="http://schemas.openxmlformats.org/presentationml/2006/main" preserve="1" userDrawn="1">
  <p:cSld name="32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314752"/>
      </p:ext>
    </p:extLst>
  </p:cSld>
  <p:clrMapOvr>
    <a:masterClrMapping/>
  </p:clrMapOvr>
</p:sldLayout>
</file>

<file path=ppt/slideLayouts/slideLayout1668.xml><?xml version="1.0" encoding="utf-8"?>
<p:sldLayout xmlns:a="http://schemas.openxmlformats.org/drawingml/2006/main" xmlns:r="http://schemas.openxmlformats.org/officeDocument/2006/relationships" xmlns:p="http://schemas.openxmlformats.org/presentationml/2006/main" preserve="1" userDrawn="1">
  <p:cSld name="32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9884338"/>
      </p:ext>
    </p:extLst>
  </p:cSld>
  <p:clrMapOvr>
    <a:masterClrMapping/>
  </p:clrMapOvr>
</p:sldLayout>
</file>

<file path=ppt/slideLayouts/slideLayout1669.xml><?xml version="1.0" encoding="utf-8"?>
<p:sldLayout xmlns:a="http://schemas.openxmlformats.org/drawingml/2006/main" xmlns:r="http://schemas.openxmlformats.org/officeDocument/2006/relationships" xmlns:p="http://schemas.openxmlformats.org/presentationml/2006/main" preserve="1" userDrawn="1">
  <p:cSld name="32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1468002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2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1303158901"/>
      </p:ext>
    </p:extLst>
  </p:cSld>
  <p:clrMapOvr>
    <a:masterClrMapping/>
  </p:clrMapOvr>
</p:sldLayout>
</file>

<file path=ppt/slideLayouts/slideLayout1670.xml><?xml version="1.0" encoding="utf-8"?>
<p:sldLayout xmlns:a="http://schemas.openxmlformats.org/drawingml/2006/main" xmlns:r="http://schemas.openxmlformats.org/officeDocument/2006/relationships" xmlns:p="http://schemas.openxmlformats.org/presentationml/2006/main" preserve="1" userDrawn="1">
  <p:cSld name="32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9165341"/>
      </p:ext>
    </p:extLst>
  </p:cSld>
  <p:clrMapOvr>
    <a:masterClrMapping/>
  </p:clrMapOvr>
</p:sldLayout>
</file>

<file path=ppt/slideLayouts/slideLayout1671.xml><?xml version="1.0" encoding="utf-8"?>
<p:sldLayout xmlns:a="http://schemas.openxmlformats.org/drawingml/2006/main" xmlns:r="http://schemas.openxmlformats.org/officeDocument/2006/relationships" xmlns:p="http://schemas.openxmlformats.org/presentationml/2006/main" preserve="1" userDrawn="1">
  <p:cSld name="32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14608308"/>
      </p:ext>
    </p:extLst>
  </p:cSld>
  <p:clrMapOvr>
    <a:masterClrMapping/>
  </p:clrMapOvr>
</p:sldLayout>
</file>

<file path=ppt/slideLayouts/slideLayout1672.xml><?xml version="1.0" encoding="utf-8"?>
<p:sldLayout xmlns:a="http://schemas.openxmlformats.org/drawingml/2006/main" xmlns:r="http://schemas.openxmlformats.org/officeDocument/2006/relationships" xmlns:p="http://schemas.openxmlformats.org/presentationml/2006/main" preserve="1" userDrawn="1">
  <p:cSld name="32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9475574"/>
      </p:ext>
    </p:extLst>
  </p:cSld>
  <p:clrMapOvr>
    <a:masterClrMapping/>
  </p:clrMapOvr>
</p:sldLayout>
</file>

<file path=ppt/slideLayouts/slideLayout1673.xml><?xml version="1.0" encoding="utf-8"?>
<p:sldLayout xmlns:a="http://schemas.openxmlformats.org/drawingml/2006/main" xmlns:r="http://schemas.openxmlformats.org/officeDocument/2006/relationships" xmlns:p="http://schemas.openxmlformats.org/presentationml/2006/main" userDrawn="1">
  <p:cSld name="3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2024/10/29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12599886"/>
      </p:ext>
    </p:extLst>
  </p:cSld>
  <p:clrMapOvr>
    <a:masterClrMapping/>
  </p:clrMapOvr>
</p:sldLayout>
</file>

<file path=ppt/slideLayouts/slideLayout1674.xml><?xml version="1.0" encoding="utf-8"?>
<p:sldLayout xmlns:a="http://schemas.openxmlformats.org/drawingml/2006/main" xmlns:r="http://schemas.openxmlformats.org/officeDocument/2006/relationships" xmlns:p="http://schemas.openxmlformats.org/presentationml/2006/main" userDrawn="1">
  <p:cSld name="33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2024/10/29</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981856138"/>
      </p:ext>
    </p:extLst>
  </p:cSld>
  <p:clrMapOvr>
    <a:masterClrMapping/>
  </p:clrMapOvr>
</p:sldLayout>
</file>

<file path=ppt/slideLayouts/slideLayout1675.xml><?xml version="1.0" encoding="utf-8"?>
<p:sldLayout xmlns:a="http://schemas.openxmlformats.org/drawingml/2006/main" xmlns:r="http://schemas.openxmlformats.org/officeDocument/2006/relationships" xmlns:p="http://schemas.openxmlformats.org/presentationml/2006/main" userDrawn="1">
  <p:cSld name="3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227567012"/>
      </p:ext>
    </p:extLst>
  </p:cSld>
  <p:clrMapOvr>
    <a:masterClrMapping/>
  </p:clrMapOvr>
</p:sldLayout>
</file>

<file path=ppt/slideLayouts/slideLayout1676.xml><?xml version="1.0" encoding="utf-8"?>
<p:sldLayout xmlns:a="http://schemas.openxmlformats.org/drawingml/2006/main" xmlns:r="http://schemas.openxmlformats.org/officeDocument/2006/relationships" xmlns:p="http://schemas.openxmlformats.org/presentationml/2006/main" preserve="1" userDrawn="1">
  <p:cSld name="2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9677462"/>
      </p:ext>
    </p:extLst>
  </p:cSld>
  <p:clrMapOvr>
    <a:masterClrMapping/>
  </p:clrMapOvr>
</p:sldLayout>
</file>

<file path=ppt/slideLayouts/slideLayout1677.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044669"/>
      </p:ext>
    </p:extLst>
  </p:cSld>
  <p:clrMapOvr>
    <a:masterClrMapping/>
  </p:clrMapOvr>
</p:sldLayout>
</file>

<file path=ppt/slideLayouts/slideLayout1678.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94873"/>
      </p:ext>
    </p:extLst>
  </p:cSld>
  <p:clrMapOvr>
    <a:masterClrMapping/>
  </p:clrMapOvr>
</p:sldLayout>
</file>

<file path=ppt/slideLayouts/slideLayout1679.xml><?xml version="1.0" encoding="utf-8"?>
<p:sldLayout xmlns:a="http://schemas.openxmlformats.org/drawingml/2006/main" xmlns:r="http://schemas.openxmlformats.org/officeDocument/2006/relationships" xmlns:p="http://schemas.openxmlformats.org/presentationml/2006/main" userDrawn="1">
  <p:cSld name="3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9072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531840488"/>
      </p:ext>
    </p:extLst>
  </p:cSld>
  <p:clrMapOvr>
    <a:masterClrMapping/>
  </p:clrMapOvr>
</p:sldLayout>
</file>

<file path=ppt/slideLayouts/slideLayout1680.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8211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81.xml><?xml version="1.0" encoding="utf-8"?>
<p:sldLayout xmlns:a="http://schemas.openxmlformats.org/drawingml/2006/main" xmlns:r="http://schemas.openxmlformats.org/officeDocument/2006/relationships" xmlns:p="http://schemas.openxmlformats.org/presentationml/2006/main" userDrawn="1">
  <p:cSld name="3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2024/10/29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22297106"/>
      </p:ext>
    </p:extLst>
  </p:cSld>
  <p:clrMapOvr>
    <a:masterClrMapping/>
  </p:clrMapOvr>
</p:sldLayout>
</file>

<file path=ppt/slideLayouts/slideLayout1682.xml><?xml version="1.0" encoding="utf-8"?>
<p:sldLayout xmlns:a="http://schemas.openxmlformats.org/drawingml/2006/main" xmlns:r="http://schemas.openxmlformats.org/officeDocument/2006/relationships" xmlns:p="http://schemas.openxmlformats.org/presentationml/2006/main" userDrawn="1">
  <p:cSld name="3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62040463"/>
      </p:ext>
    </p:extLst>
  </p:cSld>
  <p:clrMapOvr>
    <a:masterClrMapping/>
  </p:clrMapOvr>
</p:sldLayout>
</file>

<file path=ppt/slideLayouts/slideLayout1683.xml><?xml version="1.0" encoding="utf-8"?>
<p:sldLayout xmlns:a="http://schemas.openxmlformats.org/drawingml/2006/main" xmlns:r="http://schemas.openxmlformats.org/officeDocument/2006/relationships" xmlns:p="http://schemas.openxmlformats.org/presentationml/2006/main" userDrawn="1">
  <p:cSld name="3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83561935"/>
      </p:ext>
    </p:extLst>
  </p:cSld>
  <p:clrMapOvr>
    <a:masterClrMapping/>
  </p:clrMapOvr>
</p:sldLayout>
</file>

<file path=ppt/slideLayouts/slideLayout1684.xml><?xml version="1.0" encoding="utf-8"?>
<p:sldLayout xmlns:a="http://schemas.openxmlformats.org/drawingml/2006/main" xmlns:r="http://schemas.openxmlformats.org/officeDocument/2006/relationships" xmlns:p="http://schemas.openxmlformats.org/presentationml/2006/main" preserve="1" userDrawn="1">
  <p:cSld name="2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083152"/>
      </p:ext>
    </p:extLst>
  </p:cSld>
  <p:clrMapOvr>
    <a:masterClrMapping/>
  </p:clrMapOvr>
</p:sldLayout>
</file>

<file path=ppt/slideLayouts/slideLayout1685.xml><?xml version="1.0" encoding="utf-8"?>
<p:sldLayout xmlns:a="http://schemas.openxmlformats.org/drawingml/2006/main" xmlns:r="http://schemas.openxmlformats.org/officeDocument/2006/relationships" xmlns:p="http://schemas.openxmlformats.org/presentationml/2006/main" preserve="1" userDrawn="1">
  <p:cSld name="5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053291"/>
      </p:ext>
    </p:extLst>
  </p:cSld>
  <p:clrMapOvr>
    <a:masterClrMapping/>
  </p:clrMapOvr>
</p:sldLayout>
</file>

<file path=ppt/slideLayouts/slideLayout1686.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6160733"/>
      </p:ext>
    </p:extLst>
  </p:cSld>
  <p:clrMapOvr>
    <a:masterClrMapping/>
  </p:clrMapOvr>
</p:sldLayout>
</file>

<file path=ppt/slideLayouts/slideLayout1687.xml><?xml version="1.0" encoding="utf-8"?>
<p:sldLayout xmlns:a="http://schemas.openxmlformats.org/drawingml/2006/main" xmlns:r="http://schemas.openxmlformats.org/officeDocument/2006/relationships" xmlns:p="http://schemas.openxmlformats.org/presentationml/2006/main" userDrawn="1">
  <p:cSld name="3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11836039"/>
      </p:ext>
    </p:extLst>
  </p:cSld>
  <p:clrMapOvr>
    <a:masterClrMapping/>
  </p:clrMapOvr>
</p:sldLayout>
</file>

<file path=ppt/slideLayouts/slideLayout1688.xml><?xml version="1.0" encoding="utf-8"?>
<p:sldLayout xmlns:a="http://schemas.openxmlformats.org/drawingml/2006/main" xmlns:r="http://schemas.openxmlformats.org/officeDocument/2006/relationships" xmlns:p="http://schemas.openxmlformats.org/presentationml/2006/main" preserve="1" userDrawn="1">
  <p:cSld name="33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34523993"/>
      </p:ext>
    </p:extLst>
  </p:cSld>
  <p:clrMapOvr>
    <a:masterClrMapping/>
  </p:clrMapOvr>
</p:sldLayout>
</file>

<file path=ppt/slideLayouts/slideLayout1689.xml><?xml version="1.0" encoding="utf-8"?>
<p:sldLayout xmlns:a="http://schemas.openxmlformats.org/drawingml/2006/main" xmlns:r="http://schemas.openxmlformats.org/officeDocument/2006/relationships" xmlns:p="http://schemas.openxmlformats.org/presentationml/2006/main" userDrawn="1">
  <p:cSld name="3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4157946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2024/10/29</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443157573"/>
      </p:ext>
    </p:extLst>
  </p:cSld>
  <p:clrMapOvr>
    <a:masterClrMapping/>
  </p:clrMapOvr>
  <p:transition spd="slow" advTm="3000">
    <p:random/>
  </p:transition>
</p:sldLayout>
</file>

<file path=ppt/slideLayouts/slideLayout1690.xml><?xml version="1.0" encoding="utf-8"?>
<p:sldLayout xmlns:a="http://schemas.openxmlformats.org/drawingml/2006/main" xmlns:r="http://schemas.openxmlformats.org/officeDocument/2006/relationships" xmlns:p="http://schemas.openxmlformats.org/presentationml/2006/main" userDrawn="1">
  <p:cSld name="34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2024/10/29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875717639"/>
      </p:ext>
    </p:extLst>
  </p:cSld>
  <p:clrMapOvr>
    <a:masterClrMapping/>
  </p:clrMapOvr>
</p:sldLayout>
</file>

<file path=ppt/slideLayouts/slideLayout1691.xml><?xml version="1.0" encoding="utf-8"?>
<p:sldLayout xmlns:a="http://schemas.openxmlformats.org/drawingml/2006/main" xmlns:r="http://schemas.openxmlformats.org/officeDocument/2006/relationships" xmlns:p="http://schemas.openxmlformats.org/presentationml/2006/main" userDrawn="1">
  <p:cSld name="3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2073815804"/>
      </p:ext>
    </p:extLst>
  </p:cSld>
  <p:clrMapOvr>
    <a:masterClrMapping/>
  </p:clrMapOvr>
</p:sldLayout>
</file>

<file path=ppt/slideLayouts/slideLayout1692.xml><?xml version="1.0" encoding="utf-8"?>
<p:sldLayout xmlns:a="http://schemas.openxmlformats.org/drawingml/2006/main" xmlns:r="http://schemas.openxmlformats.org/officeDocument/2006/relationships" xmlns:p="http://schemas.openxmlformats.org/presentationml/2006/main" userDrawn="1">
  <p:cSld name="3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3710302361"/>
      </p:ext>
    </p:extLst>
  </p:cSld>
  <p:clrMapOvr>
    <a:masterClrMapping/>
  </p:clrMapOvr>
</p:sldLayout>
</file>

<file path=ppt/slideLayouts/slideLayout1693.xml><?xml version="1.0" encoding="utf-8"?>
<p:sldLayout xmlns:a="http://schemas.openxmlformats.org/drawingml/2006/main" xmlns:r="http://schemas.openxmlformats.org/officeDocument/2006/relationships" xmlns:p="http://schemas.openxmlformats.org/presentationml/2006/main" userDrawn="1">
  <p:cSld name="3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22222045"/>
      </p:ext>
    </p:extLst>
  </p:cSld>
  <p:clrMapOvr>
    <a:masterClrMapping/>
  </p:clrMapOvr>
</p:sldLayout>
</file>

<file path=ppt/slideLayouts/slideLayout1694.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104142"/>
      </p:ext>
    </p:extLst>
  </p:cSld>
  <p:clrMapOvr>
    <a:masterClrMapping/>
  </p:clrMapOvr>
  <p:transition spd="slow" advTm="3000">
    <p:random/>
  </p:transition>
</p:sldLayout>
</file>

<file path=ppt/slideLayouts/slideLayout1695.xml><?xml version="1.0" encoding="utf-8"?>
<p:sldLayout xmlns:a="http://schemas.openxmlformats.org/drawingml/2006/main" xmlns:r="http://schemas.openxmlformats.org/officeDocument/2006/relationships" xmlns:p="http://schemas.openxmlformats.org/presentationml/2006/main" userDrawn="1">
  <p:cSld name="3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1512706"/>
      </p:ext>
    </p:extLst>
  </p:cSld>
  <p:clrMapOvr>
    <a:masterClrMapping/>
  </p:clrMapOvr>
</p:sldLayout>
</file>

<file path=ppt/slideLayouts/slideLayout1696.xml><?xml version="1.0" encoding="utf-8"?>
<p:sldLayout xmlns:a="http://schemas.openxmlformats.org/drawingml/2006/main" xmlns:r="http://schemas.openxmlformats.org/officeDocument/2006/relationships" xmlns:p="http://schemas.openxmlformats.org/presentationml/2006/main" userDrawn="1">
  <p:cSld name="25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221261"/>
      </p:ext>
    </p:extLst>
  </p:cSld>
  <p:clrMapOvr>
    <a:masterClrMapping/>
  </p:clrMapOvr>
  <p:transition spd="slow" advClick="0" advTm="4000">
    <p:comb/>
  </p:transition>
</p:sldLayout>
</file>

<file path=ppt/slideLayouts/slideLayout1697.xml><?xml version="1.0" encoding="utf-8"?>
<p:sldLayout xmlns:a="http://schemas.openxmlformats.org/drawingml/2006/main" xmlns:r="http://schemas.openxmlformats.org/officeDocument/2006/relationships" xmlns:p="http://schemas.openxmlformats.org/presentationml/2006/main" preserve="1" userDrawn="1">
  <p:cSld name="25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5167998"/>
      </p:ext>
    </p:extLst>
  </p:cSld>
  <p:clrMapOvr>
    <a:masterClrMapping/>
  </p:clrMapOvr>
</p:sldLayout>
</file>

<file path=ppt/slideLayouts/slideLayout1698.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733868876"/>
      </p:ext>
    </p:extLst>
  </p:cSld>
  <p:clrMapOvr>
    <a:masterClrMapping/>
  </p:clrMapOvr>
</p:sldLayout>
</file>

<file path=ppt/slideLayouts/slideLayout1699.xml><?xml version="1.0" encoding="utf-8"?>
<p:sldLayout xmlns:a="http://schemas.openxmlformats.org/drawingml/2006/main" xmlns:r="http://schemas.openxmlformats.org/officeDocument/2006/relationships" xmlns:p="http://schemas.openxmlformats.org/presentationml/2006/main"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01420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06073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2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738044094"/>
      </p:ext>
    </p:extLst>
  </p:cSld>
  <p:clrMapOvr>
    <a:masterClrMapping/>
  </p:clrMapOvr>
</p:sldLayout>
</file>

<file path=ppt/slideLayouts/slideLayout1700.xml><?xml version="1.0" encoding="utf-8"?>
<p:sldLayout xmlns:a="http://schemas.openxmlformats.org/drawingml/2006/main" xmlns:r="http://schemas.openxmlformats.org/officeDocument/2006/relationships" xmlns:p="http://schemas.openxmlformats.org/presentationml/2006/main" userDrawn="1">
  <p:cSld name="3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061663518"/>
      </p:ext>
    </p:extLst>
  </p:cSld>
  <p:clrMapOvr>
    <a:masterClrMapping/>
  </p:clrMapOvr>
</p:sldLayout>
</file>

<file path=ppt/slideLayouts/slideLayout1701.xml><?xml version="1.0" encoding="utf-8"?>
<p:sldLayout xmlns:a="http://schemas.openxmlformats.org/drawingml/2006/main" xmlns:r="http://schemas.openxmlformats.org/officeDocument/2006/relationships" xmlns:p="http://schemas.openxmlformats.org/presentationml/2006/main" userDrawn="1">
  <p:cSld name="34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2024/10/29</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940685568"/>
      </p:ext>
    </p:extLst>
  </p:cSld>
  <p:clrMapOvr>
    <a:masterClrMapping/>
  </p:clrMapOvr>
</p:sldLayout>
</file>

<file path=ppt/slideLayouts/slideLayout1702.xml><?xml version="1.0" encoding="utf-8"?>
<p:sldLayout xmlns:a="http://schemas.openxmlformats.org/drawingml/2006/main" xmlns:r="http://schemas.openxmlformats.org/officeDocument/2006/relationships" xmlns:p="http://schemas.openxmlformats.org/presentationml/2006/main" userDrawn="1">
  <p:cSld name="3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4521587"/>
      </p:ext>
    </p:extLst>
  </p:cSld>
  <p:clrMapOvr>
    <a:masterClrMapping/>
  </p:clrMapOvr>
</p:sldLayout>
</file>

<file path=ppt/slideLayouts/slideLayout1703.xml><?xml version="1.0" encoding="utf-8"?>
<p:sldLayout xmlns:a="http://schemas.openxmlformats.org/drawingml/2006/main" xmlns:r="http://schemas.openxmlformats.org/officeDocument/2006/relationships" xmlns:p="http://schemas.openxmlformats.org/presentationml/2006/main" userDrawn="1">
  <p:cSld name="3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1467132487"/>
      </p:ext>
    </p:extLst>
  </p:cSld>
  <p:clrMapOvr>
    <a:masterClrMapping/>
  </p:clrMapOvr>
</p:sldLayout>
</file>

<file path=ppt/slideLayouts/slideLayout1704.xml><?xml version="1.0" encoding="utf-8"?>
<p:sldLayout xmlns:a="http://schemas.openxmlformats.org/drawingml/2006/main" xmlns:r="http://schemas.openxmlformats.org/officeDocument/2006/relationships" xmlns:p="http://schemas.openxmlformats.org/presentationml/2006/main" userDrawn="1">
  <p:cSld name="3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368851131"/>
      </p:ext>
    </p:extLst>
  </p:cSld>
  <p:clrMapOvr>
    <a:masterClrMapping/>
  </p:clrMapOvr>
</p:sldLayout>
</file>

<file path=ppt/slideLayouts/slideLayout1705.xml><?xml version="1.0" encoding="utf-8"?>
<p:sldLayout xmlns:a="http://schemas.openxmlformats.org/drawingml/2006/main" xmlns:r="http://schemas.openxmlformats.org/officeDocument/2006/relationships" xmlns:p="http://schemas.openxmlformats.org/presentationml/2006/main" userDrawn="1">
  <p:cSld name="3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2024/10/29</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456074703"/>
      </p:ext>
    </p:extLst>
  </p:cSld>
  <p:clrMapOvr>
    <a:masterClrMapping/>
  </p:clrMapOvr>
</p:sldLayout>
</file>

<file path=ppt/slideLayouts/slideLayout1706.xml><?xml version="1.0" encoding="utf-8"?>
<p:sldLayout xmlns:a="http://schemas.openxmlformats.org/drawingml/2006/main" xmlns:r="http://schemas.openxmlformats.org/officeDocument/2006/relationships" xmlns:p="http://schemas.openxmlformats.org/presentationml/2006/main" userDrawn="1">
  <p:cSld name="3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82949685"/>
      </p:ext>
    </p:extLst>
  </p:cSld>
  <p:clrMapOvr>
    <a:masterClrMapping/>
  </p:clrMapOvr>
</p:sldLayout>
</file>

<file path=ppt/slideLayouts/slideLayout1707.xml><?xml version="1.0" encoding="utf-8"?>
<p:sldLayout xmlns:a="http://schemas.openxmlformats.org/drawingml/2006/main" xmlns:r="http://schemas.openxmlformats.org/officeDocument/2006/relationships" xmlns:p="http://schemas.openxmlformats.org/presentationml/2006/main" userDrawn="1">
  <p:cSld name="35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2024/10/29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3401866016"/>
      </p:ext>
    </p:extLst>
  </p:cSld>
  <p:clrMapOvr>
    <a:masterClrMapping/>
  </p:clrMapOvr>
</p:sldLayout>
</file>

<file path=ppt/slideLayouts/slideLayout1708.xml><?xml version="1.0" encoding="utf-8"?>
<p:sldLayout xmlns:a="http://schemas.openxmlformats.org/drawingml/2006/main" xmlns:r="http://schemas.openxmlformats.org/officeDocument/2006/relationships" xmlns:p="http://schemas.openxmlformats.org/presentationml/2006/main" userDrawn="1">
  <p:cSld name="3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577540339"/>
      </p:ext>
    </p:extLst>
  </p:cSld>
  <p:clrMapOvr>
    <a:masterClrMapping/>
  </p:clrMapOvr>
</p:sldLayout>
</file>

<file path=ppt/slideLayouts/slideLayout1709.xml><?xml version="1.0" encoding="utf-8"?>
<p:sldLayout xmlns:a="http://schemas.openxmlformats.org/drawingml/2006/main" xmlns:r="http://schemas.openxmlformats.org/officeDocument/2006/relationships" xmlns:p="http://schemas.openxmlformats.org/presentationml/2006/main" preserve="1" userDrawn="1">
  <p:cSld name="35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906633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725958"/>
      </p:ext>
    </p:extLst>
  </p:cSld>
  <p:clrMapOvr>
    <a:masterClrMapping/>
  </p:clrMapOvr>
  <p:timing>
    <p:tnLst>
      <p:par>
        <p:cTn id="1" dur="indefinite" restart="never" nodeType="tmRoot"/>
      </p:par>
    </p:tnLst>
  </p:timing>
</p:sldLayout>
</file>

<file path=ppt/slideLayouts/slideLayout1710.xml><?xml version="1.0" encoding="utf-8"?>
<p:sldLayout xmlns:a="http://schemas.openxmlformats.org/drawingml/2006/main" xmlns:r="http://schemas.openxmlformats.org/officeDocument/2006/relationships" xmlns:p="http://schemas.openxmlformats.org/presentationml/2006/main" preserve="1" userDrawn="1">
  <p:cSld name="35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60229726"/>
      </p:ext>
    </p:extLst>
  </p:cSld>
  <p:clrMapOvr>
    <a:masterClrMapping/>
  </p:clrMapOvr>
</p:sldLayout>
</file>

<file path=ppt/slideLayouts/slideLayout1711.xml><?xml version="1.0" encoding="utf-8"?>
<p:sldLayout xmlns:a="http://schemas.openxmlformats.org/drawingml/2006/main" xmlns:r="http://schemas.openxmlformats.org/officeDocument/2006/relationships" xmlns:p="http://schemas.openxmlformats.org/presentationml/2006/main" preserve="1" userDrawn="1">
  <p:cSld name="35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55228708"/>
      </p:ext>
    </p:extLst>
  </p:cSld>
  <p:clrMapOvr>
    <a:masterClrMapping/>
  </p:clrMapOvr>
</p:sldLayout>
</file>

<file path=ppt/slideLayouts/slideLayout1712.xml><?xml version="1.0" encoding="utf-8"?>
<p:sldLayout xmlns:a="http://schemas.openxmlformats.org/drawingml/2006/main" xmlns:r="http://schemas.openxmlformats.org/officeDocument/2006/relationships" xmlns:p="http://schemas.openxmlformats.org/presentationml/2006/main" preserve="1" userDrawn="1">
  <p:cSld name="35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24675136"/>
      </p:ext>
    </p:extLst>
  </p:cSld>
  <p:clrMapOvr>
    <a:masterClrMapping/>
  </p:clrMapOvr>
</p:sldLayout>
</file>

<file path=ppt/slideLayouts/slideLayout1713.xml><?xml version="1.0" encoding="utf-8"?>
<p:sldLayout xmlns:a="http://schemas.openxmlformats.org/drawingml/2006/main" xmlns:r="http://schemas.openxmlformats.org/officeDocument/2006/relationships" xmlns:p="http://schemas.openxmlformats.org/presentationml/2006/main" preserve="1" userDrawn="1">
  <p:cSld name="35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765858050"/>
      </p:ext>
    </p:extLst>
  </p:cSld>
  <p:clrMapOvr>
    <a:masterClrMapping/>
  </p:clrMapOvr>
</p:sldLayout>
</file>

<file path=ppt/slideLayouts/slideLayout1714.xml><?xml version="1.0" encoding="utf-8"?>
<p:sldLayout xmlns:a="http://schemas.openxmlformats.org/drawingml/2006/main" xmlns:r="http://schemas.openxmlformats.org/officeDocument/2006/relationships" xmlns:p="http://schemas.openxmlformats.org/presentationml/2006/main" preserve="1" userDrawn="1">
  <p:cSld name="35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37177157"/>
      </p:ext>
    </p:extLst>
  </p:cSld>
  <p:clrMapOvr>
    <a:masterClrMapping/>
  </p:clrMapOvr>
</p:sldLayout>
</file>

<file path=ppt/slideLayouts/slideLayout1715.xml><?xml version="1.0" encoding="utf-8"?>
<p:sldLayout xmlns:a="http://schemas.openxmlformats.org/drawingml/2006/main" xmlns:r="http://schemas.openxmlformats.org/officeDocument/2006/relationships" xmlns:p="http://schemas.openxmlformats.org/presentationml/2006/main" userDrawn="1">
  <p:cSld name="3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421464729"/>
      </p:ext>
    </p:extLst>
  </p:cSld>
  <p:clrMapOvr>
    <a:masterClrMapping/>
  </p:clrMapOvr>
</p:sldLayout>
</file>

<file path=ppt/slideLayouts/slideLayout1716.xml><?xml version="1.0" encoding="utf-8"?>
<p:sldLayout xmlns:a="http://schemas.openxmlformats.org/drawingml/2006/main" xmlns:r="http://schemas.openxmlformats.org/officeDocument/2006/relationships" xmlns:p="http://schemas.openxmlformats.org/presentationml/2006/main" userDrawn="1">
  <p:cSld name="3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266796952"/>
      </p:ext>
    </p:extLst>
  </p:cSld>
  <p:clrMapOvr>
    <a:masterClrMapping/>
  </p:clrMapOvr>
</p:sldLayout>
</file>

<file path=ppt/slideLayouts/slideLayout1717.xml><?xml version="1.0" encoding="utf-8"?>
<p:sldLayout xmlns:a="http://schemas.openxmlformats.org/drawingml/2006/main" xmlns:r="http://schemas.openxmlformats.org/officeDocument/2006/relationships" xmlns:p="http://schemas.openxmlformats.org/presentationml/2006/main" userDrawn="1">
  <p:cSld name="3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930478004"/>
      </p:ext>
    </p:extLst>
  </p:cSld>
  <p:clrMapOvr>
    <a:masterClrMapping/>
  </p:clrMapOvr>
</p:sldLayout>
</file>

<file path=ppt/slideLayouts/slideLayout1718.xml><?xml version="1.0" encoding="utf-8"?>
<p:sldLayout xmlns:a="http://schemas.openxmlformats.org/drawingml/2006/main" xmlns:r="http://schemas.openxmlformats.org/officeDocument/2006/relationships" xmlns:p="http://schemas.openxmlformats.org/presentationml/2006/main" userDrawn="1">
  <p:cSld name="3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87588027"/>
      </p:ext>
    </p:extLst>
  </p:cSld>
  <p:clrMapOvr>
    <a:masterClrMapping/>
  </p:clrMapOvr>
</p:sldLayout>
</file>

<file path=ppt/slideLayouts/slideLayout1719.xml><?xml version="1.0" encoding="utf-8"?>
<p:sldLayout xmlns:a="http://schemas.openxmlformats.org/drawingml/2006/main" xmlns:r="http://schemas.openxmlformats.org/officeDocument/2006/relationships" xmlns:p="http://schemas.openxmlformats.org/presentationml/2006/main" userDrawn="1">
  <p:cSld name="3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16082717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502407"/>
      </p:ext>
    </p:extLst>
  </p:cSld>
  <p:clrMapOvr>
    <a:masterClrMapping/>
  </p:clrMapOvr>
  <p:timing>
    <p:tnLst>
      <p:par>
        <p:cTn id="1" dur="indefinite" restart="never" nodeType="tmRoot"/>
      </p:par>
    </p:tnLst>
  </p:timing>
</p:sldLayout>
</file>

<file path=ppt/slideLayouts/slideLayout1720.xml><?xml version="1.0" encoding="utf-8"?>
<p:sldLayout xmlns:a="http://schemas.openxmlformats.org/drawingml/2006/main" xmlns:r="http://schemas.openxmlformats.org/officeDocument/2006/relationships" xmlns:p="http://schemas.openxmlformats.org/presentationml/2006/main" userDrawn="1">
  <p:cSld name="3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165294228"/>
      </p:ext>
    </p:extLst>
  </p:cSld>
  <p:clrMapOvr>
    <a:masterClrMapping/>
  </p:clrMapOvr>
</p:sldLayout>
</file>

<file path=ppt/slideLayouts/slideLayout1721.xml><?xml version="1.0" encoding="utf-8"?>
<p:sldLayout xmlns:a="http://schemas.openxmlformats.org/drawingml/2006/main" xmlns:r="http://schemas.openxmlformats.org/officeDocument/2006/relationships" xmlns:p="http://schemas.openxmlformats.org/presentationml/2006/main" userDrawn="1">
  <p:cSld name="3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456784503"/>
      </p:ext>
    </p:extLst>
  </p:cSld>
  <p:clrMapOvr>
    <a:masterClrMapping/>
  </p:clrMapOvr>
</p:sldLayout>
</file>

<file path=ppt/slideLayouts/slideLayout1722.xml><?xml version="1.0" encoding="utf-8"?>
<p:sldLayout xmlns:a="http://schemas.openxmlformats.org/drawingml/2006/main" xmlns:r="http://schemas.openxmlformats.org/officeDocument/2006/relationships" xmlns:p="http://schemas.openxmlformats.org/presentationml/2006/main" userDrawn="1">
  <p:cSld name="3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392482902"/>
      </p:ext>
    </p:extLst>
  </p:cSld>
  <p:clrMapOvr>
    <a:masterClrMapping/>
  </p:clrMapOvr>
</p:sldLayout>
</file>

<file path=ppt/slideLayouts/slideLayout1723.xml><?xml version="1.0" encoding="utf-8"?>
<p:sldLayout xmlns:a="http://schemas.openxmlformats.org/drawingml/2006/main" xmlns:r="http://schemas.openxmlformats.org/officeDocument/2006/relationships" xmlns:p="http://schemas.openxmlformats.org/presentationml/2006/main" userDrawn="1">
  <p:cSld name="3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3216779576"/>
      </p:ext>
    </p:extLst>
  </p:cSld>
  <p:clrMapOvr>
    <a:masterClrMapping/>
  </p:clrMapOvr>
</p:sldLayout>
</file>

<file path=ppt/slideLayouts/slideLayout1724.xml><?xml version="1.0" encoding="utf-8"?>
<p:sldLayout xmlns:a="http://schemas.openxmlformats.org/drawingml/2006/main" xmlns:r="http://schemas.openxmlformats.org/officeDocument/2006/relationships" xmlns:p="http://schemas.openxmlformats.org/presentationml/2006/main" userDrawn="1">
  <p:cSld name="3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769254626"/>
      </p:ext>
    </p:extLst>
  </p:cSld>
  <p:clrMapOvr>
    <a:masterClrMapping/>
  </p:clrMapOvr>
</p:sldLayout>
</file>

<file path=ppt/slideLayouts/slideLayout1725.xml><?xml version="1.0" encoding="utf-8"?>
<p:sldLayout xmlns:a="http://schemas.openxmlformats.org/drawingml/2006/main" xmlns:r="http://schemas.openxmlformats.org/officeDocument/2006/relationships" xmlns:p="http://schemas.openxmlformats.org/presentationml/2006/main" userDrawn="1">
  <p:cSld name="3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2024/10/29</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067331165"/>
      </p:ext>
    </p:extLst>
  </p:cSld>
  <p:clrMapOvr>
    <a:masterClrMapping/>
  </p:clrMapOvr>
</p:sldLayout>
</file>

<file path=ppt/slideLayouts/slideLayout1726.xml><?xml version="1.0" encoding="utf-8"?>
<p:sldLayout xmlns:a="http://schemas.openxmlformats.org/drawingml/2006/main" xmlns:r="http://schemas.openxmlformats.org/officeDocument/2006/relationships" xmlns:p="http://schemas.openxmlformats.org/presentationml/2006/main" userDrawn="1">
  <p:cSld name="3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670973694"/>
      </p:ext>
    </p:extLst>
  </p:cSld>
  <p:clrMapOvr>
    <a:masterClrMapping/>
  </p:clrMapOvr>
</p:sldLayout>
</file>

<file path=ppt/slideLayouts/slideLayout1727.xml><?xml version="1.0" encoding="utf-8"?>
<p:sldLayout xmlns:a="http://schemas.openxmlformats.org/drawingml/2006/main" xmlns:r="http://schemas.openxmlformats.org/officeDocument/2006/relationships" xmlns:p="http://schemas.openxmlformats.org/presentationml/2006/main" userDrawn="1">
  <p:cSld name="3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736353227"/>
      </p:ext>
    </p:extLst>
  </p:cSld>
  <p:clrMapOvr>
    <a:masterClrMapping/>
  </p:clrMapOvr>
</p:sldLayout>
</file>

<file path=ppt/slideLayouts/slideLayout1728.xml><?xml version="1.0" encoding="utf-8"?>
<p:sldLayout xmlns:a="http://schemas.openxmlformats.org/drawingml/2006/main" xmlns:r="http://schemas.openxmlformats.org/officeDocument/2006/relationships" xmlns:p="http://schemas.openxmlformats.org/presentationml/2006/main" userDrawn="1">
  <p:cSld name="3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414202503"/>
      </p:ext>
    </p:extLst>
  </p:cSld>
  <p:clrMapOvr>
    <a:masterClrMapping/>
  </p:clrMapOvr>
</p:sldLayout>
</file>

<file path=ppt/slideLayouts/slideLayout1729.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053440"/>
      </p:ext>
    </p:extLst>
  </p:cSld>
  <p:clrMapOvr>
    <a:masterClrMapping/>
  </p:clrMapOvr>
  <p:transition spd="slow" advClick="0" advTm="0">
    <p:rand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070514"/>
      </p:ext>
    </p:extLst>
  </p:cSld>
  <p:clrMapOvr>
    <a:masterClrMapping/>
  </p:clrMapOvr>
  <p:timing>
    <p:tnLst>
      <p:par>
        <p:cTn id="1" dur="indefinite" restart="never" nodeType="tmRoot"/>
      </p:par>
    </p:tnLst>
  </p:timing>
</p:sldLayout>
</file>

<file path=ppt/slideLayouts/slideLayout1730.xml><?xml version="1.0" encoding="utf-8"?>
<p:sldLayout xmlns:a="http://schemas.openxmlformats.org/drawingml/2006/main" xmlns:r="http://schemas.openxmlformats.org/officeDocument/2006/relationships" xmlns:p="http://schemas.openxmlformats.org/presentationml/2006/main" userDrawn="1">
  <p:cSld name="3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591436521"/>
      </p:ext>
    </p:extLst>
  </p:cSld>
  <p:clrMapOvr>
    <a:masterClrMapping/>
  </p:clrMapOvr>
</p:sldLayout>
</file>

<file path=ppt/slideLayouts/slideLayout1731.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84945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32.xml><?xml version="1.0" encoding="utf-8"?>
<p:sldLayout xmlns:a="http://schemas.openxmlformats.org/drawingml/2006/main" xmlns:r="http://schemas.openxmlformats.org/officeDocument/2006/relationships" xmlns:p="http://schemas.openxmlformats.org/presentationml/2006/main" userDrawn="1">
  <p:cSld name="3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1750240228"/>
      </p:ext>
    </p:extLst>
  </p:cSld>
  <p:clrMapOvr>
    <a:masterClrMapping/>
  </p:clrMapOvr>
</p:sldLayout>
</file>

<file path=ppt/slideLayouts/slideLayout1733.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57960"/>
      </p:ext>
    </p:extLst>
  </p:cSld>
  <p:clrMapOvr>
    <a:masterClrMapping/>
  </p:clrMapOvr>
  <p:transition spd="slow" advTm="3000"/>
</p:sldLayout>
</file>

<file path=ppt/slideLayouts/slideLayout1734.xml><?xml version="1.0" encoding="utf-8"?>
<p:sldLayout xmlns:a="http://schemas.openxmlformats.org/drawingml/2006/main" xmlns:r="http://schemas.openxmlformats.org/officeDocument/2006/relationships" xmlns:p="http://schemas.openxmlformats.org/presentationml/2006/main" userDrawn="1">
  <p:cSld name="3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662586610"/>
      </p:ext>
    </p:extLst>
  </p:cSld>
  <p:clrMapOvr>
    <a:masterClrMapping/>
  </p:clrMapOvr>
</p:sldLayout>
</file>

<file path=ppt/slideLayouts/slideLayout1735.xml><?xml version="1.0" encoding="utf-8"?>
<p:sldLayout xmlns:a="http://schemas.openxmlformats.org/drawingml/2006/main" xmlns:r="http://schemas.openxmlformats.org/officeDocument/2006/relationships" xmlns:p="http://schemas.openxmlformats.org/presentationml/2006/main" userDrawn="1">
  <p:cSld name="3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452879109"/>
      </p:ext>
    </p:extLst>
  </p:cSld>
  <p:clrMapOvr>
    <a:masterClrMapping/>
  </p:clrMapOvr>
</p:sldLayout>
</file>

<file path=ppt/slideLayouts/slideLayout1736.xml><?xml version="1.0" encoding="utf-8"?>
<p:sldLayout xmlns:a="http://schemas.openxmlformats.org/drawingml/2006/main" xmlns:r="http://schemas.openxmlformats.org/officeDocument/2006/relationships" xmlns:p="http://schemas.openxmlformats.org/presentationml/2006/main" userDrawn="1">
  <p:cSld name="6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2024/10/29</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2267702633"/>
      </p:ext>
    </p:extLst>
  </p:cSld>
  <p:clrMapOvr>
    <a:masterClrMapping/>
  </p:clrMapOvr>
  <p:transition spd="slow" advTm="3000">
    <p:random/>
  </p:transition>
</p:sldLayout>
</file>

<file path=ppt/slideLayouts/slideLayout1737.xml><?xml version="1.0" encoding="utf-8"?>
<p:sldLayout xmlns:a="http://schemas.openxmlformats.org/drawingml/2006/main" xmlns:r="http://schemas.openxmlformats.org/officeDocument/2006/relationships" xmlns:p="http://schemas.openxmlformats.org/presentationml/2006/main" userDrawn="1">
  <p:cSld name="3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1349155520"/>
      </p:ext>
    </p:extLst>
  </p:cSld>
  <p:clrMapOvr>
    <a:masterClrMapping/>
  </p:clrMapOvr>
</p:sldLayout>
</file>

<file path=ppt/slideLayouts/slideLayout173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278653"/>
      </p:ext>
    </p:extLst>
  </p:cSld>
  <p:clrMapOvr>
    <a:masterClrMapping/>
  </p:clrMapOvr>
</p:sldLayout>
</file>

<file path=ppt/slideLayouts/slideLayout173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8345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791829"/>
      </p:ext>
    </p:extLst>
  </p:cSld>
  <p:clrMapOvr>
    <a:masterClrMapping/>
  </p:clrMapOvr>
  <p:timing>
    <p:tnLst>
      <p:par>
        <p:cTn id="1" dur="indefinite" restart="never" nodeType="tmRoot"/>
      </p:par>
    </p:tnLst>
  </p:timing>
</p:sldLayout>
</file>

<file path=ppt/slideLayouts/slideLayout1740.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701249"/>
      </p:ext>
    </p:extLst>
  </p:cSld>
  <p:clrMapOvr>
    <a:masterClrMapping/>
  </p:clrMapOvr>
</p:sldLayout>
</file>

<file path=ppt/slideLayouts/slideLayout1741.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682991"/>
      </p:ext>
    </p:extLst>
  </p:cSld>
  <p:clrMapOvr>
    <a:masterClrMapping/>
  </p:clrMapOvr>
</p:sldLayout>
</file>

<file path=ppt/slideLayouts/slideLayout1742.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6092782"/>
      </p:ext>
    </p:extLst>
  </p:cSld>
  <p:clrMapOvr>
    <a:masterClrMapping/>
  </p:clrMapOvr>
</p:sldLayout>
</file>

<file path=ppt/slideLayouts/slideLayout1743.xml><?xml version="1.0" encoding="utf-8"?>
<p:sldLayout xmlns:a="http://schemas.openxmlformats.org/drawingml/2006/main" xmlns:r="http://schemas.openxmlformats.org/officeDocument/2006/relationships" xmlns:p="http://schemas.openxmlformats.org/presentationml/2006/main" preserve="1"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3205765"/>
      </p:ext>
    </p:extLst>
  </p:cSld>
  <p:clrMapOvr>
    <a:masterClrMapping/>
  </p:clrMapOvr>
</p:sldLayout>
</file>

<file path=ppt/slideLayouts/slideLayout1744.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615223"/>
      </p:ext>
    </p:extLst>
  </p:cSld>
  <p:clrMapOvr>
    <a:masterClrMapping/>
  </p:clrMapOvr>
</p:sldLayout>
</file>

<file path=ppt/slideLayouts/slideLayout1745.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333535"/>
      </p:ext>
    </p:extLst>
  </p:cSld>
  <p:clrMapOvr>
    <a:masterClrMapping/>
  </p:clrMapOvr>
</p:sldLayout>
</file>

<file path=ppt/slideLayouts/slideLayout1746.xml><?xml version="1.0" encoding="utf-8"?>
<p:sldLayout xmlns:a="http://schemas.openxmlformats.org/drawingml/2006/main" xmlns:r="http://schemas.openxmlformats.org/officeDocument/2006/relationships" xmlns:p="http://schemas.openxmlformats.org/presentationml/2006/main" preserve="1" userDrawn="1">
  <p:cSld name="7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166855"/>
      </p:ext>
    </p:extLst>
  </p:cSld>
  <p:clrMapOvr>
    <a:masterClrMapping/>
  </p:clrMapOvr>
</p:sldLayout>
</file>

<file path=ppt/slideLayouts/slideLayout1747.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00120"/>
      </p:ext>
    </p:extLst>
  </p:cSld>
  <p:clrMapOvr>
    <a:masterClrMapping/>
  </p:clrMapOvr>
</p:sldLayout>
</file>

<file path=ppt/slideLayouts/slideLayout1748.xml><?xml version="1.0" encoding="utf-8"?>
<p:sldLayout xmlns:a="http://schemas.openxmlformats.org/drawingml/2006/main" xmlns:r="http://schemas.openxmlformats.org/officeDocument/2006/relationships" xmlns:p="http://schemas.openxmlformats.org/presentationml/2006/main" showMasterSp="0" preserve="1" userDrawn="1">
  <p:cSld name="37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553182"/>
      </p:ext>
    </p:extLst>
  </p:cSld>
  <p:clrMapOvr>
    <a:masterClrMapping/>
  </p:clrMapOvr>
</p:sldLayout>
</file>

<file path=ppt/slideLayouts/slideLayout1749.xml><?xml version="1.0" encoding="utf-8"?>
<p:sldLayout xmlns:a="http://schemas.openxmlformats.org/drawingml/2006/main" xmlns:r="http://schemas.openxmlformats.org/officeDocument/2006/relationships" xmlns:p="http://schemas.openxmlformats.org/presentationml/2006/main" preserve="1" userDrawn="1">
  <p:cSld name="3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3144481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456680"/>
      </p:ext>
    </p:extLst>
  </p:cSld>
  <p:clrMapOvr>
    <a:masterClrMapping/>
  </p:clrMapOvr>
  <p:timing>
    <p:tnLst>
      <p:par>
        <p:cTn id="1" dur="indefinite" restart="never" nodeType="tmRoot"/>
      </p:par>
    </p:tnLst>
  </p:timing>
</p:sldLayout>
</file>

<file path=ppt/slideLayouts/slideLayout1750.xml><?xml version="1.0" encoding="utf-8"?>
<p:sldLayout xmlns:a="http://schemas.openxmlformats.org/drawingml/2006/main" xmlns:r="http://schemas.openxmlformats.org/officeDocument/2006/relationships" xmlns:p="http://schemas.openxmlformats.org/presentationml/2006/main" preserve="1" userDrawn="1">
  <p:cSld name="38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8481261"/>
      </p:ext>
    </p:extLst>
  </p:cSld>
  <p:clrMapOvr>
    <a:masterClrMapping/>
  </p:clrMapOvr>
</p:sldLayout>
</file>

<file path=ppt/slideLayouts/slideLayout1751.xml><?xml version="1.0" encoding="utf-8"?>
<p:sldLayout xmlns:a="http://schemas.openxmlformats.org/drawingml/2006/main" xmlns:r="http://schemas.openxmlformats.org/officeDocument/2006/relationships" xmlns:p="http://schemas.openxmlformats.org/presentationml/2006/main" preserve="1" userDrawn="1">
  <p:cSld name="38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6363328"/>
      </p:ext>
    </p:extLst>
  </p:cSld>
  <p:clrMapOvr>
    <a:masterClrMapping/>
  </p:clrMapOvr>
</p:sldLayout>
</file>

<file path=ppt/slideLayouts/slideLayout1752.xml><?xml version="1.0" encoding="utf-8"?>
<p:sldLayout xmlns:a="http://schemas.openxmlformats.org/drawingml/2006/main" xmlns:r="http://schemas.openxmlformats.org/officeDocument/2006/relationships" xmlns:p="http://schemas.openxmlformats.org/presentationml/2006/main" preserve="1" userDrawn="1">
  <p:cSld name="38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2778330"/>
      </p:ext>
    </p:extLst>
  </p:cSld>
  <p:clrMapOvr>
    <a:masterClrMapping/>
  </p:clrMapOvr>
</p:sldLayout>
</file>

<file path=ppt/slideLayouts/slideLayout1753.xml><?xml version="1.0" encoding="utf-8"?>
<p:sldLayout xmlns:a="http://schemas.openxmlformats.org/drawingml/2006/main" xmlns:r="http://schemas.openxmlformats.org/officeDocument/2006/relationships" xmlns:p="http://schemas.openxmlformats.org/presentationml/2006/main" preserve="1" userDrawn="1">
  <p:cSld name="38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529401"/>
      </p:ext>
    </p:extLst>
  </p:cSld>
  <p:clrMapOvr>
    <a:masterClrMapping/>
  </p:clrMapOvr>
</p:sldLayout>
</file>

<file path=ppt/slideLayouts/slideLayout1754.xml><?xml version="1.0" encoding="utf-8"?>
<p:sldLayout xmlns:a="http://schemas.openxmlformats.org/drawingml/2006/main" xmlns:r="http://schemas.openxmlformats.org/officeDocument/2006/relationships" xmlns:p="http://schemas.openxmlformats.org/presentationml/2006/main" preserve="1" userDrawn="1">
  <p:cSld name="38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98592596"/>
      </p:ext>
    </p:extLst>
  </p:cSld>
  <p:clrMapOvr>
    <a:masterClrMapping/>
  </p:clrMapOvr>
</p:sldLayout>
</file>

<file path=ppt/slideLayouts/slideLayout1755.xml><?xml version="1.0" encoding="utf-8"?>
<p:sldLayout xmlns:a="http://schemas.openxmlformats.org/drawingml/2006/main" xmlns:r="http://schemas.openxmlformats.org/officeDocument/2006/relationships" xmlns:p="http://schemas.openxmlformats.org/presentationml/2006/main" userDrawn="1">
  <p:cSld name="3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2024/10/29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059231735"/>
      </p:ext>
    </p:extLst>
  </p:cSld>
  <p:clrMapOvr>
    <a:masterClrMapping/>
  </p:clrMapOvr>
</p:sldLayout>
</file>

<file path=ppt/slideLayouts/slideLayout1756.xml><?xml version="1.0" encoding="utf-8"?>
<p:sldLayout xmlns:a="http://schemas.openxmlformats.org/drawingml/2006/main" xmlns:r="http://schemas.openxmlformats.org/officeDocument/2006/relationships" xmlns:p="http://schemas.openxmlformats.org/presentationml/2006/main" userDrawn="1">
  <p:cSld name="38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2024/10/29</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033446046"/>
      </p:ext>
    </p:extLst>
  </p:cSld>
  <p:clrMapOvr>
    <a:masterClrMapping/>
  </p:clrMapOvr>
</p:sldLayout>
</file>

<file path=ppt/slideLayouts/slideLayout1757.xml><?xml version="1.0" encoding="utf-8"?>
<p:sldLayout xmlns:a="http://schemas.openxmlformats.org/drawingml/2006/main" xmlns:r="http://schemas.openxmlformats.org/officeDocument/2006/relationships" xmlns:p="http://schemas.openxmlformats.org/presentationml/2006/main" userDrawn="1">
  <p:cSld name="3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69589952"/>
      </p:ext>
    </p:extLst>
  </p:cSld>
  <p:clrMapOvr>
    <a:masterClrMapping/>
  </p:clrMapOvr>
</p:sldLayout>
</file>

<file path=ppt/slideLayouts/slideLayout1758.xml><?xml version="1.0" encoding="utf-8"?>
<p:sldLayout xmlns:a="http://schemas.openxmlformats.org/drawingml/2006/main" xmlns:r="http://schemas.openxmlformats.org/officeDocument/2006/relationships" xmlns:p="http://schemas.openxmlformats.org/presentationml/2006/main" preserve="1" userDrawn="1">
  <p:cSld name="2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408829"/>
      </p:ext>
    </p:extLst>
  </p:cSld>
  <p:clrMapOvr>
    <a:masterClrMapping/>
  </p:clrMapOvr>
</p:sldLayout>
</file>

<file path=ppt/slideLayouts/slideLayout1759.xml><?xml version="1.0" encoding="utf-8"?>
<p:sldLayout xmlns:a="http://schemas.openxmlformats.org/drawingml/2006/main" xmlns:r="http://schemas.openxmlformats.org/officeDocument/2006/relationships" xmlns:p="http://schemas.openxmlformats.org/presentationml/2006/main" preserve="1" userDrawn="1">
  <p:cSld name="6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61680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7094805"/>
      </p:ext>
    </p:extLst>
  </p:cSld>
  <p:clrMapOvr>
    <a:masterClrMapping/>
  </p:clrMapOvr>
  <p:timing>
    <p:tnLst>
      <p:par>
        <p:cTn id="1" dur="indefinite" restart="never" nodeType="tmRoot"/>
      </p:par>
    </p:tnLst>
  </p:timing>
</p:sldLayout>
</file>

<file path=ppt/slideLayouts/slideLayout1760.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1519729"/>
      </p:ext>
    </p:extLst>
  </p:cSld>
  <p:clrMapOvr>
    <a:masterClrMapping/>
  </p:clrMapOvr>
</p:sldLayout>
</file>

<file path=ppt/slideLayouts/slideLayout1761.xml><?xml version="1.0" encoding="utf-8"?>
<p:sldLayout xmlns:a="http://schemas.openxmlformats.org/drawingml/2006/main" xmlns:r="http://schemas.openxmlformats.org/officeDocument/2006/relationships" xmlns:p="http://schemas.openxmlformats.org/presentationml/2006/main" userDrawn="1">
  <p:cSld name="3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61906240"/>
      </p:ext>
    </p:extLst>
  </p:cSld>
  <p:clrMapOvr>
    <a:masterClrMapping/>
  </p:clrMapOvr>
</p:sldLayout>
</file>

<file path=ppt/slideLayouts/slideLayout1762.xml><?xml version="1.0" encoding="utf-8"?>
<p:sldLayout xmlns:a="http://schemas.openxmlformats.org/drawingml/2006/main" xmlns:r="http://schemas.openxmlformats.org/officeDocument/2006/relationships" xmlns:p="http://schemas.openxmlformats.org/presentationml/2006/main" userDrawn="1">
  <p:cSld name="6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3972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63.xml><?xml version="1.0" encoding="utf-8"?>
<p:sldLayout xmlns:a="http://schemas.openxmlformats.org/drawingml/2006/main" xmlns:r="http://schemas.openxmlformats.org/officeDocument/2006/relationships" xmlns:p="http://schemas.openxmlformats.org/presentationml/2006/main" userDrawn="1">
  <p:cSld name="3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2024/10/29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26990090"/>
      </p:ext>
    </p:extLst>
  </p:cSld>
  <p:clrMapOvr>
    <a:masterClrMapping/>
  </p:clrMapOvr>
</p:sldLayout>
</file>

<file path=ppt/slideLayouts/slideLayout1764.xml><?xml version="1.0" encoding="utf-8"?>
<p:sldLayout xmlns:a="http://schemas.openxmlformats.org/drawingml/2006/main" xmlns:r="http://schemas.openxmlformats.org/officeDocument/2006/relationships" xmlns:p="http://schemas.openxmlformats.org/presentationml/2006/main" userDrawn="1">
  <p:cSld name="3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79362495"/>
      </p:ext>
    </p:extLst>
  </p:cSld>
  <p:clrMapOvr>
    <a:masterClrMapping/>
  </p:clrMapOvr>
</p:sldLayout>
</file>

<file path=ppt/slideLayouts/slideLayout1765.xml><?xml version="1.0" encoding="utf-8"?>
<p:sldLayout xmlns:a="http://schemas.openxmlformats.org/drawingml/2006/main" xmlns:r="http://schemas.openxmlformats.org/officeDocument/2006/relationships" xmlns:p="http://schemas.openxmlformats.org/presentationml/2006/main" userDrawn="1">
  <p:cSld name="3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74207485"/>
      </p:ext>
    </p:extLst>
  </p:cSld>
  <p:clrMapOvr>
    <a:masterClrMapping/>
  </p:clrMapOvr>
</p:sldLayout>
</file>

<file path=ppt/slideLayouts/slideLayout1766.xml><?xml version="1.0" encoding="utf-8"?>
<p:sldLayout xmlns:a="http://schemas.openxmlformats.org/drawingml/2006/main" xmlns:r="http://schemas.openxmlformats.org/officeDocument/2006/relationships" xmlns:p="http://schemas.openxmlformats.org/presentationml/2006/main" preserve="1" userDrawn="1">
  <p:cSld name="2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2377754"/>
      </p:ext>
    </p:extLst>
  </p:cSld>
  <p:clrMapOvr>
    <a:masterClrMapping/>
  </p:clrMapOvr>
</p:sldLayout>
</file>

<file path=ppt/slideLayouts/slideLayout1767.xml><?xml version="1.0" encoding="utf-8"?>
<p:sldLayout xmlns:a="http://schemas.openxmlformats.org/drawingml/2006/main" xmlns:r="http://schemas.openxmlformats.org/officeDocument/2006/relationships" xmlns:p="http://schemas.openxmlformats.org/presentationml/2006/main" preserve="1" userDrawn="1">
  <p:cSld name="6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886066"/>
      </p:ext>
    </p:extLst>
  </p:cSld>
  <p:clrMapOvr>
    <a:masterClrMapping/>
  </p:clrMapOvr>
</p:sldLayout>
</file>

<file path=ppt/slideLayouts/slideLayout1768.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6615358"/>
      </p:ext>
    </p:extLst>
  </p:cSld>
  <p:clrMapOvr>
    <a:masterClrMapping/>
  </p:clrMapOvr>
</p:sldLayout>
</file>

<file path=ppt/slideLayouts/slideLayout1769.xml><?xml version="1.0" encoding="utf-8"?>
<p:sldLayout xmlns:a="http://schemas.openxmlformats.org/drawingml/2006/main" xmlns:r="http://schemas.openxmlformats.org/officeDocument/2006/relationships" xmlns:p="http://schemas.openxmlformats.org/presentationml/2006/main" userDrawn="1">
  <p:cSld name="3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464917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3017101"/>
      </p:ext>
    </p:extLst>
  </p:cSld>
  <p:clrMapOvr>
    <a:masterClrMapping/>
  </p:clrMapOvr>
  <p:timing>
    <p:tnLst>
      <p:par>
        <p:cTn id="1" dur="indefinite" restart="never" nodeType="tmRoot"/>
      </p:par>
    </p:tnLst>
  </p:timing>
</p:sldLayout>
</file>

<file path=ppt/slideLayouts/slideLayout1770.xml><?xml version="1.0" encoding="utf-8"?>
<p:sldLayout xmlns:a="http://schemas.openxmlformats.org/drawingml/2006/main" xmlns:r="http://schemas.openxmlformats.org/officeDocument/2006/relationships" xmlns:p="http://schemas.openxmlformats.org/presentationml/2006/main" preserve="1" userDrawn="1">
  <p:cSld name="39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32247489"/>
      </p:ext>
    </p:extLst>
  </p:cSld>
  <p:clrMapOvr>
    <a:masterClrMapping/>
  </p:clrMapOvr>
</p:sldLayout>
</file>

<file path=ppt/slideLayouts/slideLayout1771.xml><?xml version="1.0" encoding="utf-8"?>
<p:sldLayout xmlns:a="http://schemas.openxmlformats.org/drawingml/2006/main" xmlns:r="http://schemas.openxmlformats.org/officeDocument/2006/relationships" xmlns:p="http://schemas.openxmlformats.org/presentationml/2006/main" userDrawn="1">
  <p:cSld name="3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50223051"/>
      </p:ext>
    </p:extLst>
  </p:cSld>
  <p:clrMapOvr>
    <a:masterClrMapping/>
  </p:clrMapOvr>
</p:sldLayout>
</file>

<file path=ppt/slideLayouts/slideLayout1772.xml><?xml version="1.0" encoding="utf-8"?>
<p:sldLayout xmlns:a="http://schemas.openxmlformats.org/drawingml/2006/main" xmlns:r="http://schemas.openxmlformats.org/officeDocument/2006/relationships" xmlns:p="http://schemas.openxmlformats.org/presentationml/2006/main" userDrawn="1">
  <p:cSld name="39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2024/10/29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781178513"/>
      </p:ext>
    </p:extLst>
  </p:cSld>
  <p:clrMapOvr>
    <a:masterClrMapping/>
  </p:clrMapOvr>
</p:sldLayout>
</file>

<file path=ppt/slideLayouts/slideLayout1773.xml><?xml version="1.0" encoding="utf-8"?>
<p:sldLayout xmlns:a="http://schemas.openxmlformats.org/drawingml/2006/main" xmlns:r="http://schemas.openxmlformats.org/officeDocument/2006/relationships" xmlns:p="http://schemas.openxmlformats.org/presentationml/2006/main" userDrawn="1">
  <p:cSld name="3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2666619510"/>
      </p:ext>
    </p:extLst>
  </p:cSld>
  <p:clrMapOvr>
    <a:masterClrMapping/>
  </p:clrMapOvr>
</p:sldLayout>
</file>

<file path=ppt/slideLayouts/slideLayout1774.xml><?xml version="1.0" encoding="utf-8"?>
<p:sldLayout xmlns:a="http://schemas.openxmlformats.org/drawingml/2006/main" xmlns:r="http://schemas.openxmlformats.org/officeDocument/2006/relationships" xmlns:p="http://schemas.openxmlformats.org/presentationml/2006/main" userDrawn="1">
  <p:cSld name="3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308817876"/>
      </p:ext>
    </p:extLst>
  </p:cSld>
  <p:clrMapOvr>
    <a:masterClrMapping/>
  </p:clrMapOvr>
</p:sldLayout>
</file>

<file path=ppt/slideLayouts/slideLayout1775.xml><?xml version="1.0" encoding="utf-8"?>
<p:sldLayout xmlns:a="http://schemas.openxmlformats.org/drawingml/2006/main" xmlns:r="http://schemas.openxmlformats.org/officeDocument/2006/relationships" xmlns:p="http://schemas.openxmlformats.org/presentationml/2006/main" userDrawn="1">
  <p:cSld name="3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866407245"/>
      </p:ext>
    </p:extLst>
  </p:cSld>
  <p:clrMapOvr>
    <a:masterClrMapping/>
  </p:clrMapOvr>
</p:sldLayout>
</file>

<file path=ppt/slideLayouts/slideLayout1776.xml><?xml version="1.0" encoding="utf-8"?>
<p:sldLayout xmlns:a="http://schemas.openxmlformats.org/drawingml/2006/main" xmlns:r="http://schemas.openxmlformats.org/officeDocument/2006/relationships" xmlns:p="http://schemas.openxmlformats.org/presentationml/2006/main" userDrawn="1">
  <p:cSld name="64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6189899"/>
      </p:ext>
    </p:extLst>
  </p:cSld>
  <p:clrMapOvr>
    <a:masterClrMapping/>
  </p:clrMapOvr>
  <p:transition spd="slow" advTm="3000">
    <p:random/>
  </p:transition>
</p:sldLayout>
</file>

<file path=ppt/slideLayouts/slideLayout1777.xml><?xml version="1.0" encoding="utf-8"?>
<p:sldLayout xmlns:a="http://schemas.openxmlformats.org/drawingml/2006/main" xmlns:r="http://schemas.openxmlformats.org/officeDocument/2006/relationships" xmlns:p="http://schemas.openxmlformats.org/presentationml/2006/main" userDrawn="1">
  <p:cSld name="4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1982373"/>
      </p:ext>
    </p:extLst>
  </p:cSld>
  <p:clrMapOvr>
    <a:masterClrMapping/>
  </p:clrMapOvr>
</p:sldLayout>
</file>

<file path=ppt/slideLayouts/slideLayout1778.xml><?xml version="1.0" encoding="utf-8"?>
<p:sldLayout xmlns:a="http://schemas.openxmlformats.org/drawingml/2006/main" xmlns:r="http://schemas.openxmlformats.org/officeDocument/2006/relationships" xmlns:p="http://schemas.openxmlformats.org/presentationml/2006/main" userDrawn="1">
  <p:cSld name="2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539824"/>
      </p:ext>
    </p:extLst>
  </p:cSld>
  <p:clrMapOvr>
    <a:masterClrMapping/>
  </p:clrMapOvr>
  <p:transition spd="slow" advClick="0" advTm="4000">
    <p:comb/>
  </p:transition>
</p:sldLayout>
</file>

<file path=ppt/slideLayouts/slideLayout1779.xml><?xml version="1.0" encoding="utf-8"?>
<p:sldLayout xmlns:a="http://schemas.openxmlformats.org/drawingml/2006/main" xmlns:r="http://schemas.openxmlformats.org/officeDocument/2006/relationships" xmlns:p="http://schemas.openxmlformats.org/presentationml/2006/main" preserve="1" userDrawn="1">
  <p:cSld name="2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40706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747316"/>
      </p:ext>
    </p:extLst>
  </p:cSld>
  <p:clrMapOvr>
    <a:masterClrMapping/>
  </p:clrMapOvr>
  <p:timing>
    <p:tnLst>
      <p:par>
        <p:cTn id="1" dur="indefinite" restart="never" nodeType="tmRoot"/>
      </p:par>
    </p:tnLst>
  </p:timing>
</p:sldLayout>
</file>

<file path=ppt/slideLayouts/slideLayout1780.xml><?xml version="1.0" encoding="utf-8"?>
<p:sldLayout xmlns:a="http://schemas.openxmlformats.org/drawingml/2006/main" xmlns:r="http://schemas.openxmlformats.org/officeDocument/2006/relationships" xmlns:p="http://schemas.openxmlformats.org/presentationml/2006/main" preserve="1" userDrawn="1">
  <p:cSld name="65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299461760"/>
      </p:ext>
    </p:extLst>
  </p:cSld>
  <p:clrMapOvr>
    <a:masterClrMapping/>
  </p:clrMapOvr>
</p:sldLayout>
</file>

<file path=ppt/slideLayouts/slideLayout1781.xml><?xml version="1.0" encoding="utf-8"?>
<p:sldLayout xmlns:a="http://schemas.openxmlformats.org/drawingml/2006/main" xmlns:r="http://schemas.openxmlformats.org/officeDocument/2006/relationships" xmlns:p="http://schemas.openxmlformats.org/presentationml/2006/main"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187713"/>
      </p:ext>
    </p:extLst>
  </p:cSld>
  <p:clrMapOvr>
    <a:masterClrMapping/>
  </p:clrMapOvr>
</p:sldLayout>
</file>

<file path=ppt/slideLayouts/slideLayout1782.xml><?xml version="1.0" encoding="utf-8"?>
<p:sldLayout xmlns:a="http://schemas.openxmlformats.org/drawingml/2006/main" xmlns:r="http://schemas.openxmlformats.org/officeDocument/2006/relationships" xmlns:p="http://schemas.openxmlformats.org/presentationml/2006/main" userDrawn="1">
  <p:cSld name="4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30497425"/>
      </p:ext>
    </p:extLst>
  </p:cSld>
  <p:clrMapOvr>
    <a:masterClrMapping/>
  </p:clrMapOvr>
</p:sldLayout>
</file>

<file path=ppt/slideLayouts/slideLayout1783.xml><?xml version="1.0" encoding="utf-8"?>
<p:sldLayout xmlns:a="http://schemas.openxmlformats.org/drawingml/2006/main" xmlns:r="http://schemas.openxmlformats.org/officeDocument/2006/relationships" xmlns:p="http://schemas.openxmlformats.org/presentationml/2006/main" userDrawn="1">
  <p:cSld name="40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2024/10/29</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2470844003"/>
      </p:ext>
    </p:extLst>
  </p:cSld>
  <p:clrMapOvr>
    <a:masterClrMapping/>
  </p:clrMapOvr>
</p:sldLayout>
</file>

<file path=ppt/slideLayouts/slideLayout1784.xml><?xml version="1.0" encoding="utf-8"?>
<p:sldLayout xmlns:a="http://schemas.openxmlformats.org/drawingml/2006/main" xmlns:r="http://schemas.openxmlformats.org/officeDocument/2006/relationships" xmlns:p="http://schemas.openxmlformats.org/presentationml/2006/main" userDrawn="1">
  <p:cSld name="4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99991524"/>
      </p:ext>
    </p:extLst>
  </p:cSld>
  <p:clrMapOvr>
    <a:masterClrMapping/>
  </p:clrMapOvr>
</p:sldLayout>
</file>

<file path=ppt/slideLayouts/slideLayout1785.xml><?xml version="1.0" encoding="utf-8"?>
<p:sldLayout xmlns:a="http://schemas.openxmlformats.org/drawingml/2006/main" xmlns:r="http://schemas.openxmlformats.org/officeDocument/2006/relationships" xmlns:p="http://schemas.openxmlformats.org/presentationml/2006/main" userDrawn="1">
  <p:cSld name="4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456683566"/>
      </p:ext>
    </p:extLst>
  </p:cSld>
  <p:clrMapOvr>
    <a:masterClrMapping/>
  </p:clrMapOvr>
</p:sldLayout>
</file>

<file path=ppt/slideLayouts/slideLayout1786.xml><?xml version="1.0" encoding="utf-8"?>
<p:sldLayout xmlns:a="http://schemas.openxmlformats.org/drawingml/2006/main" xmlns:r="http://schemas.openxmlformats.org/officeDocument/2006/relationships" xmlns:p="http://schemas.openxmlformats.org/presentationml/2006/main" userDrawn="1">
  <p:cSld name="4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2874925716"/>
      </p:ext>
    </p:extLst>
  </p:cSld>
  <p:clrMapOvr>
    <a:masterClrMapping/>
  </p:clrMapOvr>
</p:sldLayout>
</file>

<file path=ppt/slideLayouts/slideLayout1787.xml><?xml version="1.0" encoding="utf-8"?>
<p:sldLayout xmlns:a="http://schemas.openxmlformats.org/drawingml/2006/main" xmlns:r="http://schemas.openxmlformats.org/officeDocument/2006/relationships" xmlns:p="http://schemas.openxmlformats.org/presentationml/2006/main" userDrawn="1">
  <p:cSld name="4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2024/10/29</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45195687"/>
      </p:ext>
    </p:extLst>
  </p:cSld>
  <p:clrMapOvr>
    <a:masterClrMapping/>
  </p:clrMapOvr>
</p:sldLayout>
</file>

<file path=ppt/slideLayouts/slideLayout1788.xml><?xml version="1.0" encoding="utf-8"?>
<p:sldLayout xmlns:a="http://schemas.openxmlformats.org/drawingml/2006/main" xmlns:r="http://schemas.openxmlformats.org/officeDocument/2006/relationships" xmlns:p="http://schemas.openxmlformats.org/presentationml/2006/main" userDrawn="1">
  <p:cSld name="4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45828420"/>
      </p:ext>
    </p:extLst>
  </p:cSld>
  <p:clrMapOvr>
    <a:masterClrMapping/>
  </p:clrMapOvr>
</p:sldLayout>
</file>

<file path=ppt/slideLayouts/slideLayout1789.xml><?xml version="1.0" encoding="utf-8"?>
<p:sldLayout xmlns:a="http://schemas.openxmlformats.org/drawingml/2006/main" xmlns:r="http://schemas.openxmlformats.org/officeDocument/2006/relationships" xmlns:p="http://schemas.openxmlformats.org/presentationml/2006/main" userDrawn="1">
  <p:cSld name="40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2024/10/29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12384824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006110"/>
      </p:ext>
    </p:extLst>
  </p:cSld>
  <p:clrMapOvr>
    <a:masterClrMapping/>
  </p:clrMapOvr>
  <p:timing>
    <p:tnLst>
      <p:par>
        <p:cTn id="1" dur="indefinite" restart="never" nodeType="tmRoot"/>
      </p:par>
    </p:tnLst>
  </p:timing>
</p:sldLayout>
</file>

<file path=ppt/slideLayouts/slideLayout1790.xml><?xml version="1.0" encoding="utf-8"?>
<p:sldLayout xmlns:a="http://schemas.openxmlformats.org/drawingml/2006/main" xmlns:r="http://schemas.openxmlformats.org/officeDocument/2006/relationships" xmlns:p="http://schemas.openxmlformats.org/presentationml/2006/main" userDrawn="1">
  <p:cSld name="4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3213651189"/>
      </p:ext>
    </p:extLst>
  </p:cSld>
  <p:clrMapOvr>
    <a:masterClrMapping/>
  </p:clrMapOvr>
</p:sldLayout>
</file>

<file path=ppt/slideLayouts/slideLayout1791.xml><?xml version="1.0" encoding="utf-8"?>
<p:sldLayout xmlns:a="http://schemas.openxmlformats.org/drawingml/2006/main" xmlns:r="http://schemas.openxmlformats.org/officeDocument/2006/relationships" xmlns:p="http://schemas.openxmlformats.org/presentationml/2006/main" preserve="1" userDrawn="1">
  <p:cSld name="4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73045690"/>
      </p:ext>
    </p:extLst>
  </p:cSld>
  <p:clrMapOvr>
    <a:masterClrMapping/>
  </p:clrMapOvr>
</p:sldLayout>
</file>

<file path=ppt/slideLayouts/slideLayout1792.xml><?xml version="1.0" encoding="utf-8"?>
<p:sldLayout xmlns:a="http://schemas.openxmlformats.org/drawingml/2006/main" xmlns:r="http://schemas.openxmlformats.org/officeDocument/2006/relationships" xmlns:p="http://schemas.openxmlformats.org/presentationml/2006/main" preserve="1" userDrawn="1">
  <p:cSld name="41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76813689"/>
      </p:ext>
    </p:extLst>
  </p:cSld>
  <p:clrMapOvr>
    <a:masterClrMapping/>
  </p:clrMapOvr>
</p:sldLayout>
</file>

<file path=ppt/slideLayouts/slideLayout1793.xml><?xml version="1.0" encoding="utf-8"?>
<p:sldLayout xmlns:a="http://schemas.openxmlformats.org/drawingml/2006/main" xmlns:r="http://schemas.openxmlformats.org/officeDocument/2006/relationships" xmlns:p="http://schemas.openxmlformats.org/presentationml/2006/main" preserve="1" userDrawn="1">
  <p:cSld name="41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16129888"/>
      </p:ext>
    </p:extLst>
  </p:cSld>
  <p:clrMapOvr>
    <a:masterClrMapping/>
  </p:clrMapOvr>
</p:sldLayout>
</file>

<file path=ppt/slideLayouts/slideLayout1794.xml><?xml version="1.0" encoding="utf-8"?>
<p:sldLayout xmlns:a="http://schemas.openxmlformats.org/drawingml/2006/main" xmlns:r="http://schemas.openxmlformats.org/officeDocument/2006/relationships" xmlns:p="http://schemas.openxmlformats.org/presentationml/2006/main" preserve="1" userDrawn="1">
  <p:cSld name="41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02697875"/>
      </p:ext>
    </p:extLst>
  </p:cSld>
  <p:clrMapOvr>
    <a:masterClrMapping/>
  </p:clrMapOvr>
</p:sldLayout>
</file>

<file path=ppt/slideLayouts/slideLayout1795.xml><?xml version="1.0" encoding="utf-8"?>
<p:sldLayout xmlns:a="http://schemas.openxmlformats.org/drawingml/2006/main" xmlns:r="http://schemas.openxmlformats.org/officeDocument/2006/relationships" xmlns:p="http://schemas.openxmlformats.org/presentationml/2006/main" preserve="1" userDrawn="1">
  <p:cSld name="41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40943595"/>
      </p:ext>
    </p:extLst>
  </p:cSld>
  <p:clrMapOvr>
    <a:masterClrMapping/>
  </p:clrMapOvr>
</p:sldLayout>
</file>

<file path=ppt/slideLayouts/slideLayout1796.xml><?xml version="1.0" encoding="utf-8"?>
<p:sldLayout xmlns:a="http://schemas.openxmlformats.org/drawingml/2006/main" xmlns:r="http://schemas.openxmlformats.org/officeDocument/2006/relationships" xmlns:p="http://schemas.openxmlformats.org/presentationml/2006/main" preserve="1" userDrawn="1">
  <p:cSld name="41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11293418"/>
      </p:ext>
    </p:extLst>
  </p:cSld>
  <p:clrMapOvr>
    <a:masterClrMapping/>
  </p:clrMapOvr>
</p:sldLayout>
</file>

<file path=ppt/slideLayouts/slideLayout1797.xml><?xml version="1.0" encoding="utf-8"?>
<p:sldLayout xmlns:a="http://schemas.openxmlformats.org/drawingml/2006/main" xmlns:r="http://schemas.openxmlformats.org/officeDocument/2006/relationships" xmlns:p="http://schemas.openxmlformats.org/presentationml/2006/main" userDrawn="1">
  <p:cSld name="4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566507194"/>
      </p:ext>
    </p:extLst>
  </p:cSld>
  <p:clrMapOvr>
    <a:masterClrMapping/>
  </p:clrMapOvr>
</p:sldLayout>
</file>

<file path=ppt/slideLayouts/slideLayout1798.xml><?xml version="1.0" encoding="utf-8"?>
<p:sldLayout xmlns:a="http://schemas.openxmlformats.org/drawingml/2006/main" xmlns:r="http://schemas.openxmlformats.org/officeDocument/2006/relationships" xmlns:p="http://schemas.openxmlformats.org/presentationml/2006/main" userDrawn="1">
  <p:cSld name="4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093177398"/>
      </p:ext>
    </p:extLst>
  </p:cSld>
  <p:clrMapOvr>
    <a:masterClrMapping/>
  </p:clrMapOvr>
</p:sldLayout>
</file>

<file path=ppt/slideLayouts/slideLayout1799.xml><?xml version="1.0" encoding="utf-8"?>
<p:sldLayout xmlns:a="http://schemas.openxmlformats.org/drawingml/2006/main" xmlns:r="http://schemas.openxmlformats.org/officeDocument/2006/relationships" xmlns:p="http://schemas.openxmlformats.org/presentationml/2006/main" userDrawn="1">
  <p:cSld name="4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912988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277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361428"/>
      </p:ext>
    </p:extLst>
  </p:cSld>
  <p:clrMapOvr>
    <a:masterClrMapping/>
  </p:clrMapOvr>
  <p:timing>
    <p:tnLst>
      <p:par>
        <p:cTn id="1" dur="indefinite" restart="never" nodeType="tmRoot"/>
      </p:par>
    </p:tnLst>
  </p:timing>
</p:sldLayout>
</file>

<file path=ppt/slideLayouts/slideLayout1800.xml><?xml version="1.0" encoding="utf-8"?>
<p:sldLayout xmlns:a="http://schemas.openxmlformats.org/drawingml/2006/main" xmlns:r="http://schemas.openxmlformats.org/officeDocument/2006/relationships" xmlns:p="http://schemas.openxmlformats.org/presentationml/2006/main" userDrawn="1">
  <p:cSld name="4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804495074"/>
      </p:ext>
    </p:extLst>
  </p:cSld>
  <p:clrMapOvr>
    <a:masterClrMapping/>
  </p:clrMapOvr>
</p:sldLayout>
</file>

<file path=ppt/slideLayouts/slideLayout1801.xml><?xml version="1.0" encoding="utf-8"?>
<p:sldLayout xmlns:a="http://schemas.openxmlformats.org/drawingml/2006/main" xmlns:r="http://schemas.openxmlformats.org/officeDocument/2006/relationships" xmlns:p="http://schemas.openxmlformats.org/presentationml/2006/main" userDrawn="1">
  <p:cSld name="4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674723545"/>
      </p:ext>
    </p:extLst>
  </p:cSld>
  <p:clrMapOvr>
    <a:masterClrMapping/>
  </p:clrMapOvr>
</p:sldLayout>
</file>

<file path=ppt/slideLayouts/slideLayout1802.xml><?xml version="1.0" encoding="utf-8"?>
<p:sldLayout xmlns:a="http://schemas.openxmlformats.org/drawingml/2006/main" xmlns:r="http://schemas.openxmlformats.org/officeDocument/2006/relationships" xmlns:p="http://schemas.openxmlformats.org/presentationml/2006/main" userDrawn="1">
  <p:cSld name="4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257310067"/>
      </p:ext>
    </p:extLst>
  </p:cSld>
  <p:clrMapOvr>
    <a:masterClrMapping/>
  </p:clrMapOvr>
</p:sldLayout>
</file>

<file path=ppt/slideLayouts/slideLayout1803.xml><?xml version="1.0" encoding="utf-8"?>
<p:sldLayout xmlns:a="http://schemas.openxmlformats.org/drawingml/2006/main" xmlns:r="http://schemas.openxmlformats.org/officeDocument/2006/relationships" xmlns:p="http://schemas.openxmlformats.org/presentationml/2006/main" userDrawn="1">
  <p:cSld name="4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829215271"/>
      </p:ext>
    </p:extLst>
  </p:cSld>
  <p:clrMapOvr>
    <a:masterClrMapping/>
  </p:clrMapOvr>
</p:sldLayout>
</file>

<file path=ppt/slideLayouts/slideLayout1804.xml><?xml version="1.0" encoding="utf-8"?>
<p:sldLayout xmlns:a="http://schemas.openxmlformats.org/drawingml/2006/main" xmlns:r="http://schemas.openxmlformats.org/officeDocument/2006/relationships" xmlns:p="http://schemas.openxmlformats.org/presentationml/2006/main" userDrawn="1">
  <p:cSld name="4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608516729"/>
      </p:ext>
    </p:extLst>
  </p:cSld>
  <p:clrMapOvr>
    <a:masterClrMapping/>
  </p:clrMapOvr>
</p:sldLayout>
</file>

<file path=ppt/slideLayouts/slideLayout1805.xml><?xml version="1.0" encoding="utf-8"?>
<p:sldLayout xmlns:a="http://schemas.openxmlformats.org/drawingml/2006/main" xmlns:r="http://schemas.openxmlformats.org/officeDocument/2006/relationships" xmlns:p="http://schemas.openxmlformats.org/presentationml/2006/main" userDrawn="1">
  <p:cSld name="4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980518596"/>
      </p:ext>
    </p:extLst>
  </p:cSld>
  <p:clrMapOvr>
    <a:masterClrMapping/>
  </p:clrMapOvr>
</p:sldLayout>
</file>

<file path=ppt/slideLayouts/slideLayout1806.xml><?xml version="1.0" encoding="utf-8"?>
<p:sldLayout xmlns:a="http://schemas.openxmlformats.org/drawingml/2006/main" xmlns:r="http://schemas.openxmlformats.org/officeDocument/2006/relationships" xmlns:p="http://schemas.openxmlformats.org/presentationml/2006/main" userDrawn="1">
  <p:cSld name="4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564930634"/>
      </p:ext>
    </p:extLst>
  </p:cSld>
  <p:clrMapOvr>
    <a:masterClrMapping/>
  </p:clrMapOvr>
</p:sldLayout>
</file>

<file path=ppt/slideLayouts/slideLayout1807.xml><?xml version="1.0" encoding="utf-8"?>
<p:sldLayout xmlns:a="http://schemas.openxmlformats.org/drawingml/2006/main" xmlns:r="http://schemas.openxmlformats.org/officeDocument/2006/relationships" xmlns:p="http://schemas.openxmlformats.org/presentationml/2006/main" userDrawn="1">
  <p:cSld name="4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2024/10/29</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333366485"/>
      </p:ext>
    </p:extLst>
  </p:cSld>
  <p:clrMapOvr>
    <a:masterClrMapping/>
  </p:clrMapOvr>
</p:sldLayout>
</file>

<file path=ppt/slideLayouts/slideLayout1808.xml><?xml version="1.0" encoding="utf-8"?>
<p:sldLayout xmlns:a="http://schemas.openxmlformats.org/drawingml/2006/main" xmlns:r="http://schemas.openxmlformats.org/officeDocument/2006/relationships" xmlns:p="http://schemas.openxmlformats.org/presentationml/2006/main" userDrawn="1">
  <p:cSld name="4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282734204"/>
      </p:ext>
    </p:extLst>
  </p:cSld>
  <p:clrMapOvr>
    <a:masterClrMapping/>
  </p:clrMapOvr>
</p:sldLayout>
</file>

<file path=ppt/slideLayouts/slideLayout1809.xml><?xml version="1.0" encoding="utf-8"?>
<p:sldLayout xmlns:a="http://schemas.openxmlformats.org/drawingml/2006/main" xmlns:r="http://schemas.openxmlformats.org/officeDocument/2006/relationships" xmlns:p="http://schemas.openxmlformats.org/presentationml/2006/main" userDrawn="1">
  <p:cSld name="4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5691567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269536"/>
      </p:ext>
    </p:extLst>
  </p:cSld>
  <p:clrMapOvr>
    <a:masterClrMapping/>
  </p:clrMapOvr>
  <p:timing>
    <p:tnLst>
      <p:par>
        <p:cTn id="1" dur="indefinite" restart="never" nodeType="tmRoot"/>
      </p:par>
    </p:tnLst>
  </p:timing>
</p:sldLayout>
</file>

<file path=ppt/slideLayouts/slideLayout1810.xml><?xml version="1.0" encoding="utf-8"?>
<p:sldLayout xmlns:a="http://schemas.openxmlformats.org/drawingml/2006/main" xmlns:r="http://schemas.openxmlformats.org/officeDocument/2006/relationships" xmlns:p="http://schemas.openxmlformats.org/presentationml/2006/main" userDrawn="1">
  <p:cSld name="4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699394418"/>
      </p:ext>
    </p:extLst>
  </p:cSld>
  <p:clrMapOvr>
    <a:masterClrMapping/>
  </p:clrMapOvr>
</p:sldLayout>
</file>

<file path=ppt/slideLayouts/slideLayout1811.xml><?xml version="1.0" encoding="utf-8"?>
<p:sldLayout xmlns:a="http://schemas.openxmlformats.org/drawingml/2006/main" xmlns:r="http://schemas.openxmlformats.org/officeDocument/2006/relationships" xmlns:p="http://schemas.openxmlformats.org/presentationml/2006/main" userDrawn="1">
  <p:cSld name="6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40065"/>
      </p:ext>
    </p:extLst>
  </p:cSld>
  <p:clrMapOvr>
    <a:masterClrMapping/>
  </p:clrMapOvr>
  <p:transition spd="slow" advClick="0" advTm="0">
    <p:random/>
  </p:transition>
</p:sldLayout>
</file>

<file path=ppt/slideLayouts/slideLayout1812.xml><?xml version="1.0" encoding="utf-8"?>
<p:sldLayout xmlns:a="http://schemas.openxmlformats.org/drawingml/2006/main" xmlns:r="http://schemas.openxmlformats.org/officeDocument/2006/relationships" xmlns:p="http://schemas.openxmlformats.org/presentationml/2006/main" userDrawn="1">
  <p:cSld name="4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97142230"/>
      </p:ext>
    </p:extLst>
  </p:cSld>
  <p:clrMapOvr>
    <a:masterClrMapping/>
  </p:clrMapOvr>
</p:sldLayout>
</file>

<file path=ppt/slideLayouts/slideLayout18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788545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14.xml><?xml version="1.0" encoding="utf-8"?>
<p:sldLayout xmlns:a="http://schemas.openxmlformats.org/drawingml/2006/main" xmlns:r="http://schemas.openxmlformats.org/officeDocument/2006/relationships" xmlns:p="http://schemas.openxmlformats.org/presentationml/2006/main" userDrawn="1">
  <p:cSld name="4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defTabSz="457200">
              <a:defRPr/>
            </a:pPr>
            <a:fld id="{88F34C8F-72E3-4972-B8B1-DEDD989F7B1D}"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defTabSz="457200">
              <a:defRPr/>
            </a:pPr>
            <a:fld id="{70469CD0-C520-4E49-85BC-EE4F185405EA}" type="slidenum">
              <a:rPr lang="zh-CN" altLang="en-US"/>
              <a:pPr defTabSz="457200">
                <a:defRPr/>
              </a:pPr>
              <a:t>‹#›</a:t>
            </a:fld>
            <a:endParaRPr lang="zh-CN" altLang="en-US"/>
          </a:p>
        </p:txBody>
      </p:sp>
    </p:spTree>
    <p:extLst>
      <p:ext uri="{BB962C8B-B14F-4D97-AF65-F5344CB8AC3E}">
        <p14:creationId xmlns:p14="http://schemas.microsoft.com/office/powerpoint/2010/main" val="2079191696"/>
      </p:ext>
    </p:extLst>
  </p:cSld>
  <p:clrMapOvr>
    <a:masterClrMapping/>
  </p:clrMapOvr>
</p:sldLayout>
</file>

<file path=ppt/slideLayouts/slideLayout1815.xml><?xml version="1.0" encoding="utf-8"?>
<p:sldLayout xmlns:a="http://schemas.openxmlformats.org/drawingml/2006/main" xmlns:r="http://schemas.openxmlformats.org/officeDocument/2006/relationships" xmlns:p="http://schemas.openxmlformats.org/presentationml/2006/main" userDrawn="1">
  <p:cSld name="6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9035060"/>
      </p:ext>
    </p:extLst>
  </p:cSld>
  <p:clrMapOvr>
    <a:masterClrMapping/>
  </p:clrMapOvr>
  <p:transition spd="slow" advTm="3000"/>
</p:sldLayout>
</file>

<file path=ppt/slideLayouts/slideLayout1816.xml><?xml version="1.0" encoding="utf-8"?>
<p:sldLayout xmlns:a="http://schemas.openxmlformats.org/drawingml/2006/main" xmlns:r="http://schemas.openxmlformats.org/officeDocument/2006/relationships" xmlns:p="http://schemas.openxmlformats.org/presentationml/2006/main" userDrawn="1">
  <p:cSld name="4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75326088"/>
      </p:ext>
    </p:extLst>
  </p:cSld>
  <p:clrMapOvr>
    <a:masterClrMapping/>
  </p:clrMapOvr>
</p:sldLayout>
</file>

<file path=ppt/slideLayouts/slideLayout1817.xml><?xml version="1.0" encoding="utf-8"?>
<p:sldLayout xmlns:a="http://schemas.openxmlformats.org/drawingml/2006/main" xmlns:r="http://schemas.openxmlformats.org/officeDocument/2006/relationships" xmlns:p="http://schemas.openxmlformats.org/presentationml/2006/main" userDrawn="1">
  <p:cSld name="4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3254743457"/>
      </p:ext>
    </p:extLst>
  </p:cSld>
  <p:clrMapOvr>
    <a:masterClrMapping/>
  </p:clrMapOvr>
</p:sldLayout>
</file>

<file path=ppt/slideLayouts/slideLayout1818.xml><?xml version="1.0" encoding="utf-8"?>
<p:sldLayout xmlns:a="http://schemas.openxmlformats.org/drawingml/2006/main" xmlns:r="http://schemas.openxmlformats.org/officeDocument/2006/relationships" xmlns:p="http://schemas.openxmlformats.org/presentationml/2006/main" userDrawn="1">
  <p:cSld name="6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2024/10/29</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509443605"/>
      </p:ext>
    </p:extLst>
  </p:cSld>
  <p:clrMapOvr>
    <a:masterClrMapping/>
  </p:clrMapOvr>
  <p:transition spd="slow" advTm="3000">
    <p:random/>
  </p:transition>
</p:sldLayout>
</file>

<file path=ppt/slideLayouts/slideLayout1819.xml><?xml version="1.0" encoding="utf-8"?>
<p:sldLayout xmlns:a="http://schemas.openxmlformats.org/drawingml/2006/main" xmlns:r="http://schemas.openxmlformats.org/officeDocument/2006/relationships" xmlns:p="http://schemas.openxmlformats.org/presentationml/2006/main" userDrawn="1">
  <p:cSld name="4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54718876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634010"/>
      </p:ext>
    </p:extLst>
  </p:cSld>
  <p:clrMapOvr>
    <a:masterClrMapping/>
  </p:clrMapOvr>
  <p:timing>
    <p:tnLst>
      <p:par>
        <p:cTn id="1" dur="indefinite" restart="never" nodeType="tmRoot"/>
      </p:par>
    </p:tnLst>
  </p:timing>
</p:sldLayout>
</file>

<file path=ppt/slideLayouts/slideLayout18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3925671"/>
      </p:ext>
    </p:extLst>
  </p:cSld>
  <p:clrMapOvr>
    <a:masterClrMapping/>
  </p:clrMapOvr>
</p:sldLayout>
</file>

<file path=ppt/slideLayouts/slideLayout18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8207263"/>
      </p:ext>
    </p:extLst>
  </p:cSld>
  <p:clrMapOvr>
    <a:masterClrMapping/>
  </p:clrMapOvr>
</p:sldLayout>
</file>

<file path=ppt/slideLayouts/slideLayout18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5576246"/>
      </p:ext>
    </p:extLst>
  </p:cSld>
  <p:clrMapOvr>
    <a:masterClrMapping/>
  </p:clrMapOvr>
</p:sldLayout>
</file>

<file path=ppt/slideLayouts/slideLayout18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1519787"/>
      </p:ext>
    </p:extLst>
  </p:cSld>
  <p:clrMapOvr>
    <a:masterClrMapping/>
  </p:clrMapOvr>
</p:sldLayout>
</file>

<file path=ppt/slideLayouts/slideLayout18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6372001"/>
      </p:ext>
    </p:extLst>
  </p:cSld>
  <p:clrMapOvr>
    <a:masterClrMapping/>
  </p:clrMapOvr>
</p:sldLayout>
</file>

<file path=ppt/slideLayouts/slideLayout18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03661333"/>
      </p:ext>
    </p:extLst>
  </p:cSld>
  <p:clrMapOvr>
    <a:masterClrMapping/>
  </p:clrMapOvr>
</p:sldLayout>
</file>

<file path=ppt/slideLayouts/slideLayout18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2526824"/>
      </p:ext>
    </p:extLst>
  </p:cSld>
  <p:clrMapOvr>
    <a:masterClrMapping/>
  </p:clrMapOvr>
</p:sldLayout>
</file>

<file path=ppt/slideLayouts/slideLayout18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13476872"/>
      </p:ext>
    </p:extLst>
  </p:cSld>
  <p:clrMapOvr>
    <a:masterClrMapping/>
  </p:clrMapOvr>
</p:sldLayout>
</file>

<file path=ppt/slideLayouts/slideLayout18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65177449"/>
      </p:ext>
    </p:extLst>
  </p:cSld>
  <p:clrMapOvr>
    <a:masterClrMapping/>
  </p:clrMapOvr>
</p:sldLayout>
</file>

<file path=ppt/slideLayouts/slideLayout18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220550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743740"/>
      </p:ext>
    </p:extLst>
  </p:cSld>
  <p:clrMapOvr>
    <a:masterClrMapping/>
  </p:clrMapOvr>
  <p:timing>
    <p:tnLst>
      <p:par>
        <p:cTn id="1" dur="indefinite" restart="never" nodeType="tmRoot"/>
      </p:par>
    </p:tnLst>
  </p:timing>
</p:sldLayout>
</file>

<file path=ppt/slideLayouts/slideLayout183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73170509"/>
      </p:ext>
    </p:extLst>
  </p:cSld>
  <p:clrMapOvr>
    <a:masterClrMapping/>
  </p:clrMapOvr>
</p:sldLayout>
</file>

<file path=ppt/slideLayouts/slideLayout18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6930319"/>
      </p:ext>
    </p:extLst>
  </p:cSld>
  <p:clrMapOvr>
    <a:masterClrMapping/>
  </p:clrMapOvr>
  <p:timing>
    <p:tnLst>
      <p:par>
        <p:cTn id="1" dur="indefinite" restart="never" nodeType="tmRoot"/>
      </p:par>
    </p:tnLst>
  </p:timing>
</p:sldLayout>
</file>

<file path=ppt/slideLayouts/slideLayout18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27274"/>
      </p:ext>
    </p:extLst>
  </p:cSld>
  <p:clrMapOvr>
    <a:masterClrMapping/>
  </p:clrMapOvr>
  <p:timing>
    <p:tnLst>
      <p:par>
        <p:cTn id="1" dur="indefinite" restart="never" nodeType="tmRoot"/>
      </p:par>
    </p:tnLst>
  </p:timing>
</p:sldLayout>
</file>

<file path=ppt/slideLayouts/slideLayout18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627196"/>
      </p:ext>
    </p:extLst>
  </p:cSld>
  <p:clrMapOvr>
    <a:masterClrMapping/>
  </p:clrMapOvr>
  <p:timing>
    <p:tnLst>
      <p:par>
        <p:cTn id="1" dur="indefinite" restart="never" nodeType="tmRoot"/>
      </p:par>
    </p:tnLst>
  </p:timing>
</p:sldLayout>
</file>

<file path=ppt/slideLayouts/slideLayout18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515662"/>
      </p:ext>
    </p:extLst>
  </p:cSld>
  <p:clrMapOvr>
    <a:masterClrMapping/>
  </p:clrMapOvr>
  <p:timing>
    <p:tnLst>
      <p:par>
        <p:cTn id="1" dur="indefinite" restart="never" nodeType="tmRoot"/>
      </p:par>
    </p:tnLst>
  </p:timing>
</p:sldLayout>
</file>

<file path=ppt/slideLayouts/slideLayout18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46908"/>
      </p:ext>
    </p:extLst>
  </p:cSld>
  <p:clrMapOvr>
    <a:masterClrMapping/>
  </p:clrMapOvr>
  <p:timing>
    <p:tnLst>
      <p:par>
        <p:cTn id="1" dur="indefinite" restart="never" nodeType="tmRoot"/>
      </p:par>
    </p:tnLst>
  </p:timing>
</p:sldLayout>
</file>

<file path=ppt/slideLayouts/slideLayout18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8851198"/>
      </p:ext>
    </p:extLst>
  </p:cSld>
  <p:clrMapOvr>
    <a:masterClrMapping/>
  </p:clrMapOvr>
  <p:timing>
    <p:tnLst>
      <p:par>
        <p:cTn id="1" dur="indefinite" restart="never" nodeType="tmRoot"/>
      </p:par>
    </p:tnLst>
  </p:timing>
</p:sldLayout>
</file>

<file path=ppt/slideLayouts/slideLayout183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523285"/>
      </p:ext>
    </p:extLst>
  </p:cSld>
  <p:clrMapOvr>
    <a:masterClrMapping/>
  </p:clrMapOvr>
  <p:timing>
    <p:tnLst>
      <p:par>
        <p:cTn id="1" dur="indefinite" restart="never" nodeType="tmRoot"/>
      </p:par>
    </p:tnLst>
  </p:timing>
</p:sldLayout>
</file>

<file path=ppt/slideLayouts/slideLayout18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3782339"/>
      </p:ext>
    </p:extLst>
  </p:cSld>
  <p:clrMapOvr>
    <a:masterClrMapping/>
  </p:clrMapOvr>
  <p:timing>
    <p:tnLst>
      <p:par>
        <p:cTn id="1" dur="indefinite" restart="never" nodeType="tmRoot"/>
      </p:par>
    </p:tnLst>
  </p:timing>
</p:sldLayout>
</file>

<file path=ppt/slideLayouts/slideLayout18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386860"/>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048559"/>
      </p:ext>
    </p:extLst>
  </p:cSld>
  <p:clrMapOvr>
    <a:masterClrMapping/>
  </p:clrMapOvr>
  <p:timing>
    <p:tnLst>
      <p:par>
        <p:cTn id="1" dur="indefinite" restart="never" nodeType="tmRoot"/>
      </p:par>
    </p:tnLst>
  </p:timing>
</p:sldLayout>
</file>

<file path=ppt/slideLayouts/slideLayout18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083146"/>
      </p:ext>
    </p:extLst>
  </p:cSld>
  <p:clrMapOvr>
    <a:masterClrMapping/>
  </p:clrMapOvr>
  <p:timing>
    <p:tnLst>
      <p:par>
        <p:cTn id="1" dur="indefinite" restart="never" nodeType="tmRoot"/>
      </p:par>
    </p:tnLst>
  </p:timing>
</p:sldLayout>
</file>

<file path=ppt/slideLayouts/slideLayout184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968029"/>
      </p:ext>
    </p:extLst>
  </p:cSld>
  <p:clrMapOvr>
    <a:masterClrMapping/>
  </p:clrMapOvr>
  <p:timing>
    <p:tnLst>
      <p:par>
        <p:cTn id="1" dur="indefinite" restart="never" nodeType="tmRoot"/>
      </p:par>
    </p:tnLst>
  </p:timing>
</p:sldLayout>
</file>

<file path=ppt/slideLayouts/slideLayout184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329614"/>
      </p:ext>
    </p:extLst>
  </p:cSld>
  <p:clrMapOvr>
    <a:masterClrMapping/>
  </p:clrMapOvr>
  <p:timing>
    <p:tnLst>
      <p:par>
        <p:cTn id="1" dur="indefinite" restart="never" nodeType="tmRoot"/>
      </p:par>
    </p:tnLst>
  </p:timing>
</p:sldLayout>
</file>

<file path=ppt/slideLayouts/slideLayout184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407177"/>
      </p:ext>
    </p:extLst>
  </p:cSld>
  <p:clrMapOvr>
    <a:masterClrMapping/>
  </p:clrMapOvr>
  <p:timing>
    <p:tnLst>
      <p:par>
        <p:cTn id="1" dur="indefinite" restart="never" nodeType="tmRoot"/>
      </p:par>
    </p:tnLst>
  </p:timing>
</p:sldLayout>
</file>

<file path=ppt/slideLayouts/slideLayout184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6964344"/>
      </p:ext>
    </p:extLst>
  </p:cSld>
  <p:clrMapOvr>
    <a:masterClrMapping/>
  </p:clrMapOvr>
  <p:timing>
    <p:tnLst>
      <p:par>
        <p:cTn id="1" dur="indefinite" restart="never" nodeType="tmRoot"/>
      </p:par>
    </p:tnLst>
  </p:timing>
</p:sldLayout>
</file>

<file path=ppt/slideLayouts/slideLayout184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408736"/>
      </p:ext>
    </p:extLst>
  </p:cSld>
  <p:clrMapOvr>
    <a:masterClrMapping/>
  </p:clrMapOvr>
  <p:timing>
    <p:tnLst>
      <p:par>
        <p:cTn id="1" dur="indefinite" restart="never" nodeType="tmRoot"/>
      </p:par>
    </p:tnLst>
  </p:timing>
</p:sldLayout>
</file>

<file path=ppt/slideLayouts/slideLayout184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380223"/>
      </p:ext>
    </p:extLst>
  </p:cSld>
  <p:clrMapOvr>
    <a:masterClrMapping/>
  </p:clrMapOvr>
  <p:timing>
    <p:tnLst>
      <p:par>
        <p:cTn id="1" dur="indefinite" restart="never" nodeType="tmRoot"/>
      </p:par>
    </p:tnLst>
  </p:timing>
</p:sldLayout>
</file>

<file path=ppt/slideLayouts/slideLayout1847.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118763"/>
      </p:ext>
    </p:extLst>
  </p:cSld>
  <p:clrMapOvr>
    <a:masterClrMapping/>
  </p:clrMapOvr>
  <p:timing>
    <p:tnLst>
      <p:par>
        <p:cTn id="1" dur="indefinite" restart="never" nodeType="tmRoot"/>
      </p:par>
    </p:tnLst>
  </p:timing>
</p:sldLayout>
</file>

<file path=ppt/slideLayouts/slideLayout1848.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2379538"/>
      </p:ext>
    </p:extLst>
  </p:cSld>
  <p:clrMapOvr>
    <a:masterClrMapping/>
  </p:clrMapOvr>
  <p:timing>
    <p:tnLst>
      <p:par>
        <p:cTn id="1" dur="indefinite" restart="never" nodeType="tmRoot"/>
      </p:par>
    </p:tnLst>
  </p:timing>
</p:sldLayout>
</file>

<file path=ppt/slideLayouts/slideLayout184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4629329"/>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8873204"/>
      </p:ext>
    </p:extLst>
  </p:cSld>
  <p:clrMapOvr>
    <a:masterClrMapping/>
  </p:clrMapOvr>
  <p:timing>
    <p:tnLst>
      <p:par>
        <p:cTn id="1" dur="indefinite" restart="never" nodeType="tmRoot"/>
      </p:par>
    </p:tnLst>
  </p:timing>
</p:sldLayout>
</file>

<file path=ppt/slideLayouts/slideLayout185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918003"/>
      </p:ext>
    </p:extLst>
  </p:cSld>
  <p:clrMapOvr>
    <a:masterClrMapping/>
  </p:clrMapOvr>
  <p:timing>
    <p:tnLst>
      <p:par>
        <p:cTn id="1" dur="indefinite" restart="never" nodeType="tmRoot"/>
      </p:par>
    </p:tnLst>
  </p:timing>
</p:sldLayout>
</file>

<file path=ppt/slideLayouts/slideLayout185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9261996"/>
      </p:ext>
    </p:extLst>
  </p:cSld>
  <p:clrMapOvr>
    <a:masterClrMapping/>
  </p:clrMapOvr>
  <p:timing>
    <p:tnLst>
      <p:par>
        <p:cTn id="1" dur="indefinite" restart="never" nodeType="tmRoot"/>
      </p:par>
    </p:tnLst>
  </p:timing>
</p:sldLayout>
</file>

<file path=ppt/slideLayouts/slideLayout185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8078600"/>
      </p:ext>
    </p:extLst>
  </p:cSld>
  <p:clrMapOvr>
    <a:masterClrMapping/>
  </p:clrMapOvr>
  <p:timing>
    <p:tnLst>
      <p:par>
        <p:cTn id="1" dur="indefinite" restart="never" nodeType="tmRoot"/>
      </p:par>
    </p:tnLst>
  </p:timing>
</p:sldLayout>
</file>

<file path=ppt/slideLayouts/slideLayout185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30083851"/>
      </p:ext>
    </p:extLst>
  </p:cSld>
  <p:clrMapOvr>
    <a:masterClrMapping/>
  </p:clrMapOvr>
  <p:timing>
    <p:tnLst>
      <p:par>
        <p:cTn id="1" dur="indefinite" restart="never" nodeType="tmRoot"/>
      </p:par>
    </p:tnLst>
  </p:timing>
</p:sldLayout>
</file>

<file path=ppt/slideLayouts/slideLayout185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38778626"/>
      </p:ext>
    </p:extLst>
  </p:cSld>
  <p:clrMapOvr>
    <a:masterClrMapping/>
  </p:clrMapOvr>
  <p:timing>
    <p:tnLst>
      <p:par>
        <p:cTn id="1" dur="indefinite" restart="never" nodeType="tmRoot"/>
      </p:par>
    </p:tnLst>
  </p:timing>
</p:sldLayout>
</file>

<file path=ppt/slideLayouts/slideLayout185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76502811"/>
      </p:ext>
    </p:extLst>
  </p:cSld>
  <p:clrMapOvr>
    <a:masterClrMapping/>
  </p:clrMapOvr>
  <p:timing>
    <p:tnLst>
      <p:par>
        <p:cTn id="1" dur="indefinite" restart="never" nodeType="tmRoot"/>
      </p:par>
    </p:tnLst>
  </p:timing>
</p:sldLayout>
</file>

<file path=ppt/slideLayouts/slideLayout185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57485902"/>
      </p:ext>
    </p:extLst>
  </p:cSld>
  <p:clrMapOvr>
    <a:masterClrMapping/>
  </p:clrMapOvr>
  <p:timing>
    <p:tnLst>
      <p:par>
        <p:cTn id="1" dur="indefinite" restart="never" nodeType="tmRoot"/>
      </p:par>
    </p:tnLst>
  </p:timing>
</p:sldLayout>
</file>

<file path=ppt/slideLayouts/slideLayout185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07684536"/>
      </p:ext>
    </p:extLst>
  </p:cSld>
  <p:clrMapOvr>
    <a:masterClrMapping/>
  </p:clrMapOvr>
  <p:timing>
    <p:tnLst>
      <p:par>
        <p:cTn id="1" dur="indefinite" restart="never" nodeType="tmRoot"/>
      </p:par>
    </p:tnLst>
  </p:timing>
</p:sldLayout>
</file>

<file path=ppt/slideLayouts/slideLayout185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69081164"/>
      </p:ext>
    </p:extLst>
  </p:cSld>
  <p:clrMapOvr>
    <a:masterClrMapping/>
  </p:clrMapOvr>
</p:sldLayout>
</file>

<file path=ppt/slideLayouts/slideLayout185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558205"/>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75865"/>
      </p:ext>
    </p:extLst>
  </p:cSld>
  <p:clrMapOvr>
    <a:masterClrMapping/>
  </p:clrMapOvr>
  <p:timing>
    <p:tnLst>
      <p:par>
        <p:cTn id="1" dur="indefinite" restart="never" nodeType="tmRoot"/>
      </p:par>
    </p:tnLst>
  </p:timing>
</p:sldLayout>
</file>

<file path=ppt/slideLayouts/slideLayout1860.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3494399"/>
      </p:ext>
    </p:extLst>
  </p:cSld>
  <p:clrMapOvr>
    <a:masterClrMapping/>
  </p:clrMapOvr>
</p:sldLayout>
</file>

<file path=ppt/slideLayouts/slideLayout1861.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726839"/>
      </p:ext>
    </p:extLst>
  </p:cSld>
  <p:clrMapOvr>
    <a:masterClrMapping/>
  </p:clrMapOvr>
  <p:timing>
    <p:tnLst>
      <p:par>
        <p:cTn id="1" dur="indefinite" restart="never" nodeType="tmRoot"/>
      </p:par>
    </p:tnLst>
  </p:timing>
</p:sldLayout>
</file>

<file path=ppt/slideLayouts/slideLayout1862.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72583479"/>
      </p:ext>
    </p:extLst>
  </p:cSld>
  <p:clrMapOvr>
    <a:masterClrMapping/>
  </p:clrMapOvr>
</p:sldLayout>
</file>

<file path=ppt/slideLayouts/slideLayout1863.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658208"/>
      </p:ext>
    </p:extLst>
  </p:cSld>
  <p:clrMapOvr>
    <a:masterClrMapping/>
  </p:clrMapOvr>
  <p:timing>
    <p:tnLst>
      <p:par>
        <p:cTn id="1" dur="indefinite" restart="never" nodeType="tmRoot"/>
      </p:par>
    </p:tnLst>
  </p:timing>
</p:sldLayout>
</file>

<file path=ppt/slideLayouts/slideLayout1864.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554352998"/>
      </p:ext>
    </p:extLst>
  </p:cSld>
  <p:clrMapOvr>
    <a:masterClrMapping/>
  </p:clrMapOvr>
</p:sldLayout>
</file>

<file path=ppt/slideLayouts/slideLayout1865.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3888158"/>
      </p:ext>
    </p:extLst>
  </p:cSld>
  <p:clrMapOvr>
    <a:masterClrMapping/>
  </p:clrMapOvr>
  <p:timing>
    <p:tnLst>
      <p:par>
        <p:cTn id="1" dur="indefinite" restart="never" nodeType="tmRoot"/>
      </p:par>
    </p:tnLst>
  </p:timing>
</p:sldLayout>
</file>

<file path=ppt/slideLayouts/slideLayout1866.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8462822"/>
      </p:ext>
    </p:extLst>
  </p:cSld>
  <p:clrMapOvr>
    <a:masterClrMapping/>
  </p:clrMapOvr>
</p:sldLayout>
</file>

<file path=ppt/slideLayouts/slideLayout1867.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828068"/>
      </p:ext>
    </p:extLst>
  </p:cSld>
  <p:clrMapOvr>
    <a:masterClrMapping/>
  </p:clrMapOvr>
  <p:timing>
    <p:tnLst>
      <p:par>
        <p:cTn id="1" dur="indefinite" restart="never" nodeType="tmRoot"/>
      </p:par>
    </p:tnLst>
  </p:timing>
</p:sldLayout>
</file>

<file path=ppt/slideLayouts/slideLayout1868.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480097"/>
      </p:ext>
    </p:extLst>
  </p:cSld>
  <p:clrMapOvr>
    <a:masterClrMapping/>
  </p:clrMapOvr>
  <p:timing>
    <p:tnLst>
      <p:par>
        <p:cTn id="1" dur="indefinite" restart="never" nodeType="tmRoot"/>
      </p:par>
    </p:tnLst>
  </p:timing>
</p:sldLayout>
</file>

<file path=ppt/slideLayouts/slideLayout1869.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715685"/>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943891"/>
      </p:ext>
    </p:extLst>
  </p:cSld>
  <p:clrMapOvr>
    <a:masterClrMapping/>
  </p:clrMapOvr>
  <p:timing>
    <p:tnLst>
      <p:par>
        <p:cTn id="1" dur="indefinite" restart="never" nodeType="tmRoot"/>
      </p:par>
    </p:tnLst>
  </p:timing>
</p:sldLayout>
</file>

<file path=ppt/slideLayouts/slideLayout187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77342074"/>
      </p:ext>
    </p:extLst>
  </p:cSld>
  <p:clrMapOvr>
    <a:masterClrMapping/>
  </p:clrMapOvr>
  <p:timing>
    <p:tnLst>
      <p:par>
        <p:cTn id="1" dur="indefinite" restart="never" nodeType="tmRoot"/>
      </p:par>
    </p:tnLst>
  </p:timing>
</p:sldLayout>
</file>

<file path=ppt/slideLayouts/slideLayout1871.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7845217"/>
      </p:ext>
    </p:extLst>
  </p:cSld>
  <p:clrMapOvr>
    <a:masterClrMapping/>
  </p:clrMapOvr>
  <p:timing>
    <p:tnLst>
      <p:par>
        <p:cTn id="1" dur="indefinite" restart="never" nodeType="tmRoot"/>
      </p:par>
    </p:tnLst>
  </p:timing>
</p:sldLayout>
</file>

<file path=ppt/slideLayouts/slideLayout1872.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0546801"/>
      </p:ext>
    </p:extLst>
  </p:cSld>
  <p:clrMapOvr>
    <a:masterClrMapping/>
  </p:clrMapOvr>
  <p:timing>
    <p:tnLst>
      <p:par>
        <p:cTn id="1" dur="indefinite" restart="never" nodeType="tmRoot"/>
      </p:par>
    </p:tnLst>
  </p:timing>
</p:sldLayout>
</file>

<file path=ppt/slideLayouts/slideLayout1873.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05713521"/>
      </p:ext>
    </p:extLst>
  </p:cSld>
  <p:clrMapOvr>
    <a:masterClrMapping/>
  </p:clrMapOvr>
  <p:timing>
    <p:tnLst>
      <p:par>
        <p:cTn id="1" dur="indefinite" restart="never" nodeType="tmRoot"/>
      </p:par>
    </p:tnLst>
  </p:timing>
</p:sldLayout>
</file>

<file path=ppt/slideLayouts/slideLayout1874.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18794000"/>
      </p:ext>
    </p:extLst>
  </p:cSld>
  <p:clrMapOvr>
    <a:masterClrMapping/>
  </p:clrMapOvr>
  <p:timing>
    <p:tnLst>
      <p:par>
        <p:cTn id="1" dur="indefinite" restart="never" nodeType="tmRoot"/>
      </p:par>
    </p:tnLst>
  </p:timing>
</p:sldLayout>
</file>

<file path=ppt/slideLayouts/slideLayout1875.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19299863"/>
      </p:ext>
    </p:extLst>
  </p:cSld>
  <p:clrMapOvr>
    <a:masterClrMapping/>
  </p:clrMapOvr>
</p:sldLayout>
</file>

<file path=ppt/slideLayouts/slideLayout1876.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957370"/>
      </p:ext>
    </p:extLst>
  </p:cSld>
  <p:clrMapOvr>
    <a:masterClrMapping/>
  </p:clrMapOvr>
  <p:timing>
    <p:tnLst>
      <p:par>
        <p:cTn id="1" dur="indefinite" restart="never" nodeType="tmRoot"/>
      </p:par>
    </p:tnLst>
  </p:timing>
</p:sldLayout>
</file>

<file path=ppt/slideLayouts/slideLayout1877.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85025747"/>
      </p:ext>
    </p:extLst>
  </p:cSld>
  <p:clrMapOvr>
    <a:masterClrMapping/>
  </p:clrMapOvr>
</p:sldLayout>
</file>

<file path=ppt/slideLayouts/slideLayout1878.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677127"/>
      </p:ext>
    </p:extLst>
  </p:cSld>
  <p:clrMapOvr>
    <a:masterClrMapping/>
  </p:clrMapOvr>
  <p:timing>
    <p:tnLst>
      <p:par>
        <p:cTn id="1" dur="indefinite" restart="never" nodeType="tmRoot"/>
      </p:par>
    </p:tnLst>
  </p:timing>
</p:sldLayout>
</file>

<file path=ppt/slideLayouts/slideLayout1879.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1081773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9010264"/>
      </p:ext>
    </p:extLst>
  </p:cSld>
  <p:clrMapOvr>
    <a:masterClrMapping/>
  </p:clrMapOvr>
  <p:timing>
    <p:tnLst>
      <p:par>
        <p:cTn id="1" dur="indefinite" restart="never" nodeType="tmRoot"/>
      </p:par>
    </p:tnLst>
  </p:timing>
</p:sldLayout>
</file>

<file path=ppt/slideLayouts/slideLayout1880.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071235"/>
      </p:ext>
    </p:extLst>
  </p:cSld>
  <p:clrMapOvr>
    <a:masterClrMapping/>
  </p:clrMapOvr>
  <p:timing>
    <p:tnLst>
      <p:par>
        <p:cTn id="1" dur="indefinite" restart="never" nodeType="tmRoot"/>
      </p:par>
    </p:tnLst>
  </p:timing>
</p:sldLayout>
</file>

<file path=ppt/slideLayouts/slideLayout188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7217269"/>
      </p:ext>
    </p:extLst>
  </p:cSld>
  <p:clrMapOvr>
    <a:masterClrMapping/>
  </p:clrMapOvr>
</p:sldLayout>
</file>

<file path=ppt/slideLayouts/slideLayout1882.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565796"/>
      </p:ext>
    </p:extLst>
  </p:cSld>
  <p:clrMapOvr>
    <a:masterClrMapping/>
  </p:clrMapOvr>
  <p:timing>
    <p:tnLst>
      <p:par>
        <p:cTn id="1" dur="indefinite" restart="never" nodeType="tmRoot"/>
      </p:par>
    </p:tnLst>
  </p:timing>
</p:sldLayout>
</file>

<file path=ppt/slideLayouts/slideLayout1883.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3835147"/>
      </p:ext>
    </p:extLst>
  </p:cSld>
  <p:clrMapOvr>
    <a:masterClrMapping/>
  </p:clrMapOvr>
</p:sldLayout>
</file>

<file path=ppt/slideLayouts/slideLayout1884.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526548"/>
      </p:ext>
    </p:extLst>
  </p:cSld>
  <p:clrMapOvr>
    <a:masterClrMapping/>
  </p:clrMapOvr>
  <p:timing>
    <p:tnLst>
      <p:par>
        <p:cTn id="1" dur="indefinite" restart="never" nodeType="tmRoot"/>
      </p:par>
    </p:tnLst>
  </p:timing>
</p:sldLayout>
</file>

<file path=ppt/slideLayouts/slideLayout1885.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2024/10/29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40431921"/>
      </p:ext>
    </p:extLst>
  </p:cSld>
  <p:clrMapOvr>
    <a:masterClrMapping/>
  </p:clrMapOvr>
  <p:timing>
    <p:tnLst>
      <p:par>
        <p:cTn id="1" dur="indefinite" restart="never" nodeType="tmRoot"/>
      </p:par>
    </p:tnLst>
  </p:timing>
</p:sldLayout>
</file>

<file path=ppt/slideLayouts/slideLayout1886.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0738544"/>
      </p:ext>
    </p:extLst>
  </p:cSld>
  <p:clrMapOvr>
    <a:masterClrMapping/>
  </p:clrMapOvr>
</p:sldLayout>
</file>

<file path=ppt/slideLayouts/slideLayout18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104885"/>
      </p:ext>
    </p:extLst>
  </p:cSld>
  <p:clrMapOvr>
    <a:masterClrMapping/>
  </p:clrMapOvr>
</p:sldLayout>
</file>

<file path=ppt/slideLayouts/slideLayout188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602923"/>
      </p:ext>
    </p:extLst>
  </p:cSld>
  <p:clrMapOvr>
    <a:masterClrMapping/>
  </p:clrMapOvr>
</p:sldLayout>
</file>

<file path=ppt/slideLayouts/slideLayout18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22343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854472"/>
      </p:ext>
    </p:extLst>
  </p:cSld>
  <p:clrMapOvr>
    <a:masterClrMapping/>
  </p:clrMapOvr>
  <p:timing>
    <p:tnLst>
      <p:par>
        <p:cTn id="1" dur="indefinite" restart="never" nodeType="tmRoot"/>
      </p:par>
    </p:tnLst>
  </p:timing>
</p:sldLayout>
</file>

<file path=ppt/slideLayouts/slideLayout1890.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9776338"/>
      </p:ext>
    </p:extLst>
  </p:cSld>
  <p:clrMapOvr>
    <a:masterClrMapping/>
  </p:clrMapOvr>
</p:sldLayout>
</file>

<file path=ppt/slideLayouts/slideLayout1891.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15682738"/>
      </p:ext>
    </p:extLst>
  </p:cSld>
  <p:clrMapOvr>
    <a:masterClrMapping/>
  </p:clrMapOvr>
</p:sldLayout>
</file>

<file path=ppt/slideLayouts/slideLayout189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907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93.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373904"/>
      </p:ext>
    </p:extLst>
  </p:cSld>
  <p:clrMapOvr>
    <a:masterClrMapping/>
  </p:clrMapOvr>
</p:sldLayout>
</file>

<file path=ppt/slideLayouts/slideLayout189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653996"/>
      </p:ext>
    </p:extLst>
  </p:cSld>
  <p:clrMapOvr>
    <a:masterClrMapping/>
  </p:clrMapOvr>
</p:sldLayout>
</file>

<file path=ppt/slideLayouts/slideLayout189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887837"/>
      </p:ext>
    </p:extLst>
  </p:cSld>
  <p:clrMapOvr>
    <a:masterClrMapping/>
  </p:clrMapOvr>
</p:sldLayout>
</file>

<file path=ppt/slideLayouts/slideLayout1896.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713227"/>
      </p:ext>
    </p:extLst>
  </p:cSld>
  <p:clrMapOvr>
    <a:masterClrMapping/>
  </p:clrMapOvr>
</p:sldLayout>
</file>

<file path=ppt/slideLayouts/slideLayout189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422666"/>
      </p:ext>
    </p:extLst>
  </p:cSld>
  <p:clrMapOvr>
    <a:masterClrMapping/>
  </p:clrMapOvr>
</p:sldLayout>
</file>

<file path=ppt/slideLayouts/slideLayout189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857097"/>
      </p:ext>
    </p:extLst>
  </p:cSld>
  <p:clrMapOvr>
    <a:masterClrMapping/>
  </p:clrMapOvr>
</p:sldLayout>
</file>

<file path=ppt/slideLayouts/slideLayout189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51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55211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513752"/>
      </p:ext>
    </p:extLst>
  </p:cSld>
  <p:clrMapOvr>
    <a:masterClrMapping/>
  </p:clrMapOvr>
  <p:timing>
    <p:tnLst>
      <p:par>
        <p:cTn id="1" dur="indefinite" restart="never" nodeType="tmRoot"/>
      </p:par>
    </p:tnLst>
  </p:timing>
</p:sldLayout>
</file>

<file path=ppt/slideLayouts/slideLayout190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94816494"/>
      </p:ext>
    </p:extLst>
  </p:cSld>
  <p:clrMapOvr>
    <a:masterClrMapping/>
  </p:clrMapOvr>
</p:sldLayout>
</file>

<file path=ppt/slideLayouts/slideLayout190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27139219"/>
      </p:ext>
    </p:extLst>
  </p:cSld>
  <p:clrMapOvr>
    <a:masterClrMapping/>
  </p:clrMapOvr>
</p:sldLayout>
</file>

<file path=ppt/slideLayouts/slideLayout190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175556"/>
      </p:ext>
    </p:extLst>
  </p:cSld>
  <p:clrMapOvr>
    <a:masterClrMapping/>
  </p:clrMapOvr>
</p:sldLayout>
</file>

<file path=ppt/slideLayouts/slideLayout1903.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306956"/>
      </p:ext>
    </p:extLst>
  </p:cSld>
  <p:clrMapOvr>
    <a:masterClrMapping/>
  </p:clrMapOvr>
</p:sldLayout>
</file>

<file path=ppt/slideLayouts/slideLayout1904.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2908404"/>
      </p:ext>
    </p:extLst>
  </p:cSld>
  <p:clrMapOvr>
    <a:masterClrMapping/>
  </p:clrMapOvr>
</p:sldLayout>
</file>

<file path=ppt/slideLayouts/slideLayout190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53823"/>
      </p:ext>
    </p:extLst>
  </p:cSld>
  <p:clrMapOvr>
    <a:masterClrMapping/>
  </p:clrMapOvr>
  <p:timing>
    <p:tnLst>
      <p:par>
        <p:cTn id="1" dur="indefinite" restart="never" nodeType="tmRoot"/>
      </p:par>
    </p:tnLst>
  </p:timing>
</p:sldLayout>
</file>

<file path=ppt/slideLayouts/slideLayout190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076730"/>
      </p:ext>
    </p:extLst>
  </p:cSld>
  <p:clrMapOvr>
    <a:masterClrMapping/>
  </p:clrMapOvr>
  <p:timing>
    <p:tnLst>
      <p:par>
        <p:cTn id="1" dur="indefinite" restart="never" nodeType="tmRoot"/>
      </p:par>
    </p:tnLst>
  </p:timing>
</p:sldLayout>
</file>

<file path=ppt/slideLayouts/slideLayout190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860286"/>
      </p:ext>
    </p:extLst>
  </p:cSld>
  <p:clrMapOvr>
    <a:masterClrMapping/>
  </p:clrMapOvr>
  <p:timing>
    <p:tnLst>
      <p:par>
        <p:cTn id="1" dur="indefinite" restart="never" nodeType="tmRoot"/>
      </p:par>
    </p:tnLst>
  </p:timing>
</p:sldLayout>
</file>

<file path=ppt/slideLayouts/slideLayout190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543204"/>
      </p:ext>
    </p:extLst>
  </p:cSld>
  <p:clrMapOvr>
    <a:masterClrMapping/>
  </p:clrMapOvr>
  <p:timing>
    <p:tnLst>
      <p:par>
        <p:cTn id="1" dur="indefinite" restart="never" nodeType="tmRoot"/>
      </p:par>
    </p:tnLst>
  </p:timing>
</p:sldLayout>
</file>

<file path=ppt/slideLayouts/slideLayout190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767863"/>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06867925"/>
      </p:ext>
    </p:extLst>
  </p:cSld>
  <p:clrMapOvr>
    <a:masterClrMapping/>
  </p:clrMapOvr>
  <p:timing>
    <p:tnLst>
      <p:par>
        <p:cTn id="1" dur="indefinite" restart="never" nodeType="tmRoot"/>
      </p:par>
    </p:tnLst>
  </p:timing>
</p:sldLayout>
</file>

<file path=ppt/slideLayouts/slideLayout19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5198357"/>
      </p:ext>
    </p:extLst>
  </p:cSld>
  <p:clrMapOvr>
    <a:masterClrMapping/>
  </p:clrMapOvr>
  <p:timing>
    <p:tnLst>
      <p:par>
        <p:cTn id="1" dur="indefinite" restart="never" nodeType="tmRoot"/>
      </p:par>
    </p:tnLst>
  </p:timing>
</p:sldLayout>
</file>

<file path=ppt/slideLayouts/slideLayout191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160277"/>
      </p:ext>
    </p:extLst>
  </p:cSld>
  <p:clrMapOvr>
    <a:masterClrMapping/>
  </p:clrMapOvr>
  <p:timing>
    <p:tnLst>
      <p:par>
        <p:cTn id="1" dur="indefinite" restart="never" nodeType="tmRoot"/>
      </p:par>
    </p:tnLst>
  </p:timing>
</p:sldLayout>
</file>

<file path=ppt/slideLayouts/slideLayout1912.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271355"/>
      </p:ext>
    </p:extLst>
  </p:cSld>
  <p:clrMapOvr>
    <a:masterClrMapping/>
  </p:clrMapOvr>
  <p:timing>
    <p:tnLst>
      <p:par>
        <p:cTn id="1" dur="indefinite" restart="never" nodeType="tmRoot"/>
      </p:par>
    </p:tnLst>
  </p:timing>
</p:sldLayout>
</file>

<file path=ppt/slideLayouts/slideLayout191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987064"/>
      </p:ext>
    </p:extLst>
  </p:cSld>
  <p:clrMapOvr>
    <a:masterClrMapping/>
  </p:clrMapOvr>
  <p:timing>
    <p:tnLst>
      <p:par>
        <p:cTn id="1" dur="indefinite" restart="never" nodeType="tmRoot"/>
      </p:par>
    </p:tnLst>
  </p:timing>
</p:sldLayout>
</file>

<file path=ppt/slideLayouts/slideLayout19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72504"/>
      </p:ext>
    </p:extLst>
  </p:cSld>
  <p:clrMapOvr>
    <a:masterClrMapping/>
  </p:clrMapOvr>
  <p:timing>
    <p:tnLst>
      <p:par>
        <p:cTn id="1" dur="indefinite" restart="never" nodeType="tmRoot"/>
      </p:par>
    </p:tnLst>
  </p:timing>
</p:sldLayout>
</file>

<file path=ppt/slideLayouts/slideLayout1915.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711067"/>
      </p:ext>
    </p:extLst>
  </p:cSld>
  <p:clrMapOvr>
    <a:masterClrMapping/>
  </p:clrMapOvr>
  <p:timing>
    <p:tnLst>
      <p:par>
        <p:cTn id="1" dur="indefinite" restart="never" nodeType="tmRoot"/>
      </p:par>
    </p:tnLst>
  </p:timing>
</p:sldLayout>
</file>

<file path=ppt/slideLayouts/slideLayout1916.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990748"/>
      </p:ext>
    </p:extLst>
  </p:cSld>
  <p:clrMapOvr>
    <a:masterClrMapping/>
  </p:clrMapOvr>
  <p:timing>
    <p:tnLst>
      <p:par>
        <p:cTn id="1" dur="indefinite" restart="never" nodeType="tmRoot"/>
      </p:par>
    </p:tnLst>
  </p:timing>
</p:sldLayout>
</file>

<file path=ppt/slideLayouts/slideLayout19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085506"/>
      </p:ext>
    </p:extLst>
  </p:cSld>
  <p:clrMapOvr>
    <a:masterClrMapping/>
  </p:clrMapOvr>
  <p:timing>
    <p:tnLst>
      <p:par>
        <p:cTn id="1" dur="indefinite" restart="never" nodeType="tmRoot"/>
      </p:par>
    </p:tnLst>
  </p:timing>
</p:sldLayout>
</file>

<file path=ppt/slideLayouts/slideLayout1918.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57684"/>
      </p:ext>
    </p:extLst>
  </p:cSld>
  <p:clrMapOvr>
    <a:masterClrMapping/>
  </p:clrMapOvr>
  <p:timing>
    <p:tnLst>
      <p:par>
        <p:cTn id="1" dur="indefinite" restart="never" nodeType="tmRoot"/>
      </p:par>
    </p:tnLst>
  </p:timing>
</p:sldLayout>
</file>

<file path=ppt/slideLayouts/slideLayout1919.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24927506"/>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65768240"/>
      </p:ext>
    </p:extLst>
  </p:cSld>
  <p:clrMapOvr>
    <a:masterClrMapping/>
  </p:clrMapOvr>
  <p:timing>
    <p:tnLst>
      <p:par>
        <p:cTn id="1" dur="indefinite" restart="never" nodeType="tmRoot"/>
      </p:par>
    </p:tnLst>
  </p:timing>
</p:sldLayout>
</file>

<file path=ppt/slideLayouts/slideLayout1920.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86203"/>
      </p:ext>
    </p:extLst>
  </p:cSld>
  <p:clrMapOvr>
    <a:masterClrMapping/>
  </p:clrMapOvr>
  <p:timing>
    <p:tnLst>
      <p:par>
        <p:cTn id="1" dur="indefinite" restart="never" nodeType="tmRoot"/>
      </p:par>
    </p:tnLst>
  </p:timing>
</p:sldLayout>
</file>

<file path=ppt/slideLayouts/slideLayout1921.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4299389"/>
      </p:ext>
    </p:extLst>
  </p:cSld>
  <p:clrMapOvr>
    <a:masterClrMapping/>
  </p:clrMapOvr>
  <p:timing>
    <p:tnLst>
      <p:par>
        <p:cTn id="1" dur="indefinite" restart="never" nodeType="tmRoot"/>
      </p:par>
    </p:tnLst>
  </p:timing>
</p:sldLayout>
</file>

<file path=ppt/slideLayouts/slideLayout1922.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738235"/>
      </p:ext>
    </p:extLst>
  </p:cSld>
  <p:clrMapOvr>
    <a:masterClrMapping/>
  </p:clrMapOvr>
  <p:timing>
    <p:tnLst>
      <p:par>
        <p:cTn id="1" dur="indefinite" restart="never" nodeType="tmRoot"/>
      </p:par>
    </p:tnLst>
  </p:timing>
</p:sldLayout>
</file>

<file path=ppt/slideLayouts/slideLayout1923.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146733"/>
      </p:ext>
    </p:extLst>
  </p:cSld>
  <p:clrMapOvr>
    <a:masterClrMapping/>
  </p:clrMapOvr>
  <p:timing>
    <p:tnLst>
      <p:par>
        <p:cTn id="1" dur="indefinite" restart="never" nodeType="tmRoot"/>
      </p:par>
    </p:tnLst>
  </p:timing>
</p:sldLayout>
</file>

<file path=ppt/slideLayouts/slideLayout1924.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729946"/>
      </p:ext>
    </p:extLst>
  </p:cSld>
  <p:clrMapOvr>
    <a:masterClrMapping/>
  </p:clrMapOvr>
  <p:timing>
    <p:tnLst>
      <p:par>
        <p:cTn id="1" dur="indefinite" restart="never" nodeType="tmRoot"/>
      </p:par>
    </p:tnLst>
  </p:timing>
</p:sldLayout>
</file>

<file path=ppt/slideLayouts/slideLayout1925.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49331"/>
      </p:ext>
    </p:extLst>
  </p:cSld>
  <p:clrMapOvr>
    <a:masterClrMapping/>
  </p:clrMapOvr>
  <p:timing>
    <p:tnLst>
      <p:par>
        <p:cTn id="1" dur="indefinite" restart="never" nodeType="tmRoot"/>
      </p:par>
    </p:tnLst>
  </p:timing>
</p:sldLayout>
</file>

<file path=ppt/slideLayouts/slideLayout1926.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4461194"/>
      </p:ext>
    </p:extLst>
  </p:cSld>
  <p:clrMapOvr>
    <a:masterClrMapping/>
  </p:clrMapOvr>
  <p:timing>
    <p:tnLst>
      <p:par>
        <p:cTn id="1" dur="indefinite" restart="never" nodeType="tmRoot"/>
      </p:par>
    </p:tnLst>
  </p:timing>
</p:sldLayout>
</file>

<file path=ppt/slideLayouts/slideLayout1927.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1608819"/>
      </p:ext>
    </p:extLst>
  </p:cSld>
  <p:clrMapOvr>
    <a:masterClrMapping/>
  </p:clrMapOvr>
  <p:timing>
    <p:tnLst>
      <p:par>
        <p:cTn id="1" dur="indefinite" restart="never" nodeType="tmRoot"/>
      </p:par>
    </p:tnLst>
  </p:timing>
</p:sldLayout>
</file>

<file path=ppt/slideLayouts/slideLayout1928.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25133435"/>
      </p:ext>
    </p:extLst>
  </p:cSld>
  <p:clrMapOvr>
    <a:masterClrMapping/>
  </p:clrMapOvr>
  <p:timing>
    <p:tnLst>
      <p:par>
        <p:cTn id="1" dur="indefinite" restart="never" nodeType="tmRoot"/>
      </p:par>
    </p:tnLst>
  </p:timing>
</p:sldLayout>
</file>

<file path=ppt/slideLayouts/slideLayout1929.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73314534"/>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05020572"/>
      </p:ext>
    </p:extLst>
  </p:cSld>
  <p:clrMapOvr>
    <a:masterClrMapping/>
  </p:clrMapOvr>
  <p:timing>
    <p:tnLst>
      <p:par>
        <p:cTn id="1" dur="indefinite" restart="never" nodeType="tmRoot"/>
      </p:par>
    </p:tnLst>
  </p:timing>
</p:sldLayout>
</file>

<file path=ppt/slideLayouts/slideLayout1930.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8865252"/>
      </p:ext>
    </p:extLst>
  </p:cSld>
  <p:clrMapOvr>
    <a:masterClrMapping/>
  </p:clrMapOvr>
  <p:timing>
    <p:tnLst>
      <p:par>
        <p:cTn id="1" dur="indefinite" restart="never" nodeType="tmRoot"/>
      </p:par>
    </p:tnLst>
  </p:timing>
</p:sldLayout>
</file>

<file path=ppt/slideLayouts/slideLayout1931.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0572836"/>
      </p:ext>
    </p:extLst>
  </p:cSld>
  <p:clrMapOvr>
    <a:masterClrMapping/>
  </p:clrMapOvr>
  <p:timing>
    <p:tnLst>
      <p:par>
        <p:cTn id="1" dur="indefinite" restart="never" nodeType="tmRoot"/>
      </p:par>
    </p:tnLst>
  </p:timing>
</p:sldLayout>
</file>

<file path=ppt/slideLayouts/slideLayout1932.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80559430"/>
      </p:ext>
    </p:extLst>
  </p:cSld>
  <p:clrMapOvr>
    <a:masterClrMapping/>
  </p:clrMapOvr>
</p:sldLayout>
</file>

<file path=ppt/slideLayouts/slideLayout1933.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593991"/>
      </p:ext>
    </p:extLst>
  </p:cSld>
  <p:clrMapOvr>
    <a:masterClrMapping/>
  </p:clrMapOvr>
  <p:timing>
    <p:tnLst>
      <p:par>
        <p:cTn id="1" dur="indefinite" restart="never" nodeType="tmRoot"/>
      </p:par>
    </p:tnLst>
  </p:timing>
</p:sldLayout>
</file>

<file path=ppt/slideLayouts/slideLayout1934.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66792761"/>
      </p:ext>
    </p:extLst>
  </p:cSld>
  <p:clrMapOvr>
    <a:masterClrMapping/>
  </p:clrMapOvr>
</p:sldLayout>
</file>

<file path=ppt/slideLayouts/slideLayout1935.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953035"/>
      </p:ext>
    </p:extLst>
  </p:cSld>
  <p:clrMapOvr>
    <a:masterClrMapping/>
  </p:clrMapOvr>
  <p:timing>
    <p:tnLst>
      <p:par>
        <p:cTn id="1" dur="indefinite" restart="never" nodeType="tmRoot"/>
      </p:par>
    </p:tnLst>
  </p:timing>
</p:sldLayout>
</file>

<file path=ppt/slideLayouts/slideLayout1936.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48902973"/>
      </p:ext>
    </p:extLst>
  </p:cSld>
  <p:clrMapOvr>
    <a:masterClrMapping/>
  </p:clrMapOvr>
</p:sldLayout>
</file>

<file path=ppt/slideLayouts/slideLayout1937.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634946"/>
      </p:ext>
    </p:extLst>
  </p:cSld>
  <p:clrMapOvr>
    <a:masterClrMapping/>
  </p:clrMapOvr>
  <p:timing>
    <p:tnLst>
      <p:par>
        <p:cTn id="1" dur="indefinite" restart="never" nodeType="tmRoot"/>
      </p:par>
    </p:tnLst>
  </p:timing>
</p:sldLayout>
</file>

<file path=ppt/slideLayouts/slideLayout1938.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29483407"/>
      </p:ext>
    </p:extLst>
  </p:cSld>
  <p:clrMapOvr>
    <a:masterClrMapping/>
  </p:clrMapOvr>
</p:sldLayout>
</file>

<file path=ppt/slideLayouts/slideLayout1939.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007037"/>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96879024"/>
      </p:ext>
    </p:extLst>
  </p:cSld>
  <p:clrMapOvr>
    <a:masterClrMapping/>
  </p:clrMapOvr>
  <p:timing>
    <p:tnLst>
      <p:par>
        <p:cTn id="1" dur="indefinite" restart="never" nodeType="tmRoot"/>
      </p:par>
    </p:tnLst>
  </p:timing>
</p:sldLayout>
</file>

<file path=ppt/slideLayouts/slideLayout1940.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50171657"/>
      </p:ext>
    </p:extLst>
  </p:cSld>
  <p:clrMapOvr>
    <a:masterClrMapping/>
  </p:clrMapOvr>
</p:sldLayout>
</file>

<file path=ppt/slideLayouts/slideLayout1941.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689560"/>
      </p:ext>
    </p:extLst>
  </p:cSld>
  <p:clrMapOvr>
    <a:masterClrMapping/>
  </p:clrMapOvr>
  <p:timing>
    <p:tnLst>
      <p:par>
        <p:cTn id="1" dur="indefinite" restart="never" nodeType="tmRoot"/>
      </p:par>
    </p:tnLst>
  </p:timing>
</p:sldLayout>
</file>

<file path=ppt/slideLayouts/slideLayout1942.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134832"/>
      </p:ext>
    </p:extLst>
  </p:cSld>
  <p:clrMapOvr>
    <a:masterClrMapping/>
  </p:clrMapOvr>
  <p:timing>
    <p:tnLst>
      <p:par>
        <p:cTn id="1" dur="indefinite" restart="never" nodeType="tmRoot"/>
      </p:par>
    </p:tnLst>
  </p:timing>
</p:sldLayout>
</file>

<file path=ppt/slideLayouts/slideLayout1943.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58350767"/>
      </p:ext>
    </p:extLst>
  </p:cSld>
  <p:clrMapOvr>
    <a:masterClrMapping/>
  </p:clrMapOvr>
  <p:timing>
    <p:tnLst>
      <p:par>
        <p:cTn id="1" dur="indefinite" restart="never" nodeType="tmRoot"/>
      </p:par>
    </p:tnLst>
  </p:timing>
</p:sldLayout>
</file>

<file path=ppt/slideLayouts/slideLayout1944.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24551874"/>
      </p:ext>
    </p:extLst>
  </p:cSld>
  <p:clrMapOvr>
    <a:masterClrMapping/>
  </p:clrMapOvr>
  <p:timing>
    <p:tnLst>
      <p:par>
        <p:cTn id="1" dur="indefinite" restart="never" nodeType="tmRoot"/>
      </p:par>
    </p:tnLst>
  </p:timing>
</p:sldLayout>
</file>

<file path=ppt/slideLayouts/slideLayout1945.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4044441"/>
      </p:ext>
    </p:extLst>
  </p:cSld>
  <p:clrMapOvr>
    <a:masterClrMapping/>
  </p:clrMapOvr>
  <p:timing>
    <p:tnLst>
      <p:par>
        <p:cTn id="1" dur="indefinite" restart="never" nodeType="tmRoot"/>
      </p:par>
    </p:tnLst>
  </p:timing>
</p:sldLayout>
</file>

<file path=ppt/slideLayouts/slideLayout1946.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3959123"/>
      </p:ext>
    </p:extLst>
  </p:cSld>
  <p:clrMapOvr>
    <a:masterClrMapping/>
  </p:clrMapOvr>
  <p:timing>
    <p:tnLst>
      <p:par>
        <p:cTn id="1" dur="indefinite" restart="never" nodeType="tmRoot"/>
      </p:par>
    </p:tnLst>
  </p:timing>
</p:sldLayout>
</file>

<file path=ppt/slideLayouts/slideLayout1947.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8838500"/>
      </p:ext>
    </p:extLst>
  </p:cSld>
  <p:clrMapOvr>
    <a:masterClrMapping/>
  </p:clrMapOvr>
  <p:timing>
    <p:tnLst>
      <p:par>
        <p:cTn id="1" dur="indefinite" restart="never" nodeType="tmRoot"/>
      </p:par>
    </p:tnLst>
  </p:timing>
</p:sldLayout>
</file>

<file path=ppt/slideLayouts/slideLayout1948.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6709998"/>
      </p:ext>
    </p:extLst>
  </p:cSld>
  <p:clrMapOvr>
    <a:masterClrMapping/>
  </p:clrMapOvr>
  <p:timing>
    <p:tnLst>
      <p:par>
        <p:cTn id="1" dur="indefinite" restart="never" nodeType="tmRoot"/>
      </p:par>
    </p:tnLst>
  </p:timing>
</p:sldLayout>
</file>

<file path=ppt/slideLayouts/slideLayout1949.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03024649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55457230"/>
      </p:ext>
    </p:extLst>
  </p:cSld>
  <p:clrMapOvr>
    <a:masterClrMapping/>
  </p:clrMapOvr>
  <p:timing>
    <p:tnLst>
      <p:par>
        <p:cTn id="1" dur="indefinite" restart="never" nodeType="tmRoot"/>
      </p:par>
    </p:tnLst>
  </p:timing>
</p:sldLayout>
</file>

<file path=ppt/slideLayouts/slideLayout1950.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709834"/>
      </p:ext>
    </p:extLst>
  </p:cSld>
  <p:clrMapOvr>
    <a:masterClrMapping/>
  </p:clrMapOvr>
  <p:timing>
    <p:tnLst>
      <p:par>
        <p:cTn id="1" dur="indefinite" restart="never" nodeType="tmRoot"/>
      </p:par>
    </p:tnLst>
  </p:timing>
</p:sldLayout>
</file>

<file path=ppt/slideLayouts/slideLayout1951.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817657624"/>
      </p:ext>
    </p:extLst>
  </p:cSld>
  <p:clrMapOvr>
    <a:masterClrMapping/>
  </p:clrMapOvr>
</p:sldLayout>
</file>

<file path=ppt/slideLayouts/slideLayout1952.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341352"/>
      </p:ext>
    </p:extLst>
  </p:cSld>
  <p:clrMapOvr>
    <a:masterClrMapping/>
  </p:clrMapOvr>
  <p:timing>
    <p:tnLst>
      <p:par>
        <p:cTn id="1" dur="indefinite" restart="never" nodeType="tmRoot"/>
      </p:par>
    </p:tnLst>
  </p:timing>
</p:sldLayout>
</file>

<file path=ppt/slideLayouts/slideLayout1953.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37155628"/>
      </p:ext>
    </p:extLst>
  </p:cSld>
  <p:clrMapOvr>
    <a:masterClrMapping/>
  </p:clrMapOvr>
</p:sldLayout>
</file>

<file path=ppt/slideLayouts/slideLayout1954.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963239"/>
      </p:ext>
    </p:extLst>
  </p:cSld>
  <p:clrMapOvr>
    <a:masterClrMapping/>
  </p:clrMapOvr>
  <p:timing>
    <p:tnLst>
      <p:par>
        <p:cTn id="1" dur="indefinite" restart="never" nodeType="tmRoot"/>
      </p:par>
    </p:tnLst>
  </p:timing>
</p:sldLayout>
</file>

<file path=ppt/slideLayouts/slideLayout1955.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61719671"/>
      </p:ext>
    </p:extLst>
  </p:cSld>
  <p:clrMapOvr>
    <a:masterClrMapping/>
  </p:clrMapOvr>
</p:sldLayout>
</file>

<file path=ppt/slideLayouts/slideLayout1956.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301578"/>
      </p:ext>
    </p:extLst>
  </p:cSld>
  <p:clrMapOvr>
    <a:masterClrMapping/>
  </p:clrMapOvr>
  <p:timing>
    <p:tnLst>
      <p:par>
        <p:cTn id="1" dur="indefinite" restart="never" nodeType="tmRoot"/>
      </p:par>
    </p:tnLst>
  </p:timing>
</p:sldLayout>
</file>

<file path=ppt/slideLayouts/slideLayout1957.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58108095"/>
      </p:ext>
    </p:extLst>
  </p:cSld>
  <p:clrMapOvr>
    <a:masterClrMapping/>
  </p:clrMapOvr>
</p:sldLayout>
</file>

<file path=ppt/slideLayouts/slideLayout1958.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9424345"/>
      </p:ext>
    </p:extLst>
  </p:cSld>
  <p:clrMapOvr>
    <a:masterClrMapping/>
  </p:clrMapOvr>
  <p:timing>
    <p:tnLst>
      <p:par>
        <p:cTn id="1" dur="indefinite" restart="never" nodeType="tmRoot"/>
      </p:par>
    </p:tnLst>
  </p:timing>
</p:sldLayout>
</file>

<file path=ppt/slideLayouts/slideLayout1959.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2024/10/29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99455935"/>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07431332"/>
      </p:ext>
    </p:extLst>
  </p:cSld>
  <p:clrMapOvr>
    <a:masterClrMapping/>
  </p:clrMapOvr>
  <p:timing>
    <p:tnLst>
      <p:par>
        <p:cTn id="1" dur="indefinite" restart="never" nodeType="tmRoot"/>
      </p:par>
    </p:tnLst>
  </p:timing>
</p:sldLayout>
</file>

<file path=ppt/slideLayouts/slideLayout1960.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080099"/>
      </p:ext>
    </p:extLst>
  </p:cSld>
  <p:clrMapOvr>
    <a:masterClrMapping/>
  </p:clrMapOvr>
</p:sldLayout>
</file>

<file path=ppt/slideLayouts/slideLayout196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1991805"/>
      </p:ext>
    </p:extLst>
  </p:cSld>
  <p:clrMapOvr>
    <a:masterClrMapping/>
  </p:clrMapOvr>
</p:sldLayout>
</file>

<file path=ppt/slideLayouts/slideLayout1962.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5273381"/>
      </p:ext>
    </p:extLst>
  </p:cSld>
  <p:clrMapOvr>
    <a:masterClrMapping/>
  </p:clrMapOvr>
</p:sldLayout>
</file>

<file path=ppt/slideLayouts/slideLayout1963.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0120185"/>
      </p:ext>
    </p:extLst>
  </p:cSld>
  <p:clrMapOvr>
    <a:masterClrMapping/>
  </p:clrMapOvr>
</p:sldLayout>
</file>

<file path=ppt/slideLayouts/slideLayout1964.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0862737"/>
      </p:ext>
    </p:extLst>
  </p:cSld>
  <p:clrMapOvr>
    <a:masterClrMapping/>
  </p:clrMapOvr>
</p:sldLayout>
</file>

<file path=ppt/slideLayouts/slideLayout1965.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29551468"/>
      </p:ext>
    </p:extLst>
  </p:cSld>
  <p:clrMapOvr>
    <a:masterClrMapping/>
  </p:clrMapOvr>
</p:sldLayout>
</file>

<file path=ppt/slideLayouts/slideLayout196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5420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67.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354721839"/>
      </p:ext>
    </p:extLst>
  </p:cSld>
  <p:clrMapOvr>
    <a:masterClrMapping/>
  </p:clrMapOvr>
</p:sldLayout>
</file>

<file path=ppt/slideLayouts/slideLayout1968.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66806246"/>
      </p:ext>
    </p:extLst>
  </p:cSld>
  <p:clrMapOvr>
    <a:masterClrMapping/>
  </p:clrMapOvr>
</p:sldLayout>
</file>

<file path=ppt/slideLayouts/slideLayout1969.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928243"/>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00089747"/>
      </p:ext>
    </p:extLst>
  </p:cSld>
  <p:clrMapOvr>
    <a:masterClrMapping/>
  </p:clrMapOvr>
  <p:timing>
    <p:tnLst>
      <p:par>
        <p:cTn id="1" dur="indefinite" restart="never" nodeType="tmRoot"/>
      </p:par>
    </p:tnLst>
  </p:timing>
</p:sldLayout>
</file>

<file path=ppt/slideLayouts/slideLayout1970.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88329163"/>
      </p:ext>
    </p:extLst>
  </p:cSld>
  <p:clrMapOvr>
    <a:masterClrMapping/>
  </p:clrMapOvr>
</p:sldLayout>
</file>

<file path=ppt/slideLayouts/slideLayout1971.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697067"/>
      </p:ext>
    </p:extLst>
  </p:cSld>
  <p:clrMapOvr>
    <a:masterClrMapping/>
  </p:clrMapOvr>
  <p:timing>
    <p:tnLst>
      <p:par>
        <p:cTn id="1" dur="indefinite" restart="never" nodeType="tmRoot"/>
      </p:par>
    </p:tnLst>
  </p:timing>
</p:sldLayout>
</file>

<file path=ppt/slideLayouts/slideLayout1972.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50538486"/>
      </p:ext>
    </p:extLst>
  </p:cSld>
  <p:clrMapOvr>
    <a:masterClrMapping/>
  </p:clrMapOvr>
</p:sldLayout>
</file>

<file path=ppt/slideLayouts/slideLayout1973.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545017"/>
      </p:ext>
    </p:extLst>
  </p:cSld>
  <p:clrMapOvr>
    <a:masterClrMapping/>
  </p:clrMapOvr>
  <p:timing>
    <p:tnLst>
      <p:par>
        <p:cTn id="1" dur="indefinite" restart="never" nodeType="tmRoot"/>
      </p:par>
    </p:tnLst>
  </p:timing>
</p:sldLayout>
</file>

<file path=ppt/slideLayouts/slideLayout1974.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3042490"/>
      </p:ext>
    </p:extLst>
  </p:cSld>
  <p:clrMapOvr>
    <a:masterClrMapping/>
  </p:clrMapOvr>
</p:sldLayout>
</file>

<file path=ppt/slideLayouts/slideLayout1975.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093721"/>
      </p:ext>
    </p:extLst>
  </p:cSld>
  <p:clrMapOvr>
    <a:masterClrMapping/>
  </p:clrMapOvr>
  <p:timing>
    <p:tnLst>
      <p:par>
        <p:cTn id="1" dur="indefinite" restart="never" nodeType="tmRoot"/>
      </p:par>
    </p:tnLst>
  </p:timing>
</p:sldLayout>
</file>

<file path=ppt/slideLayouts/slideLayout1976.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80621923"/>
      </p:ext>
    </p:extLst>
  </p:cSld>
  <p:clrMapOvr>
    <a:masterClrMapping/>
  </p:clrMapOvr>
</p:sldLayout>
</file>

<file path=ppt/slideLayouts/slideLayout1977.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846340"/>
      </p:ext>
    </p:extLst>
  </p:cSld>
  <p:clrMapOvr>
    <a:masterClrMapping/>
  </p:clrMapOvr>
  <p:timing>
    <p:tnLst>
      <p:par>
        <p:cTn id="1" dur="indefinite" restart="never" nodeType="tmRoot"/>
      </p:par>
    </p:tnLst>
  </p:timing>
</p:sldLayout>
</file>

<file path=ppt/slideLayouts/slideLayout1978.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7878835"/>
      </p:ext>
    </p:extLst>
  </p:cSld>
  <p:clrMapOvr>
    <a:masterClrMapping/>
  </p:clrMapOvr>
  <p:timing>
    <p:tnLst>
      <p:par>
        <p:cTn id="1" dur="indefinite" restart="never" nodeType="tmRoot"/>
      </p:par>
    </p:tnLst>
  </p:timing>
</p:sldLayout>
</file>

<file path=ppt/slideLayouts/slideLayout1979.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10498497"/>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4979809"/>
      </p:ext>
    </p:extLst>
  </p:cSld>
  <p:clrMapOvr>
    <a:masterClrMapping/>
  </p:clrMapOvr>
</p:sldLayout>
</file>

<file path=ppt/slideLayouts/slideLayout1980.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78852477"/>
      </p:ext>
    </p:extLst>
  </p:cSld>
  <p:clrMapOvr>
    <a:masterClrMapping/>
  </p:clrMapOvr>
  <p:timing>
    <p:tnLst>
      <p:par>
        <p:cTn id="1" dur="indefinite" restart="never" nodeType="tmRoot"/>
      </p:par>
    </p:tnLst>
  </p:timing>
</p:sldLayout>
</file>

<file path=ppt/slideLayouts/slideLayout1981.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6498311"/>
      </p:ext>
    </p:extLst>
  </p:cSld>
  <p:clrMapOvr>
    <a:masterClrMapping/>
  </p:clrMapOvr>
  <p:timing>
    <p:tnLst>
      <p:par>
        <p:cTn id="1" dur="indefinite" restart="never" nodeType="tmRoot"/>
      </p:par>
    </p:tnLst>
  </p:timing>
</p:sldLayout>
</file>

<file path=ppt/slideLayouts/slideLayout1982.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19080276"/>
      </p:ext>
    </p:extLst>
  </p:cSld>
  <p:clrMapOvr>
    <a:masterClrMapping/>
  </p:clrMapOvr>
  <p:timing>
    <p:tnLst>
      <p:par>
        <p:cTn id="1" dur="indefinite" restart="never" nodeType="tmRoot"/>
      </p:par>
    </p:tnLst>
  </p:timing>
</p:sldLayout>
</file>

<file path=ppt/slideLayouts/slideLayout1983.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6288908"/>
      </p:ext>
    </p:extLst>
  </p:cSld>
  <p:clrMapOvr>
    <a:masterClrMapping/>
  </p:clrMapOvr>
  <p:timing>
    <p:tnLst>
      <p:par>
        <p:cTn id="1" dur="indefinite" restart="never" nodeType="tmRoot"/>
      </p:par>
    </p:tnLst>
  </p:timing>
</p:sldLayout>
</file>

<file path=ppt/slideLayouts/slideLayout1984.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1301765"/>
      </p:ext>
    </p:extLst>
  </p:cSld>
  <p:clrMapOvr>
    <a:masterClrMapping/>
  </p:clrMapOvr>
  <p:timing>
    <p:tnLst>
      <p:par>
        <p:cTn id="1" dur="indefinite" restart="never" nodeType="tmRoot"/>
      </p:par>
    </p:tnLst>
  </p:timing>
</p:sldLayout>
</file>

<file path=ppt/slideLayouts/slideLayout1985.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25709377"/>
      </p:ext>
    </p:extLst>
  </p:cSld>
  <p:clrMapOvr>
    <a:masterClrMapping/>
  </p:clrMapOvr>
</p:sldLayout>
</file>

<file path=ppt/slideLayouts/slideLayout1986.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559610"/>
      </p:ext>
    </p:extLst>
  </p:cSld>
  <p:clrMapOvr>
    <a:masterClrMapping/>
  </p:clrMapOvr>
  <p:timing>
    <p:tnLst>
      <p:par>
        <p:cTn id="1" dur="indefinite" restart="never" nodeType="tmRoot"/>
      </p:par>
    </p:tnLst>
  </p:timing>
</p:sldLayout>
</file>

<file path=ppt/slideLayouts/slideLayout1987.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43283318"/>
      </p:ext>
    </p:extLst>
  </p:cSld>
  <p:clrMapOvr>
    <a:masterClrMapping/>
  </p:clrMapOvr>
</p:sldLayout>
</file>

<file path=ppt/slideLayouts/slideLayout1988.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019744"/>
      </p:ext>
    </p:extLst>
  </p:cSld>
  <p:clrMapOvr>
    <a:masterClrMapping/>
  </p:clrMapOvr>
  <p:timing>
    <p:tnLst>
      <p:par>
        <p:cTn id="1" dur="indefinite" restart="never" nodeType="tmRoot"/>
      </p:par>
    </p:tnLst>
  </p:timing>
</p:sldLayout>
</file>

<file path=ppt/slideLayouts/slideLayout1989.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333480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054414"/>
      </p:ext>
    </p:extLst>
  </p:cSld>
  <p:clrMapOvr>
    <a:masterClrMapping/>
  </p:clrMapOvr>
  <p:timing>
    <p:tnLst>
      <p:par>
        <p:cTn id="1" dur="indefinite" restart="never" nodeType="tmRoot"/>
      </p:par>
    </p:tnLst>
  </p:timing>
</p:sldLayout>
</file>

<file path=ppt/slideLayouts/slideLayout1990.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031203"/>
      </p:ext>
    </p:extLst>
  </p:cSld>
  <p:clrMapOvr>
    <a:masterClrMapping/>
  </p:clrMapOvr>
  <p:timing>
    <p:tnLst>
      <p:par>
        <p:cTn id="1" dur="indefinite" restart="never" nodeType="tmRoot"/>
      </p:par>
    </p:tnLst>
  </p:timing>
</p:sldLayout>
</file>

<file path=ppt/slideLayouts/slideLayout1991.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89261931"/>
      </p:ext>
    </p:extLst>
  </p:cSld>
  <p:clrMapOvr>
    <a:masterClrMapping/>
  </p:clrMapOvr>
</p:sldLayout>
</file>

<file path=ppt/slideLayouts/slideLayout1992.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74171"/>
      </p:ext>
    </p:extLst>
  </p:cSld>
  <p:clrMapOvr>
    <a:masterClrMapping/>
  </p:clrMapOvr>
  <p:timing>
    <p:tnLst>
      <p:par>
        <p:cTn id="1" dur="indefinite" restart="never" nodeType="tmRoot"/>
      </p:par>
    </p:tnLst>
  </p:timing>
</p:sldLayout>
</file>

<file path=ppt/slideLayouts/slideLayout1993.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41109498"/>
      </p:ext>
    </p:extLst>
  </p:cSld>
  <p:clrMapOvr>
    <a:masterClrMapping/>
  </p:clrMapOvr>
</p:sldLayout>
</file>

<file path=ppt/slideLayouts/slideLayout1994.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410893"/>
      </p:ext>
    </p:extLst>
  </p:cSld>
  <p:clrMapOvr>
    <a:masterClrMapping/>
  </p:clrMapOvr>
  <p:timing>
    <p:tnLst>
      <p:par>
        <p:cTn id="1" dur="indefinite" restart="never" nodeType="tmRoot"/>
      </p:par>
    </p:tnLst>
  </p:timing>
</p:sldLayout>
</file>

<file path=ppt/slideLayouts/slideLayout1995.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7810515"/>
      </p:ext>
    </p:extLst>
  </p:cSld>
  <p:clrMapOvr>
    <a:masterClrMapping/>
  </p:clrMapOvr>
  <p:timing>
    <p:tnLst>
      <p:par>
        <p:cTn id="1" dur="indefinite" restart="never" nodeType="tmRoot"/>
      </p:par>
    </p:tnLst>
  </p:timing>
</p:sldLayout>
</file>

<file path=ppt/slideLayouts/slideLayout1996.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48744354"/>
      </p:ext>
    </p:extLst>
  </p:cSld>
  <p:clrMapOvr>
    <a:masterClrMapping/>
  </p:clrMapOvr>
  <p:timing>
    <p:tnLst>
      <p:par>
        <p:cTn id="1" dur="indefinite" restart="never" nodeType="tmRoot"/>
      </p:par>
    </p:tnLst>
  </p:timing>
</p:sldLayout>
</file>

<file path=ppt/slideLayouts/slideLayout1997.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09107822"/>
      </p:ext>
    </p:extLst>
  </p:cSld>
  <p:clrMapOvr>
    <a:masterClrMapping/>
  </p:clrMapOvr>
  <p:timing>
    <p:tnLst>
      <p:par>
        <p:cTn id="1" dur="indefinite" restart="never" nodeType="tmRoot"/>
      </p:par>
    </p:tnLst>
  </p:timing>
</p:sldLayout>
</file>

<file path=ppt/slideLayouts/slideLayout1998.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8127766"/>
      </p:ext>
    </p:extLst>
  </p:cSld>
  <p:clrMapOvr>
    <a:masterClrMapping/>
  </p:clrMapOvr>
  <p:timing>
    <p:tnLst>
      <p:par>
        <p:cTn id="1" dur="indefinite" restart="never" nodeType="tmRoot"/>
      </p:par>
    </p:tnLst>
  </p:timing>
</p:sldLayout>
</file>

<file path=ppt/slideLayouts/slideLayout1999.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9208062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399209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51445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45373818"/>
      </p:ext>
    </p:extLst>
  </p:cSld>
  <p:clrMapOvr>
    <a:masterClrMapping/>
  </p:clrMapOvr>
</p:sldLayout>
</file>

<file path=ppt/slideLayouts/slideLayout2000.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3916442"/>
      </p:ext>
    </p:extLst>
  </p:cSld>
  <p:clrMapOvr>
    <a:masterClrMapping/>
  </p:clrMapOvr>
  <p:timing>
    <p:tnLst>
      <p:par>
        <p:cTn id="1" dur="indefinite" restart="never" nodeType="tmRoot"/>
      </p:par>
    </p:tnLst>
  </p:timing>
</p:sldLayout>
</file>

<file path=ppt/slideLayouts/slideLayout2001.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2530747"/>
      </p:ext>
    </p:extLst>
  </p:cSld>
  <p:clrMapOvr>
    <a:masterClrMapping/>
  </p:clrMapOvr>
  <p:timing>
    <p:tnLst>
      <p:par>
        <p:cTn id="1" dur="indefinite" restart="never" nodeType="tmRoot"/>
      </p:par>
    </p:tnLst>
  </p:timing>
</p:sldLayout>
</file>

<file path=ppt/slideLayouts/slideLayout2002.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53442301"/>
      </p:ext>
    </p:extLst>
  </p:cSld>
  <p:clrMapOvr>
    <a:masterClrMapping/>
  </p:clrMapOvr>
</p:sldLayout>
</file>

<file path=ppt/slideLayouts/slideLayout2003.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826719"/>
      </p:ext>
    </p:extLst>
  </p:cSld>
  <p:clrMapOvr>
    <a:masterClrMapping/>
  </p:clrMapOvr>
  <p:timing>
    <p:tnLst>
      <p:par>
        <p:cTn id="1" dur="indefinite" restart="never" nodeType="tmRoot"/>
      </p:par>
    </p:tnLst>
  </p:timing>
</p:sldLayout>
</file>

<file path=ppt/slideLayouts/slideLayout2004.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95420508"/>
      </p:ext>
    </p:extLst>
  </p:cSld>
  <p:clrMapOvr>
    <a:masterClrMapping/>
  </p:clrMapOvr>
</p:sldLayout>
</file>

<file path=ppt/slideLayouts/slideLayout2005.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018857"/>
      </p:ext>
    </p:extLst>
  </p:cSld>
  <p:clrMapOvr>
    <a:masterClrMapping/>
  </p:clrMapOvr>
  <p:timing>
    <p:tnLst>
      <p:par>
        <p:cTn id="1" dur="indefinite" restart="never" nodeType="tmRoot"/>
      </p:par>
    </p:tnLst>
  </p:timing>
</p:sldLayout>
</file>

<file path=ppt/slideLayouts/slideLayout2006.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02192866"/>
      </p:ext>
    </p:extLst>
  </p:cSld>
  <p:clrMapOvr>
    <a:masterClrMapping/>
  </p:clrMapOvr>
</p:sldLayout>
</file>

<file path=ppt/slideLayouts/slideLayout2007.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443113"/>
      </p:ext>
    </p:extLst>
  </p:cSld>
  <p:clrMapOvr>
    <a:masterClrMapping/>
  </p:clrMapOvr>
  <p:timing>
    <p:tnLst>
      <p:par>
        <p:cTn id="1" dur="indefinite" restart="never" nodeType="tmRoot"/>
      </p:par>
    </p:tnLst>
  </p:timing>
</p:sldLayout>
</file>

<file path=ppt/slideLayouts/slideLayout2008.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32410524"/>
      </p:ext>
    </p:extLst>
  </p:cSld>
  <p:clrMapOvr>
    <a:masterClrMapping/>
  </p:clrMapOvr>
</p:sldLayout>
</file>

<file path=ppt/slideLayouts/slideLayout2009.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9504759"/>
      </p:ext>
    </p:extLst>
  </p:cSld>
  <p:clrMapOvr>
    <a:masterClrMapping/>
  </p:clrMapOvr>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710863"/>
      </p:ext>
    </p:extLst>
  </p:cSld>
  <p:clrMapOvr>
    <a:masterClrMapping/>
  </p:clrMapOvr>
  <p:timing>
    <p:tnLst>
      <p:par>
        <p:cTn id="1" dur="indefinite" restart="never" nodeType="tmRoot"/>
      </p:par>
    </p:tnLst>
  </p:timing>
</p:sldLayout>
</file>

<file path=ppt/slideLayouts/slideLayout2010.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714493162"/>
      </p:ext>
    </p:extLst>
  </p:cSld>
  <p:clrMapOvr>
    <a:masterClrMapping/>
  </p:clrMapOvr>
</p:sldLayout>
</file>

<file path=ppt/slideLayouts/slideLayout2011.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725400"/>
      </p:ext>
    </p:extLst>
  </p:cSld>
  <p:clrMapOvr>
    <a:masterClrMapping/>
  </p:clrMapOvr>
  <p:timing>
    <p:tnLst>
      <p:par>
        <p:cTn id="1" dur="indefinite" restart="never" nodeType="tmRoot"/>
      </p:par>
    </p:tnLst>
  </p:timing>
</p:sldLayout>
</file>

<file path=ppt/slideLayouts/slideLayout2012.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a:solidFill>
                  <a:prstClr val="black">
                    <a:tint val="75000"/>
                  </a:prstClr>
                </a:solidFill>
                <a:cs typeface="Arial" panose="020B0604020202020204" pitchFamily="34" charset="0"/>
              </a:rPr>
              <a:pPr/>
              <a:t>2024/10/29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685423261"/>
      </p:ext>
    </p:extLst>
  </p:cSld>
  <p:clrMapOvr>
    <a:masterClrMapping/>
  </p:clrMapOvr>
  <p:timing>
    <p:tnLst>
      <p:par>
        <p:cTn id="1" dur="indefinite" restart="never" nodeType="tmRoot"/>
      </p:par>
    </p:tnLst>
  </p:timing>
</p:sldLayout>
</file>

<file path=ppt/slideLayouts/slideLayout201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2237586380"/>
      </p:ext>
    </p:extLst>
  </p:cSld>
  <p:clrMapOvr>
    <a:masterClrMapping/>
  </p:clrMapOvr>
</p:sldLayout>
</file>

<file path=ppt/slideLayouts/slideLayout2014.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7712393"/>
      </p:ext>
    </p:extLst>
  </p:cSld>
  <p:clrMapOvr>
    <a:masterClrMapping/>
  </p:clrMapOvr>
</p:sldLayout>
</file>

<file path=ppt/slideLayouts/slideLayout201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4312129"/>
      </p:ext>
    </p:extLst>
  </p:cSld>
  <p:clrMapOvr>
    <a:masterClrMapping/>
  </p:clrMapOvr>
</p:sldLayout>
</file>

<file path=ppt/slideLayouts/slideLayout2016.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608883"/>
      </p:ext>
    </p:extLst>
  </p:cSld>
  <p:clrMapOvr>
    <a:masterClrMapping/>
  </p:clrMapOvr>
</p:sldLayout>
</file>

<file path=ppt/slideLayouts/slideLayout201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391585983"/>
      </p:ext>
    </p:extLst>
  </p:cSld>
  <p:clrMapOvr>
    <a:masterClrMapping/>
  </p:clrMapOvr>
</p:sldLayout>
</file>

<file path=ppt/slideLayouts/slideLayout2018.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22630720"/>
      </p:ext>
    </p:extLst>
  </p:cSld>
  <p:clrMapOvr>
    <a:masterClrMapping/>
  </p:clrMapOvr>
</p:sldLayout>
</file>

<file path=ppt/slideLayouts/slideLayout201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9039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20612502"/>
      </p:ext>
    </p:extLst>
  </p:cSld>
  <p:clrMapOvr>
    <a:masterClrMapping/>
  </p:clrMapOvr>
</p:sldLayout>
</file>

<file path=ppt/slideLayouts/slideLayout2020.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33279599"/>
      </p:ext>
    </p:extLst>
  </p:cSld>
  <p:clrMapOvr>
    <a:masterClrMapping/>
  </p:clrMapOvr>
</p:sldLayout>
</file>

<file path=ppt/slideLayouts/slideLayout2021.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8498"/>
      </p:ext>
    </p:extLst>
  </p:cSld>
  <p:clrMapOvr>
    <a:masterClrMapping/>
  </p:clrMapOvr>
  <p:timing>
    <p:tnLst>
      <p:par>
        <p:cTn id="1" dur="indefinite" restart="never" nodeType="tmRoot"/>
      </p:par>
    </p:tnLst>
  </p:timing>
</p:sldLayout>
</file>

<file path=ppt/slideLayouts/slideLayout202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781156"/>
      </p:ext>
    </p:extLst>
  </p:cSld>
  <p:clrMapOvr>
    <a:masterClrMapping/>
  </p:clrMapOvr>
  <p:transition spd="slow" advTm="3000">
    <p:random/>
  </p:transition>
</p:sldLayout>
</file>

<file path=ppt/slideLayouts/slideLayout202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6621091"/>
      </p:ext>
    </p:extLst>
  </p:cSld>
  <p:clrMapOvr>
    <a:masterClrMapping/>
  </p:clrMapOvr>
</p:sldLayout>
</file>

<file path=ppt/slideLayouts/slideLayout202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9015155"/>
      </p:ext>
    </p:extLst>
  </p:cSld>
  <p:clrMapOvr>
    <a:masterClrMapping/>
  </p:clrMapOvr>
</p:sldLayout>
</file>

<file path=ppt/slideLayouts/slideLayout202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928509"/>
      </p:ext>
    </p:extLst>
  </p:cSld>
  <p:clrMapOvr>
    <a:masterClrMapping/>
  </p:clrMapOvr>
</p:sldLayout>
</file>

<file path=ppt/slideLayouts/slideLayout202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957286"/>
      </p:ext>
    </p:extLst>
  </p:cSld>
  <p:clrMapOvr>
    <a:masterClrMapping/>
  </p:clrMapOvr>
</p:sldLayout>
</file>

<file path=ppt/slideLayouts/slideLayout202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128880"/>
      </p:ext>
    </p:extLst>
  </p:cSld>
  <p:clrMapOvr>
    <a:masterClrMapping/>
  </p:clrMapOvr>
</p:sldLayout>
</file>

<file path=ppt/slideLayouts/slideLayout202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4847736"/>
      </p:ext>
    </p:extLst>
  </p:cSld>
  <p:clrMapOvr>
    <a:masterClrMapping/>
  </p:clrMapOvr>
</p:sldLayout>
</file>

<file path=ppt/slideLayouts/slideLayout2029.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8138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235389"/>
      </p:ext>
    </p:extLst>
  </p:cSld>
  <p:clrMapOvr>
    <a:masterClrMapping/>
  </p:clrMapOvr>
  <p:timing>
    <p:tnLst>
      <p:par>
        <p:cTn id="1" dur="indefinite" restart="never" nodeType="tmRoot"/>
      </p:par>
    </p:tnLst>
  </p:timing>
</p:sldLayout>
</file>

<file path=ppt/slideLayouts/slideLayout203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284760"/>
      </p:ext>
    </p:extLst>
  </p:cSld>
  <p:clrMapOvr>
    <a:masterClrMapping/>
  </p:clrMapOvr>
</p:sldLayout>
</file>

<file path=ppt/slideLayouts/slideLayout2031.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2222022"/>
      </p:ext>
    </p:extLst>
  </p:cSld>
  <p:clrMapOvr>
    <a:masterClrMapping/>
  </p:clrMapOvr>
  <p:transition spd="slow" advTm="3000">
    <p:random/>
  </p:transition>
</p:sldLayout>
</file>

<file path=ppt/slideLayouts/slideLayout203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003995"/>
      </p:ext>
    </p:extLst>
  </p:cSld>
  <p:clrMapOvr>
    <a:masterClrMapping/>
  </p:clrMapOvr>
</p:sldLayout>
</file>

<file path=ppt/slideLayouts/slideLayout203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292108"/>
      </p:ext>
    </p:extLst>
  </p:cSld>
  <p:clrMapOvr>
    <a:masterClrMapping/>
  </p:clrMapOvr>
</p:sldLayout>
</file>

<file path=ppt/slideLayouts/slideLayout203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531369"/>
      </p:ext>
    </p:extLst>
  </p:cSld>
  <p:clrMapOvr>
    <a:masterClrMapping/>
  </p:clrMapOvr>
</p:sldLayout>
</file>

<file path=ppt/slideLayouts/slideLayout203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227480"/>
      </p:ext>
    </p:extLst>
  </p:cSld>
  <p:clrMapOvr>
    <a:masterClrMapping/>
  </p:clrMapOvr>
</p:sldLayout>
</file>

<file path=ppt/slideLayouts/slideLayout2036.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949391"/>
      </p:ext>
    </p:extLst>
  </p:cSld>
  <p:clrMapOvr>
    <a:masterClrMapping/>
  </p:clrMapOvr>
</p:sldLayout>
</file>

<file path=ppt/slideLayouts/slideLayout203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3977062"/>
      </p:ext>
    </p:extLst>
  </p:cSld>
  <p:clrMapOvr>
    <a:masterClrMapping/>
  </p:clrMapOvr>
</p:sldLayout>
</file>

<file path=ppt/slideLayouts/slideLayout203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606517"/>
      </p:ext>
    </p:extLst>
  </p:cSld>
  <p:clrMapOvr>
    <a:masterClrMapping/>
  </p:clrMapOvr>
</p:sldLayout>
</file>

<file path=ppt/slideLayouts/slideLayout203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0386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93543218"/>
      </p:ext>
    </p:extLst>
  </p:cSld>
  <p:clrMapOvr>
    <a:masterClrMapping/>
  </p:clrMapOvr>
</p:sldLayout>
</file>

<file path=ppt/slideLayouts/slideLayout2040.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1712338"/>
      </p:ext>
    </p:extLst>
  </p:cSld>
  <p:clrMapOvr>
    <a:masterClrMapping/>
  </p:clrMapOvr>
</p:sldLayout>
</file>

<file path=ppt/slideLayouts/slideLayout2041.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813193"/>
      </p:ext>
    </p:extLst>
  </p:cSld>
  <p:clrMapOvr>
    <a:masterClrMapping/>
  </p:clrMapOvr>
  <p:transition spd="slow" advClick="0" advTm="4000">
    <p:comb/>
  </p:transition>
</p:sldLayout>
</file>

<file path=ppt/slideLayouts/slideLayout2042.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924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43.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504525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44.xml><?xml version="1.0" encoding="utf-8"?>
<p:sldLayout xmlns:a="http://schemas.openxmlformats.org/drawingml/2006/main" xmlns:r="http://schemas.openxmlformats.org/officeDocument/2006/relationships" xmlns:p="http://schemas.openxmlformats.org/presentationml/2006/main"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153389"/>
      </p:ext>
    </p:extLst>
  </p:cSld>
  <p:clrMapOvr>
    <a:masterClrMapping/>
  </p:clrMapOvr>
</p:sldLayout>
</file>

<file path=ppt/slideLayouts/slideLayout2045.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110120"/>
      </p:ext>
    </p:extLst>
  </p:cSld>
  <p:clrMapOvr>
    <a:masterClrMapping/>
  </p:clrMapOvr>
  <p:timing>
    <p:tnLst>
      <p:par>
        <p:cTn id="1" dur="indefinite" restart="never" nodeType="tmRoot"/>
      </p:par>
    </p:tnLst>
  </p:timing>
</p:sldLayout>
</file>

<file path=ppt/slideLayouts/slideLayout2046.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7542872"/>
      </p:ext>
    </p:extLst>
  </p:cSld>
  <p:clrMapOvr>
    <a:masterClrMapping/>
  </p:clrMapOvr>
  <p:transition spd="slow" advTm="3000">
    <p:random/>
  </p:transition>
</p:sldLayout>
</file>

<file path=ppt/slideLayouts/slideLayout2047.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805061"/>
      </p:ext>
    </p:extLst>
  </p:cSld>
  <p:clrMapOvr>
    <a:masterClrMapping/>
  </p:clrMapOvr>
</p:sldLayout>
</file>

<file path=ppt/slideLayouts/slideLayout2048.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927034"/>
      </p:ext>
    </p:extLst>
  </p:cSld>
  <p:clrMapOvr>
    <a:masterClrMapping/>
  </p:clrMapOvr>
</p:sldLayout>
</file>

<file path=ppt/slideLayouts/slideLayout2049.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68752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3927162"/>
      </p:ext>
    </p:extLst>
  </p:cSld>
  <p:clrMapOvr>
    <a:masterClrMapping/>
  </p:clrMapOvr>
  <p:timing>
    <p:tnLst>
      <p:par>
        <p:cTn id="1" dur="indefinite" restart="never" nodeType="tmRoot"/>
      </p:par>
    </p:tnLst>
  </p:timing>
</p:sldLayout>
</file>

<file path=ppt/slideLayouts/slideLayout2050.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373661"/>
      </p:ext>
    </p:extLst>
  </p:cSld>
  <p:clrMapOvr>
    <a:masterClrMapping/>
  </p:clrMapOvr>
</p:sldLayout>
</file>

<file path=ppt/slideLayouts/slideLayout2051.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921435"/>
      </p:ext>
    </p:extLst>
  </p:cSld>
  <p:clrMapOvr>
    <a:masterClrMapping/>
  </p:clrMapOvr>
</p:sldLayout>
</file>

<file path=ppt/slideLayouts/slideLayout2052.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989187"/>
      </p:ext>
    </p:extLst>
  </p:cSld>
  <p:clrMapOvr>
    <a:masterClrMapping/>
  </p:clrMapOvr>
</p:sldLayout>
</file>

<file path=ppt/slideLayouts/slideLayout2053.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0045917"/>
      </p:ext>
    </p:extLst>
  </p:cSld>
  <p:clrMapOvr>
    <a:masterClrMapping/>
  </p:clrMapOvr>
</p:sldLayout>
</file>

<file path=ppt/slideLayouts/slideLayout2054.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710030"/>
      </p:ext>
    </p:extLst>
  </p:cSld>
  <p:clrMapOvr>
    <a:masterClrMapping/>
  </p:clrMapOvr>
</p:sldLayout>
</file>

<file path=ppt/slideLayouts/slideLayout2055.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66887"/>
      </p:ext>
    </p:extLst>
  </p:cSld>
  <p:clrMapOvr>
    <a:masterClrMapping/>
  </p:clrMapOvr>
  <p:transition spd="slow" advTm="3000">
    <p:random/>
  </p:transition>
</p:sldLayout>
</file>

<file path=ppt/slideLayouts/slideLayout2056.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718744"/>
      </p:ext>
    </p:extLst>
  </p:cSld>
  <p:clrMapOvr>
    <a:masterClrMapping/>
  </p:clrMapOvr>
</p:sldLayout>
</file>

<file path=ppt/slideLayouts/slideLayout2057.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6434251"/>
      </p:ext>
    </p:extLst>
  </p:cSld>
  <p:clrMapOvr>
    <a:masterClrMapping/>
  </p:clrMapOvr>
</p:sldLayout>
</file>

<file path=ppt/slideLayouts/slideLayout2058.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652309"/>
      </p:ext>
    </p:extLst>
  </p:cSld>
  <p:clrMapOvr>
    <a:masterClrMapping/>
  </p:clrMapOvr>
</p:sldLayout>
</file>

<file path=ppt/slideLayouts/slideLayout2059.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92645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82318856"/>
      </p:ext>
    </p:extLst>
  </p:cSld>
  <p:clrMapOvr>
    <a:masterClrMapping/>
  </p:clrMapOvr>
</p:sldLayout>
</file>

<file path=ppt/slideLayouts/slideLayout2060.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587024"/>
      </p:ext>
    </p:extLst>
  </p:cSld>
  <p:clrMapOvr>
    <a:masterClrMapping/>
  </p:clrMapOvr>
</p:sldLayout>
</file>

<file path=ppt/slideLayouts/slideLayout2061.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4180876"/>
      </p:ext>
    </p:extLst>
  </p:cSld>
  <p:clrMapOvr>
    <a:masterClrMapping/>
  </p:clrMapOvr>
</p:sldLayout>
</file>

<file path=ppt/slideLayouts/slideLayout2062.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491696"/>
      </p:ext>
    </p:extLst>
  </p:cSld>
  <p:clrMapOvr>
    <a:masterClrMapping/>
  </p:clrMapOvr>
</p:sldLayout>
</file>

<file path=ppt/slideLayouts/slideLayout2063.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143425"/>
      </p:ext>
    </p:extLst>
  </p:cSld>
  <p:clrMapOvr>
    <a:masterClrMapping/>
  </p:clrMapOvr>
</p:sldLayout>
</file>

<file path=ppt/slideLayouts/slideLayout2064.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4581733"/>
      </p:ext>
    </p:extLst>
  </p:cSld>
  <p:clrMapOvr>
    <a:masterClrMapping/>
  </p:clrMapOvr>
</p:sldLayout>
</file>

<file path=ppt/slideLayouts/slideLayout2065.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216101"/>
      </p:ext>
    </p:extLst>
  </p:cSld>
  <p:clrMapOvr>
    <a:masterClrMapping/>
  </p:clrMapOvr>
  <p:transition spd="slow" advClick="0" advTm="4000">
    <p:comb/>
  </p:transition>
</p:sldLayout>
</file>

<file path=ppt/slideLayouts/slideLayout2066.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995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67.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178045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68.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7933141"/>
      </p:ext>
    </p:extLst>
  </p:cSld>
  <p:clrMapOvr>
    <a:masterClrMapping/>
  </p:clrMapOvr>
  <p:timing>
    <p:tnLst>
      <p:par>
        <p:cTn id="1" dur="indefinite" restart="never" nodeType="tmRoot"/>
      </p:par>
    </p:tnLst>
  </p:timing>
</p:sldLayout>
</file>

<file path=ppt/slideLayouts/slideLayout2069.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4216175"/>
      </p:ext>
    </p:extLst>
  </p:cSld>
  <p:clrMapOvr>
    <a:masterClrMapping/>
  </p:clrMapOvr>
  <p:transition spd="slow" advTm="3000">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346129"/>
      </p:ext>
    </p:extLst>
  </p:cSld>
  <p:clrMapOvr>
    <a:masterClrMapping/>
  </p:clrMapOvr>
  <p:timing>
    <p:tnLst>
      <p:par>
        <p:cTn id="1" dur="indefinite" restart="never" nodeType="tmRoot"/>
      </p:par>
    </p:tnLst>
  </p:timing>
</p:sldLayout>
</file>

<file path=ppt/slideLayouts/slideLayout2070.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625615"/>
      </p:ext>
    </p:extLst>
  </p:cSld>
  <p:clrMapOvr>
    <a:masterClrMapping/>
  </p:clrMapOvr>
</p:sldLayout>
</file>

<file path=ppt/slideLayouts/slideLayout2071.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977944"/>
      </p:ext>
    </p:extLst>
  </p:cSld>
  <p:clrMapOvr>
    <a:masterClrMapping/>
  </p:clrMapOvr>
</p:sldLayout>
</file>

<file path=ppt/slideLayouts/slideLayout2072.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279877"/>
      </p:ext>
    </p:extLst>
  </p:cSld>
  <p:clrMapOvr>
    <a:masterClrMapping/>
  </p:clrMapOvr>
</p:sldLayout>
</file>

<file path=ppt/slideLayouts/slideLayout2073.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0746454"/>
      </p:ext>
    </p:extLst>
  </p:cSld>
  <p:clrMapOvr>
    <a:masterClrMapping/>
  </p:clrMapOvr>
</p:sldLayout>
</file>

<file path=ppt/slideLayouts/slideLayout2074.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9069694"/>
      </p:ext>
    </p:extLst>
  </p:cSld>
  <p:clrMapOvr>
    <a:masterClrMapping/>
  </p:clrMapOvr>
</p:sldLayout>
</file>

<file path=ppt/slideLayouts/slideLayout2075.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103717"/>
      </p:ext>
    </p:extLst>
  </p:cSld>
  <p:clrMapOvr>
    <a:masterClrMapping/>
  </p:clrMapOvr>
</p:sldLayout>
</file>

<file path=ppt/slideLayouts/slideLayout2076.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451075"/>
      </p:ext>
    </p:extLst>
  </p:cSld>
  <p:clrMapOvr>
    <a:masterClrMapping/>
  </p:clrMapOvr>
</p:sldLayout>
</file>

<file path=ppt/slideLayouts/slideLayout2077.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35516"/>
      </p:ext>
    </p:extLst>
  </p:cSld>
  <p:clrMapOvr>
    <a:masterClrMapping/>
  </p:clrMapOvr>
</p:sldLayout>
</file>

<file path=ppt/slideLayouts/slideLayout2078.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2531629"/>
      </p:ext>
    </p:extLst>
  </p:cSld>
  <p:clrMapOvr>
    <a:masterClrMapping/>
  </p:clrMapOvr>
  <p:transition spd="slow" advTm="3000">
    <p:random/>
  </p:transition>
</p:sldLayout>
</file>

<file path=ppt/slideLayouts/slideLayout2079.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41440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348187"/>
      </p:ext>
    </p:extLst>
  </p:cSld>
  <p:clrMapOvr>
    <a:masterClrMapping/>
  </p:clrMapOvr>
  <p:timing>
    <p:tnLst>
      <p:par>
        <p:cTn id="1" dur="indefinite" restart="never" nodeType="tmRoot"/>
      </p:par>
    </p:tnLst>
  </p:timing>
</p:sldLayout>
</file>

<file path=ppt/slideLayouts/slideLayout2080.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055746"/>
      </p:ext>
    </p:extLst>
  </p:cSld>
  <p:clrMapOvr>
    <a:masterClrMapping/>
  </p:clrMapOvr>
</p:sldLayout>
</file>

<file path=ppt/slideLayouts/slideLayout2081.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30573"/>
      </p:ext>
    </p:extLst>
  </p:cSld>
  <p:clrMapOvr>
    <a:masterClrMapping/>
  </p:clrMapOvr>
</p:sldLayout>
</file>

<file path=ppt/slideLayouts/slideLayout2082.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00086"/>
      </p:ext>
    </p:extLst>
  </p:cSld>
  <p:clrMapOvr>
    <a:masterClrMapping/>
  </p:clrMapOvr>
</p:sldLayout>
</file>

<file path=ppt/slideLayouts/slideLayout2083.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317589"/>
      </p:ext>
    </p:extLst>
  </p:cSld>
  <p:clrMapOvr>
    <a:masterClrMapping/>
  </p:clrMapOvr>
</p:sldLayout>
</file>

<file path=ppt/slideLayouts/slideLayout2084.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244765"/>
      </p:ext>
    </p:extLst>
  </p:cSld>
  <p:clrMapOvr>
    <a:masterClrMapping/>
  </p:clrMapOvr>
</p:sldLayout>
</file>

<file path=ppt/slideLayouts/slideLayout2085.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216392"/>
      </p:ext>
    </p:extLst>
  </p:cSld>
  <p:clrMapOvr>
    <a:masterClrMapping/>
  </p:clrMapOvr>
</p:sldLayout>
</file>

<file path=ppt/slideLayouts/slideLayout2086.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572712"/>
      </p:ext>
    </p:extLst>
  </p:cSld>
  <p:clrMapOvr>
    <a:masterClrMapping/>
  </p:clrMapOvr>
</p:sldLayout>
</file>

<file path=ppt/slideLayouts/slideLayout2087.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1092908"/>
      </p:ext>
    </p:extLst>
  </p:cSld>
  <p:clrMapOvr>
    <a:masterClrMapping/>
  </p:clrMapOvr>
</p:sldLayout>
</file>

<file path=ppt/slideLayouts/slideLayout2088.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8005002"/>
      </p:ext>
    </p:extLst>
  </p:cSld>
  <p:clrMapOvr>
    <a:masterClrMapping/>
  </p:clrMapOvr>
  <p:transition spd="slow" advClick="0" advTm="4000">
    <p:comb/>
  </p:transition>
</p:sldLayout>
</file>

<file path=ppt/slideLayouts/slideLayout2089.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414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7495294"/>
      </p:ext>
    </p:extLst>
  </p:cSld>
  <p:clrMapOvr>
    <a:masterClrMapping/>
  </p:clrMapOvr>
  <p:timing>
    <p:tnLst>
      <p:par>
        <p:cTn id="1" dur="indefinite" restart="never" nodeType="tmRoot"/>
      </p:par>
    </p:tnLst>
  </p:timing>
</p:sldLayout>
</file>

<file path=ppt/slideLayouts/slideLayout2090.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576605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91.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379605"/>
      </p:ext>
    </p:extLst>
  </p:cSld>
  <p:clrMapOvr>
    <a:masterClrMapping/>
  </p:clrMapOvr>
  <p:timing>
    <p:tnLst>
      <p:par>
        <p:cTn id="1" dur="indefinite" restart="never" nodeType="tmRoot"/>
      </p:par>
    </p:tnLst>
  </p:timing>
</p:sldLayout>
</file>

<file path=ppt/slideLayouts/slideLayout2092.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8111396"/>
      </p:ext>
    </p:extLst>
  </p:cSld>
  <p:clrMapOvr>
    <a:masterClrMapping/>
  </p:clrMapOvr>
  <p:transition spd="slow" advTm="3000">
    <p:random/>
  </p:transition>
</p:sldLayout>
</file>

<file path=ppt/slideLayouts/slideLayout2093.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9509243"/>
      </p:ext>
    </p:extLst>
  </p:cSld>
  <p:clrMapOvr>
    <a:masterClrMapping/>
  </p:clrMapOvr>
</p:sldLayout>
</file>

<file path=ppt/slideLayouts/slideLayout2094.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714088"/>
      </p:ext>
    </p:extLst>
  </p:cSld>
  <p:clrMapOvr>
    <a:masterClrMapping/>
  </p:clrMapOvr>
</p:sldLayout>
</file>

<file path=ppt/slideLayouts/slideLayout2095.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390943"/>
      </p:ext>
    </p:extLst>
  </p:cSld>
  <p:clrMapOvr>
    <a:masterClrMapping/>
  </p:clrMapOvr>
</p:sldLayout>
</file>

<file path=ppt/slideLayouts/slideLayout2096.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03604"/>
      </p:ext>
    </p:extLst>
  </p:cSld>
  <p:clrMapOvr>
    <a:masterClrMapping/>
  </p:clrMapOvr>
</p:sldLayout>
</file>

<file path=ppt/slideLayouts/slideLayout2097.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743122"/>
      </p:ext>
    </p:extLst>
  </p:cSld>
  <p:clrMapOvr>
    <a:masterClrMapping/>
  </p:clrMapOvr>
</p:sldLayout>
</file>

<file path=ppt/slideLayouts/slideLayout2098.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289724"/>
      </p:ext>
    </p:extLst>
  </p:cSld>
  <p:clrMapOvr>
    <a:masterClrMapping/>
  </p:clrMapOvr>
</p:sldLayout>
</file>

<file path=ppt/slideLayouts/slideLayout2099.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3566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73223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70018957"/>
      </p:ext>
    </p:extLst>
  </p:cSld>
  <p:clrMapOvr>
    <a:masterClrMapping/>
  </p:clrMapOvr>
  <p:timing>
    <p:tnLst>
      <p:par>
        <p:cTn id="1" dur="indefinite" restart="never" nodeType="tmRoot"/>
      </p:par>
    </p:tnLst>
  </p:timing>
</p:sldLayout>
</file>

<file path=ppt/slideLayouts/slideLayout2100.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972463"/>
      </p:ext>
    </p:extLst>
  </p:cSld>
  <p:clrMapOvr>
    <a:masterClrMapping/>
  </p:clrMapOvr>
</p:sldLayout>
</file>

<file path=ppt/slideLayouts/slideLayout2101.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370506"/>
      </p:ext>
    </p:extLst>
  </p:cSld>
  <p:clrMapOvr>
    <a:masterClrMapping/>
  </p:clrMapOvr>
  <p:transition spd="slow" advTm="3000">
    <p:random/>
  </p:transition>
</p:sldLayout>
</file>

<file path=ppt/slideLayouts/slideLayout2102.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1623833"/>
      </p:ext>
    </p:extLst>
  </p:cSld>
  <p:clrMapOvr>
    <a:masterClrMapping/>
  </p:clrMapOvr>
</p:sldLayout>
</file>

<file path=ppt/slideLayouts/slideLayout2103.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135455"/>
      </p:ext>
    </p:extLst>
  </p:cSld>
  <p:clrMapOvr>
    <a:masterClrMapping/>
  </p:clrMapOvr>
</p:sldLayout>
</file>

<file path=ppt/slideLayouts/slideLayout2104.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582671"/>
      </p:ext>
    </p:extLst>
  </p:cSld>
  <p:clrMapOvr>
    <a:masterClrMapping/>
  </p:clrMapOvr>
</p:sldLayout>
</file>

<file path=ppt/slideLayouts/slideLayout2105.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764988"/>
      </p:ext>
    </p:extLst>
  </p:cSld>
  <p:clrMapOvr>
    <a:masterClrMapping/>
  </p:clrMapOvr>
</p:sldLayout>
</file>

<file path=ppt/slideLayouts/slideLayout2106.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045933"/>
      </p:ext>
    </p:extLst>
  </p:cSld>
  <p:clrMapOvr>
    <a:masterClrMapping/>
  </p:clrMapOvr>
</p:sldLayout>
</file>

<file path=ppt/slideLayouts/slideLayout2107.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223020"/>
      </p:ext>
    </p:extLst>
  </p:cSld>
  <p:clrMapOvr>
    <a:masterClrMapping/>
  </p:clrMapOvr>
</p:sldLayout>
</file>

<file path=ppt/slideLayouts/slideLayout2108.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293414"/>
      </p:ext>
    </p:extLst>
  </p:cSld>
  <p:clrMapOvr>
    <a:masterClrMapping/>
  </p:clrMapOvr>
</p:sldLayout>
</file>

<file path=ppt/slideLayouts/slideLayout2109.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36205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4262939"/>
      </p:ext>
    </p:extLst>
  </p:cSld>
  <p:clrMapOvr>
    <a:masterClrMapping/>
  </p:clrMapOvr>
  <p:timing>
    <p:tnLst>
      <p:par>
        <p:cTn id="1" dur="indefinite" restart="never" nodeType="tmRoot"/>
      </p:par>
    </p:tnLst>
  </p:timing>
</p:sldLayout>
</file>

<file path=ppt/slideLayouts/slideLayout2110.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6918056"/>
      </p:ext>
    </p:extLst>
  </p:cSld>
  <p:clrMapOvr>
    <a:masterClrMapping/>
  </p:clrMapOvr>
</p:sldLayout>
</file>

<file path=ppt/slideLayouts/slideLayout2111.xml><?xml version="1.0" encoding="utf-8"?>
<p:sldLayout xmlns:a="http://schemas.openxmlformats.org/drawingml/2006/main" xmlns:r="http://schemas.openxmlformats.org/officeDocument/2006/relationships" xmlns:p="http://schemas.openxmlformats.org/presentationml/2006/main" userDrawn="1">
  <p:cSld name="1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913927"/>
      </p:ext>
    </p:extLst>
  </p:cSld>
  <p:clrMapOvr>
    <a:masterClrMapping/>
  </p:clrMapOvr>
  <p:transition spd="slow" advClick="0" advTm="4000">
    <p:comb/>
  </p:transition>
</p:sldLayout>
</file>

<file path=ppt/slideLayouts/slideLayout2112.xml><?xml version="1.0" encoding="utf-8"?>
<p:sldLayout xmlns:a="http://schemas.openxmlformats.org/drawingml/2006/main" xmlns:r="http://schemas.openxmlformats.org/officeDocument/2006/relationships" xmlns:p="http://schemas.openxmlformats.org/presentationml/2006/main" preserve="1" userDrawn="1">
  <p:cSld name="10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0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13.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16548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14.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7457354"/>
      </p:ext>
    </p:extLst>
  </p:cSld>
  <p:clrMapOvr>
    <a:masterClrMapping/>
  </p:clrMapOvr>
</p:sldLayout>
</file>

<file path=ppt/slideLayouts/slideLayout21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98589"/>
      </p:ext>
    </p:extLst>
  </p:cSld>
  <p:clrMapOvr>
    <a:masterClrMapping/>
  </p:clrMapOvr>
  <p:timing>
    <p:tnLst>
      <p:par>
        <p:cTn id="1" dur="indefinite" restart="never" nodeType="tmRoot"/>
      </p:par>
    </p:tnLst>
  </p:timing>
</p:sldLayout>
</file>

<file path=ppt/slideLayouts/slideLayout21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635398"/>
      </p:ext>
    </p:extLst>
  </p:cSld>
  <p:clrMapOvr>
    <a:masterClrMapping/>
  </p:clrMapOvr>
  <p:timing>
    <p:tnLst>
      <p:par>
        <p:cTn id="1" dur="indefinite" restart="never" nodeType="tmRoot"/>
      </p:par>
    </p:tnLst>
  </p:timing>
</p:sldLayout>
</file>

<file path=ppt/slideLayouts/slideLayout21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496186"/>
      </p:ext>
    </p:extLst>
  </p:cSld>
  <p:clrMapOvr>
    <a:masterClrMapping/>
  </p:clrMapOvr>
  <p:timing>
    <p:tnLst>
      <p:par>
        <p:cTn id="1" dur="indefinite" restart="never" nodeType="tmRoot"/>
      </p:par>
    </p:tnLst>
  </p:timing>
</p:sldLayout>
</file>

<file path=ppt/slideLayouts/slideLayout2118.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620501"/>
      </p:ext>
    </p:extLst>
  </p:cSld>
  <p:clrMapOvr>
    <a:masterClrMapping/>
  </p:clrMapOvr>
  <p:timing>
    <p:tnLst>
      <p:par>
        <p:cTn id="1" dur="indefinite" restart="never" nodeType="tmRoot"/>
      </p:par>
    </p:tnLst>
  </p:timing>
</p:sldLayout>
</file>

<file path=ppt/slideLayouts/slideLayout2119.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9341497"/>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1557329"/>
      </p:ext>
    </p:extLst>
  </p:cSld>
  <p:clrMapOvr>
    <a:masterClrMapping/>
  </p:clrMapOvr>
  <p:timing>
    <p:tnLst>
      <p:par>
        <p:cTn id="1" dur="indefinite" restart="never" nodeType="tmRoot"/>
      </p:par>
    </p:tnLst>
  </p:timing>
</p:sldLayout>
</file>

<file path=ppt/slideLayouts/slideLayout2120.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401220"/>
      </p:ext>
    </p:extLst>
  </p:cSld>
  <p:clrMapOvr>
    <a:masterClrMapping/>
  </p:clrMapOvr>
  <p:timing>
    <p:tnLst>
      <p:par>
        <p:cTn id="1" dur="indefinite" restart="never" nodeType="tmRoot"/>
      </p:par>
    </p:tnLst>
  </p:timing>
</p:sldLayout>
</file>

<file path=ppt/slideLayouts/slideLayout2121.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600355"/>
      </p:ext>
    </p:extLst>
  </p:cSld>
  <p:clrMapOvr>
    <a:masterClrMapping/>
  </p:clrMapOvr>
  <p:timing>
    <p:tnLst>
      <p:par>
        <p:cTn id="1" dur="indefinite" restart="never" nodeType="tmRoot"/>
      </p:par>
    </p:tnLst>
  </p:timing>
</p:sldLayout>
</file>

<file path=ppt/slideLayouts/slideLayout2122.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499430"/>
      </p:ext>
    </p:extLst>
  </p:cSld>
  <p:clrMapOvr>
    <a:masterClrMapping/>
  </p:clrMapOvr>
  <p:timing>
    <p:tnLst>
      <p:par>
        <p:cTn id="1" dur="indefinite" restart="never" nodeType="tmRoot"/>
      </p:par>
    </p:tnLst>
  </p:timing>
</p:sldLayout>
</file>

<file path=ppt/slideLayouts/slideLayout2123.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409628"/>
      </p:ext>
    </p:extLst>
  </p:cSld>
  <p:clrMapOvr>
    <a:masterClrMapping/>
  </p:clrMapOvr>
  <p:timing>
    <p:tnLst>
      <p:par>
        <p:cTn id="1" dur="indefinite" restart="never" nodeType="tmRoot"/>
      </p:par>
    </p:tnLst>
  </p:timing>
</p:sldLayout>
</file>

<file path=ppt/slideLayouts/slideLayout2124.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969364"/>
      </p:ext>
    </p:extLst>
  </p:cSld>
  <p:clrMapOvr>
    <a:masterClrMapping/>
  </p:clrMapOvr>
  <p:timing>
    <p:tnLst>
      <p:par>
        <p:cTn id="1" dur="indefinite" restart="never" nodeType="tmRoot"/>
      </p:par>
    </p:tnLst>
  </p:timing>
</p:sldLayout>
</file>

<file path=ppt/slideLayouts/slideLayout2125.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336577"/>
      </p:ext>
    </p:extLst>
  </p:cSld>
  <p:clrMapOvr>
    <a:masterClrMapping/>
  </p:clrMapOvr>
  <p:timing>
    <p:tnLst>
      <p:par>
        <p:cTn id="1" dur="indefinite" restart="never" nodeType="tmRoot"/>
      </p:par>
    </p:tnLst>
  </p:timing>
</p:sldLayout>
</file>

<file path=ppt/slideLayouts/slideLayout2126.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634126"/>
      </p:ext>
    </p:extLst>
  </p:cSld>
  <p:clrMapOvr>
    <a:masterClrMapping/>
  </p:clrMapOvr>
  <p:timing>
    <p:tnLst>
      <p:par>
        <p:cTn id="1" dur="indefinite" restart="never" nodeType="tmRoot"/>
      </p:par>
    </p:tnLst>
  </p:timing>
</p:sldLayout>
</file>

<file path=ppt/slideLayouts/slideLayout2127.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791834"/>
      </p:ext>
    </p:extLst>
  </p:cSld>
  <p:clrMapOvr>
    <a:masterClrMapping/>
  </p:clrMapOvr>
  <p:timing>
    <p:tnLst>
      <p:par>
        <p:cTn id="1" dur="indefinite" restart="never" nodeType="tmRoot"/>
      </p:par>
    </p:tnLst>
  </p:timing>
</p:sldLayout>
</file>

<file path=ppt/slideLayouts/slideLayout2128.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154317"/>
      </p:ext>
    </p:extLst>
  </p:cSld>
  <p:clrMapOvr>
    <a:masterClrMapping/>
  </p:clrMapOvr>
  <p:timing>
    <p:tnLst>
      <p:par>
        <p:cTn id="1" dur="indefinite" restart="never" nodeType="tmRoot"/>
      </p:par>
    </p:tnLst>
  </p:timing>
</p:sldLayout>
</file>

<file path=ppt/slideLayouts/slideLayout2129.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901403"/>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21202443"/>
      </p:ext>
    </p:extLst>
  </p:cSld>
  <p:clrMapOvr>
    <a:masterClrMapping/>
  </p:clrMapOvr>
  <p:timing>
    <p:tnLst>
      <p:par>
        <p:cTn id="1" dur="indefinite" restart="never" nodeType="tmRoot"/>
      </p:par>
    </p:tnLst>
  </p:timing>
</p:sldLayout>
</file>

<file path=ppt/slideLayouts/slideLayout2130.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4237048"/>
      </p:ext>
    </p:extLst>
  </p:cSld>
  <p:clrMapOvr>
    <a:masterClrMapping/>
  </p:clrMapOvr>
  <p:timing>
    <p:tnLst>
      <p:par>
        <p:cTn id="1" dur="indefinite" restart="never" nodeType="tmRoot"/>
      </p:par>
    </p:tnLst>
  </p:timing>
</p:sldLayout>
</file>

<file path=ppt/slideLayouts/slideLayout2131.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778105"/>
      </p:ext>
    </p:extLst>
  </p:cSld>
  <p:clrMapOvr>
    <a:masterClrMapping/>
  </p:clrMapOvr>
  <p:timing>
    <p:tnLst>
      <p:par>
        <p:cTn id="1" dur="indefinite" restart="never" nodeType="tmRoot"/>
      </p:par>
    </p:tnLst>
  </p:timing>
</p:sldLayout>
</file>

<file path=ppt/slideLayouts/slideLayout2132.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224074"/>
      </p:ext>
    </p:extLst>
  </p:cSld>
  <p:clrMapOvr>
    <a:masterClrMapping/>
  </p:clrMapOvr>
  <p:timing>
    <p:tnLst>
      <p:par>
        <p:cTn id="1" dur="indefinite" restart="never" nodeType="tmRoot"/>
      </p:par>
    </p:tnLst>
  </p:timing>
</p:sldLayout>
</file>

<file path=ppt/slideLayouts/slideLayout2133.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6639239"/>
      </p:ext>
    </p:extLst>
  </p:cSld>
  <p:clrMapOvr>
    <a:masterClrMapping/>
  </p:clrMapOvr>
  <p:timing>
    <p:tnLst>
      <p:par>
        <p:cTn id="1" dur="indefinite" restart="never" nodeType="tmRoot"/>
      </p:par>
    </p:tnLst>
  </p:timing>
</p:sldLayout>
</file>

<file path=ppt/slideLayouts/slideLayout2134.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095117"/>
      </p:ext>
    </p:extLst>
  </p:cSld>
  <p:clrMapOvr>
    <a:masterClrMapping/>
  </p:clrMapOvr>
  <p:timing>
    <p:tnLst>
      <p:par>
        <p:cTn id="1" dur="indefinite" restart="never" nodeType="tmRoot"/>
      </p:par>
    </p:tnLst>
  </p:timing>
</p:sldLayout>
</file>

<file path=ppt/slideLayouts/slideLayout2135.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990666"/>
      </p:ext>
    </p:extLst>
  </p:cSld>
  <p:clrMapOvr>
    <a:masterClrMapping/>
  </p:clrMapOvr>
  <p:timing>
    <p:tnLst>
      <p:par>
        <p:cTn id="1" dur="indefinite" restart="never" nodeType="tmRoot"/>
      </p:par>
    </p:tnLst>
  </p:timing>
</p:sldLayout>
</file>

<file path=ppt/slideLayouts/slideLayout2136.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55916660"/>
      </p:ext>
    </p:extLst>
  </p:cSld>
  <p:clrMapOvr>
    <a:masterClrMapping/>
  </p:clrMapOvr>
  <p:timing>
    <p:tnLst>
      <p:par>
        <p:cTn id="1" dur="indefinite" restart="never" nodeType="tmRoot"/>
      </p:par>
    </p:tnLst>
  </p:timing>
</p:sldLayout>
</file>

<file path=ppt/slideLayouts/slideLayout2137.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6352333"/>
      </p:ext>
    </p:extLst>
  </p:cSld>
  <p:clrMapOvr>
    <a:masterClrMapping/>
  </p:clrMapOvr>
  <p:timing>
    <p:tnLst>
      <p:par>
        <p:cTn id="1" dur="indefinite" restart="never" nodeType="tmRoot"/>
      </p:par>
    </p:tnLst>
  </p:timing>
</p:sldLayout>
</file>

<file path=ppt/slideLayouts/slideLayout2138.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2140754"/>
      </p:ext>
    </p:extLst>
  </p:cSld>
  <p:clrMapOvr>
    <a:masterClrMapping/>
  </p:clrMapOvr>
  <p:timing>
    <p:tnLst>
      <p:par>
        <p:cTn id="1" dur="indefinite" restart="never" nodeType="tmRoot"/>
      </p:par>
    </p:tnLst>
  </p:timing>
</p:sldLayout>
</file>

<file path=ppt/slideLayouts/slideLayout2139.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83897638"/>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6928436"/>
      </p:ext>
    </p:extLst>
  </p:cSld>
  <p:clrMapOvr>
    <a:masterClrMapping/>
  </p:clrMapOvr>
  <p:timing>
    <p:tnLst>
      <p:par>
        <p:cTn id="1" dur="indefinite" restart="never" nodeType="tmRoot"/>
      </p:par>
    </p:tnLst>
  </p:timing>
</p:sldLayout>
</file>

<file path=ppt/slideLayouts/slideLayout2140.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16150303"/>
      </p:ext>
    </p:extLst>
  </p:cSld>
  <p:clrMapOvr>
    <a:masterClrMapping/>
  </p:clrMapOvr>
  <p:timing>
    <p:tnLst>
      <p:par>
        <p:cTn id="1" dur="indefinite" restart="never" nodeType="tmRoot"/>
      </p:par>
    </p:tnLst>
  </p:timing>
</p:sldLayout>
</file>

<file path=ppt/slideLayouts/slideLayout2141.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8859840"/>
      </p:ext>
    </p:extLst>
  </p:cSld>
  <p:clrMapOvr>
    <a:masterClrMapping/>
  </p:clrMapOvr>
  <p:timing>
    <p:tnLst>
      <p:par>
        <p:cTn id="1" dur="indefinite" restart="never" nodeType="tmRoot"/>
      </p:par>
    </p:tnLst>
  </p:timing>
</p:sldLayout>
</file>

<file path=ppt/slideLayouts/slideLayout2142.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11917604"/>
      </p:ext>
    </p:extLst>
  </p:cSld>
  <p:clrMapOvr>
    <a:masterClrMapping/>
  </p:clrMapOvr>
</p:sldLayout>
</file>

<file path=ppt/slideLayouts/slideLayout2143.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65109"/>
      </p:ext>
    </p:extLst>
  </p:cSld>
  <p:clrMapOvr>
    <a:masterClrMapping/>
  </p:clrMapOvr>
  <p:timing>
    <p:tnLst>
      <p:par>
        <p:cTn id="1" dur="indefinite" restart="never" nodeType="tmRoot"/>
      </p:par>
    </p:tnLst>
  </p:timing>
</p:sldLayout>
</file>

<file path=ppt/slideLayouts/slideLayout2144.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79795103"/>
      </p:ext>
    </p:extLst>
  </p:cSld>
  <p:clrMapOvr>
    <a:masterClrMapping/>
  </p:clrMapOvr>
</p:sldLayout>
</file>

<file path=ppt/slideLayouts/slideLayout2145.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5231325"/>
      </p:ext>
    </p:extLst>
  </p:cSld>
  <p:clrMapOvr>
    <a:masterClrMapping/>
  </p:clrMapOvr>
  <p:timing>
    <p:tnLst>
      <p:par>
        <p:cTn id="1" dur="indefinite" restart="never" nodeType="tmRoot"/>
      </p:par>
    </p:tnLst>
  </p:timing>
</p:sldLayout>
</file>

<file path=ppt/slideLayouts/slideLayout2146.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76174403"/>
      </p:ext>
    </p:extLst>
  </p:cSld>
  <p:clrMapOvr>
    <a:masterClrMapping/>
  </p:clrMapOvr>
</p:sldLayout>
</file>

<file path=ppt/slideLayouts/slideLayout2147.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092035"/>
      </p:ext>
    </p:extLst>
  </p:cSld>
  <p:clrMapOvr>
    <a:masterClrMapping/>
  </p:clrMapOvr>
  <p:timing>
    <p:tnLst>
      <p:par>
        <p:cTn id="1" dur="indefinite" restart="never" nodeType="tmRoot"/>
      </p:par>
    </p:tnLst>
  </p:timing>
</p:sldLayout>
</file>

<file path=ppt/slideLayouts/slideLayout2148.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69597518"/>
      </p:ext>
    </p:extLst>
  </p:cSld>
  <p:clrMapOvr>
    <a:masterClrMapping/>
  </p:clrMapOvr>
</p:sldLayout>
</file>

<file path=ppt/slideLayouts/slideLayout2149.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971011"/>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07577160"/>
      </p:ext>
    </p:extLst>
  </p:cSld>
  <p:clrMapOvr>
    <a:masterClrMapping/>
  </p:clrMapOvr>
</p:sldLayout>
</file>

<file path=ppt/slideLayouts/slideLayout2150.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1971972"/>
      </p:ext>
    </p:extLst>
  </p:cSld>
  <p:clrMapOvr>
    <a:masterClrMapping/>
  </p:clrMapOvr>
</p:sldLayout>
</file>

<file path=ppt/slideLayouts/slideLayout2151.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619519"/>
      </p:ext>
    </p:extLst>
  </p:cSld>
  <p:clrMapOvr>
    <a:masterClrMapping/>
  </p:clrMapOvr>
  <p:timing>
    <p:tnLst>
      <p:par>
        <p:cTn id="1" dur="indefinite" restart="never" nodeType="tmRoot"/>
      </p:par>
    </p:tnLst>
  </p:timing>
</p:sldLayout>
</file>

<file path=ppt/slideLayouts/slideLayout2152.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557603"/>
      </p:ext>
    </p:extLst>
  </p:cSld>
  <p:clrMapOvr>
    <a:masterClrMapping/>
  </p:clrMapOvr>
  <p:timing>
    <p:tnLst>
      <p:par>
        <p:cTn id="1" dur="indefinite" restart="never" nodeType="tmRoot"/>
      </p:par>
    </p:tnLst>
  </p:timing>
</p:sldLayout>
</file>

<file path=ppt/slideLayouts/slideLayout2153.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8088521"/>
      </p:ext>
    </p:extLst>
  </p:cSld>
  <p:clrMapOvr>
    <a:masterClrMapping/>
  </p:clrMapOvr>
  <p:timing>
    <p:tnLst>
      <p:par>
        <p:cTn id="1" dur="indefinite" restart="never" nodeType="tmRoot"/>
      </p:par>
    </p:tnLst>
  </p:timing>
</p:sldLayout>
</file>

<file path=ppt/slideLayouts/slideLayout2154.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1215097"/>
      </p:ext>
    </p:extLst>
  </p:cSld>
  <p:clrMapOvr>
    <a:masterClrMapping/>
  </p:clrMapOvr>
  <p:timing>
    <p:tnLst>
      <p:par>
        <p:cTn id="1" dur="indefinite" restart="never" nodeType="tmRoot"/>
      </p:par>
    </p:tnLst>
  </p:timing>
</p:sldLayout>
</file>

<file path=ppt/slideLayouts/slideLayout2155.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17919829"/>
      </p:ext>
    </p:extLst>
  </p:cSld>
  <p:clrMapOvr>
    <a:masterClrMapping/>
  </p:clrMapOvr>
  <p:timing>
    <p:tnLst>
      <p:par>
        <p:cTn id="1" dur="indefinite" restart="never" nodeType="tmRoot"/>
      </p:par>
    </p:tnLst>
  </p:timing>
</p:sldLayout>
</file>

<file path=ppt/slideLayouts/slideLayout2156.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771972"/>
      </p:ext>
    </p:extLst>
  </p:cSld>
  <p:clrMapOvr>
    <a:masterClrMapping/>
  </p:clrMapOvr>
  <p:timing>
    <p:tnLst>
      <p:par>
        <p:cTn id="1" dur="indefinite" restart="never" nodeType="tmRoot"/>
      </p:par>
    </p:tnLst>
  </p:timing>
</p:sldLayout>
</file>

<file path=ppt/slideLayouts/slideLayout2157.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0494959"/>
      </p:ext>
    </p:extLst>
  </p:cSld>
  <p:clrMapOvr>
    <a:masterClrMapping/>
  </p:clrMapOvr>
  <p:timing>
    <p:tnLst>
      <p:par>
        <p:cTn id="1" dur="indefinite" restart="never" nodeType="tmRoot"/>
      </p:par>
    </p:tnLst>
  </p:timing>
</p:sldLayout>
</file>

<file path=ppt/slideLayouts/slideLayout2158.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39498541"/>
      </p:ext>
    </p:extLst>
  </p:cSld>
  <p:clrMapOvr>
    <a:masterClrMapping/>
  </p:clrMapOvr>
  <p:timing>
    <p:tnLst>
      <p:par>
        <p:cTn id="1" dur="indefinite" restart="never" nodeType="tmRoot"/>
      </p:par>
    </p:tnLst>
  </p:timing>
</p:sldLayout>
</file>

<file path=ppt/slideLayouts/slideLayout2159.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7265397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051616"/>
      </p:ext>
    </p:extLst>
  </p:cSld>
  <p:clrMapOvr>
    <a:masterClrMapping/>
  </p:clrMapOvr>
  <p:timing>
    <p:tnLst>
      <p:par>
        <p:cTn id="1" dur="indefinite" restart="never" nodeType="tmRoot"/>
      </p:par>
    </p:tnLst>
  </p:timing>
</p:sldLayout>
</file>

<file path=ppt/slideLayouts/slideLayout2160.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279487"/>
      </p:ext>
    </p:extLst>
  </p:cSld>
  <p:clrMapOvr>
    <a:masterClrMapping/>
  </p:clrMapOvr>
  <p:timing>
    <p:tnLst>
      <p:par>
        <p:cTn id="1" dur="indefinite" restart="never" nodeType="tmRoot"/>
      </p:par>
    </p:tnLst>
  </p:timing>
</p:sldLayout>
</file>

<file path=ppt/slideLayouts/slideLayout2161.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9018371"/>
      </p:ext>
    </p:extLst>
  </p:cSld>
  <p:clrMapOvr>
    <a:masterClrMapping/>
  </p:clrMapOvr>
</p:sldLayout>
</file>

<file path=ppt/slideLayouts/slideLayout2162.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070708"/>
      </p:ext>
    </p:extLst>
  </p:cSld>
  <p:clrMapOvr>
    <a:masterClrMapping/>
  </p:clrMapOvr>
  <p:timing>
    <p:tnLst>
      <p:par>
        <p:cTn id="1" dur="indefinite" restart="never" nodeType="tmRoot"/>
      </p:par>
    </p:tnLst>
  </p:timing>
</p:sldLayout>
</file>

<file path=ppt/slideLayouts/slideLayout2163.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13550694"/>
      </p:ext>
    </p:extLst>
  </p:cSld>
  <p:clrMapOvr>
    <a:masterClrMapping/>
  </p:clrMapOvr>
</p:sldLayout>
</file>

<file path=ppt/slideLayouts/slideLayout2164.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143473"/>
      </p:ext>
    </p:extLst>
  </p:cSld>
  <p:clrMapOvr>
    <a:masterClrMapping/>
  </p:clrMapOvr>
  <p:timing>
    <p:tnLst>
      <p:par>
        <p:cTn id="1" dur="indefinite" restart="never" nodeType="tmRoot"/>
      </p:par>
    </p:tnLst>
  </p:timing>
</p:sldLayout>
</file>

<file path=ppt/slideLayouts/slideLayout2165.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71666046"/>
      </p:ext>
    </p:extLst>
  </p:cSld>
  <p:clrMapOvr>
    <a:masterClrMapping/>
  </p:clrMapOvr>
</p:sldLayout>
</file>

<file path=ppt/slideLayouts/slideLayout2166.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351326"/>
      </p:ext>
    </p:extLst>
  </p:cSld>
  <p:clrMapOvr>
    <a:masterClrMapping/>
  </p:clrMapOvr>
  <p:timing>
    <p:tnLst>
      <p:par>
        <p:cTn id="1" dur="indefinite" restart="never" nodeType="tmRoot"/>
      </p:par>
    </p:tnLst>
  </p:timing>
</p:sldLayout>
</file>

<file path=ppt/slideLayouts/slideLayout2167.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15882371"/>
      </p:ext>
    </p:extLst>
  </p:cSld>
  <p:clrMapOvr>
    <a:masterClrMapping/>
  </p:clrMapOvr>
</p:sldLayout>
</file>

<file path=ppt/slideLayouts/slideLayout2168.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907383"/>
      </p:ext>
    </p:extLst>
  </p:cSld>
  <p:clrMapOvr>
    <a:masterClrMapping/>
  </p:clrMapOvr>
  <p:timing>
    <p:tnLst>
      <p:par>
        <p:cTn id="1" dur="indefinite" restart="never" nodeType="tmRoot"/>
      </p:par>
    </p:tnLst>
  </p:timing>
</p:sldLayout>
</file>

<file path=ppt/slideLayouts/slideLayout2169.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2024/10/29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296706339"/>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64643762"/>
      </p:ext>
    </p:extLst>
  </p:cSld>
  <p:clrMapOvr>
    <a:masterClrMapping/>
  </p:clrMapOvr>
</p:sldLayout>
</file>

<file path=ppt/slideLayouts/slideLayout2170.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40969337"/>
      </p:ext>
    </p:extLst>
  </p:cSld>
  <p:clrMapOvr>
    <a:masterClrMapping/>
  </p:clrMapOvr>
</p:sldLayout>
</file>

<file path=ppt/slideLayouts/slideLayout217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574899"/>
      </p:ext>
    </p:extLst>
  </p:cSld>
  <p:clrMapOvr>
    <a:masterClrMapping/>
  </p:clrMapOvr>
</p:sldLayout>
</file>

<file path=ppt/slideLayouts/slideLayout2172.xml><?xml version="1.0" encoding="utf-8"?>
<p:sldLayout xmlns:a="http://schemas.openxmlformats.org/drawingml/2006/main" xmlns:r="http://schemas.openxmlformats.org/officeDocument/2006/relationships" xmlns:p="http://schemas.openxmlformats.org/presentationml/2006/main" preserve="1" userDrawn="1">
  <p:cSld name="2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110110"/>
      </p:ext>
    </p:extLst>
  </p:cSld>
  <p:clrMapOvr>
    <a:masterClrMapping/>
  </p:clrMapOvr>
</p:sldLayout>
</file>

<file path=ppt/slideLayouts/slideLayout217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2035991"/>
      </p:ext>
    </p:extLst>
  </p:cSld>
  <p:clrMapOvr>
    <a:masterClrMapping/>
  </p:clrMapOvr>
</p:sldLayout>
</file>

<file path=ppt/slideLayouts/slideLayout2174.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88878796"/>
      </p:ext>
    </p:extLst>
  </p:cSld>
  <p:clrMapOvr>
    <a:masterClrMapping/>
  </p:clrMapOvr>
</p:sldLayout>
</file>

<file path=ppt/slideLayouts/slideLayout2175.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0584611"/>
      </p:ext>
    </p:extLst>
  </p:cSld>
  <p:clrMapOvr>
    <a:masterClrMapping/>
  </p:clrMapOvr>
</p:sldLayout>
</file>

<file path=ppt/slideLayouts/slideLayout2176.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0238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77.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92537539"/>
      </p:ext>
    </p:extLst>
  </p:cSld>
  <p:clrMapOvr>
    <a:masterClrMapping/>
  </p:clrMapOvr>
</p:sldLayout>
</file>

<file path=ppt/slideLayouts/slideLayout2178.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9199519"/>
      </p:ext>
    </p:extLst>
  </p:cSld>
  <p:clrMapOvr>
    <a:masterClrMapping/>
  </p:clrMapOvr>
</p:sldLayout>
</file>

<file path=ppt/slideLayouts/slideLayout2179.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50639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157906"/>
      </p:ext>
    </p:extLst>
  </p:cSld>
  <p:clrMapOvr>
    <a:masterClrMapping/>
  </p:clrMapOvr>
  <p:timing>
    <p:tnLst>
      <p:par>
        <p:cTn id="1" dur="indefinite" restart="never" nodeType="tmRoot"/>
      </p:par>
    </p:tnLst>
  </p:timing>
</p:sldLayout>
</file>

<file path=ppt/slideLayouts/slideLayout2180.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982015"/>
      </p:ext>
    </p:extLst>
  </p:cSld>
  <p:clrMapOvr>
    <a:masterClrMapping/>
  </p:clrMapOvr>
</p:sldLayout>
</file>

<file path=ppt/slideLayouts/slideLayout2181.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032122"/>
      </p:ext>
    </p:extLst>
  </p:cSld>
  <p:clrMapOvr>
    <a:masterClrMapping/>
  </p:clrMapOvr>
</p:sldLayout>
</file>

<file path=ppt/slideLayouts/slideLayout2182.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777972"/>
      </p:ext>
    </p:extLst>
  </p:cSld>
  <p:clrMapOvr>
    <a:masterClrMapping/>
  </p:clrMapOvr>
</p:sldLayout>
</file>

<file path=ppt/slideLayouts/slideLayout2183.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661553"/>
      </p:ext>
    </p:extLst>
  </p:cSld>
  <p:clrMapOvr>
    <a:masterClrMapping/>
  </p:clrMapOvr>
</p:sldLayout>
</file>

<file path=ppt/slideLayouts/slideLayout2184.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3239699051"/>
      </p:ext>
    </p:extLst>
  </p:cSld>
  <p:clrMapOvr>
    <a:masterClrMapping/>
  </p:clrMapOvr>
</p:sldLayout>
</file>

<file path=ppt/slideLayouts/slideLayout2185.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4162561334"/>
      </p:ext>
    </p:extLst>
  </p:cSld>
  <p:clrMapOvr>
    <a:masterClrMapping/>
  </p:clrMapOvr>
</p:sldLayout>
</file>

<file path=ppt/slideLayouts/slideLayout2186.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2445440"/>
      </p:ext>
    </p:extLst>
  </p:cSld>
  <p:clrMapOvr>
    <a:masterClrMapping/>
  </p:clrMapOvr>
</p:sldLayout>
</file>

<file path=ppt/slideLayouts/slideLayout2187.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149875"/>
      </p:ext>
    </p:extLst>
  </p:cSld>
  <p:clrMapOvr>
    <a:masterClrMapping/>
  </p:clrMapOvr>
</p:sldLayout>
</file>

<file path=ppt/slideLayouts/slideLayout2188.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465961"/>
      </p:ext>
    </p:extLst>
  </p:cSld>
  <p:clrMapOvr>
    <a:masterClrMapping/>
  </p:clrMapOvr>
</p:sldLayout>
</file>

<file path=ppt/slideLayouts/slideLayout218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0551"/>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4342993"/>
      </p:ext>
    </p:extLst>
  </p:cSld>
  <p:clrMapOvr>
    <a:masterClrMapping/>
  </p:clrMapOvr>
</p:sldLayout>
</file>

<file path=ppt/slideLayouts/slideLayout219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929309"/>
      </p:ext>
    </p:extLst>
  </p:cSld>
  <p:clrMapOvr>
    <a:masterClrMapping/>
  </p:clrMapOvr>
  <p:timing>
    <p:tnLst>
      <p:par>
        <p:cTn id="1" dur="indefinite" restart="never" nodeType="tmRoot"/>
      </p:par>
    </p:tnLst>
  </p:timing>
</p:sldLayout>
</file>

<file path=ppt/slideLayouts/slideLayout2191.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68846"/>
      </p:ext>
    </p:extLst>
  </p:cSld>
  <p:clrMapOvr>
    <a:masterClrMapping/>
  </p:clrMapOvr>
  <p:timing>
    <p:tnLst>
      <p:par>
        <p:cTn id="1" dur="indefinite" restart="never" nodeType="tmRoot"/>
      </p:par>
    </p:tnLst>
  </p:timing>
</p:sldLayout>
</file>

<file path=ppt/slideLayouts/slideLayout219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484678"/>
      </p:ext>
    </p:extLst>
  </p:cSld>
  <p:clrMapOvr>
    <a:masterClrMapping/>
  </p:clrMapOvr>
  <p:timing>
    <p:tnLst>
      <p:par>
        <p:cTn id="1" dur="indefinite" restart="never" nodeType="tmRoot"/>
      </p:par>
    </p:tnLst>
  </p:timing>
</p:sldLayout>
</file>

<file path=ppt/slideLayouts/slideLayout219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131597"/>
      </p:ext>
    </p:extLst>
  </p:cSld>
  <p:clrMapOvr>
    <a:masterClrMapping/>
  </p:clrMapOvr>
  <p:timing>
    <p:tnLst>
      <p:par>
        <p:cTn id="1" dur="indefinite" restart="never" nodeType="tmRoot"/>
      </p:par>
    </p:tnLst>
  </p:timing>
</p:sldLayout>
</file>

<file path=ppt/slideLayouts/slideLayout2194.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139291"/>
      </p:ext>
    </p:extLst>
  </p:cSld>
  <p:clrMapOvr>
    <a:masterClrMapping/>
  </p:clrMapOvr>
  <p:timing>
    <p:tnLst>
      <p:par>
        <p:cTn id="1" dur="indefinite" restart="never" nodeType="tmRoot"/>
      </p:par>
    </p:tnLst>
  </p:timing>
</p:sldLayout>
</file>

<file path=ppt/slideLayouts/slideLayout2195.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7634109"/>
      </p:ext>
    </p:extLst>
  </p:cSld>
  <p:clrMapOvr>
    <a:masterClrMapping/>
  </p:clrMapOvr>
  <p:timing>
    <p:tnLst>
      <p:par>
        <p:cTn id="1" dur="indefinite" restart="never" nodeType="tmRoot"/>
      </p:par>
    </p:tnLst>
  </p:timing>
</p:sldLayout>
</file>

<file path=ppt/slideLayouts/slideLayout2196.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377106"/>
      </p:ext>
    </p:extLst>
  </p:cSld>
  <p:clrMapOvr>
    <a:masterClrMapping/>
  </p:clrMapOvr>
  <p:timing>
    <p:tnLst>
      <p:par>
        <p:cTn id="1" dur="indefinite" restart="never" nodeType="tmRoot"/>
      </p:par>
    </p:tnLst>
  </p:timing>
</p:sldLayout>
</file>

<file path=ppt/slideLayouts/slideLayout2197.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954360"/>
      </p:ext>
    </p:extLst>
  </p:cSld>
  <p:clrMapOvr>
    <a:masterClrMapping/>
  </p:clrMapOvr>
  <p:timing>
    <p:tnLst>
      <p:par>
        <p:cTn id="1" dur="indefinite" restart="never" nodeType="tmRoot"/>
      </p:par>
    </p:tnLst>
  </p:timing>
</p:sldLayout>
</file>

<file path=ppt/slideLayouts/slideLayout219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109898"/>
      </p:ext>
    </p:extLst>
  </p:cSld>
  <p:clrMapOvr>
    <a:masterClrMapping/>
  </p:clrMapOvr>
  <p:timing>
    <p:tnLst>
      <p:par>
        <p:cTn id="1" dur="indefinite" restart="never" nodeType="tmRoot"/>
      </p:par>
    </p:tnLst>
  </p:timing>
</p:sldLayout>
</file>

<file path=ppt/slideLayouts/slideLayout2199.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0554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37237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07085"/>
      </p:ext>
    </p:extLst>
  </p:cSld>
  <p:clrMapOvr>
    <a:masterClrMapping/>
  </p:clrMapOvr>
  <p:timing>
    <p:tnLst>
      <p:par>
        <p:cTn id="1" dur="indefinite" restart="never" nodeType="tmRoot"/>
      </p:par>
    </p:tnLst>
  </p:timing>
</p:sldLayout>
</file>

<file path=ppt/slideLayouts/slideLayout2200.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0401"/>
      </p:ext>
    </p:extLst>
  </p:cSld>
  <p:clrMapOvr>
    <a:masterClrMapping/>
  </p:clrMapOvr>
  <p:timing>
    <p:tnLst>
      <p:par>
        <p:cTn id="1" dur="indefinite" restart="never" nodeType="tmRoot"/>
      </p:par>
    </p:tnLst>
  </p:timing>
</p:sldLayout>
</file>

<file path=ppt/slideLayouts/slideLayout2201.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724112"/>
      </p:ext>
    </p:extLst>
  </p:cSld>
  <p:clrMapOvr>
    <a:masterClrMapping/>
  </p:clrMapOvr>
  <p:timing>
    <p:tnLst>
      <p:par>
        <p:cTn id="1" dur="indefinite" restart="never" nodeType="tmRoot"/>
      </p:par>
    </p:tnLst>
  </p:timing>
</p:sldLayout>
</file>

<file path=ppt/slideLayouts/slideLayout2202.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873481"/>
      </p:ext>
    </p:extLst>
  </p:cSld>
  <p:clrMapOvr>
    <a:masterClrMapping/>
  </p:clrMapOvr>
  <p:timing>
    <p:tnLst>
      <p:par>
        <p:cTn id="1" dur="indefinite" restart="never" nodeType="tmRoot"/>
      </p:par>
    </p:tnLst>
  </p:timing>
</p:sldLayout>
</file>

<file path=ppt/slideLayouts/slideLayout2203.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733790"/>
      </p:ext>
    </p:extLst>
  </p:cSld>
  <p:clrMapOvr>
    <a:masterClrMapping/>
  </p:clrMapOvr>
  <p:timing>
    <p:tnLst>
      <p:par>
        <p:cTn id="1" dur="indefinite" restart="never" nodeType="tmRoot"/>
      </p:par>
    </p:tnLst>
  </p:timing>
</p:sldLayout>
</file>

<file path=ppt/slideLayouts/slideLayout2204.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51166"/>
      </p:ext>
    </p:extLst>
  </p:cSld>
  <p:clrMapOvr>
    <a:masterClrMapping/>
  </p:clrMapOvr>
  <p:timing>
    <p:tnLst>
      <p:par>
        <p:cTn id="1" dur="indefinite" restart="never" nodeType="tmRoot"/>
      </p:par>
    </p:tnLst>
  </p:timing>
</p:sldLayout>
</file>

<file path=ppt/slideLayouts/slideLayout2205.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311056"/>
      </p:ext>
    </p:extLst>
  </p:cSld>
  <p:clrMapOvr>
    <a:masterClrMapping/>
  </p:clrMapOvr>
  <p:timing>
    <p:tnLst>
      <p:par>
        <p:cTn id="1" dur="indefinite" restart="never" nodeType="tmRoot"/>
      </p:par>
    </p:tnLst>
  </p:timing>
</p:sldLayout>
</file>

<file path=ppt/slideLayouts/slideLayout2206.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922115"/>
      </p:ext>
    </p:extLst>
  </p:cSld>
  <p:clrMapOvr>
    <a:masterClrMapping/>
  </p:clrMapOvr>
  <p:timing>
    <p:tnLst>
      <p:par>
        <p:cTn id="1" dur="indefinite" restart="never" nodeType="tmRoot"/>
      </p:par>
    </p:tnLst>
  </p:timing>
</p:sldLayout>
</file>

<file path=ppt/slideLayouts/slideLayout2207.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867295"/>
      </p:ext>
    </p:extLst>
  </p:cSld>
  <p:clrMapOvr>
    <a:masterClrMapping/>
  </p:clrMapOvr>
  <p:timing>
    <p:tnLst>
      <p:par>
        <p:cTn id="1" dur="indefinite" restart="never" nodeType="tmRoot"/>
      </p:par>
    </p:tnLst>
  </p:timing>
</p:sldLayout>
</file>

<file path=ppt/slideLayouts/slideLayout2208.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282417"/>
      </p:ext>
    </p:extLst>
  </p:cSld>
  <p:clrMapOvr>
    <a:masterClrMapping/>
  </p:clrMapOvr>
  <p:timing>
    <p:tnLst>
      <p:par>
        <p:cTn id="1" dur="indefinite" restart="never" nodeType="tmRoot"/>
      </p:par>
    </p:tnLst>
  </p:timing>
</p:sldLayout>
</file>

<file path=ppt/slideLayouts/slideLayout2209.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143961"/>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7924153"/>
      </p:ext>
    </p:extLst>
  </p:cSld>
  <p:clrMapOvr>
    <a:masterClrMapping/>
  </p:clrMapOvr>
</p:sldLayout>
</file>

<file path=ppt/slideLayouts/slideLayout2210.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46902792"/>
      </p:ext>
    </p:extLst>
  </p:cSld>
  <p:clrMapOvr>
    <a:masterClrMapping/>
  </p:clrMapOvr>
  <p:timing>
    <p:tnLst>
      <p:par>
        <p:cTn id="1" dur="indefinite" restart="never" nodeType="tmRoot"/>
      </p:par>
    </p:tnLst>
  </p:timing>
</p:sldLayout>
</file>

<file path=ppt/slideLayouts/slideLayout2211.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3564284"/>
      </p:ext>
    </p:extLst>
  </p:cSld>
  <p:clrMapOvr>
    <a:masterClrMapping/>
  </p:clrMapOvr>
  <p:timing>
    <p:tnLst>
      <p:par>
        <p:cTn id="1" dur="indefinite" restart="never" nodeType="tmRoot"/>
      </p:par>
    </p:tnLst>
  </p:timing>
</p:sldLayout>
</file>

<file path=ppt/slideLayouts/slideLayout2212.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97133378"/>
      </p:ext>
    </p:extLst>
  </p:cSld>
  <p:clrMapOvr>
    <a:masterClrMapping/>
  </p:clrMapOvr>
  <p:timing>
    <p:tnLst>
      <p:par>
        <p:cTn id="1" dur="indefinite" restart="never" nodeType="tmRoot"/>
      </p:par>
    </p:tnLst>
  </p:timing>
</p:sldLayout>
</file>

<file path=ppt/slideLayouts/slideLayout2213.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3080865"/>
      </p:ext>
    </p:extLst>
  </p:cSld>
  <p:clrMapOvr>
    <a:masterClrMapping/>
  </p:clrMapOvr>
  <p:timing>
    <p:tnLst>
      <p:par>
        <p:cTn id="1" dur="indefinite" restart="never" nodeType="tmRoot"/>
      </p:par>
    </p:tnLst>
  </p:timing>
</p:sldLayout>
</file>

<file path=ppt/slideLayouts/slideLayout2214.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25147933"/>
      </p:ext>
    </p:extLst>
  </p:cSld>
  <p:clrMapOvr>
    <a:masterClrMapping/>
  </p:clrMapOvr>
  <p:timing>
    <p:tnLst>
      <p:par>
        <p:cTn id="1" dur="indefinite" restart="never" nodeType="tmRoot"/>
      </p:par>
    </p:tnLst>
  </p:timing>
</p:sldLayout>
</file>

<file path=ppt/slideLayouts/slideLayout2215.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6567184"/>
      </p:ext>
    </p:extLst>
  </p:cSld>
  <p:clrMapOvr>
    <a:masterClrMapping/>
  </p:clrMapOvr>
  <p:timing>
    <p:tnLst>
      <p:par>
        <p:cTn id="1" dur="indefinite" restart="never" nodeType="tmRoot"/>
      </p:par>
    </p:tnLst>
  </p:timing>
</p:sldLayout>
</file>

<file path=ppt/slideLayouts/slideLayout2216.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90852290"/>
      </p:ext>
    </p:extLst>
  </p:cSld>
  <p:clrMapOvr>
    <a:masterClrMapping/>
  </p:clrMapOvr>
</p:sldLayout>
</file>

<file path=ppt/slideLayouts/slideLayout2217.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494287"/>
      </p:ext>
    </p:extLst>
  </p:cSld>
  <p:clrMapOvr>
    <a:masterClrMapping/>
  </p:clrMapOvr>
  <p:timing>
    <p:tnLst>
      <p:par>
        <p:cTn id="1" dur="indefinite" restart="never" nodeType="tmRoot"/>
      </p:par>
    </p:tnLst>
  </p:timing>
</p:sldLayout>
</file>

<file path=ppt/slideLayouts/slideLayout2218.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74000511"/>
      </p:ext>
    </p:extLst>
  </p:cSld>
  <p:clrMapOvr>
    <a:masterClrMapping/>
  </p:clrMapOvr>
</p:sldLayout>
</file>

<file path=ppt/slideLayouts/slideLayout2219.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2760289"/>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845570"/>
      </p:ext>
    </p:extLst>
  </p:cSld>
  <p:clrMapOvr>
    <a:masterClrMapping/>
  </p:clrMapOvr>
  <p:timing>
    <p:tnLst>
      <p:par>
        <p:cTn id="1" dur="indefinite" restart="never" nodeType="tmRoot"/>
      </p:par>
    </p:tnLst>
  </p:timing>
</p:sldLayout>
</file>

<file path=ppt/slideLayouts/slideLayout2220.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59792340"/>
      </p:ext>
    </p:extLst>
  </p:cSld>
  <p:clrMapOvr>
    <a:masterClrMapping/>
  </p:clrMapOvr>
</p:sldLayout>
</file>

<file path=ppt/slideLayouts/slideLayout2221.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110625"/>
      </p:ext>
    </p:extLst>
  </p:cSld>
  <p:clrMapOvr>
    <a:masterClrMapping/>
  </p:clrMapOvr>
  <p:timing>
    <p:tnLst>
      <p:par>
        <p:cTn id="1" dur="indefinite" restart="never" nodeType="tmRoot"/>
      </p:par>
    </p:tnLst>
  </p:timing>
</p:sldLayout>
</file>

<file path=ppt/slideLayouts/slideLayout2222.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29801958"/>
      </p:ext>
    </p:extLst>
  </p:cSld>
  <p:clrMapOvr>
    <a:masterClrMapping/>
  </p:clrMapOvr>
</p:sldLayout>
</file>

<file path=ppt/slideLayouts/slideLayout2223.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6006"/>
      </p:ext>
    </p:extLst>
  </p:cSld>
  <p:clrMapOvr>
    <a:masterClrMapping/>
  </p:clrMapOvr>
  <p:timing>
    <p:tnLst>
      <p:par>
        <p:cTn id="1" dur="indefinite" restart="never" nodeType="tmRoot"/>
      </p:par>
    </p:tnLst>
  </p:timing>
</p:sldLayout>
</file>

<file path=ppt/slideLayouts/slideLayout2224.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3417331"/>
      </p:ext>
    </p:extLst>
  </p:cSld>
  <p:clrMapOvr>
    <a:masterClrMapping/>
  </p:clrMapOvr>
</p:sldLayout>
</file>

<file path=ppt/slideLayouts/slideLayout2225.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598096"/>
      </p:ext>
    </p:extLst>
  </p:cSld>
  <p:clrMapOvr>
    <a:masterClrMapping/>
  </p:clrMapOvr>
  <p:timing>
    <p:tnLst>
      <p:par>
        <p:cTn id="1" dur="indefinite" restart="never" nodeType="tmRoot"/>
      </p:par>
    </p:tnLst>
  </p:timing>
</p:sldLayout>
</file>

<file path=ppt/slideLayouts/slideLayout2226.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819037"/>
      </p:ext>
    </p:extLst>
  </p:cSld>
  <p:clrMapOvr>
    <a:masterClrMapping/>
  </p:clrMapOvr>
  <p:timing>
    <p:tnLst>
      <p:par>
        <p:cTn id="1" dur="indefinite" restart="never" nodeType="tmRoot"/>
      </p:par>
    </p:tnLst>
  </p:timing>
</p:sldLayout>
</file>

<file path=ppt/slideLayouts/slideLayout2227.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38792693"/>
      </p:ext>
    </p:extLst>
  </p:cSld>
  <p:clrMapOvr>
    <a:masterClrMapping/>
  </p:clrMapOvr>
  <p:timing>
    <p:tnLst>
      <p:par>
        <p:cTn id="1" dur="indefinite" restart="never" nodeType="tmRoot"/>
      </p:par>
    </p:tnLst>
  </p:timing>
</p:sldLayout>
</file>

<file path=ppt/slideLayouts/slideLayout2228.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21069809"/>
      </p:ext>
    </p:extLst>
  </p:cSld>
  <p:clrMapOvr>
    <a:masterClrMapping/>
  </p:clrMapOvr>
  <p:timing>
    <p:tnLst>
      <p:par>
        <p:cTn id="1" dur="indefinite" restart="never" nodeType="tmRoot"/>
      </p:par>
    </p:tnLst>
  </p:timing>
</p:sldLayout>
</file>

<file path=ppt/slideLayouts/slideLayout2229.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7958666"/>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44227512"/>
      </p:ext>
    </p:extLst>
  </p:cSld>
  <p:clrMapOvr>
    <a:masterClrMapping/>
  </p:clrMapOvr>
</p:sldLayout>
</file>

<file path=ppt/slideLayouts/slideLayout2230.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02100049"/>
      </p:ext>
    </p:extLst>
  </p:cSld>
  <p:clrMapOvr>
    <a:masterClrMapping/>
  </p:clrMapOvr>
  <p:timing>
    <p:tnLst>
      <p:par>
        <p:cTn id="1" dur="indefinite" restart="never" nodeType="tmRoot"/>
      </p:par>
    </p:tnLst>
  </p:timing>
</p:sldLayout>
</file>

<file path=ppt/slideLayouts/slideLayout2231.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23152985"/>
      </p:ext>
    </p:extLst>
  </p:cSld>
  <p:clrMapOvr>
    <a:masterClrMapping/>
  </p:clrMapOvr>
  <p:timing>
    <p:tnLst>
      <p:par>
        <p:cTn id="1" dur="indefinite" restart="never" nodeType="tmRoot"/>
      </p:par>
    </p:tnLst>
  </p:timing>
</p:sldLayout>
</file>

<file path=ppt/slideLayouts/slideLayout2232.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2100123"/>
      </p:ext>
    </p:extLst>
  </p:cSld>
  <p:clrMapOvr>
    <a:masterClrMapping/>
  </p:clrMapOvr>
  <p:timing>
    <p:tnLst>
      <p:par>
        <p:cTn id="1" dur="indefinite" restart="never" nodeType="tmRoot"/>
      </p:par>
    </p:tnLst>
  </p:timing>
</p:sldLayout>
</file>

<file path=ppt/slideLayouts/slideLayout2233.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34508028"/>
      </p:ext>
    </p:extLst>
  </p:cSld>
  <p:clrMapOvr>
    <a:masterClrMapping/>
  </p:clrMapOvr>
</p:sldLayout>
</file>

<file path=ppt/slideLayouts/slideLayout2234.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50420"/>
      </p:ext>
    </p:extLst>
  </p:cSld>
  <p:clrMapOvr>
    <a:masterClrMapping/>
  </p:clrMapOvr>
  <p:timing>
    <p:tnLst>
      <p:par>
        <p:cTn id="1" dur="indefinite" restart="never" nodeType="tmRoot"/>
      </p:par>
    </p:tnLst>
  </p:timing>
</p:sldLayout>
</file>

<file path=ppt/slideLayouts/slideLayout2235.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61285478"/>
      </p:ext>
    </p:extLst>
  </p:cSld>
  <p:clrMapOvr>
    <a:masterClrMapping/>
  </p:clrMapOvr>
</p:sldLayout>
</file>

<file path=ppt/slideLayouts/slideLayout2236.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115954"/>
      </p:ext>
    </p:extLst>
  </p:cSld>
  <p:clrMapOvr>
    <a:masterClrMapping/>
  </p:clrMapOvr>
  <p:timing>
    <p:tnLst>
      <p:par>
        <p:cTn id="1" dur="indefinite" restart="never" nodeType="tmRoot"/>
      </p:par>
    </p:tnLst>
  </p:timing>
</p:sldLayout>
</file>

<file path=ppt/slideLayouts/slideLayout2237.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55557389"/>
      </p:ext>
    </p:extLst>
  </p:cSld>
  <p:clrMapOvr>
    <a:masterClrMapping/>
  </p:clrMapOvr>
</p:sldLayout>
</file>

<file path=ppt/slideLayouts/slideLayout2238.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214747"/>
      </p:ext>
    </p:extLst>
  </p:cSld>
  <p:clrMapOvr>
    <a:masterClrMapping/>
  </p:clrMapOvr>
  <p:timing>
    <p:tnLst>
      <p:par>
        <p:cTn id="1" dur="indefinite" restart="never" nodeType="tmRoot"/>
      </p:par>
    </p:tnLst>
  </p:timing>
</p:sldLayout>
</file>

<file path=ppt/slideLayouts/slideLayout2239.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3058889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750798"/>
      </p:ext>
    </p:extLst>
  </p:cSld>
  <p:clrMapOvr>
    <a:masterClrMapping/>
  </p:clrMapOvr>
  <p:timing>
    <p:tnLst>
      <p:par>
        <p:cTn id="1" dur="indefinite" restart="never" nodeType="tmRoot"/>
      </p:par>
    </p:tnLst>
  </p:timing>
</p:sldLayout>
</file>

<file path=ppt/slideLayouts/slideLayout2240.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024926"/>
      </p:ext>
    </p:extLst>
  </p:cSld>
  <p:clrMapOvr>
    <a:masterClrMapping/>
  </p:clrMapOvr>
  <p:timing>
    <p:tnLst>
      <p:par>
        <p:cTn id="1" dur="indefinite" restart="never" nodeType="tmRoot"/>
      </p:par>
    </p:tnLst>
  </p:timing>
</p:sldLayout>
</file>

<file path=ppt/slideLayouts/slideLayout2241.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77491098"/>
      </p:ext>
    </p:extLst>
  </p:cSld>
  <p:clrMapOvr>
    <a:masterClrMapping/>
  </p:clrMapOvr>
</p:sldLayout>
</file>

<file path=ppt/slideLayouts/slideLayout2242.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826046"/>
      </p:ext>
    </p:extLst>
  </p:cSld>
  <p:clrMapOvr>
    <a:masterClrMapping/>
  </p:clrMapOvr>
  <p:timing>
    <p:tnLst>
      <p:par>
        <p:cTn id="1" dur="indefinite" restart="never" nodeType="tmRoot"/>
      </p:par>
    </p:tnLst>
  </p:timing>
</p:sldLayout>
</file>

<file path=ppt/slideLayouts/slideLayout2243.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2024/10/29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1146897494"/>
      </p:ext>
    </p:extLst>
  </p:cSld>
  <p:clrMapOvr>
    <a:masterClrMapping/>
  </p:clrMapOvr>
  <p:timing>
    <p:tnLst>
      <p:par>
        <p:cTn id="1" dur="indefinite" restart="never" nodeType="tmRoot"/>
      </p:par>
    </p:tnLst>
  </p:timing>
</p:sldLayout>
</file>

<file path=ppt/slideLayouts/slideLayout2244.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42577185"/>
      </p:ext>
    </p:extLst>
  </p:cSld>
  <p:clrMapOvr>
    <a:masterClrMapping/>
  </p:clrMapOvr>
</p:sldLayout>
</file>

<file path=ppt/slideLayouts/slideLayout2245.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5971197"/>
      </p:ext>
    </p:extLst>
  </p:cSld>
  <p:clrMapOvr>
    <a:masterClrMapping/>
  </p:clrMapOvr>
</p:sldLayout>
</file>

<file path=ppt/slideLayouts/slideLayout2246.xml><?xml version="1.0" encoding="utf-8"?>
<p:sldLayout xmlns:a="http://schemas.openxmlformats.org/drawingml/2006/main" xmlns:r="http://schemas.openxmlformats.org/officeDocument/2006/relationships" xmlns:p="http://schemas.openxmlformats.org/presentationml/2006/main" preserve="1" userDrawn="1">
  <p:cSld name="2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237490"/>
      </p:ext>
    </p:extLst>
  </p:cSld>
  <p:clrMapOvr>
    <a:masterClrMapping/>
  </p:clrMapOvr>
</p:sldLayout>
</file>

<file path=ppt/slideLayouts/slideLayout2247.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8529"/>
      </p:ext>
    </p:extLst>
  </p:cSld>
  <p:clrMapOvr>
    <a:masterClrMapping/>
  </p:clrMapOvr>
</p:sldLayout>
</file>

<file path=ppt/slideLayouts/slideLayout2248.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36228069"/>
      </p:ext>
    </p:extLst>
  </p:cSld>
  <p:clrMapOvr>
    <a:masterClrMapping/>
  </p:clrMapOvr>
</p:sldLayout>
</file>

<file path=ppt/slideLayouts/slideLayout2249.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0380278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2024/10/29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98464618"/>
      </p:ext>
    </p:extLst>
  </p:cSld>
  <p:clrMapOvr>
    <a:masterClrMapping/>
  </p:clrMapOvr>
  <p:timing>
    <p:tnLst>
      <p:par>
        <p:cTn id="1" dur="indefinite" restart="never" nodeType="tmRoot"/>
      </p:par>
    </p:tnLst>
  </p:timing>
</p:sldLayout>
</file>

<file path=ppt/slideLayouts/slideLayout2250.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2696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51.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30229968"/>
      </p:ext>
    </p:extLst>
  </p:cSld>
  <p:clrMapOvr>
    <a:masterClrMapping/>
  </p:clrMapOvr>
</p:sldLayout>
</file>

<file path=ppt/slideLayouts/slideLayout225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193656648"/>
      </p:ext>
    </p:extLst>
  </p:cSld>
  <p:clrMapOvr>
    <a:masterClrMapping/>
  </p:clrMapOvr>
</p:sldLayout>
</file>

<file path=ppt/slideLayouts/slideLayout2253.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131159"/>
      </p:ext>
    </p:extLst>
  </p:cSld>
  <p:clrMapOvr>
    <a:masterClrMapping/>
  </p:clrMapOvr>
  <p:timing>
    <p:tnLst>
      <p:par>
        <p:cTn id="1" dur="indefinite" restart="never" nodeType="tmRoot"/>
      </p:par>
    </p:tnLst>
  </p:timing>
</p:sldLayout>
</file>

<file path=ppt/slideLayouts/slideLayout2254.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182988136"/>
      </p:ext>
    </p:extLst>
  </p:cSld>
  <p:clrMapOvr>
    <a:masterClrMapping/>
  </p:clrMapOvr>
</p:sldLayout>
</file>

<file path=ppt/slideLayouts/slideLayout225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116243"/>
      </p:ext>
    </p:extLst>
  </p:cSld>
  <p:clrMapOvr>
    <a:masterClrMapping/>
  </p:clrMapOvr>
  <p:timing>
    <p:tnLst>
      <p:par>
        <p:cTn id="1" dur="indefinite" restart="never" nodeType="tmRoot"/>
      </p:par>
    </p:tnLst>
  </p:timing>
</p:sldLayout>
</file>

<file path=ppt/slideLayouts/slideLayout2256.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176651738"/>
      </p:ext>
    </p:extLst>
  </p:cSld>
  <p:clrMapOvr>
    <a:masterClrMapping/>
  </p:clrMapOvr>
</p:sldLayout>
</file>

<file path=ppt/slideLayouts/slideLayout2257.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611351"/>
      </p:ext>
    </p:extLst>
  </p:cSld>
  <p:clrMapOvr>
    <a:masterClrMapping/>
  </p:clrMapOvr>
  <p:timing>
    <p:tnLst>
      <p:par>
        <p:cTn id="1" dur="indefinite" restart="never" nodeType="tmRoot"/>
      </p:par>
    </p:tnLst>
  </p:timing>
</p:sldLayout>
</file>

<file path=ppt/slideLayouts/slideLayout2258.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4018949"/>
      </p:ext>
    </p:extLst>
  </p:cSld>
  <p:clrMapOvr>
    <a:masterClrMapping/>
  </p:clrMapOvr>
</p:sldLayout>
</file>

<file path=ppt/slideLayouts/slideLayout2259.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241969"/>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44809881"/>
      </p:ext>
    </p:extLst>
  </p:cSld>
  <p:clrMapOvr>
    <a:masterClrMapping/>
  </p:clrMapOvr>
</p:sldLayout>
</file>

<file path=ppt/slideLayouts/slideLayout2260.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701073571"/>
      </p:ext>
    </p:extLst>
  </p:cSld>
  <p:clrMapOvr>
    <a:masterClrMapping/>
  </p:clrMapOvr>
</p:sldLayout>
</file>

<file path=ppt/slideLayouts/slideLayout2261.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891635"/>
      </p:ext>
    </p:extLst>
  </p:cSld>
  <p:clrMapOvr>
    <a:masterClrMapping/>
  </p:clrMapOvr>
  <p:timing>
    <p:tnLst>
      <p:par>
        <p:cTn id="1" dur="indefinite" restart="never" nodeType="tmRoot"/>
      </p:par>
    </p:tnLst>
  </p:timing>
</p:sldLayout>
</file>

<file path=ppt/slideLayouts/slideLayout2262.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967244"/>
      </p:ext>
    </p:extLst>
  </p:cSld>
  <p:clrMapOvr>
    <a:masterClrMapping/>
  </p:clrMapOvr>
  <p:timing>
    <p:tnLst>
      <p:par>
        <p:cTn id="1" dur="indefinite" restart="never" nodeType="tmRoot"/>
      </p:par>
    </p:tnLst>
  </p:timing>
</p:sldLayout>
</file>

<file path=ppt/slideLayouts/slideLayout2263.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85644167"/>
      </p:ext>
    </p:extLst>
  </p:cSld>
  <p:clrMapOvr>
    <a:masterClrMapping/>
  </p:clrMapOvr>
  <p:timing>
    <p:tnLst>
      <p:par>
        <p:cTn id="1" dur="indefinite" restart="never" nodeType="tmRoot"/>
      </p:par>
    </p:tnLst>
  </p:timing>
</p:sldLayout>
</file>

<file path=ppt/slideLayouts/slideLayout2264.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7396907"/>
      </p:ext>
    </p:extLst>
  </p:cSld>
  <p:clrMapOvr>
    <a:masterClrMapping/>
  </p:clrMapOvr>
  <p:timing>
    <p:tnLst>
      <p:par>
        <p:cTn id="1" dur="indefinite" restart="never" nodeType="tmRoot"/>
      </p:par>
    </p:tnLst>
  </p:timing>
</p:sldLayout>
</file>

<file path=ppt/slideLayouts/slideLayout2265.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1688811"/>
      </p:ext>
    </p:extLst>
  </p:cSld>
  <p:clrMapOvr>
    <a:masterClrMapping/>
  </p:clrMapOvr>
  <p:timing>
    <p:tnLst>
      <p:par>
        <p:cTn id="1" dur="indefinite" restart="never" nodeType="tmRoot"/>
      </p:par>
    </p:tnLst>
  </p:timing>
</p:sldLayout>
</file>

<file path=ppt/slideLayouts/slideLayout2266.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54296599"/>
      </p:ext>
    </p:extLst>
  </p:cSld>
  <p:clrMapOvr>
    <a:masterClrMapping/>
  </p:clrMapOvr>
  <p:timing>
    <p:tnLst>
      <p:par>
        <p:cTn id="1" dur="indefinite" restart="never" nodeType="tmRoot"/>
      </p:par>
    </p:tnLst>
  </p:timing>
</p:sldLayout>
</file>

<file path=ppt/slideLayouts/slideLayout2267.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8575864"/>
      </p:ext>
    </p:extLst>
  </p:cSld>
  <p:clrMapOvr>
    <a:masterClrMapping/>
  </p:clrMapOvr>
  <p:timing>
    <p:tnLst>
      <p:par>
        <p:cTn id="1" dur="indefinite" restart="never" nodeType="tmRoot"/>
      </p:par>
    </p:tnLst>
  </p:timing>
</p:sldLayout>
</file>

<file path=ppt/slideLayouts/slideLayout2268.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6033082"/>
      </p:ext>
    </p:extLst>
  </p:cSld>
  <p:clrMapOvr>
    <a:masterClrMapping/>
  </p:clrMapOvr>
  <p:timing>
    <p:tnLst>
      <p:par>
        <p:cTn id="1" dur="indefinite" restart="never" nodeType="tmRoot"/>
      </p:par>
    </p:tnLst>
  </p:timing>
</p:sldLayout>
</file>

<file path=ppt/slideLayouts/slideLayout2269.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07932344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6975764"/>
      </p:ext>
    </p:extLst>
  </p:cSld>
  <p:clrMapOvr>
    <a:masterClrMapping/>
  </p:clrMapOvr>
</p:sldLayout>
</file>

<file path=ppt/slideLayouts/slideLayout2270.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2817"/>
      </p:ext>
    </p:extLst>
  </p:cSld>
  <p:clrMapOvr>
    <a:masterClrMapping/>
  </p:clrMapOvr>
  <p:timing>
    <p:tnLst>
      <p:par>
        <p:cTn id="1" dur="indefinite" restart="never" nodeType="tmRoot"/>
      </p:par>
    </p:tnLst>
  </p:timing>
</p:sldLayout>
</file>

<file path=ppt/slideLayouts/slideLayout2271.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997088455"/>
      </p:ext>
    </p:extLst>
  </p:cSld>
  <p:clrMapOvr>
    <a:masterClrMapping/>
  </p:clrMapOvr>
</p:sldLayout>
</file>

<file path=ppt/slideLayouts/slideLayout2272.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820312"/>
      </p:ext>
    </p:extLst>
  </p:cSld>
  <p:clrMapOvr>
    <a:masterClrMapping/>
  </p:clrMapOvr>
  <p:timing>
    <p:tnLst>
      <p:par>
        <p:cTn id="1" dur="indefinite" restart="never" nodeType="tmRoot"/>
      </p:par>
    </p:tnLst>
  </p:timing>
</p:sldLayout>
</file>

<file path=ppt/slideLayouts/slideLayout227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258036936"/>
      </p:ext>
    </p:extLst>
  </p:cSld>
  <p:clrMapOvr>
    <a:masterClrMapping/>
  </p:clrMapOvr>
</p:sldLayout>
</file>

<file path=ppt/slideLayouts/slideLayout2274.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0921938"/>
      </p:ext>
    </p:extLst>
  </p:cSld>
  <p:clrMapOvr>
    <a:masterClrMapping/>
  </p:clrMapOvr>
  <p:timing>
    <p:tnLst>
      <p:par>
        <p:cTn id="1" dur="indefinite" restart="never" nodeType="tmRoot"/>
      </p:par>
    </p:tnLst>
  </p:timing>
</p:sldLayout>
</file>

<file path=ppt/slideLayouts/slideLayout2275.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388795436"/>
      </p:ext>
    </p:extLst>
  </p:cSld>
  <p:clrMapOvr>
    <a:masterClrMapping/>
  </p:clrMapOvr>
</p:sldLayout>
</file>

<file path=ppt/slideLayouts/slideLayout2276.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51633"/>
      </p:ext>
    </p:extLst>
  </p:cSld>
  <p:clrMapOvr>
    <a:masterClrMapping/>
  </p:clrMapOvr>
  <p:timing>
    <p:tnLst>
      <p:par>
        <p:cTn id="1" dur="indefinite" restart="never" nodeType="tmRoot"/>
      </p:par>
    </p:tnLst>
  </p:timing>
</p:sldLayout>
</file>

<file path=ppt/slideLayouts/slideLayout2277.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132698928"/>
      </p:ext>
    </p:extLst>
  </p:cSld>
  <p:clrMapOvr>
    <a:masterClrMapping/>
  </p:clrMapOvr>
</p:sldLayout>
</file>

<file path=ppt/slideLayouts/slideLayout2278.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414147"/>
      </p:ext>
    </p:extLst>
  </p:cSld>
  <p:clrMapOvr>
    <a:masterClrMapping/>
  </p:clrMapOvr>
  <p:timing>
    <p:tnLst>
      <p:par>
        <p:cTn id="1" dur="indefinite" restart="never" nodeType="tmRoot"/>
      </p:par>
    </p:tnLst>
  </p:timing>
</p:sldLayout>
</file>

<file path=ppt/slideLayouts/slideLayout2279.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01873"/>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398772"/>
      </p:ext>
    </p:extLst>
  </p:cSld>
  <p:clrMapOvr>
    <a:masterClrMapping/>
  </p:clrMapOvr>
</p:sldLayout>
</file>

<file path=ppt/slideLayouts/slideLayout2280.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73607710"/>
      </p:ext>
    </p:extLst>
  </p:cSld>
  <p:clrMapOvr>
    <a:masterClrMapping/>
  </p:clrMapOvr>
  <p:timing>
    <p:tnLst>
      <p:par>
        <p:cTn id="1" dur="indefinite" restart="never" nodeType="tmRoot"/>
      </p:par>
    </p:tnLst>
  </p:timing>
</p:sldLayout>
</file>

<file path=ppt/slideLayouts/slideLayout2281.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54468461"/>
      </p:ext>
    </p:extLst>
  </p:cSld>
  <p:clrMapOvr>
    <a:masterClrMapping/>
  </p:clrMapOvr>
  <p:timing>
    <p:tnLst>
      <p:par>
        <p:cTn id="1" dur="indefinite" restart="never" nodeType="tmRoot"/>
      </p:par>
    </p:tnLst>
  </p:timing>
</p:sldLayout>
</file>

<file path=ppt/slideLayouts/slideLayout2282.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95214143"/>
      </p:ext>
    </p:extLst>
  </p:cSld>
  <p:clrMapOvr>
    <a:masterClrMapping/>
  </p:clrMapOvr>
  <p:timing>
    <p:tnLst>
      <p:par>
        <p:cTn id="1" dur="indefinite" restart="never" nodeType="tmRoot"/>
      </p:par>
    </p:tnLst>
  </p:timing>
</p:sldLayout>
</file>

<file path=ppt/slideLayouts/slideLayout2283.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2054560"/>
      </p:ext>
    </p:extLst>
  </p:cSld>
  <p:clrMapOvr>
    <a:masterClrMapping/>
  </p:clrMapOvr>
  <p:timing>
    <p:tnLst>
      <p:par>
        <p:cTn id="1" dur="indefinite" restart="never" nodeType="tmRoot"/>
      </p:par>
    </p:tnLst>
  </p:timing>
</p:sldLayout>
</file>

<file path=ppt/slideLayouts/slideLayout2284.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96781374"/>
      </p:ext>
    </p:extLst>
  </p:cSld>
  <p:clrMapOvr>
    <a:masterClrMapping/>
  </p:clrMapOvr>
  <p:timing>
    <p:tnLst>
      <p:par>
        <p:cTn id="1" dur="indefinite" restart="never" nodeType="tmRoot"/>
      </p:par>
    </p:tnLst>
  </p:timing>
</p:sldLayout>
</file>

<file path=ppt/slideLayouts/slideLayout2285.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4862668"/>
      </p:ext>
    </p:extLst>
  </p:cSld>
  <p:clrMapOvr>
    <a:masterClrMapping/>
  </p:clrMapOvr>
  <p:timing>
    <p:tnLst>
      <p:par>
        <p:cTn id="1" dur="indefinite" restart="never" nodeType="tmRoot"/>
      </p:par>
    </p:tnLst>
  </p:timing>
</p:sldLayout>
</file>

<file path=ppt/slideLayouts/slideLayout228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858962564"/>
      </p:ext>
    </p:extLst>
  </p:cSld>
  <p:clrMapOvr>
    <a:masterClrMapping/>
  </p:clrMapOvr>
</p:sldLayout>
</file>

<file path=ppt/slideLayouts/slideLayout2287.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891499"/>
      </p:ext>
    </p:extLst>
  </p:cSld>
  <p:clrMapOvr>
    <a:masterClrMapping/>
  </p:clrMapOvr>
  <p:timing>
    <p:tnLst>
      <p:par>
        <p:cTn id="1" dur="indefinite" restart="never" nodeType="tmRoot"/>
      </p:par>
    </p:tnLst>
  </p:timing>
</p:sldLayout>
</file>

<file path=ppt/slideLayouts/slideLayout2288.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429216307"/>
      </p:ext>
    </p:extLst>
  </p:cSld>
  <p:clrMapOvr>
    <a:masterClrMapping/>
  </p:clrMapOvr>
</p:sldLayout>
</file>

<file path=ppt/slideLayouts/slideLayout2289.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1094822"/>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246011"/>
      </p:ext>
    </p:extLst>
  </p:cSld>
  <p:clrMapOvr>
    <a:masterClrMapping/>
  </p:clrMapOvr>
</p:sldLayout>
</file>

<file path=ppt/slideLayouts/slideLayout2290.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645564985"/>
      </p:ext>
    </p:extLst>
  </p:cSld>
  <p:clrMapOvr>
    <a:masterClrMapping/>
  </p:clrMapOvr>
</p:sldLayout>
</file>

<file path=ppt/slideLayouts/slideLayout2291.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141442"/>
      </p:ext>
    </p:extLst>
  </p:cSld>
  <p:clrMapOvr>
    <a:masterClrMapping/>
  </p:clrMapOvr>
  <p:timing>
    <p:tnLst>
      <p:par>
        <p:cTn id="1" dur="indefinite" restart="never" nodeType="tmRoot"/>
      </p:par>
    </p:tnLst>
  </p:timing>
</p:sldLayout>
</file>

<file path=ppt/slideLayouts/slideLayout2292.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104573613"/>
      </p:ext>
    </p:extLst>
  </p:cSld>
  <p:clrMapOvr>
    <a:masterClrMapping/>
  </p:clrMapOvr>
</p:sldLayout>
</file>

<file path=ppt/slideLayouts/slideLayout2293.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127107"/>
      </p:ext>
    </p:extLst>
  </p:cSld>
  <p:clrMapOvr>
    <a:masterClrMapping/>
  </p:clrMapOvr>
  <p:timing>
    <p:tnLst>
      <p:par>
        <p:cTn id="1" dur="indefinite" restart="never" nodeType="tmRoot"/>
      </p:par>
    </p:tnLst>
  </p:timing>
</p:sldLayout>
</file>

<file path=ppt/slideLayouts/slideLayout2294.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94029858"/>
      </p:ext>
    </p:extLst>
  </p:cSld>
  <p:clrMapOvr>
    <a:masterClrMapping/>
  </p:clrMapOvr>
</p:sldLayout>
</file>

<file path=ppt/slideLayouts/slideLayout2295.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87291"/>
      </p:ext>
    </p:extLst>
  </p:cSld>
  <p:clrMapOvr>
    <a:masterClrMapping/>
  </p:clrMapOvr>
  <p:timing>
    <p:tnLst>
      <p:par>
        <p:cTn id="1" dur="indefinite" restart="never" nodeType="tmRoot"/>
      </p:par>
    </p:tnLst>
  </p:timing>
</p:sldLayout>
</file>

<file path=ppt/slideLayouts/slideLayout2296.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a:solidFill>
                  <a:prstClr val="black">
                    <a:tint val="75000"/>
                  </a:prstClr>
                </a:solidFill>
              </a:rPr>
              <a:pPr/>
              <a:t>2024/10/29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2192815"/>
      </p:ext>
    </p:extLst>
  </p:cSld>
  <p:clrMapOvr>
    <a:masterClrMapping/>
  </p:clrMapOvr>
  <p:timing>
    <p:tnLst>
      <p:par>
        <p:cTn id="1" dur="indefinite" restart="never" nodeType="tmRoot"/>
      </p:par>
    </p:tnLst>
  </p:timing>
</p:sldLayout>
</file>

<file path=ppt/slideLayouts/slideLayout2297.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2929598242"/>
      </p:ext>
    </p:extLst>
  </p:cSld>
  <p:clrMapOvr>
    <a:masterClrMapping/>
  </p:clrMapOvr>
</p:sldLayout>
</file>

<file path=ppt/slideLayouts/slideLayout229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5361"/>
      </p:ext>
    </p:extLst>
  </p:cSld>
  <p:clrMapOvr>
    <a:masterClrMapping/>
  </p:clrMapOvr>
</p:sldLayout>
</file>

<file path=ppt/slideLayouts/slideLayout2299.xml><?xml version="1.0" encoding="utf-8"?>
<p:sldLayout xmlns:a="http://schemas.openxmlformats.org/drawingml/2006/main" xmlns:r="http://schemas.openxmlformats.org/officeDocument/2006/relationships" xmlns:p="http://schemas.openxmlformats.org/presentationml/2006/main" preserve="1" userDrawn="1">
  <p:cSld name="2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3650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72431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15329398"/>
      </p:ext>
    </p:extLst>
  </p:cSld>
  <p:clrMapOvr>
    <a:masterClrMapping/>
  </p:clrMapOvr>
</p:sldLayout>
</file>

<file path=ppt/slideLayouts/slideLayout230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704480"/>
      </p:ext>
    </p:extLst>
  </p:cSld>
  <p:clrMapOvr>
    <a:masterClrMapping/>
  </p:clrMapOvr>
</p:sldLayout>
</file>

<file path=ppt/slideLayouts/slideLayout2301.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667378957"/>
      </p:ext>
    </p:extLst>
  </p:cSld>
  <p:clrMapOvr>
    <a:masterClrMapping/>
  </p:clrMapOvr>
</p:sldLayout>
</file>

<file path=ppt/slideLayouts/slideLayout2302.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627388226"/>
      </p:ext>
    </p:extLst>
  </p:cSld>
  <p:clrMapOvr>
    <a:masterClrMapping/>
  </p:clrMapOvr>
</p:sldLayout>
</file>

<file path=ppt/slideLayouts/slideLayout2303.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30586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04.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1693618289"/>
      </p:ext>
    </p:extLst>
  </p:cSld>
  <p:clrMapOvr>
    <a:masterClrMapping/>
  </p:clrMapOvr>
</p:sldLayout>
</file>

<file path=ppt/slideLayouts/slideLayout2305.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508062"/>
      </p:ext>
    </p:extLst>
  </p:cSld>
  <p:clrMapOvr>
    <a:masterClrMapping/>
  </p:clrMapOvr>
</p:sldLayout>
</file>

<file path=ppt/slideLayouts/slideLayout2306.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736053636"/>
      </p:ext>
    </p:extLst>
  </p:cSld>
  <p:clrMapOvr>
    <a:masterClrMapping/>
  </p:clrMapOvr>
</p:sldLayout>
</file>

<file path=ppt/slideLayouts/slideLayout2307.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79919326"/>
      </p:ext>
    </p:extLst>
  </p:cSld>
  <p:clrMapOvr>
    <a:masterClrMapping/>
  </p:clrMapOvr>
</p:sldLayout>
</file>

<file path=ppt/slideLayouts/slideLayout2308.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12790365"/>
      </p:ext>
    </p:extLst>
  </p:cSld>
  <p:clrMapOvr>
    <a:masterClrMapping/>
  </p:clrMapOvr>
</p:sldLayout>
</file>

<file path=ppt/slideLayouts/slideLayout2309.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030868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95014452"/>
      </p:ext>
    </p:extLst>
  </p:cSld>
  <p:clrMapOvr>
    <a:masterClrMapping/>
  </p:clrMapOvr>
</p:sldLayout>
</file>

<file path=ppt/slideLayouts/slideLayout2310.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609331"/>
      </p:ext>
    </p:extLst>
  </p:cSld>
  <p:clrMapOvr>
    <a:masterClrMapping/>
  </p:clrMapOvr>
</p:sldLayout>
</file>

<file path=ppt/slideLayouts/slideLayout2311.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24991639"/>
      </p:ext>
    </p:extLst>
  </p:cSld>
  <p:clrMapOvr>
    <a:masterClrMapping/>
  </p:clrMapOvr>
</p:sldLayout>
</file>

<file path=ppt/slideLayouts/slideLayout231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86012468"/>
      </p:ext>
    </p:extLst>
  </p:cSld>
  <p:clrMapOvr>
    <a:masterClrMapping/>
  </p:clrMapOvr>
</p:sldLayout>
</file>

<file path=ppt/slideLayouts/slideLayout2313.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6447477"/>
      </p:ext>
    </p:extLst>
  </p:cSld>
  <p:clrMapOvr>
    <a:masterClrMapping/>
  </p:clrMapOvr>
</p:sldLayout>
</file>

<file path=ppt/slideLayouts/slideLayout231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292710577"/>
      </p:ext>
    </p:extLst>
  </p:cSld>
  <p:clrMapOvr>
    <a:masterClrMapping/>
  </p:clrMapOvr>
</p:sldLayout>
</file>

<file path=ppt/slideLayouts/slideLayout2315.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638313"/>
      </p:ext>
    </p:extLst>
  </p:cSld>
  <p:clrMapOvr>
    <a:masterClrMapping/>
  </p:clrMapOvr>
</p:sldLayout>
</file>

<file path=ppt/slideLayouts/slideLayout2316.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4275001785"/>
      </p:ext>
    </p:extLst>
  </p:cSld>
  <p:clrMapOvr>
    <a:masterClrMapping/>
  </p:clrMapOvr>
</p:sldLayout>
</file>

<file path=ppt/slideLayouts/slideLayout2317.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596628"/>
      </p:ext>
    </p:extLst>
  </p:cSld>
  <p:clrMapOvr>
    <a:masterClrMapping/>
  </p:clrMapOvr>
</p:sldLayout>
</file>

<file path=ppt/slideLayouts/slideLayout2318.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857568310"/>
      </p:ext>
    </p:extLst>
  </p:cSld>
  <p:clrMapOvr>
    <a:masterClrMapping/>
  </p:clrMapOvr>
</p:sldLayout>
</file>

<file path=ppt/slideLayouts/slideLayout2319.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86017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4588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2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249670740"/>
      </p:ext>
    </p:extLst>
  </p:cSld>
  <p:clrMapOvr>
    <a:masterClrMapping/>
  </p:clrMapOvr>
</p:sldLayout>
</file>

<file path=ppt/slideLayouts/slideLayout2321.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981102"/>
      </p:ext>
    </p:extLst>
  </p:cSld>
  <p:clrMapOvr>
    <a:masterClrMapping/>
  </p:clrMapOvr>
</p:sldLayout>
</file>

<file path=ppt/slideLayouts/slideLayout2322.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651908"/>
      </p:ext>
    </p:extLst>
  </p:cSld>
  <p:clrMapOvr>
    <a:masterClrMapping/>
  </p:clrMapOvr>
</p:sldLayout>
</file>

<file path=ppt/slideLayouts/slideLayout2323.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35432352"/>
      </p:ext>
    </p:extLst>
  </p:cSld>
  <p:clrMapOvr>
    <a:masterClrMapping/>
  </p:clrMapOvr>
</p:sldLayout>
</file>

<file path=ppt/slideLayouts/slideLayout2324.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70622231"/>
      </p:ext>
    </p:extLst>
  </p:cSld>
  <p:clrMapOvr>
    <a:masterClrMapping/>
  </p:clrMapOvr>
</p:sldLayout>
</file>

<file path=ppt/slideLayouts/slideLayout2325.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80520774"/>
      </p:ext>
    </p:extLst>
  </p:cSld>
  <p:clrMapOvr>
    <a:masterClrMapping/>
  </p:clrMapOvr>
</p:sldLayout>
</file>

<file path=ppt/slideLayouts/slideLayout2326.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90459597"/>
      </p:ext>
    </p:extLst>
  </p:cSld>
  <p:clrMapOvr>
    <a:masterClrMapping/>
  </p:clrMapOvr>
</p:sldLayout>
</file>

<file path=ppt/slideLayouts/slideLayout2327.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82472324"/>
      </p:ext>
    </p:extLst>
  </p:cSld>
  <p:clrMapOvr>
    <a:masterClrMapping/>
  </p:clrMapOvr>
</p:sldLayout>
</file>

<file path=ppt/slideLayouts/slideLayout2328.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9679238"/>
      </p:ext>
    </p:extLst>
  </p:cSld>
  <p:clrMapOvr>
    <a:masterClrMapping/>
  </p:clrMapOvr>
</p:sldLayout>
</file>

<file path=ppt/slideLayouts/slideLayout2329.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9001978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64252109"/>
      </p:ext>
    </p:extLst>
  </p:cSld>
  <p:clrMapOvr>
    <a:masterClrMapping/>
  </p:clrMapOvr>
</p:sldLayout>
</file>

<file path=ppt/slideLayouts/slideLayout2330.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964049"/>
      </p:ext>
    </p:extLst>
  </p:cSld>
  <p:clrMapOvr>
    <a:masterClrMapping/>
  </p:clrMapOvr>
</p:sldLayout>
</file>

<file path=ppt/slideLayouts/slideLayout2331.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23229976"/>
      </p:ext>
    </p:extLst>
  </p:cSld>
  <p:clrMapOvr>
    <a:masterClrMapping/>
  </p:clrMapOvr>
</p:sldLayout>
</file>

<file path=ppt/slideLayouts/slideLayout2332.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547913"/>
      </p:ext>
    </p:extLst>
  </p:cSld>
  <p:clrMapOvr>
    <a:masterClrMapping/>
  </p:clrMapOvr>
</p:sldLayout>
</file>

<file path=ppt/slideLayouts/slideLayout233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834731548"/>
      </p:ext>
    </p:extLst>
  </p:cSld>
  <p:clrMapOvr>
    <a:masterClrMapping/>
  </p:clrMapOvr>
</p:sldLayout>
</file>

<file path=ppt/slideLayouts/slideLayout2334.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93367"/>
      </p:ext>
    </p:extLst>
  </p:cSld>
  <p:clrMapOvr>
    <a:masterClrMapping/>
  </p:clrMapOvr>
</p:sldLayout>
</file>

<file path=ppt/slideLayouts/slideLayout2335.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740518853"/>
      </p:ext>
    </p:extLst>
  </p:cSld>
  <p:clrMapOvr>
    <a:masterClrMapping/>
  </p:clrMapOvr>
</p:sldLayout>
</file>

<file path=ppt/slideLayouts/slideLayout2336.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90906"/>
      </p:ext>
    </p:extLst>
  </p:cSld>
  <p:clrMapOvr>
    <a:masterClrMapping/>
  </p:clrMapOvr>
</p:sldLayout>
</file>

<file path=ppt/slideLayouts/slideLayout2337.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171167901"/>
      </p:ext>
    </p:extLst>
  </p:cSld>
  <p:clrMapOvr>
    <a:masterClrMapping/>
  </p:clrMapOvr>
</p:sldLayout>
</file>

<file path=ppt/slideLayouts/slideLayout2338.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37060"/>
      </p:ext>
    </p:extLst>
  </p:cSld>
  <p:clrMapOvr>
    <a:masterClrMapping/>
  </p:clrMapOvr>
</p:sldLayout>
</file>

<file path=ppt/slideLayouts/slideLayout2339.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2024/10/29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59139996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97706"/>
      </p:ext>
    </p:extLst>
  </p:cSld>
  <p:clrMapOvr>
    <a:masterClrMapping/>
  </p:clrMapOvr>
</p:sldLayout>
</file>

<file path=ppt/slideLayouts/slideLayout2340.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237034470"/>
      </p:ext>
    </p:extLst>
  </p:cSld>
  <p:clrMapOvr>
    <a:masterClrMapping/>
  </p:clrMapOvr>
</p:sldLayout>
</file>

<file path=ppt/slideLayouts/slideLayout2341.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666755"/>
      </p:ext>
    </p:extLst>
  </p:cSld>
  <p:clrMapOvr>
    <a:masterClrMapping/>
  </p:clrMapOvr>
</p:sldLayout>
</file>

<file path=ppt/slideLayouts/slideLayout2342.xml><?xml version="1.0" encoding="utf-8"?>
<p:sldLayout xmlns:a="http://schemas.openxmlformats.org/drawingml/2006/main" xmlns:r="http://schemas.openxmlformats.org/officeDocument/2006/relationships" xmlns:p="http://schemas.openxmlformats.org/presentationml/2006/main" preserve="1" userDrawn="1">
  <p:cSld name="3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212227"/>
      </p:ext>
    </p:extLst>
  </p:cSld>
  <p:clrMapOvr>
    <a:masterClrMapping/>
  </p:clrMapOvr>
</p:sldLayout>
</file>

<file path=ppt/slideLayouts/slideLayout2343.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1694268"/>
      </p:ext>
    </p:extLst>
  </p:cSld>
  <p:clrMapOvr>
    <a:masterClrMapping/>
  </p:clrMapOvr>
</p:sldLayout>
</file>

<file path=ppt/slideLayouts/slideLayout234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331920612"/>
      </p:ext>
    </p:extLst>
  </p:cSld>
  <p:clrMapOvr>
    <a:masterClrMapping/>
  </p:clrMapOvr>
</p:sldLayout>
</file>

<file path=ppt/slideLayouts/slideLayout234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841118730"/>
      </p:ext>
    </p:extLst>
  </p:cSld>
  <p:clrMapOvr>
    <a:masterClrMapping/>
  </p:clrMapOvr>
</p:sldLayout>
</file>

<file path=ppt/slideLayouts/slideLayout234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965063"/>
      </p:ext>
    </p:extLst>
  </p:cSld>
  <p:clrMapOvr>
    <a:masterClrMapping/>
  </p:clrMapOvr>
  <p:transition spd="slow" advClick="0" advTm="0">
    <p:random/>
  </p:transition>
</p:sldLayout>
</file>

<file path=ppt/slideLayouts/slideLayout2347.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985229823"/>
      </p:ext>
    </p:extLst>
  </p:cSld>
  <p:clrMapOvr>
    <a:masterClrMapping/>
  </p:clrMapOvr>
</p:sldLayout>
</file>

<file path=ppt/slideLayouts/slideLayout234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673438"/>
      </p:ext>
    </p:extLst>
  </p:cSld>
  <p:clrMapOvr>
    <a:masterClrMapping/>
  </p:clrMapOvr>
  <p:transition spd="slow" advTm="3000"/>
</p:sldLayout>
</file>

<file path=ppt/slideLayouts/slideLayout2349.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748216"/>
      </p:ext>
    </p:extLst>
  </p:cSld>
  <p:clrMapOvr>
    <a:masterClrMapping/>
  </p:clrMapOvr>
  <p:transition spd="slow" advTm="3000"/>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437790"/>
      </p:ext>
    </p:extLst>
  </p:cSld>
  <p:clrMapOvr>
    <a:masterClrMapping/>
  </p:clrMapOvr>
</p:sldLayout>
</file>

<file path=ppt/slideLayouts/slideLayout2350.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881069"/>
      </p:ext>
    </p:extLst>
  </p:cSld>
  <p:clrMapOvr>
    <a:masterClrMapping/>
  </p:clrMapOvr>
  <p:transition spd="slow" advTm="3000"/>
</p:sldLayout>
</file>

<file path=ppt/slideLayouts/slideLayout235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8275336"/>
      </p:ext>
    </p:extLst>
  </p:cSld>
  <p:clrMapOvr>
    <a:masterClrMapping/>
  </p:clrMapOvr>
  <p:transition spd="slow" advTm="3000"/>
</p:sldLayout>
</file>

<file path=ppt/slideLayouts/slideLayout2352.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CDA8070-059C-4F3C-A068-86AFC34CA4B4}" type="datetimeFigureOut">
              <a:rPr lang="zh-CN" altLang="en-US"/>
              <a:pPr>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C9DE14A8-2A1F-4869-96E5-E9F882D10420}" type="slidenum">
              <a:rPr lang="zh-CN" altLang="en-US"/>
              <a:pPr>
                <a:defRPr/>
              </a:pPr>
              <a:t>‹#›</a:t>
            </a:fld>
            <a:endParaRPr lang="zh-CN" altLang="en-US"/>
          </a:p>
        </p:txBody>
      </p:sp>
    </p:spTree>
    <p:extLst>
      <p:ext uri="{BB962C8B-B14F-4D97-AF65-F5344CB8AC3E}">
        <p14:creationId xmlns:p14="http://schemas.microsoft.com/office/powerpoint/2010/main" val="4141510514"/>
      </p:ext>
    </p:extLst>
  </p:cSld>
  <p:clrMapOvr>
    <a:masterClrMapping/>
  </p:clrMapOvr>
</p:sldLayout>
</file>

<file path=ppt/slideLayouts/slideLayout2353.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8993737"/>
      </p:ext>
    </p:extLst>
  </p:cSld>
  <p:clrMapOvr>
    <a:masterClrMapping/>
  </p:clrMapOvr>
  <p:transition spd="slow" advTm="3000"/>
</p:sldLayout>
</file>

<file path=ppt/slideLayouts/slideLayout2354.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6461379"/>
      </p:ext>
    </p:extLst>
  </p:cSld>
  <p:clrMapOvr>
    <a:masterClrMapping/>
  </p:clrMapOvr>
  <p:transition spd="slow" advTm="3000"/>
</p:sldLayout>
</file>

<file path=ppt/slideLayouts/slideLayout235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8881297"/>
      </p:ext>
    </p:extLst>
  </p:cSld>
  <p:clrMapOvr>
    <a:masterClrMapping/>
  </p:clrMapOvr>
  <p:transition spd="slow" advTm="3000"/>
</p:sldLayout>
</file>

<file path=ppt/slideLayouts/slideLayout2356.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56E7164F-3667-412E-A5C0-643EAB470707}" type="datetimeFigureOut">
              <a:rPr lang="zh-CN" altLang="en-US"/>
              <a:pPr>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C1D2C381-12BF-42B5-89B7-5B6399C4A878}" type="slidenum">
              <a:rPr lang="zh-CN" altLang="en-US"/>
              <a:pPr>
                <a:defRPr/>
              </a:pPr>
              <a:t>‹#›</a:t>
            </a:fld>
            <a:endParaRPr lang="zh-CN" altLang="en-US"/>
          </a:p>
        </p:txBody>
      </p:sp>
    </p:spTree>
    <p:extLst>
      <p:ext uri="{BB962C8B-B14F-4D97-AF65-F5344CB8AC3E}">
        <p14:creationId xmlns:p14="http://schemas.microsoft.com/office/powerpoint/2010/main" val="3566568635"/>
      </p:ext>
    </p:extLst>
  </p:cSld>
  <p:clrMapOvr>
    <a:masterClrMapping/>
  </p:clrMapOvr>
</p:sldLayout>
</file>

<file path=ppt/slideLayouts/slideLayout2357.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1DA6BB8-AF5A-4B91-AFE1-D93F861760A2}" type="datetimeFigureOut">
              <a:rPr lang="zh-CN" altLang="en-US"/>
              <a:pPr>
                <a:defRPr/>
              </a:pPr>
              <a:t>2024/10/29</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CFEF501-16EE-4871-A301-9904672EADFD}" type="slidenum">
              <a:rPr lang="zh-CN" altLang="en-US"/>
              <a:pPr>
                <a:defRPr/>
              </a:pPr>
              <a:t>‹#›</a:t>
            </a:fld>
            <a:endParaRPr lang="zh-CN" altLang="en-US"/>
          </a:p>
        </p:txBody>
      </p:sp>
    </p:spTree>
    <p:extLst>
      <p:ext uri="{BB962C8B-B14F-4D97-AF65-F5344CB8AC3E}">
        <p14:creationId xmlns:p14="http://schemas.microsoft.com/office/powerpoint/2010/main" val="2009398125"/>
      </p:ext>
    </p:extLst>
  </p:cSld>
  <p:clrMapOvr>
    <a:masterClrMapping/>
  </p:clrMapOvr>
  <p:transition spd="slow" advTm="3000">
    <p:random/>
  </p:transition>
</p:sldLayout>
</file>

<file path=ppt/slideLayouts/slideLayout2358.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41252"/>
      </p:ext>
    </p:extLst>
  </p:cSld>
  <p:clrMapOvr>
    <a:masterClrMapping/>
  </p:clrMapOvr>
</p:sldLayout>
</file>

<file path=ppt/slideLayouts/slideLayout2359.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47166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078408"/>
      </p:ext>
    </p:extLst>
  </p:cSld>
  <p:clrMapOvr>
    <a:masterClrMapping/>
  </p:clrMapOvr>
</p:sldLayout>
</file>

<file path=ppt/slideLayouts/slideLayout2360.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117143"/>
      </p:ext>
    </p:extLst>
  </p:cSld>
  <p:clrMapOvr>
    <a:masterClrMapping/>
  </p:clrMapOvr>
</p:sldLayout>
</file>

<file path=ppt/slideLayouts/slideLayout2361.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02449"/>
      </p:ext>
    </p:extLst>
  </p:cSld>
  <p:clrMapOvr>
    <a:masterClrMapping/>
  </p:clrMapOvr>
</p:sldLayout>
</file>

<file path=ppt/slideLayouts/slideLayout2362.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901125"/>
      </p:ext>
    </p:extLst>
  </p:cSld>
  <p:clrMapOvr>
    <a:masterClrMapping/>
  </p:clrMapOvr>
</p:sldLayout>
</file>

<file path=ppt/slideLayouts/slideLayout2363.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119867"/>
      </p:ext>
    </p:extLst>
  </p:cSld>
  <p:clrMapOvr>
    <a:masterClrMapping/>
  </p:clrMapOvr>
</p:sldLayout>
</file>

<file path=ppt/slideLayouts/slideLayout2364.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092696"/>
      </p:ext>
    </p:extLst>
  </p:cSld>
  <p:clrMapOvr>
    <a:masterClrMapping/>
  </p:clrMapOvr>
</p:sldLayout>
</file>

<file path=ppt/slideLayouts/slideLayout2365.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176039"/>
      </p:ext>
    </p:extLst>
  </p:cSld>
  <p:clrMapOvr>
    <a:masterClrMapping/>
  </p:clrMapOvr>
</p:sldLayout>
</file>

<file path=ppt/slideLayouts/slideLayout2366.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3324BB3B-6859-43AA-B08E-A63FA89D3510}" type="datetimeFigureOut">
              <a:rPr lang="zh-CN" altLang="en-US"/>
              <a:pPr>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6C9C6BF-AE5F-48AC-9B04-58943A873D4E}" type="slidenum">
              <a:rPr lang="zh-CN" altLang="en-US"/>
              <a:pPr>
                <a:defRPr/>
              </a:pPr>
              <a:t>‹#›</a:t>
            </a:fld>
            <a:endParaRPr lang="zh-CN" altLang="en-US"/>
          </a:p>
        </p:txBody>
      </p:sp>
    </p:spTree>
    <p:extLst>
      <p:ext uri="{BB962C8B-B14F-4D97-AF65-F5344CB8AC3E}">
        <p14:creationId xmlns:p14="http://schemas.microsoft.com/office/powerpoint/2010/main" val="634135333"/>
      </p:ext>
    </p:extLst>
  </p:cSld>
  <p:clrMapOvr>
    <a:masterClrMapping/>
  </p:clrMapOvr>
</p:sldLayout>
</file>

<file path=ppt/slideLayouts/slideLayout2367.xml><?xml version="1.0" encoding="utf-8"?>
<p:sldLayout xmlns:a="http://schemas.openxmlformats.org/drawingml/2006/main" xmlns:r="http://schemas.openxmlformats.org/officeDocument/2006/relationships" xmlns:p="http://schemas.openxmlformats.org/presentationml/2006/main" showMasterSp="0" preserve="1" userDrawn="1">
  <p:cSld name="22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83773"/>
      </p:ext>
    </p:extLst>
  </p:cSld>
  <p:clrMapOvr>
    <a:masterClrMapping/>
  </p:clrMapOvr>
  <p:timing>
    <p:tnLst>
      <p:par>
        <p:cTn id="1" dur="indefinite" restart="never" nodeType="tmRoot"/>
      </p:par>
    </p:tnLst>
  </p:timing>
</p:sldLayout>
</file>

<file path=ppt/slideLayouts/slideLayout2368.xml><?xml version="1.0" encoding="utf-8"?>
<p:sldLayout xmlns:a="http://schemas.openxmlformats.org/drawingml/2006/main" xmlns:r="http://schemas.openxmlformats.org/officeDocument/2006/relationships" xmlns:p="http://schemas.openxmlformats.org/presentationml/2006/main" preserve="1" userDrawn="1">
  <p:cSld name="22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75072443"/>
      </p:ext>
    </p:extLst>
  </p:cSld>
  <p:clrMapOvr>
    <a:masterClrMapping/>
  </p:clrMapOvr>
  <p:timing>
    <p:tnLst>
      <p:par>
        <p:cTn id="1" dur="indefinite" restart="never" nodeType="tmRoot"/>
      </p:par>
    </p:tnLst>
  </p:timing>
</p:sldLayout>
</file>

<file path=ppt/slideLayouts/slideLayout2369.xml><?xml version="1.0" encoding="utf-8"?>
<p:sldLayout xmlns:a="http://schemas.openxmlformats.org/drawingml/2006/main" xmlns:r="http://schemas.openxmlformats.org/officeDocument/2006/relationships" xmlns:p="http://schemas.openxmlformats.org/presentationml/2006/main" preserve="1" userDrawn="1">
  <p:cSld name="22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69932628"/>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772621"/>
      </p:ext>
    </p:extLst>
  </p:cSld>
  <p:clrMapOvr>
    <a:masterClrMapping/>
  </p:clrMapOvr>
</p:sldLayout>
</file>

<file path=ppt/slideLayouts/slideLayout2370.xml><?xml version="1.0" encoding="utf-8"?>
<p:sldLayout xmlns:a="http://schemas.openxmlformats.org/drawingml/2006/main" xmlns:r="http://schemas.openxmlformats.org/officeDocument/2006/relationships" xmlns:p="http://schemas.openxmlformats.org/presentationml/2006/main" preserve="1" userDrawn="1">
  <p:cSld name="22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29044863"/>
      </p:ext>
    </p:extLst>
  </p:cSld>
  <p:clrMapOvr>
    <a:masterClrMapping/>
  </p:clrMapOvr>
  <p:timing>
    <p:tnLst>
      <p:par>
        <p:cTn id="1" dur="indefinite" restart="never" nodeType="tmRoot"/>
      </p:par>
    </p:tnLst>
  </p:timing>
</p:sldLayout>
</file>

<file path=ppt/slideLayouts/slideLayout2371.xml><?xml version="1.0" encoding="utf-8"?>
<p:sldLayout xmlns:a="http://schemas.openxmlformats.org/drawingml/2006/main" xmlns:r="http://schemas.openxmlformats.org/officeDocument/2006/relationships" xmlns:p="http://schemas.openxmlformats.org/presentationml/2006/main" preserve="1" userDrawn="1">
  <p:cSld name="22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07916583"/>
      </p:ext>
    </p:extLst>
  </p:cSld>
  <p:clrMapOvr>
    <a:masterClrMapping/>
  </p:clrMapOvr>
  <p:timing>
    <p:tnLst>
      <p:par>
        <p:cTn id="1" dur="indefinite" restart="never" nodeType="tmRoot"/>
      </p:par>
    </p:tnLst>
  </p:timing>
</p:sldLayout>
</file>

<file path=ppt/slideLayouts/slideLayout2372.xml><?xml version="1.0" encoding="utf-8"?>
<p:sldLayout xmlns:a="http://schemas.openxmlformats.org/drawingml/2006/main" xmlns:r="http://schemas.openxmlformats.org/officeDocument/2006/relationships" xmlns:p="http://schemas.openxmlformats.org/presentationml/2006/main" preserve="1" userDrawn="1">
  <p:cSld name="23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74413483"/>
      </p:ext>
    </p:extLst>
  </p:cSld>
  <p:clrMapOvr>
    <a:masterClrMapping/>
  </p:clrMapOvr>
  <p:timing>
    <p:tnLst>
      <p:par>
        <p:cTn id="1" dur="indefinite" restart="never" nodeType="tmRoot"/>
      </p:par>
    </p:tnLst>
  </p:timing>
</p:sldLayout>
</file>

<file path=ppt/slideLayouts/slideLayout2373.xml><?xml version="1.0" encoding="utf-8"?>
<p:sldLayout xmlns:a="http://schemas.openxmlformats.org/drawingml/2006/main" xmlns:r="http://schemas.openxmlformats.org/officeDocument/2006/relationships" xmlns:p="http://schemas.openxmlformats.org/presentationml/2006/main" preserve="1" userDrawn="1">
  <p:cSld name="23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6795354"/>
      </p:ext>
    </p:extLst>
  </p:cSld>
  <p:clrMapOvr>
    <a:masterClrMapping/>
  </p:clrMapOvr>
  <p:timing>
    <p:tnLst>
      <p:par>
        <p:cTn id="1" dur="indefinite" restart="never" nodeType="tmRoot"/>
      </p:par>
    </p:tnLst>
  </p:timing>
</p:sldLayout>
</file>

<file path=ppt/slideLayouts/slideLayout2374.xml><?xml version="1.0" encoding="utf-8"?>
<p:sldLayout xmlns:a="http://schemas.openxmlformats.org/drawingml/2006/main" xmlns:r="http://schemas.openxmlformats.org/officeDocument/2006/relationships" xmlns:p="http://schemas.openxmlformats.org/presentationml/2006/main" userDrawn="1">
  <p:cSld name="2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43034625"/>
      </p:ext>
    </p:extLst>
  </p:cSld>
  <p:clrMapOvr>
    <a:masterClrMapping/>
  </p:clrMapOvr>
</p:sldLayout>
</file>

<file path=ppt/slideLayouts/slideLayout2375.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43090427"/>
      </p:ext>
    </p:extLst>
  </p:cSld>
  <p:clrMapOvr>
    <a:masterClrMapping/>
  </p:clrMapOvr>
  <p:timing>
    <p:tnLst>
      <p:par>
        <p:cTn id="1" dur="indefinite" restart="never" nodeType="tmRoot"/>
      </p:par>
    </p:tnLst>
  </p:timing>
</p:sldLayout>
</file>

<file path=ppt/slideLayouts/slideLayout2376.xml><?xml version="1.0" encoding="utf-8"?>
<p:sldLayout xmlns:a="http://schemas.openxmlformats.org/drawingml/2006/main" xmlns:r="http://schemas.openxmlformats.org/officeDocument/2006/relationships" xmlns:p="http://schemas.openxmlformats.org/presentationml/2006/main" userDrawn="1">
  <p:cSld name="2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046367831"/>
      </p:ext>
    </p:extLst>
  </p:cSld>
  <p:clrMapOvr>
    <a:masterClrMapping/>
  </p:clrMapOvr>
</p:sldLayout>
</file>

<file path=ppt/slideLayouts/slideLayout2377.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5332099"/>
      </p:ext>
    </p:extLst>
  </p:cSld>
  <p:clrMapOvr>
    <a:masterClrMapping/>
  </p:clrMapOvr>
  <p:timing>
    <p:tnLst>
      <p:par>
        <p:cTn id="1" dur="indefinite" restart="never" nodeType="tmRoot"/>
      </p:par>
    </p:tnLst>
  </p:timing>
</p:sldLayout>
</file>

<file path=ppt/slideLayouts/slideLayout2378.xml><?xml version="1.0" encoding="utf-8"?>
<p:sldLayout xmlns:a="http://schemas.openxmlformats.org/drawingml/2006/main" xmlns:r="http://schemas.openxmlformats.org/officeDocument/2006/relationships" xmlns:p="http://schemas.openxmlformats.org/presentationml/2006/main" userDrawn="1">
  <p:cSld name="2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429527316"/>
      </p:ext>
    </p:extLst>
  </p:cSld>
  <p:clrMapOvr>
    <a:masterClrMapping/>
  </p:clrMapOvr>
</p:sldLayout>
</file>

<file path=ppt/slideLayouts/slideLayout2379.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517339"/>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7927304"/>
      </p:ext>
    </p:extLst>
  </p:cSld>
  <p:clrMapOvr>
    <a:masterClrMapping/>
  </p:clrMapOvr>
</p:sldLayout>
</file>

<file path=ppt/slideLayouts/slideLayout2380.xml><?xml version="1.0" encoding="utf-8"?>
<p:sldLayout xmlns:a="http://schemas.openxmlformats.org/drawingml/2006/main" xmlns:r="http://schemas.openxmlformats.org/officeDocument/2006/relationships" xmlns:p="http://schemas.openxmlformats.org/presentationml/2006/main" userDrawn="1">
  <p:cSld name="2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841175245"/>
      </p:ext>
    </p:extLst>
  </p:cSld>
  <p:clrMapOvr>
    <a:masterClrMapping/>
  </p:clrMapOvr>
</p:sldLayout>
</file>

<file path=ppt/slideLayouts/slideLayout2381.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80390"/>
      </p:ext>
    </p:extLst>
  </p:cSld>
  <p:clrMapOvr>
    <a:masterClrMapping/>
  </p:clrMapOvr>
  <p:timing>
    <p:tnLst>
      <p:par>
        <p:cTn id="1" dur="indefinite" restart="never" nodeType="tmRoot"/>
      </p:par>
    </p:tnLst>
  </p:timing>
</p:sldLayout>
</file>

<file path=ppt/slideLayouts/slideLayout2382.xml><?xml version="1.0" encoding="utf-8"?>
<p:sldLayout xmlns:a="http://schemas.openxmlformats.org/drawingml/2006/main" xmlns:r="http://schemas.openxmlformats.org/officeDocument/2006/relationships" xmlns:p="http://schemas.openxmlformats.org/presentationml/2006/main" userDrawn="1">
  <p:cSld name="2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12390323"/>
      </p:ext>
    </p:extLst>
  </p:cSld>
  <p:clrMapOvr>
    <a:masterClrMapping/>
  </p:clrMapOvr>
</p:sldLayout>
</file>

<file path=ppt/slideLayouts/slideLayout2383.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3103099"/>
      </p:ext>
    </p:extLst>
  </p:cSld>
  <p:clrMapOvr>
    <a:masterClrMapping/>
  </p:clrMapOvr>
  <p:timing>
    <p:tnLst>
      <p:par>
        <p:cTn id="1" dur="indefinite" restart="never" nodeType="tmRoot"/>
      </p:par>
    </p:tnLst>
  </p:timing>
</p:sldLayout>
</file>

<file path=ppt/slideLayouts/slideLayout2384.xml><?xml version="1.0" encoding="utf-8"?>
<p:sldLayout xmlns:a="http://schemas.openxmlformats.org/drawingml/2006/main" xmlns:r="http://schemas.openxmlformats.org/officeDocument/2006/relationships" xmlns:p="http://schemas.openxmlformats.org/presentationml/2006/main" showMasterSp="0" preserve="1" userDrawn="1">
  <p:cSld name="23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887843"/>
      </p:ext>
    </p:extLst>
  </p:cSld>
  <p:clrMapOvr>
    <a:masterClrMapping/>
  </p:clrMapOvr>
  <p:timing>
    <p:tnLst>
      <p:par>
        <p:cTn id="1" dur="indefinite" restart="never" nodeType="tmRoot"/>
      </p:par>
    </p:tnLst>
  </p:timing>
</p:sldLayout>
</file>

<file path=ppt/slideLayouts/slideLayout2385.xml><?xml version="1.0" encoding="utf-8"?>
<p:sldLayout xmlns:a="http://schemas.openxmlformats.org/drawingml/2006/main" xmlns:r="http://schemas.openxmlformats.org/officeDocument/2006/relationships" xmlns:p="http://schemas.openxmlformats.org/presentationml/2006/main" preserve="1" userDrawn="1">
  <p:cSld name="23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2419622"/>
      </p:ext>
    </p:extLst>
  </p:cSld>
  <p:clrMapOvr>
    <a:masterClrMapping/>
  </p:clrMapOvr>
  <p:timing>
    <p:tnLst>
      <p:par>
        <p:cTn id="1" dur="indefinite" restart="never" nodeType="tmRoot"/>
      </p:par>
    </p:tnLst>
  </p:timing>
</p:sldLayout>
</file>

<file path=ppt/slideLayouts/slideLayout2386.xml><?xml version="1.0" encoding="utf-8"?>
<p:sldLayout xmlns:a="http://schemas.openxmlformats.org/drawingml/2006/main" xmlns:r="http://schemas.openxmlformats.org/officeDocument/2006/relationships" xmlns:p="http://schemas.openxmlformats.org/presentationml/2006/main" preserve="1" userDrawn="1">
  <p:cSld name="23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06680429"/>
      </p:ext>
    </p:extLst>
  </p:cSld>
  <p:clrMapOvr>
    <a:masterClrMapping/>
  </p:clrMapOvr>
  <p:timing>
    <p:tnLst>
      <p:par>
        <p:cTn id="1" dur="indefinite" restart="never" nodeType="tmRoot"/>
      </p:par>
    </p:tnLst>
  </p:timing>
</p:sldLayout>
</file>

<file path=ppt/slideLayouts/slideLayout2387.xml><?xml version="1.0" encoding="utf-8"?>
<p:sldLayout xmlns:a="http://schemas.openxmlformats.org/drawingml/2006/main" xmlns:r="http://schemas.openxmlformats.org/officeDocument/2006/relationships" xmlns:p="http://schemas.openxmlformats.org/presentationml/2006/main" preserve="1" userDrawn="1">
  <p:cSld name="24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3748595"/>
      </p:ext>
    </p:extLst>
  </p:cSld>
  <p:clrMapOvr>
    <a:masterClrMapping/>
  </p:clrMapOvr>
  <p:timing>
    <p:tnLst>
      <p:par>
        <p:cTn id="1" dur="indefinite" restart="never" nodeType="tmRoot"/>
      </p:par>
    </p:tnLst>
  </p:timing>
</p:sldLayout>
</file>

<file path=ppt/slideLayouts/slideLayout2388.xml><?xml version="1.0" encoding="utf-8"?>
<p:sldLayout xmlns:a="http://schemas.openxmlformats.org/drawingml/2006/main" xmlns:r="http://schemas.openxmlformats.org/officeDocument/2006/relationships" xmlns:p="http://schemas.openxmlformats.org/presentationml/2006/main" preserve="1" userDrawn="1">
  <p:cSld name="24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48286496"/>
      </p:ext>
    </p:extLst>
  </p:cSld>
  <p:clrMapOvr>
    <a:masterClrMapping/>
  </p:clrMapOvr>
  <p:timing>
    <p:tnLst>
      <p:par>
        <p:cTn id="1" dur="indefinite" restart="never" nodeType="tmRoot"/>
      </p:par>
    </p:tnLst>
  </p:timing>
</p:sldLayout>
</file>

<file path=ppt/slideLayouts/slideLayout2389.xml><?xml version="1.0" encoding="utf-8"?>
<p:sldLayout xmlns:a="http://schemas.openxmlformats.org/drawingml/2006/main" xmlns:r="http://schemas.openxmlformats.org/officeDocument/2006/relationships" xmlns:p="http://schemas.openxmlformats.org/presentationml/2006/main" preserve="1" userDrawn="1">
  <p:cSld name="24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4686089"/>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266453"/>
      </p:ext>
    </p:extLst>
  </p:cSld>
  <p:clrMapOvr>
    <a:masterClrMapping/>
  </p:clrMapOvr>
</p:sldLayout>
</file>

<file path=ppt/slideLayouts/slideLayout2390.xml><?xml version="1.0" encoding="utf-8"?>
<p:sldLayout xmlns:a="http://schemas.openxmlformats.org/drawingml/2006/main" xmlns:r="http://schemas.openxmlformats.org/officeDocument/2006/relationships" xmlns:p="http://schemas.openxmlformats.org/presentationml/2006/main" preserve="1" userDrawn="1">
  <p:cSld name="24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30164318"/>
      </p:ext>
    </p:extLst>
  </p:cSld>
  <p:clrMapOvr>
    <a:masterClrMapping/>
  </p:clrMapOvr>
  <p:timing>
    <p:tnLst>
      <p:par>
        <p:cTn id="1" dur="indefinite" restart="never" nodeType="tmRoot"/>
      </p:par>
    </p:tnLst>
  </p:timing>
</p:sldLayout>
</file>

<file path=ppt/slideLayouts/slideLayout2391.xml><?xml version="1.0" encoding="utf-8"?>
<p:sldLayout xmlns:a="http://schemas.openxmlformats.org/drawingml/2006/main" xmlns:r="http://schemas.openxmlformats.org/officeDocument/2006/relationships" xmlns:p="http://schemas.openxmlformats.org/presentationml/2006/main" userDrawn="1">
  <p:cSld name="2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418251540"/>
      </p:ext>
    </p:extLst>
  </p:cSld>
  <p:clrMapOvr>
    <a:masterClrMapping/>
  </p:clrMapOvr>
</p:sldLayout>
</file>

<file path=ppt/slideLayouts/slideLayout2392.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881132"/>
      </p:ext>
    </p:extLst>
  </p:cSld>
  <p:clrMapOvr>
    <a:masterClrMapping/>
  </p:clrMapOvr>
  <p:timing>
    <p:tnLst>
      <p:par>
        <p:cTn id="1" dur="indefinite" restart="never" nodeType="tmRoot"/>
      </p:par>
    </p:tnLst>
  </p:timing>
</p:sldLayout>
</file>

<file path=ppt/slideLayouts/slideLayout2393.xml><?xml version="1.0" encoding="utf-8"?>
<p:sldLayout xmlns:a="http://schemas.openxmlformats.org/drawingml/2006/main" xmlns:r="http://schemas.openxmlformats.org/officeDocument/2006/relationships" xmlns:p="http://schemas.openxmlformats.org/presentationml/2006/main" userDrawn="1">
  <p:cSld name="2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27846134"/>
      </p:ext>
    </p:extLst>
  </p:cSld>
  <p:clrMapOvr>
    <a:masterClrMapping/>
  </p:clrMapOvr>
</p:sldLayout>
</file>

<file path=ppt/slideLayouts/slideLayout2394.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620581"/>
      </p:ext>
    </p:extLst>
  </p:cSld>
  <p:clrMapOvr>
    <a:masterClrMapping/>
  </p:clrMapOvr>
  <p:timing>
    <p:tnLst>
      <p:par>
        <p:cTn id="1" dur="indefinite" restart="never" nodeType="tmRoot"/>
      </p:par>
    </p:tnLst>
  </p:timing>
</p:sldLayout>
</file>

<file path=ppt/slideLayouts/slideLayout2395.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561818989"/>
      </p:ext>
    </p:extLst>
  </p:cSld>
  <p:clrMapOvr>
    <a:masterClrMapping/>
  </p:clrMapOvr>
</p:sldLayout>
</file>

<file path=ppt/slideLayouts/slideLayout2396.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085423"/>
      </p:ext>
    </p:extLst>
  </p:cSld>
  <p:clrMapOvr>
    <a:masterClrMapping/>
  </p:clrMapOvr>
  <p:timing>
    <p:tnLst>
      <p:par>
        <p:cTn id="1" dur="indefinite" restart="never" nodeType="tmRoot"/>
      </p:par>
    </p:tnLst>
  </p:timing>
</p:sldLayout>
</file>

<file path=ppt/slideLayouts/slideLayout2397.xml><?xml version="1.0" encoding="utf-8"?>
<p:sldLayout xmlns:a="http://schemas.openxmlformats.org/drawingml/2006/main" xmlns:r="http://schemas.openxmlformats.org/officeDocument/2006/relationships" xmlns:p="http://schemas.openxmlformats.org/presentationml/2006/main" userDrawn="1">
  <p:cSld name="2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532741898"/>
      </p:ext>
    </p:extLst>
  </p:cSld>
  <p:clrMapOvr>
    <a:masterClrMapping/>
  </p:clrMapOvr>
</p:sldLayout>
</file>

<file path=ppt/slideLayouts/slideLayout2398.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617375"/>
      </p:ext>
    </p:extLst>
  </p:cSld>
  <p:clrMapOvr>
    <a:masterClrMapping/>
  </p:clrMapOvr>
  <p:timing>
    <p:tnLst>
      <p:par>
        <p:cTn id="1" dur="indefinite" restart="never" nodeType="tmRoot"/>
      </p:par>
    </p:tnLst>
  </p:timing>
</p:sldLayout>
</file>

<file path=ppt/slideLayouts/slideLayout2399.xml><?xml version="1.0" encoding="utf-8"?>
<p:sldLayout xmlns:a="http://schemas.openxmlformats.org/drawingml/2006/main" xmlns:r="http://schemas.openxmlformats.org/officeDocument/2006/relationships" xmlns:p="http://schemas.openxmlformats.org/presentationml/2006/main" userDrawn="1">
  <p:cSld name="2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507802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156690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578338374"/>
      </p:ext>
    </p:extLst>
  </p:cSld>
  <p:clrMapOvr>
    <a:masterClrMapping/>
  </p:clrMapOvr>
</p:sldLayout>
</file>

<file path=ppt/slideLayouts/slideLayout2400.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904545"/>
      </p:ext>
    </p:extLst>
  </p:cSld>
  <p:clrMapOvr>
    <a:masterClrMapping/>
  </p:clrMapOvr>
  <p:timing>
    <p:tnLst>
      <p:par>
        <p:cTn id="1" dur="indefinite" restart="never" nodeType="tmRoot"/>
      </p:par>
    </p:tnLst>
  </p:timing>
</p:sldLayout>
</file>

<file path=ppt/slideLayouts/slideLayout2401.xml><?xml version="1.0" encoding="utf-8"?>
<p:sldLayout xmlns:a="http://schemas.openxmlformats.org/drawingml/2006/main" xmlns:r="http://schemas.openxmlformats.org/officeDocument/2006/relationships" xmlns:p="http://schemas.openxmlformats.org/presentationml/2006/main" userDrawn="1">
  <p:cSld name="24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9441859"/>
      </p:ext>
    </p:extLst>
  </p:cSld>
  <p:clrMapOvr>
    <a:masterClrMapping/>
  </p:clrMapOvr>
  <p:timing>
    <p:tnLst>
      <p:par>
        <p:cTn id="1" dur="indefinite" restart="never" nodeType="tmRoot"/>
      </p:par>
    </p:tnLst>
  </p:timing>
</p:sldLayout>
</file>

<file path=ppt/slideLayouts/slideLayout2402.xml><?xml version="1.0" encoding="utf-8"?>
<p:sldLayout xmlns:a="http://schemas.openxmlformats.org/drawingml/2006/main" xmlns:r="http://schemas.openxmlformats.org/officeDocument/2006/relationships" xmlns:p="http://schemas.openxmlformats.org/presentationml/2006/main" userDrawn="1">
  <p:cSld name="2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156918597"/>
      </p:ext>
    </p:extLst>
  </p:cSld>
  <p:clrMapOvr>
    <a:masterClrMapping/>
  </p:clrMapOvr>
</p:sldLayout>
</file>

<file path=ppt/slideLayouts/slideLayout2403.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329645"/>
      </p:ext>
    </p:extLst>
  </p:cSld>
  <p:clrMapOvr>
    <a:masterClrMapping/>
  </p:clrMapOvr>
</p:sldLayout>
</file>

<file path=ppt/slideLayouts/slideLayout2404.xml><?xml version="1.0" encoding="utf-8"?>
<p:sldLayout xmlns:a="http://schemas.openxmlformats.org/drawingml/2006/main" xmlns:r="http://schemas.openxmlformats.org/officeDocument/2006/relationships" xmlns:p="http://schemas.openxmlformats.org/presentationml/2006/main" preserve="1" userDrawn="1">
  <p:cSld name="4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517593"/>
      </p:ext>
    </p:extLst>
  </p:cSld>
  <p:clrMapOvr>
    <a:masterClrMapping/>
  </p:clrMapOvr>
</p:sldLayout>
</file>

<file path=ppt/slideLayouts/slideLayout2405.xml><?xml version="1.0" encoding="utf-8"?>
<p:sldLayout xmlns:a="http://schemas.openxmlformats.org/drawingml/2006/main" xmlns:r="http://schemas.openxmlformats.org/officeDocument/2006/relationships" xmlns:p="http://schemas.openxmlformats.org/presentationml/2006/main" preserve="1" userDrawn="1">
  <p:cSld name="1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1540321"/>
      </p:ext>
    </p:extLst>
  </p:cSld>
  <p:clrMapOvr>
    <a:masterClrMapping/>
  </p:clrMapOvr>
</p:sldLayout>
</file>

<file path=ppt/slideLayouts/slideLayout2406.xml><?xml version="1.0" encoding="utf-8"?>
<p:sldLayout xmlns:a="http://schemas.openxmlformats.org/drawingml/2006/main" xmlns:r="http://schemas.openxmlformats.org/officeDocument/2006/relationships" xmlns:p="http://schemas.openxmlformats.org/presentationml/2006/main" userDrawn="1">
  <p:cSld name="2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3381267686"/>
      </p:ext>
    </p:extLst>
  </p:cSld>
  <p:clrMapOvr>
    <a:masterClrMapping/>
  </p:clrMapOvr>
</p:sldLayout>
</file>

<file path=ppt/slideLayouts/slideLayout2407.xml><?xml version="1.0" encoding="utf-8"?>
<p:sldLayout xmlns:a="http://schemas.openxmlformats.org/drawingml/2006/main" xmlns:r="http://schemas.openxmlformats.org/officeDocument/2006/relationships" xmlns:p="http://schemas.openxmlformats.org/presentationml/2006/main" userDrawn="1">
  <p:cSld name="2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836094857"/>
      </p:ext>
    </p:extLst>
  </p:cSld>
  <p:clrMapOvr>
    <a:masterClrMapping/>
  </p:clrMapOvr>
</p:sldLayout>
</file>

<file path=ppt/slideLayouts/slideLayout2408.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5308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09.xml><?xml version="1.0" encoding="utf-8"?>
<p:sldLayout xmlns:a="http://schemas.openxmlformats.org/drawingml/2006/main" xmlns:r="http://schemas.openxmlformats.org/officeDocument/2006/relationships" xmlns:p="http://schemas.openxmlformats.org/presentationml/2006/main" userDrawn="1">
  <p:cSld name="2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a:solidFill>
                  <a:prstClr val="black">
                    <a:tint val="75000"/>
                  </a:prstClr>
                </a:solidFill>
              </a:defRPr>
            </a:lvl1pPr>
          </a:lstStyle>
          <a:p>
            <a:pPr>
              <a:defRPr/>
            </a:pPr>
            <a:fld id="{233108B3-3C5F-434E-B7C6-124BB30C5988}" type="datetimeFigureOut">
              <a:rPr lang="zh-CN" altLang="en-US"/>
              <a:pPr>
                <a:defRPr/>
              </a:pPr>
              <a:t>2024/10/29</a:t>
            </a:fld>
            <a:endParaRPr lang="zh-CN" altLang="en-US"/>
          </a:p>
        </p:txBody>
      </p:sp>
      <p:sp>
        <p:nvSpPr>
          <p:cNvPr id="3" name="页脚占位符 3"/>
          <p:cNvSpPr>
            <a:spLocks noGrp="1"/>
          </p:cNvSpPr>
          <p:nvPr>
            <p:ph type="ftr" sz="quarter" idx="11"/>
          </p:nvPr>
        </p:nvSpPr>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344979232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1035106364"/>
      </p:ext>
    </p:extLst>
  </p:cSld>
  <p:clrMapOvr>
    <a:masterClrMapping/>
  </p:clrMapOvr>
</p:sldLayout>
</file>

<file path=ppt/slideLayouts/slideLayout24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834537"/>
      </p:ext>
    </p:extLst>
  </p:cSld>
  <p:clrMapOvr>
    <a:masterClrMapping/>
  </p:clrMapOvr>
</p:sldLayout>
</file>

<file path=ppt/slideLayouts/slideLayout24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204639"/>
      </p:ext>
    </p:extLst>
  </p:cSld>
  <p:clrMapOvr>
    <a:masterClrMapping/>
  </p:clrMapOvr>
</p:sldLayout>
</file>

<file path=ppt/slideLayouts/slideLayout2412.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584638"/>
      </p:ext>
    </p:extLst>
  </p:cSld>
  <p:clrMapOvr>
    <a:masterClrMapping/>
  </p:clrMapOvr>
</p:sldLayout>
</file>

<file path=ppt/slideLayouts/slideLayout241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472132"/>
      </p:ext>
    </p:extLst>
  </p:cSld>
  <p:clrMapOvr>
    <a:masterClrMapping/>
  </p:clrMapOvr>
</p:sldLayout>
</file>

<file path=ppt/slideLayouts/slideLayout2414.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218715"/>
      </p:ext>
    </p:extLst>
  </p:cSld>
  <p:clrMapOvr>
    <a:masterClrMapping/>
  </p:clrMapOvr>
</p:sldLayout>
</file>

<file path=ppt/slideLayouts/slideLayout2415.xml><?xml version="1.0" encoding="utf-8"?>
<p:sldLayout xmlns:a="http://schemas.openxmlformats.org/drawingml/2006/main" xmlns:r="http://schemas.openxmlformats.org/officeDocument/2006/relationships" xmlns:p="http://schemas.openxmlformats.org/presentationml/2006/main" preserve="1"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551526"/>
      </p:ext>
    </p:extLst>
  </p:cSld>
  <p:clrMapOvr>
    <a:masterClrMapping/>
  </p:clrMapOvr>
</p:sldLayout>
</file>

<file path=ppt/slideLayouts/slideLayout241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783188"/>
      </p:ext>
    </p:extLst>
  </p:cSld>
  <p:clrMapOvr>
    <a:masterClrMapping/>
  </p:clrMapOvr>
</p:sldLayout>
</file>

<file path=ppt/slideLayouts/slideLayout241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4414380"/>
      </p:ext>
    </p:extLst>
  </p:cSld>
  <p:clrMapOvr>
    <a:masterClrMapping/>
  </p:clrMapOvr>
</p:sldLayout>
</file>

<file path=ppt/slideLayouts/slideLayout2418.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922786"/>
      </p:ext>
    </p:extLst>
  </p:cSld>
  <p:clrMapOvr>
    <a:masterClrMapping/>
  </p:clrMapOvr>
</p:sldLayout>
</file>

<file path=ppt/slideLayouts/slideLayout2419.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26761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306390"/>
      </p:ext>
    </p:extLst>
  </p:cSld>
  <p:clrMapOvr>
    <a:masterClrMapping/>
  </p:clrMapOvr>
</p:sldLayout>
</file>

<file path=ppt/slideLayouts/slideLayout2420.xml><?xml version="1.0" encoding="utf-8"?>
<p:sldLayout xmlns:a="http://schemas.openxmlformats.org/drawingml/2006/main" xmlns:r="http://schemas.openxmlformats.org/officeDocument/2006/relationships" xmlns:p="http://schemas.openxmlformats.org/presentationml/2006/main" showMasterSp="0" preserve="1" userDrawn="1">
  <p:cSld name="25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870373"/>
      </p:ext>
    </p:extLst>
  </p:cSld>
  <p:clrMapOvr>
    <a:masterClrMapping/>
  </p:clrMapOvr>
</p:sldLayout>
</file>

<file path=ppt/slideLayouts/slideLayout2421.xml><?xml version="1.0" encoding="utf-8"?>
<p:sldLayout xmlns:a="http://schemas.openxmlformats.org/drawingml/2006/main" xmlns:r="http://schemas.openxmlformats.org/officeDocument/2006/relationships" xmlns:p="http://schemas.openxmlformats.org/presentationml/2006/main" preserve="1" userDrawn="1">
  <p:cSld name="25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7390829"/>
      </p:ext>
    </p:extLst>
  </p:cSld>
  <p:clrMapOvr>
    <a:masterClrMapping/>
  </p:clrMapOvr>
</p:sldLayout>
</file>

<file path=ppt/slideLayouts/slideLayout2422.xml><?xml version="1.0" encoding="utf-8"?>
<p:sldLayout xmlns:a="http://schemas.openxmlformats.org/drawingml/2006/main" xmlns:r="http://schemas.openxmlformats.org/officeDocument/2006/relationships" xmlns:p="http://schemas.openxmlformats.org/presentationml/2006/main" preserve="1" userDrawn="1">
  <p:cSld name="25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1658864"/>
      </p:ext>
    </p:extLst>
  </p:cSld>
  <p:clrMapOvr>
    <a:masterClrMapping/>
  </p:clrMapOvr>
</p:sldLayout>
</file>

<file path=ppt/slideLayouts/slideLayout2423.xml><?xml version="1.0" encoding="utf-8"?>
<p:sldLayout xmlns:a="http://schemas.openxmlformats.org/drawingml/2006/main" xmlns:r="http://schemas.openxmlformats.org/officeDocument/2006/relationships" xmlns:p="http://schemas.openxmlformats.org/presentationml/2006/main" preserve="1" userDrawn="1">
  <p:cSld name="25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40705713"/>
      </p:ext>
    </p:extLst>
  </p:cSld>
  <p:clrMapOvr>
    <a:masterClrMapping/>
  </p:clrMapOvr>
</p:sldLayout>
</file>

<file path=ppt/slideLayouts/slideLayout2424.xml><?xml version="1.0" encoding="utf-8"?>
<p:sldLayout xmlns:a="http://schemas.openxmlformats.org/drawingml/2006/main" xmlns:r="http://schemas.openxmlformats.org/officeDocument/2006/relationships" xmlns:p="http://schemas.openxmlformats.org/presentationml/2006/main" preserve="1" userDrawn="1">
  <p:cSld name="25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59864054"/>
      </p:ext>
    </p:extLst>
  </p:cSld>
  <p:clrMapOvr>
    <a:masterClrMapping/>
  </p:clrMapOvr>
</p:sldLayout>
</file>

<file path=ppt/slideLayouts/slideLayout2425.xml><?xml version="1.0" encoding="utf-8"?>
<p:sldLayout xmlns:a="http://schemas.openxmlformats.org/drawingml/2006/main" xmlns:r="http://schemas.openxmlformats.org/officeDocument/2006/relationships" xmlns:p="http://schemas.openxmlformats.org/presentationml/2006/main" preserve="1" userDrawn="1">
  <p:cSld name="25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35794472"/>
      </p:ext>
    </p:extLst>
  </p:cSld>
  <p:clrMapOvr>
    <a:masterClrMapping/>
  </p:clrMapOvr>
</p:sldLayout>
</file>

<file path=ppt/slideLayouts/slideLayout2426.xml><?xml version="1.0" encoding="utf-8"?>
<p:sldLayout xmlns:a="http://schemas.openxmlformats.org/drawingml/2006/main" xmlns:r="http://schemas.openxmlformats.org/officeDocument/2006/relationships" xmlns:p="http://schemas.openxmlformats.org/presentationml/2006/main" preserve="1" userDrawn="1">
  <p:cSld name="26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5540339"/>
      </p:ext>
    </p:extLst>
  </p:cSld>
  <p:clrMapOvr>
    <a:masterClrMapping/>
  </p:clrMapOvr>
</p:sldLayout>
</file>

<file path=ppt/slideLayouts/slideLayout2427.xml><?xml version="1.0" encoding="utf-8"?>
<p:sldLayout xmlns:a="http://schemas.openxmlformats.org/drawingml/2006/main" xmlns:r="http://schemas.openxmlformats.org/officeDocument/2006/relationships" xmlns:p="http://schemas.openxmlformats.org/presentationml/2006/main" userDrawn="1">
  <p:cSld name="2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273568905"/>
      </p:ext>
    </p:extLst>
  </p:cSld>
  <p:clrMapOvr>
    <a:masterClrMapping/>
  </p:clrMapOvr>
</p:sldLayout>
</file>

<file path=ppt/slideLayouts/slideLayout2428.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256478"/>
      </p:ext>
    </p:extLst>
  </p:cSld>
  <p:clrMapOvr>
    <a:masterClrMapping/>
  </p:clrMapOvr>
</p:sldLayout>
</file>

<file path=ppt/slideLayouts/slideLayout2429.xml><?xml version="1.0" encoding="utf-8"?>
<p:sldLayout xmlns:a="http://schemas.openxmlformats.org/drawingml/2006/main" xmlns:r="http://schemas.openxmlformats.org/officeDocument/2006/relationships" xmlns:p="http://schemas.openxmlformats.org/presentationml/2006/main" userDrawn="1">
  <p:cSld name="26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2024/10/29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703907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872970"/>
      </p:ext>
    </p:extLst>
  </p:cSld>
  <p:clrMapOvr>
    <a:masterClrMapping/>
  </p:clrMapOvr>
</p:sldLayout>
</file>

<file path=ppt/slideLayouts/slideLayout2430.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90381542"/>
      </p:ext>
    </p:extLst>
  </p:cSld>
  <p:clrMapOvr>
    <a:masterClrMapping/>
  </p:clrMapOvr>
</p:sldLayout>
</file>

<file path=ppt/slideLayouts/slideLayout2431.xml><?xml version="1.0" encoding="utf-8"?>
<p:sldLayout xmlns:a="http://schemas.openxmlformats.org/drawingml/2006/main" xmlns:r="http://schemas.openxmlformats.org/officeDocument/2006/relationships" xmlns:p="http://schemas.openxmlformats.org/presentationml/2006/main" preserve="1" userDrawn="1">
  <p:cSld name="19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239601"/>
      </p:ext>
    </p:extLst>
  </p:cSld>
  <p:clrMapOvr>
    <a:masterClrMapping/>
  </p:clrMapOvr>
</p:sldLayout>
</file>

<file path=ppt/slideLayouts/slideLayout2432.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85801"/>
      </p:ext>
    </p:extLst>
  </p:cSld>
  <p:clrMapOvr>
    <a:masterClrMapping/>
  </p:clrMapOvr>
</p:sldLayout>
</file>

<file path=ppt/slideLayouts/slideLayout2433.xml><?xml version="1.0" encoding="utf-8"?>
<p:sldLayout xmlns:a="http://schemas.openxmlformats.org/drawingml/2006/main" xmlns:r="http://schemas.openxmlformats.org/officeDocument/2006/relationships" xmlns:p="http://schemas.openxmlformats.org/presentationml/2006/main" preserve="1" userDrawn="1">
  <p:cSld name="1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0760236"/>
      </p:ext>
    </p:extLst>
  </p:cSld>
  <p:clrMapOvr>
    <a:masterClrMapping/>
  </p:clrMapOvr>
</p:sldLayout>
</file>

<file path=ppt/slideLayouts/slideLayout2434.xml><?xml version="1.0" encoding="utf-8"?>
<p:sldLayout xmlns:a="http://schemas.openxmlformats.org/drawingml/2006/main" xmlns:r="http://schemas.openxmlformats.org/officeDocument/2006/relationships" xmlns:p="http://schemas.openxmlformats.org/presentationml/2006/main" userDrawn="1">
  <p:cSld name="2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78369445"/>
      </p:ext>
    </p:extLst>
  </p:cSld>
  <p:clrMapOvr>
    <a:masterClrMapping/>
  </p:clrMapOvr>
</p:sldLayout>
</file>

<file path=ppt/slideLayouts/slideLayout2435.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6843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36.xml><?xml version="1.0" encoding="utf-8"?>
<p:sldLayout xmlns:a="http://schemas.openxmlformats.org/drawingml/2006/main" xmlns:r="http://schemas.openxmlformats.org/officeDocument/2006/relationships" xmlns:p="http://schemas.openxmlformats.org/presentationml/2006/main" userDrawn="1">
  <p:cSld name="2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331711884"/>
      </p:ext>
    </p:extLst>
  </p:cSld>
  <p:clrMapOvr>
    <a:masterClrMapping/>
  </p:clrMapOvr>
</p:sldLayout>
</file>

<file path=ppt/slideLayouts/slideLayout2437.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44632108"/>
      </p:ext>
    </p:extLst>
  </p:cSld>
  <p:clrMapOvr>
    <a:masterClrMapping/>
  </p:clrMapOvr>
</p:sldLayout>
</file>

<file path=ppt/slideLayouts/slideLayout2438.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28842506"/>
      </p:ext>
    </p:extLst>
  </p:cSld>
  <p:clrMapOvr>
    <a:masterClrMapping/>
  </p:clrMapOvr>
</p:sldLayout>
</file>

<file path=ppt/slideLayouts/slideLayout2439.xml><?xml version="1.0" encoding="utf-8"?>
<p:sldLayout xmlns:a="http://schemas.openxmlformats.org/drawingml/2006/main" xmlns:r="http://schemas.openxmlformats.org/officeDocument/2006/relationships" xmlns:p="http://schemas.openxmlformats.org/presentationml/2006/main" preserve="1" userDrawn="1">
  <p:cSld name="2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525441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12750"/>
      </p:ext>
    </p:extLst>
  </p:cSld>
  <p:clrMapOvr>
    <a:masterClrMapping/>
  </p:clrMapOvr>
</p:sldLayout>
</file>

<file path=ppt/slideLayouts/slideLayout2440.xml><?xml version="1.0" encoding="utf-8"?>
<p:sldLayout xmlns:a="http://schemas.openxmlformats.org/drawingml/2006/main" xmlns:r="http://schemas.openxmlformats.org/officeDocument/2006/relationships" xmlns:p="http://schemas.openxmlformats.org/presentationml/2006/main" preserve="1" userDrawn="1">
  <p:cSld name="4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5795237"/>
      </p:ext>
    </p:extLst>
  </p:cSld>
  <p:clrMapOvr>
    <a:masterClrMapping/>
  </p:clrMapOvr>
</p:sldLayout>
</file>

<file path=ppt/slideLayouts/slideLayout2441.xml><?xml version="1.0" encoding="utf-8"?>
<p:sldLayout xmlns:a="http://schemas.openxmlformats.org/drawingml/2006/main" xmlns:r="http://schemas.openxmlformats.org/officeDocument/2006/relationships" xmlns:p="http://schemas.openxmlformats.org/presentationml/2006/main" preserve="1" userDrawn="1">
  <p:cSld name="2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618685"/>
      </p:ext>
    </p:extLst>
  </p:cSld>
  <p:clrMapOvr>
    <a:masterClrMapping/>
  </p:clrMapOvr>
</p:sldLayout>
</file>

<file path=ppt/slideLayouts/slideLayout2442.xml><?xml version="1.0" encoding="utf-8"?>
<p:sldLayout xmlns:a="http://schemas.openxmlformats.org/drawingml/2006/main" xmlns:r="http://schemas.openxmlformats.org/officeDocument/2006/relationships" xmlns:p="http://schemas.openxmlformats.org/presentationml/2006/main" userDrawn="1">
  <p:cSld name="2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09573858"/>
      </p:ext>
    </p:extLst>
  </p:cSld>
  <p:clrMapOvr>
    <a:masterClrMapping/>
  </p:clrMapOvr>
</p:sldLayout>
</file>

<file path=ppt/slideLayouts/slideLayout2443.xml><?xml version="1.0" encoding="utf-8"?>
<p:sldLayout xmlns:a="http://schemas.openxmlformats.org/drawingml/2006/main" xmlns:r="http://schemas.openxmlformats.org/officeDocument/2006/relationships" xmlns:p="http://schemas.openxmlformats.org/presentationml/2006/main" userDrawn="1">
  <p:cSld name="2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38640699"/>
      </p:ext>
    </p:extLst>
  </p:cSld>
  <p:clrMapOvr>
    <a:masterClrMapping/>
  </p:clrMapOvr>
</p:sldLayout>
</file>

<file path=ppt/slideLayouts/slideLayout2444.xml><?xml version="1.0" encoding="utf-8"?>
<p:sldLayout xmlns:a="http://schemas.openxmlformats.org/drawingml/2006/main" xmlns:r="http://schemas.openxmlformats.org/officeDocument/2006/relationships" xmlns:p="http://schemas.openxmlformats.org/presentationml/2006/main" userDrawn="1">
  <p:cSld name="27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cs typeface="Arial" panose="020B0604020202020204" pitchFamily="34" charset="0"/>
              </a:rPr>
              <a:pPr/>
              <a:t>2024/10/29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949415091"/>
      </p:ext>
    </p:extLst>
  </p:cSld>
  <p:clrMapOvr>
    <a:masterClrMapping/>
  </p:clrMapOvr>
</p:sldLayout>
</file>

<file path=ppt/slideLayouts/slideLayout2445.xml><?xml version="1.0" encoding="utf-8"?>
<p:sldLayout xmlns:a="http://schemas.openxmlformats.org/drawingml/2006/main" xmlns:r="http://schemas.openxmlformats.org/officeDocument/2006/relationships" xmlns:p="http://schemas.openxmlformats.org/presentationml/2006/main" userDrawn="1">
  <p:cSld name="2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91786628"/>
      </p:ext>
    </p:extLst>
  </p:cSld>
  <p:clrMapOvr>
    <a:masterClrMapping/>
  </p:clrMapOvr>
</p:sldLayout>
</file>

<file path=ppt/slideLayouts/slideLayout2446.xml><?xml version="1.0" encoding="utf-8"?>
<p:sldLayout xmlns:a="http://schemas.openxmlformats.org/drawingml/2006/main" xmlns:r="http://schemas.openxmlformats.org/officeDocument/2006/relationships" xmlns:p="http://schemas.openxmlformats.org/presentationml/2006/main" userDrawn="1">
  <p:cSld name="2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233504737"/>
      </p:ext>
    </p:extLst>
  </p:cSld>
  <p:clrMapOvr>
    <a:masterClrMapping/>
  </p:clrMapOvr>
</p:sldLayout>
</file>

<file path=ppt/slideLayouts/slideLayout2447.xml><?xml version="1.0" encoding="utf-8"?>
<p:sldLayout xmlns:a="http://schemas.openxmlformats.org/drawingml/2006/main" xmlns:r="http://schemas.openxmlformats.org/officeDocument/2006/relationships" xmlns:p="http://schemas.openxmlformats.org/presentationml/2006/main" userDrawn="1">
  <p:cSld name="2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27502364"/>
      </p:ext>
    </p:extLst>
  </p:cSld>
  <p:clrMapOvr>
    <a:masterClrMapping/>
  </p:clrMapOvr>
</p:sldLayout>
</file>

<file path=ppt/slideLayouts/slideLayout2448.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3909275"/>
      </p:ext>
    </p:extLst>
  </p:cSld>
  <p:clrMapOvr>
    <a:masterClrMapping/>
  </p:clrMapOvr>
  <p:transition spd="slow" advTm="3000">
    <p:random/>
  </p:transition>
</p:sldLayout>
</file>

<file path=ppt/slideLayouts/slideLayout2449.xml><?xml version="1.0" encoding="utf-8"?>
<p:sldLayout xmlns:a="http://schemas.openxmlformats.org/drawingml/2006/main" xmlns:r="http://schemas.openxmlformats.org/officeDocument/2006/relationships" xmlns:p="http://schemas.openxmlformats.org/presentationml/2006/main" userDrawn="1">
  <p:cSld name="2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764532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062892"/>
      </p:ext>
    </p:extLst>
  </p:cSld>
  <p:clrMapOvr>
    <a:masterClrMapping/>
  </p:clrMapOvr>
  <p:timing>
    <p:tnLst>
      <p:par>
        <p:cTn id="1" dur="indefinite" restart="never" nodeType="tmRoot"/>
      </p:par>
    </p:tnLst>
  </p:timing>
</p:sldLayout>
</file>

<file path=ppt/slideLayouts/slideLayout2450.xml><?xml version="1.0" encoding="utf-8"?>
<p:sldLayout xmlns:a="http://schemas.openxmlformats.org/drawingml/2006/main" xmlns:r="http://schemas.openxmlformats.org/officeDocument/2006/relationships" xmlns:p="http://schemas.openxmlformats.org/presentationml/2006/main" userDrawn="1">
  <p:cSld name="2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361201"/>
      </p:ext>
    </p:extLst>
  </p:cSld>
  <p:clrMapOvr>
    <a:masterClrMapping/>
  </p:clrMapOvr>
  <p:transition spd="slow" advClick="0" advTm="4000">
    <p:comb/>
  </p:transition>
</p:sldLayout>
</file>

<file path=ppt/slideLayouts/slideLayout2451.xml><?xml version="1.0" encoding="utf-8"?>
<p:sldLayout xmlns:a="http://schemas.openxmlformats.org/drawingml/2006/main" xmlns:r="http://schemas.openxmlformats.org/officeDocument/2006/relationships" xmlns:p="http://schemas.openxmlformats.org/presentationml/2006/main" preserve="1" userDrawn="1">
  <p:cSld name="2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595198"/>
      </p:ext>
    </p:extLst>
  </p:cSld>
  <p:clrMapOvr>
    <a:masterClrMapping/>
  </p:clrMapOvr>
</p:sldLayout>
</file>

<file path=ppt/slideLayouts/slideLayout2452.xml><?xml version="1.0" encoding="utf-8"?>
<p:sldLayout xmlns:a="http://schemas.openxmlformats.org/drawingml/2006/main" xmlns:r="http://schemas.openxmlformats.org/officeDocument/2006/relationships" xmlns:p="http://schemas.openxmlformats.org/presentationml/2006/main" preserve="1" userDrawn="1">
  <p:cSld name="4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378098790"/>
      </p:ext>
    </p:extLst>
  </p:cSld>
  <p:clrMapOvr>
    <a:masterClrMapping/>
  </p:clrMapOvr>
</p:sldLayout>
</file>

<file path=ppt/slideLayouts/slideLayout2453.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76966876"/>
      </p:ext>
    </p:extLst>
  </p:cSld>
  <p:clrMapOvr>
    <a:masterClrMapping/>
  </p:clrMapOvr>
</p:sldLayout>
</file>

<file path=ppt/slideLayouts/slideLayout2454.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2024/10/29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44953308"/>
      </p:ext>
    </p:extLst>
  </p:cSld>
  <p:clrMapOvr>
    <a:masterClrMapping/>
  </p:clrMapOvr>
</p:sldLayout>
</file>

<file path=ppt/slideLayouts/slideLayout2455.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0742800"/>
      </p:ext>
    </p:extLst>
  </p:cSld>
  <p:clrMapOvr>
    <a:masterClrMapping/>
  </p:clrMapOvr>
</p:sldLayout>
</file>

<file path=ppt/slideLayouts/slideLayout2456.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3426395113"/>
      </p:ext>
    </p:extLst>
  </p:cSld>
  <p:clrMapOvr>
    <a:masterClrMapping/>
  </p:clrMapOvr>
</p:sldLayout>
</file>

<file path=ppt/slideLayouts/slideLayout2457.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2299377305"/>
      </p:ext>
    </p:extLst>
  </p:cSld>
  <p:clrMapOvr>
    <a:masterClrMapping/>
  </p:clrMapOvr>
</p:sldLayout>
</file>

<file path=ppt/slideLayouts/slideLayout2458.xml><?xml version="1.0" encoding="utf-8"?>
<p:sldLayout xmlns:a="http://schemas.openxmlformats.org/drawingml/2006/main" xmlns:r="http://schemas.openxmlformats.org/officeDocument/2006/relationships" xmlns:p="http://schemas.openxmlformats.org/presentationml/2006/main" userDrawn="1">
  <p:cSld name="2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451761080"/>
      </p:ext>
    </p:extLst>
  </p:cSld>
  <p:clrMapOvr>
    <a:masterClrMapping/>
  </p:clrMapOvr>
</p:sldLayout>
</file>

<file path=ppt/slideLayouts/slideLayout2459.xml><?xml version="1.0" encoding="utf-8"?>
<p:sldLayout xmlns:a="http://schemas.openxmlformats.org/drawingml/2006/main" xmlns:r="http://schemas.openxmlformats.org/officeDocument/2006/relationships" xmlns:p="http://schemas.openxmlformats.org/presentationml/2006/main" userDrawn="1">
  <p:cSld name="2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45516312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195703"/>
      </p:ext>
    </p:extLst>
  </p:cSld>
  <p:clrMapOvr>
    <a:masterClrMapping/>
  </p:clrMapOvr>
  <p:timing>
    <p:tnLst>
      <p:par>
        <p:cTn id="1" dur="indefinite" restart="never" nodeType="tmRoot"/>
      </p:par>
    </p:tnLst>
  </p:timing>
</p:sldLayout>
</file>

<file path=ppt/slideLayouts/slideLayout2460.xml><?xml version="1.0" encoding="utf-8"?>
<p:sldLayout xmlns:a="http://schemas.openxmlformats.org/drawingml/2006/main" xmlns:r="http://schemas.openxmlformats.org/officeDocument/2006/relationships" xmlns:p="http://schemas.openxmlformats.org/presentationml/2006/main" userDrawn="1">
  <p:cSld name="28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7029869"/>
      </p:ext>
    </p:extLst>
  </p:cSld>
  <p:clrMapOvr>
    <a:masterClrMapping/>
  </p:clrMapOvr>
</p:sldLayout>
</file>

<file path=ppt/slideLayouts/slideLayout2461.xml><?xml version="1.0" encoding="utf-8"?>
<p:sldLayout xmlns:a="http://schemas.openxmlformats.org/drawingml/2006/main" xmlns:r="http://schemas.openxmlformats.org/officeDocument/2006/relationships" xmlns:p="http://schemas.openxmlformats.org/presentationml/2006/main" userDrawn="1">
  <p:cSld name="2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2724911170"/>
      </p:ext>
    </p:extLst>
  </p:cSld>
  <p:clrMapOvr>
    <a:masterClrMapping/>
  </p:clrMapOvr>
</p:sldLayout>
</file>

<file path=ppt/slideLayouts/slideLayout246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24346218"/>
      </p:ext>
    </p:extLst>
  </p:cSld>
  <p:clrMapOvr>
    <a:masterClrMapping/>
  </p:clrMapOvr>
</p:sldLayout>
</file>

<file path=ppt/slideLayouts/slideLayout246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1853991"/>
      </p:ext>
    </p:extLst>
  </p:cSld>
  <p:clrMapOvr>
    <a:masterClrMapping/>
  </p:clrMapOvr>
</p:sldLayout>
</file>

<file path=ppt/slideLayouts/slideLayout246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59480339"/>
      </p:ext>
    </p:extLst>
  </p:cSld>
  <p:clrMapOvr>
    <a:masterClrMapping/>
  </p:clrMapOvr>
</p:sldLayout>
</file>

<file path=ppt/slideLayouts/slideLayout2465.xml><?xml version="1.0" encoding="utf-8"?>
<p:sldLayout xmlns:a="http://schemas.openxmlformats.org/drawingml/2006/main" xmlns:r="http://schemas.openxmlformats.org/officeDocument/2006/relationships" xmlns:p="http://schemas.openxmlformats.org/presentationml/2006/main" preserve="1" userDrawn="1">
  <p:cSld name="28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74791415"/>
      </p:ext>
    </p:extLst>
  </p:cSld>
  <p:clrMapOvr>
    <a:masterClrMapping/>
  </p:clrMapOvr>
</p:sldLayout>
</file>

<file path=ppt/slideLayouts/slideLayout2466.xml><?xml version="1.0" encoding="utf-8"?>
<p:sldLayout xmlns:a="http://schemas.openxmlformats.org/drawingml/2006/main" xmlns:r="http://schemas.openxmlformats.org/officeDocument/2006/relationships" xmlns:p="http://schemas.openxmlformats.org/presentationml/2006/main" preserve="1" userDrawn="1">
  <p:cSld name="2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08665913"/>
      </p:ext>
    </p:extLst>
  </p:cSld>
  <p:clrMapOvr>
    <a:masterClrMapping/>
  </p:clrMapOvr>
</p:sldLayout>
</file>

<file path=ppt/slideLayouts/slideLayout2467.xml><?xml version="1.0" encoding="utf-8"?>
<p:sldLayout xmlns:a="http://schemas.openxmlformats.org/drawingml/2006/main" xmlns:r="http://schemas.openxmlformats.org/officeDocument/2006/relationships" xmlns:p="http://schemas.openxmlformats.org/presentationml/2006/main" preserve="1" userDrawn="1">
  <p:cSld name="28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43936127"/>
      </p:ext>
    </p:extLst>
  </p:cSld>
  <p:clrMapOvr>
    <a:masterClrMapping/>
  </p:clrMapOvr>
</p:sldLayout>
</file>

<file path=ppt/slideLayouts/slideLayout2468.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2287598"/>
      </p:ext>
    </p:extLst>
  </p:cSld>
  <p:clrMapOvr>
    <a:masterClrMapping/>
  </p:clrMapOvr>
</p:sldLayout>
</file>

<file path=ppt/slideLayouts/slideLayout2469.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13234187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1545"/>
      </p:ext>
    </p:extLst>
  </p:cSld>
  <p:clrMapOvr>
    <a:masterClrMapping/>
  </p:clrMapOvr>
  <p:timing>
    <p:tnLst>
      <p:par>
        <p:cTn id="1" dur="indefinite" restart="never" nodeType="tmRoot"/>
      </p:par>
    </p:tnLst>
  </p:timing>
</p:sldLayout>
</file>

<file path=ppt/slideLayouts/slideLayout2470.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35356377"/>
      </p:ext>
    </p:extLst>
  </p:cSld>
  <p:clrMapOvr>
    <a:masterClrMapping/>
  </p:clrMapOvr>
</p:sldLayout>
</file>

<file path=ppt/slideLayouts/slideLayout2471.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298366216"/>
      </p:ext>
    </p:extLst>
  </p:cSld>
  <p:clrMapOvr>
    <a:masterClrMapping/>
  </p:clrMapOvr>
</p:sldLayout>
</file>

<file path=ppt/slideLayouts/slideLayout2472.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500959350"/>
      </p:ext>
    </p:extLst>
  </p:cSld>
  <p:clrMapOvr>
    <a:masterClrMapping/>
  </p:clrMapOvr>
</p:sldLayout>
</file>

<file path=ppt/slideLayouts/slideLayout2473.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379501405"/>
      </p:ext>
    </p:extLst>
  </p:cSld>
  <p:clrMapOvr>
    <a:masterClrMapping/>
  </p:clrMapOvr>
</p:sldLayout>
</file>

<file path=ppt/slideLayouts/slideLayout2474.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755380519"/>
      </p:ext>
    </p:extLst>
  </p:cSld>
  <p:clrMapOvr>
    <a:masterClrMapping/>
  </p:clrMapOvr>
</p:sldLayout>
</file>

<file path=ppt/slideLayouts/slideLayout2475.xml><?xml version="1.0" encoding="utf-8"?>
<p:sldLayout xmlns:a="http://schemas.openxmlformats.org/drawingml/2006/main" xmlns:r="http://schemas.openxmlformats.org/officeDocument/2006/relationships" xmlns:p="http://schemas.openxmlformats.org/presentationml/2006/main" userDrawn="1">
  <p:cSld name="2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22707693"/>
      </p:ext>
    </p:extLst>
  </p:cSld>
  <p:clrMapOvr>
    <a:masterClrMapping/>
  </p:clrMapOvr>
</p:sldLayout>
</file>

<file path=ppt/slideLayouts/slideLayout2476.xml><?xml version="1.0" encoding="utf-8"?>
<p:sldLayout xmlns:a="http://schemas.openxmlformats.org/drawingml/2006/main" xmlns:r="http://schemas.openxmlformats.org/officeDocument/2006/relationships" xmlns:p="http://schemas.openxmlformats.org/presentationml/2006/main" userDrawn="1">
  <p:cSld name="2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806206865"/>
      </p:ext>
    </p:extLst>
  </p:cSld>
  <p:clrMapOvr>
    <a:masterClrMapping/>
  </p:clrMapOvr>
</p:sldLayout>
</file>

<file path=ppt/slideLayouts/slideLayout2477.xml><?xml version="1.0" encoding="utf-8"?>
<p:sldLayout xmlns:a="http://schemas.openxmlformats.org/drawingml/2006/main" xmlns:r="http://schemas.openxmlformats.org/officeDocument/2006/relationships" xmlns:p="http://schemas.openxmlformats.org/presentationml/2006/main" userDrawn="1">
  <p:cSld name="2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937360863"/>
      </p:ext>
    </p:extLst>
  </p:cSld>
  <p:clrMapOvr>
    <a:masterClrMapping/>
  </p:clrMapOvr>
</p:sldLayout>
</file>

<file path=ppt/slideLayouts/slideLayout2478.xml><?xml version="1.0" encoding="utf-8"?>
<p:sldLayout xmlns:a="http://schemas.openxmlformats.org/drawingml/2006/main" xmlns:r="http://schemas.openxmlformats.org/officeDocument/2006/relationships" xmlns:p="http://schemas.openxmlformats.org/presentationml/2006/main" userDrawn="1">
  <p:cSld name="3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2024/10/29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122777935"/>
      </p:ext>
    </p:extLst>
  </p:cSld>
  <p:clrMapOvr>
    <a:masterClrMapping/>
  </p:clrMapOvr>
</p:sldLayout>
</file>

<file path=ppt/slideLayouts/slideLayout2479.xml><?xml version="1.0" encoding="utf-8"?>
<p:sldLayout xmlns:a="http://schemas.openxmlformats.org/drawingml/2006/main" xmlns:r="http://schemas.openxmlformats.org/officeDocument/2006/relationships" xmlns:p="http://schemas.openxmlformats.org/presentationml/2006/main" userDrawn="1">
  <p:cSld name="3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9334609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223046"/>
      </p:ext>
    </p:extLst>
  </p:cSld>
  <p:clrMapOvr>
    <a:masterClrMapping/>
  </p:clrMapOvr>
  <p:timing>
    <p:tnLst>
      <p:par>
        <p:cTn id="1" dur="indefinite" restart="never" nodeType="tmRoot"/>
      </p:par>
    </p:tnLst>
  </p:timing>
</p:sldLayout>
</file>

<file path=ppt/slideLayouts/slideLayout2480.xml><?xml version="1.0" encoding="utf-8"?>
<p:sldLayout xmlns:a="http://schemas.openxmlformats.org/drawingml/2006/main" xmlns:r="http://schemas.openxmlformats.org/officeDocument/2006/relationships" xmlns:p="http://schemas.openxmlformats.org/presentationml/2006/main" userDrawn="1">
  <p:cSld name="3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804561369"/>
      </p:ext>
    </p:extLst>
  </p:cSld>
  <p:clrMapOvr>
    <a:masterClrMapping/>
  </p:clrMapOvr>
</p:sldLayout>
</file>

<file path=ppt/slideLayouts/slideLayout2481.xml><?xml version="1.0" encoding="utf-8"?>
<p:sldLayout xmlns:a="http://schemas.openxmlformats.org/drawingml/2006/main" xmlns:r="http://schemas.openxmlformats.org/officeDocument/2006/relationships" xmlns:p="http://schemas.openxmlformats.org/presentationml/2006/main" userDrawn="1">
  <p:cSld name="3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1003550842"/>
      </p:ext>
    </p:extLst>
  </p:cSld>
  <p:clrMapOvr>
    <a:masterClrMapping/>
  </p:clrMapOvr>
</p:sldLayout>
</file>

<file path=ppt/slideLayouts/slideLayout2482.xml><?xml version="1.0" encoding="utf-8"?>
<p:sldLayout xmlns:a="http://schemas.openxmlformats.org/drawingml/2006/main" xmlns:r="http://schemas.openxmlformats.org/officeDocument/2006/relationships" xmlns:p="http://schemas.openxmlformats.org/presentationml/2006/main" userDrawn="1">
  <p:cSld name="4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9550911"/>
      </p:ext>
    </p:extLst>
  </p:cSld>
  <p:clrMapOvr>
    <a:masterClrMapping/>
  </p:clrMapOvr>
  <p:transition spd="slow" advClick="0" advTm="0">
    <p:random/>
  </p:transition>
</p:sldLayout>
</file>

<file path=ppt/slideLayouts/slideLayout2483.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78217851"/>
      </p:ext>
    </p:extLst>
  </p:cSld>
  <p:clrMapOvr>
    <a:masterClrMapping/>
  </p:clrMapOvr>
</p:sldLayout>
</file>

<file path=ppt/slideLayouts/slideLayout248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684160"/>
      </p:ext>
    </p:extLst>
  </p:cSld>
  <p:clrMapOvr>
    <a:masterClrMapping/>
  </p:clrMapOvr>
</p:sldLayout>
</file>

<file path=ppt/slideLayouts/slideLayout248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2357371"/>
      </p:ext>
    </p:extLst>
  </p:cSld>
  <p:clrMapOvr>
    <a:masterClrMapping/>
  </p:clrMapOvr>
</p:sldLayout>
</file>

<file path=ppt/slideLayouts/slideLayout2486.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554861"/>
      </p:ext>
    </p:extLst>
  </p:cSld>
  <p:clrMapOvr>
    <a:masterClrMapping/>
  </p:clrMapOvr>
</p:sldLayout>
</file>

<file path=ppt/slideLayouts/slideLayout2487.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5314778"/>
      </p:ext>
    </p:extLst>
  </p:cSld>
  <p:clrMapOvr>
    <a:masterClrMapping/>
  </p:clrMapOvr>
</p:sldLayout>
</file>

<file path=ppt/slideLayouts/slideLayout2488.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276218"/>
      </p:ext>
    </p:extLst>
  </p:cSld>
  <p:clrMapOvr>
    <a:masterClrMapping/>
  </p:clrMapOvr>
</p:sldLayout>
</file>

<file path=ppt/slideLayouts/slideLayout2489.xml><?xml version="1.0" encoding="utf-8"?>
<p:sldLayout xmlns:a="http://schemas.openxmlformats.org/drawingml/2006/main" xmlns:r="http://schemas.openxmlformats.org/officeDocument/2006/relationships" xmlns:p="http://schemas.openxmlformats.org/presentationml/2006/main" preserve="1"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6853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358794"/>
      </p:ext>
    </p:extLst>
  </p:cSld>
  <p:clrMapOvr>
    <a:masterClrMapping/>
  </p:clrMapOvr>
  <p:timing>
    <p:tnLst>
      <p:par>
        <p:cTn id="1" dur="indefinite" restart="never" nodeType="tmRoot"/>
      </p:par>
    </p:tnLst>
  </p:timing>
</p:sldLayout>
</file>

<file path=ppt/slideLayouts/slideLayout2490.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658642"/>
      </p:ext>
    </p:extLst>
  </p:cSld>
  <p:clrMapOvr>
    <a:masterClrMapping/>
  </p:clrMapOvr>
</p:sldLayout>
</file>

<file path=ppt/slideLayouts/slideLayout2491.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220618"/>
      </p:ext>
    </p:extLst>
  </p:cSld>
  <p:clrMapOvr>
    <a:masterClrMapping/>
  </p:clrMapOvr>
</p:sldLayout>
</file>

<file path=ppt/slideLayouts/slideLayout2492.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16831"/>
      </p:ext>
    </p:extLst>
  </p:cSld>
  <p:clrMapOvr>
    <a:masterClrMapping/>
  </p:clrMapOvr>
</p:sldLayout>
</file>

<file path=ppt/slideLayouts/slideLayout2493.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404915"/>
      </p:ext>
    </p:extLst>
  </p:cSld>
  <p:clrMapOvr>
    <a:masterClrMapping/>
  </p:clrMapOvr>
</p:sldLayout>
</file>

<file path=ppt/slideLayouts/slideLayout2494.xml><?xml version="1.0" encoding="utf-8"?>
<p:sldLayout xmlns:a="http://schemas.openxmlformats.org/drawingml/2006/main" xmlns:r="http://schemas.openxmlformats.org/officeDocument/2006/relationships" xmlns:p="http://schemas.openxmlformats.org/presentationml/2006/main" showMasterSp="0" preserve="1" userDrawn="1">
  <p:cSld name="3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19905"/>
      </p:ext>
    </p:extLst>
  </p:cSld>
  <p:clrMapOvr>
    <a:masterClrMapping/>
  </p:clrMapOvr>
</p:sldLayout>
</file>

<file path=ppt/slideLayouts/slideLayout2495.xml><?xml version="1.0" encoding="utf-8"?>
<p:sldLayout xmlns:a="http://schemas.openxmlformats.org/drawingml/2006/main" xmlns:r="http://schemas.openxmlformats.org/officeDocument/2006/relationships" xmlns:p="http://schemas.openxmlformats.org/presentationml/2006/main" preserve="1" userDrawn="1">
  <p:cSld name="3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374047"/>
      </p:ext>
    </p:extLst>
  </p:cSld>
  <p:clrMapOvr>
    <a:masterClrMapping/>
  </p:clrMapOvr>
</p:sldLayout>
</file>

<file path=ppt/slideLayouts/slideLayout2496.xml><?xml version="1.0" encoding="utf-8"?>
<p:sldLayout xmlns:a="http://schemas.openxmlformats.org/drawingml/2006/main" xmlns:r="http://schemas.openxmlformats.org/officeDocument/2006/relationships" xmlns:p="http://schemas.openxmlformats.org/presentationml/2006/main" preserve="1" userDrawn="1">
  <p:cSld name="3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0741543"/>
      </p:ext>
    </p:extLst>
  </p:cSld>
  <p:clrMapOvr>
    <a:masterClrMapping/>
  </p:clrMapOvr>
</p:sldLayout>
</file>

<file path=ppt/slideLayouts/slideLayout2497.xml><?xml version="1.0" encoding="utf-8"?>
<p:sldLayout xmlns:a="http://schemas.openxmlformats.org/drawingml/2006/main" xmlns:r="http://schemas.openxmlformats.org/officeDocument/2006/relationships" xmlns:p="http://schemas.openxmlformats.org/presentationml/2006/main" preserve="1" userDrawn="1">
  <p:cSld name="3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3316360"/>
      </p:ext>
    </p:extLst>
  </p:cSld>
  <p:clrMapOvr>
    <a:masterClrMapping/>
  </p:clrMapOvr>
</p:sldLayout>
</file>

<file path=ppt/slideLayouts/slideLayout2498.xml><?xml version="1.0" encoding="utf-8"?>
<p:sldLayout xmlns:a="http://schemas.openxmlformats.org/drawingml/2006/main" xmlns:r="http://schemas.openxmlformats.org/officeDocument/2006/relationships" xmlns:p="http://schemas.openxmlformats.org/presentationml/2006/main" preserve="1" userDrawn="1">
  <p:cSld name="3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14977482"/>
      </p:ext>
    </p:extLst>
  </p:cSld>
  <p:clrMapOvr>
    <a:masterClrMapping/>
  </p:clrMapOvr>
</p:sldLayout>
</file>

<file path=ppt/slideLayouts/slideLayout2499.xml><?xml version="1.0" encoding="utf-8"?>
<p:sldLayout xmlns:a="http://schemas.openxmlformats.org/drawingml/2006/main" xmlns:r="http://schemas.openxmlformats.org/officeDocument/2006/relationships" xmlns:p="http://schemas.openxmlformats.org/presentationml/2006/main" preserve="1" userDrawn="1">
  <p:cSld name="3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29725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125493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32776"/>
      </p:ext>
    </p:extLst>
  </p:cSld>
  <p:clrMapOvr>
    <a:masterClrMapping/>
  </p:clrMapOvr>
  <p:timing>
    <p:tnLst>
      <p:par>
        <p:cTn id="1" dur="indefinite" restart="never" nodeType="tmRoot"/>
      </p:par>
    </p:tnLst>
  </p:timing>
</p:sldLayout>
</file>

<file path=ppt/slideLayouts/slideLayout2500.xml><?xml version="1.0" encoding="utf-8"?>
<p:sldLayout xmlns:a="http://schemas.openxmlformats.org/drawingml/2006/main" xmlns:r="http://schemas.openxmlformats.org/officeDocument/2006/relationships" xmlns:p="http://schemas.openxmlformats.org/presentationml/2006/main" preserve="1" userDrawn="1">
  <p:cSld name="3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6116812"/>
      </p:ext>
    </p:extLst>
  </p:cSld>
  <p:clrMapOvr>
    <a:masterClrMapping/>
  </p:clrMapOvr>
</p:sldLayout>
</file>

<file path=ppt/slideLayouts/slideLayout2501.xml><?xml version="1.0" encoding="utf-8"?>
<p:sldLayout xmlns:a="http://schemas.openxmlformats.org/drawingml/2006/main" xmlns:r="http://schemas.openxmlformats.org/officeDocument/2006/relationships" xmlns:p="http://schemas.openxmlformats.org/presentationml/2006/main" userDrawn="1">
  <p:cSld name="3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2024/10/29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22170692"/>
      </p:ext>
    </p:extLst>
  </p:cSld>
  <p:clrMapOvr>
    <a:masterClrMapping/>
  </p:clrMapOvr>
</p:sldLayout>
</file>

<file path=ppt/slideLayouts/slideLayout2502.xml><?xml version="1.0" encoding="utf-8"?>
<p:sldLayout xmlns:a="http://schemas.openxmlformats.org/drawingml/2006/main" xmlns:r="http://schemas.openxmlformats.org/officeDocument/2006/relationships" xmlns:p="http://schemas.openxmlformats.org/presentationml/2006/main" userDrawn="1">
  <p:cSld name="31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2024/10/29</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018731194"/>
      </p:ext>
    </p:extLst>
  </p:cSld>
  <p:clrMapOvr>
    <a:masterClrMapping/>
  </p:clrMapOvr>
</p:sldLayout>
</file>

<file path=ppt/slideLayouts/slideLayout2503.xml><?xml version="1.0" encoding="utf-8"?>
<p:sldLayout xmlns:a="http://schemas.openxmlformats.org/drawingml/2006/main" xmlns:r="http://schemas.openxmlformats.org/officeDocument/2006/relationships" xmlns:p="http://schemas.openxmlformats.org/presentationml/2006/main" userDrawn="1">
  <p:cSld name="3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258250216"/>
      </p:ext>
    </p:extLst>
  </p:cSld>
  <p:clrMapOvr>
    <a:masterClrMapping/>
  </p:clrMapOvr>
</p:sldLayout>
</file>

<file path=ppt/slideLayouts/slideLayout2504.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4613926"/>
      </p:ext>
    </p:extLst>
  </p:cSld>
  <p:clrMapOvr>
    <a:masterClrMapping/>
  </p:clrMapOvr>
</p:sldLayout>
</file>

<file path=ppt/slideLayouts/slideLayout2505.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8577806"/>
      </p:ext>
    </p:extLst>
  </p:cSld>
  <p:clrMapOvr>
    <a:masterClrMapping/>
  </p:clrMapOvr>
</p:sldLayout>
</file>

<file path=ppt/slideLayouts/slideLayout2506.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768275"/>
      </p:ext>
    </p:extLst>
  </p:cSld>
  <p:clrMapOvr>
    <a:masterClrMapping/>
  </p:clrMapOvr>
</p:sldLayout>
</file>

<file path=ppt/slideLayouts/slideLayout2507.xml><?xml version="1.0" encoding="utf-8"?>
<p:sldLayout xmlns:a="http://schemas.openxmlformats.org/drawingml/2006/main" xmlns:r="http://schemas.openxmlformats.org/officeDocument/2006/relationships" xmlns:p="http://schemas.openxmlformats.org/presentationml/2006/main" userDrawn="1">
  <p:cSld name="3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44308893"/>
      </p:ext>
    </p:extLst>
  </p:cSld>
  <p:clrMapOvr>
    <a:masterClrMapping/>
  </p:clrMapOvr>
</p:sldLayout>
</file>

<file path=ppt/slideLayouts/slideLayout2508.xml><?xml version="1.0" encoding="utf-8"?>
<p:sldLayout xmlns:a="http://schemas.openxmlformats.org/drawingml/2006/main" xmlns:r="http://schemas.openxmlformats.org/officeDocument/2006/relationships" xmlns:p="http://schemas.openxmlformats.org/presentationml/2006/main" userDrawn="1">
  <p:cSld name="5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8419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09.xml><?xml version="1.0" encoding="utf-8"?>
<p:sldLayout xmlns:a="http://schemas.openxmlformats.org/drawingml/2006/main" xmlns:r="http://schemas.openxmlformats.org/officeDocument/2006/relationships" xmlns:p="http://schemas.openxmlformats.org/presentationml/2006/main" userDrawn="1">
  <p:cSld name="3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2024/10/29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9611928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779310"/>
      </p:ext>
    </p:extLst>
  </p:cSld>
  <p:clrMapOvr>
    <a:masterClrMapping/>
  </p:clrMapOvr>
  <p:timing>
    <p:tnLst>
      <p:par>
        <p:cTn id="1" dur="indefinite" restart="never" nodeType="tmRoot"/>
      </p:par>
    </p:tnLst>
  </p:timing>
</p:sldLayout>
</file>

<file path=ppt/slideLayouts/slideLayout2510.xml><?xml version="1.0" encoding="utf-8"?>
<p:sldLayout xmlns:a="http://schemas.openxmlformats.org/drawingml/2006/main" xmlns:r="http://schemas.openxmlformats.org/officeDocument/2006/relationships" xmlns:p="http://schemas.openxmlformats.org/presentationml/2006/main" userDrawn="1">
  <p:cSld name="3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9140767"/>
      </p:ext>
    </p:extLst>
  </p:cSld>
  <p:clrMapOvr>
    <a:masterClrMapping/>
  </p:clrMapOvr>
</p:sldLayout>
</file>

<file path=ppt/slideLayouts/slideLayout2511.xml><?xml version="1.0" encoding="utf-8"?>
<p:sldLayout xmlns:a="http://schemas.openxmlformats.org/drawingml/2006/main" xmlns:r="http://schemas.openxmlformats.org/officeDocument/2006/relationships" xmlns:p="http://schemas.openxmlformats.org/presentationml/2006/main" userDrawn="1">
  <p:cSld name="3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56762154"/>
      </p:ext>
    </p:extLst>
  </p:cSld>
  <p:clrMapOvr>
    <a:masterClrMapping/>
  </p:clrMapOvr>
</p:sldLayout>
</file>

<file path=ppt/slideLayouts/slideLayout2512.xml><?xml version="1.0" encoding="utf-8"?>
<p:sldLayout xmlns:a="http://schemas.openxmlformats.org/drawingml/2006/main" xmlns:r="http://schemas.openxmlformats.org/officeDocument/2006/relationships" xmlns:p="http://schemas.openxmlformats.org/presentationml/2006/main" preserve="1" userDrawn="1">
  <p:cSld name="2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781414"/>
      </p:ext>
    </p:extLst>
  </p:cSld>
  <p:clrMapOvr>
    <a:masterClrMapping/>
  </p:clrMapOvr>
</p:sldLayout>
</file>

<file path=ppt/slideLayouts/slideLayout2513.xml><?xml version="1.0" encoding="utf-8"?>
<p:sldLayout xmlns:a="http://schemas.openxmlformats.org/drawingml/2006/main" xmlns:r="http://schemas.openxmlformats.org/officeDocument/2006/relationships" xmlns:p="http://schemas.openxmlformats.org/presentationml/2006/main" preserve="1" userDrawn="1">
  <p:cSld name="5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0053876"/>
      </p:ext>
    </p:extLst>
  </p:cSld>
  <p:clrMapOvr>
    <a:masterClrMapping/>
  </p:clrMapOvr>
</p:sldLayout>
</file>

<file path=ppt/slideLayouts/slideLayout2514.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7721722"/>
      </p:ext>
    </p:extLst>
  </p:cSld>
  <p:clrMapOvr>
    <a:masterClrMapping/>
  </p:clrMapOvr>
</p:sldLayout>
</file>

<file path=ppt/slideLayouts/slideLayout2515.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36617265"/>
      </p:ext>
    </p:extLst>
  </p:cSld>
  <p:clrMapOvr>
    <a:masterClrMapping/>
  </p:clrMapOvr>
</p:sldLayout>
</file>

<file path=ppt/slideLayouts/slideLayout2516.xml><?xml version="1.0" encoding="utf-8"?>
<p:sldLayout xmlns:a="http://schemas.openxmlformats.org/drawingml/2006/main" xmlns:r="http://schemas.openxmlformats.org/officeDocument/2006/relationships" xmlns:p="http://schemas.openxmlformats.org/presentationml/2006/main" preserve="1" userDrawn="1">
  <p:cSld name="32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05454"/>
      </p:ext>
    </p:extLst>
  </p:cSld>
  <p:clrMapOvr>
    <a:masterClrMapping/>
  </p:clrMapOvr>
</p:sldLayout>
</file>

<file path=ppt/slideLayouts/slideLayout2517.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50565861"/>
      </p:ext>
    </p:extLst>
  </p:cSld>
  <p:clrMapOvr>
    <a:masterClrMapping/>
  </p:clrMapOvr>
</p:sldLayout>
</file>

<file path=ppt/slideLayouts/slideLayout2518.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2024/10/29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126741964"/>
      </p:ext>
    </p:extLst>
  </p:cSld>
  <p:clrMapOvr>
    <a:masterClrMapping/>
  </p:clrMapOvr>
</p:sldLayout>
</file>

<file path=ppt/slideLayouts/slideLayout2519.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30885609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11847"/>
      </p:ext>
    </p:extLst>
  </p:cSld>
  <p:clrMapOvr>
    <a:masterClrMapping/>
  </p:clrMapOvr>
  <p:timing>
    <p:tnLst>
      <p:par>
        <p:cTn id="1" dur="indefinite" restart="never" nodeType="tmRoot"/>
      </p:par>
    </p:tnLst>
  </p:timing>
</p:sldLayout>
</file>

<file path=ppt/slideLayouts/slideLayout2520.xml><?xml version="1.0" encoding="utf-8"?>
<p:sldLayout xmlns:a="http://schemas.openxmlformats.org/drawingml/2006/main" xmlns:r="http://schemas.openxmlformats.org/officeDocument/2006/relationships" xmlns:p="http://schemas.openxmlformats.org/presentationml/2006/main" userDrawn="1">
  <p:cSld name="3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48401003"/>
      </p:ext>
    </p:extLst>
  </p:cSld>
  <p:clrMapOvr>
    <a:masterClrMapping/>
  </p:clrMapOvr>
</p:sldLayout>
</file>

<file path=ppt/slideLayouts/slideLayout2521.xml><?xml version="1.0" encoding="utf-8"?>
<p:sldLayout xmlns:a="http://schemas.openxmlformats.org/drawingml/2006/main" xmlns:r="http://schemas.openxmlformats.org/officeDocument/2006/relationships" xmlns:p="http://schemas.openxmlformats.org/presentationml/2006/main" userDrawn="1">
  <p:cSld name="3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43382102"/>
      </p:ext>
    </p:extLst>
  </p:cSld>
  <p:clrMapOvr>
    <a:masterClrMapping/>
  </p:clrMapOvr>
</p:sldLayout>
</file>

<file path=ppt/slideLayouts/slideLayout2522.xml><?xml version="1.0" encoding="utf-8"?>
<p:sldLayout xmlns:a="http://schemas.openxmlformats.org/drawingml/2006/main" xmlns:r="http://schemas.openxmlformats.org/officeDocument/2006/relationships" xmlns:p="http://schemas.openxmlformats.org/presentationml/2006/main" userDrawn="1">
  <p:cSld name="5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040294"/>
      </p:ext>
    </p:extLst>
  </p:cSld>
  <p:clrMapOvr>
    <a:masterClrMapping/>
  </p:clrMapOvr>
  <p:transition spd="slow" advTm="3000">
    <p:random/>
  </p:transition>
</p:sldLayout>
</file>

<file path=ppt/slideLayouts/slideLayout2523.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5796664"/>
      </p:ext>
    </p:extLst>
  </p:cSld>
  <p:clrMapOvr>
    <a:masterClrMapping/>
  </p:clrMapOvr>
</p:sldLayout>
</file>

<file path=ppt/slideLayouts/slideLayout2524.xml><?xml version="1.0" encoding="utf-8"?>
<p:sldLayout xmlns:a="http://schemas.openxmlformats.org/drawingml/2006/main" xmlns:r="http://schemas.openxmlformats.org/officeDocument/2006/relationships" xmlns:p="http://schemas.openxmlformats.org/presentationml/2006/main" userDrawn="1">
  <p:cSld name="24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859937"/>
      </p:ext>
    </p:extLst>
  </p:cSld>
  <p:clrMapOvr>
    <a:masterClrMapping/>
  </p:clrMapOvr>
  <p:transition spd="slow" advClick="0" advTm="4000">
    <p:comb/>
  </p:transition>
</p:sldLayout>
</file>

<file path=ppt/slideLayouts/slideLayout2525.xml><?xml version="1.0" encoding="utf-8"?>
<p:sldLayout xmlns:a="http://schemas.openxmlformats.org/drawingml/2006/main" xmlns:r="http://schemas.openxmlformats.org/officeDocument/2006/relationships" xmlns:p="http://schemas.openxmlformats.org/presentationml/2006/main" preserve="1" userDrawn="1">
  <p:cSld name="24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344404"/>
      </p:ext>
    </p:extLst>
  </p:cSld>
  <p:clrMapOvr>
    <a:masterClrMapping/>
  </p:clrMapOvr>
</p:sldLayout>
</file>

<file path=ppt/slideLayouts/slideLayout2526.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899890202"/>
      </p:ext>
    </p:extLst>
  </p:cSld>
  <p:clrMapOvr>
    <a:masterClrMapping/>
  </p:clrMapOvr>
</p:sldLayout>
</file>

<file path=ppt/slideLayouts/slideLayout2527.xml><?xml version="1.0" encoding="utf-8"?>
<p:sldLayout xmlns:a="http://schemas.openxmlformats.org/drawingml/2006/main" xmlns:r="http://schemas.openxmlformats.org/officeDocument/2006/relationships" xmlns:p="http://schemas.openxmlformats.org/presentationml/2006/main"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7447868"/>
      </p:ext>
    </p:extLst>
  </p:cSld>
  <p:clrMapOvr>
    <a:masterClrMapping/>
  </p:clrMapOvr>
</p:sldLayout>
</file>

<file path=ppt/slideLayouts/slideLayout2528.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21339599"/>
      </p:ext>
    </p:extLst>
  </p:cSld>
  <p:clrMapOvr>
    <a:masterClrMapping/>
  </p:clrMapOvr>
</p:sldLayout>
</file>

<file path=ppt/slideLayouts/slideLayout2529.xml><?xml version="1.0" encoding="utf-8"?>
<p:sldLayout xmlns:a="http://schemas.openxmlformats.org/drawingml/2006/main" xmlns:r="http://schemas.openxmlformats.org/officeDocument/2006/relationships" xmlns:p="http://schemas.openxmlformats.org/presentationml/2006/main" userDrawn="1">
  <p:cSld name="32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2024/10/29</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260186516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313354"/>
      </p:ext>
    </p:extLst>
  </p:cSld>
  <p:clrMapOvr>
    <a:masterClrMapping/>
  </p:clrMapOvr>
  <p:timing>
    <p:tnLst>
      <p:par>
        <p:cTn id="1" dur="indefinite" restart="never" nodeType="tmRoot"/>
      </p:par>
    </p:tnLst>
  </p:timing>
</p:sldLayout>
</file>

<file path=ppt/slideLayouts/slideLayout2530.xml><?xml version="1.0" encoding="utf-8"?>
<p:sldLayout xmlns:a="http://schemas.openxmlformats.org/drawingml/2006/main" xmlns:r="http://schemas.openxmlformats.org/officeDocument/2006/relationships" xmlns:p="http://schemas.openxmlformats.org/presentationml/2006/main" userDrawn="1">
  <p:cSld name="3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487042168"/>
      </p:ext>
    </p:extLst>
  </p:cSld>
  <p:clrMapOvr>
    <a:masterClrMapping/>
  </p:clrMapOvr>
</p:sldLayout>
</file>

<file path=ppt/slideLayouts/slideLayout2531.xml><?xml version="1.0" encoding="utf-8"?>
<p:sldLayout xmlns:a="http://schemas.openxmlformats.org/drawingml/2006/main" xmlns:r="http://schemas.openxmlformats.org/officeDocument/2006/relationships" xmlns:p="http://schemas.openxmlformats.org/presentationml/2006/main" userDrawn="1">
  <p:cSld name="3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4041213400"/>
      </p:ext>
    </p:extLst>
  </p:cSld>
  <p:clrMapOvr>
    <a:masterClrMapping/>
  </p:clrMapOvr>
</p:sldLayout>
</file>

<file path=ppt/slideLayouts/slideLayout2532.xml><?xml version="1.0" encoding="utf-8"?>
<p:sldLayout xmlns:a="http://schemas.openxmlformats.org/drawingml/2006/main" xmlns:r="http://schemas.openxmlformats.org/officeDocument/2006/relationships" xmlns:p="http://schemas.openxmlformats.org/presentationml/2006/main" userDrawn="1">
  <p:cSld name="3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868853710"/>
      </p:ext>
    </p:extLst>
  </p:cSld>
  <p:clrMapOvr>
    <a:masterClrMapping/>
  </p:clrMapOvr>
</p:sldLayout>
</file>

<file path=ppt/slideLayouts/slideLayout2533.xml><?xml version="1.0" encoding="utf-8"?>
<p:sldLayout xmlns:a="http://schemas.openxmlformats.org/drawingml/2006/main" xmlns:r="http://schemas.openxmlformats.org/officeDocument/2006/relationships" xmlns:p="http://schemas.openxmlformats.org/presentationml/2006/main" userDrawn="1">
  <p:cSld name="3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2024/10/29</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9415817"/>
      </p:ext>
    </p:extLst>
  </p:cSld>
  <p:clrMapOvr>
    <a:masterClrMapping/>
  </p:clrMapOvr>
</p:sldLayout>
</file>

<file path=ppt/slideLayouts/slideLayout2534.xml><?xml version="1.0" encoding="utf-8"?>
<p:sldLayout xmlns:a="http://schemas.openxmlformats.org/drawingml/2006/main" xmlns:r="http://schemas.openxmlformats.org/officeDocument/2006/relationships" xmlns:p="http://schemas.openxmlformats.org/presentationml/2006/main" userDrawn="1">
  <p:cSld name="3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54650442"/>
      </p:ext>
    </p:extLst>
  </p:cSld>
  <p:clrMapOvr>
    <a:masterClrMapping/>
  </p:clrMapOvr>
</p:sldLayout>
</file>

<file path=ppt/slideLayouts/slideLayout2535.xml><?xml version="1.0" encoding="utf-8"?>
<p:sldLayout xmlns:a="http://schemas.openxmlformats.org/drawingml/2006/main" xmlns:r="http://schemas.openxmlformats.org/officeDocument/2006/relationships" xmlns:p="http://schemas.openxmlformats.org/presentationml/2006/main" userDrawn="1">
  <p:cSld name="33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2024/10/29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411035373"/>
      </p:ext>
    </p:extLst>
  </p:cSld>
  <p:clrMapOvr>
    <a:masterClrMapping/>
  </p:clrMapOvr>
</p:sldLayout>
</file>

<file path=ppt/slideLayouts/slideLayout2536.xml><?xml version="1.0" encoding="utf-8"?>
<p:sldLayout xmlns:a="http://schemas.openxmlformats.org/drawingml/2006/main" xmlns:r="http://schemas.openxmlformats.org/officeDocument/2006/relationships" xmlns:p="http://schemas.openxmlformats.org/presentationml/2006/main" userDrawn="1">
  <p:cSld name="3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1367467415"/>
      </p:ext>
    </p:extLst>
  </p:cSld>
  <p:clrMapOvr>
    <a:masterClrMapping/>
  </p:clrMapOvr>
</p:sldLayout>
</file>

<file path=ppt/slideLayouts/slideLayout2537.xml><?xml version="1.0" encoding="utf-8"?>
<p:sldLayout xmlns:a="http://schemas.openxmlformats.org/drawingml/2006/main" xmlns:r="http://schemas.openxmlformats.org/officeDocument/2006/relationships" xmlns:p="http://schemas.openxmlformats.org/presentationml/2006/main" preserve="1" userDrawn="1">
  <p:cSld name="3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30913159"/>
      </p:ext>
    </p:extLst>
  </p:cSld>
  <p:clrMapOvr>
    <a:masterClrMapping/>
  </p:clrMapOvr>
</p:sldLayout>
</file>

<file path=ppt/slideLayouts/slideLayout2538.xml><?xml version="1.0" encoding="utf-8"?>
<p:sldLayout xmlns:a="http://schemas.openxmlformats.org/drawingml/2006/main" xmlns:r="http://schemas.openxmlformats.org/officeDocument/2006/relationships" xmlns:p="http://schemas.openxmlformats.org/presentationml/2006/main" preserve="1" userDrawn="1">
  <p:cSld name="33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99361020"/>
      </p:ext>
    </p:extLst>
  </p:cSld>
  <p:clrMapOvr>
    <a:masterClrMapping/>
  </p:clrMapOvr>
</p:sldLayout>
</file>

<file path=ppt/slideLayouts/slideLayout2539.xml><?xml version="1.0" encoding="utf-8"?>
<p:sldLayout xmlns:a="http://schemas.openxmlformats.org/drawingml/2006/main" xmlns:r="http://schemas.openxmlformats.org/officeDocument/2006/relationships" xmlns:p="http://schemas.openxmlformats.org/presentationml/2006/main" preserve="1" userDrawn="1">
  <p:cSld name="33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2606093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578696"/>
      </p:ext>
    </p:extLst>
  </p:cSld>
  <p:clrMapOvr>
    <a:masterClrMapping/>
  </p:clrMapOvr>
  <p:timing>
    <p:tnLst>
      <p:par>
        <p:cTn id="1" dur="indefinite" restart="never" nodeType="tmRoot"/>
      </p:par>
    </p:tnLst>
  </p:timing>
</p:sldLayout>
</file>

<file path=ppt/slideLayouts/slideLayout2540.xml><?xml version="1.0" encoding="utf-8"?>
<p:sldLayout xmlns:a="http://schemas.openxmlformats.org/drawingml/2006/main" xmlns:r="http://schemas.openxmlformats.org/officeDocument/2006/relationships" xmlns:p="http://schemas.openxmlformats.org/presentationml/2006/main" preserve="1" userDrawn="1">
  <p:cSld name="33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84399288"/>
      </p:ext>
    </p:extLst>
  </p:cSld>
  <p:clrMapOvr>
    <a:masterClrMapping/>
  </p:clrMapOvr>
</p:sldLayout>
</file>

<file path=ppt/slideLayouts/slideLayout2541.xml><?xml version="1.0" encoding="utf-8"?>
<p:sldLayout xmlns:a="http://schemas.openxmlformats.org/drawingml/2006/main" xmlns:r="http://schemas.openxmlformats.org/officeDocument/2006/relationships" xmlns:p="http://schemas.openxmlformats.org/presentationml/2006/main" preserve="1" userDrawn="1">
  <p:cSld name="34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82550695"/>
      </p:ext>
    </p:extLst>
  </p:cSld>
  <p:clrMapOvr>
    <a:masterClrMapping/>
  </p:clrMapOvr>
</p:sldLayout>
</file>

<file path=ppt/slideLayouts/slideLayout2542.xml><?xml version="1.0" encoding="utf-8"?>
<p:sldLayout xmlns:a="http://schemas.openxmlformats.org/drawingml/2006/main" xmlns:r="http://schemas.openxmlformats.org/officeDocument/2006/relationships" xmlns:p="http://schemas.openxmlformats.org/presentationml/2006/main" preserve="1" userDrawn="1">
  <p:cSld name="34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3738889"/>
      </p:ext>
    </p:extLst>
  </p:cSld>
  <p:clrMapOvr>
    <a:masterClrMapping/>
  </p:clrMapOvr>
</p:sldLayout>
</file>

<file path=ppt/slideLayouts/slideLayout2543.xml><?xml version="1.0" encoding="utf-8"?>
<p:sldLayout xmlns:a="http://schemas.openxmlformats.org/drawingml/2006/main" xmlns:r="http://schemas.openxmlformats.org/officeDocument/2006/relationships" xmlns:p="http://schemas.openxmlformats.org/presentationml/2006/main" userDrawn="1">
  <p:cSld name="3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849626481"/>
      </p:ext>
    </p:extLst>
  </p:cSld>
  <p:clrMapOvr>
    <a:masterClrMapping/>
  </p:clrMapOvr>
</p:sldLayout>
</file>

<file path=ppt/slideLayouts/slideLayout2544.xml><?xml version="1.0" encoding="utf-8"?>
<p:sldLayout xmlns:a="http://schemas.openxmlformats.org/drawingml/2006/main" xmlns:r="http://schemas.openxmlformats.org/officeDocument/2006/relationships" xmlns:p="http://schemas.openxmlformats.org/presentationml/2006/main" userDrawn="1">
  <p:cSld name="3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510782268"/>
      </p:ext>
    </p:extLst>
  </p:cSld>
  <p:clrMapOvr>
    <a:masterClrMapping/>
  </p:clrMapOvr>
</p:sldLayout>
</file>

<file path=ppt/slideLayouts/slideLayout2545.xml><?xml version="1.0" encoding="utf-8"?>
<p:sldLayout xmlns:a="http://schemas.openxmlformats.org/drawingml/2006/main" xmlns:r="http://schemas.openxmlformats.org/officeDocument/2006/relationships" xmlns:p="http://schemas.openxmlformats.org/presentationml/2006/main" userDrawn="1">
  <p:cSld name="3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901295234"/>
      </p:ext>
    </p:extLst>
  </p:cSld>
  <p:clrMapOvr>
    <a:masterClrMapping/>
  </p:clrMapOvr>
</p:sldLayout>
</file>

<file path=ppt/slideLayouts/slideLayout2546.xml><?xml version="1.0" encoding="utf-8"?>
<p:sldLayout xmlns:a="http://schemas.openxmlformats.org/drawingml/2006/main" xmlns:r="http://schemas.openxmlformats.org/officeDocument/2006/relationships" xmlns:p="http://schemas.openxmlformats.org/presentationml/2006/main" userDrawn="1">
  <p:cSld name="3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1656574522"/>
      </p:ext>
    </p:extLst>
  </p:cSld>
  <p:clrMapOvr>
    <a:masterClrMapping/>
  </p:clrMapOvr>
</p:sldLayout>
</file>

<file path=ppt/slideLayouts/slideLayout2547.xml><?xml version="1.0" encoding="utf-8"?>
<p:sldLayout xmlns:a="http://schemas.openxmlformats.org/drawingml/2006/main" xmlns:r="http://schemas.openxmlformats.org/officeDocument/2006/relationships" xmlns:p="http://schemas.openxmlformats.org/presentationml/2006/main" userDrawn="1">
  <p:cSld name="3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933482824"/>
      </p:ext>
    </p:extLst>
  </p:cSld>
  <p:clrMapOvr>
    <a:masterClrMapping/>
  </p:clrMapOvr>
</p:sldLayout>
</file>

<file path=ppt/slideLayouts/slideLayout2548.xml><?xml version="1.0" encoding="utf-8"?>
<p:sldLayout xmlns:a="http://schemas.openxmlformats.org/drawingml/2006/main" xmlns:r="http://schemas.openxmlformats.org/officeDocument/2006/relationships" xmlns:p="http://schemas.openxmlformats.org/presentationml/2006/main" userDrawn="1">
  <p:cSld name="3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92141131"/>
      </p:ext>
    </p:extLst>
  </p:cSld>
  <p:clrMapOvr>
    <a:masterClrMapping/>
  </p:clrMapOvr>
</p:sldLayout>
</file>

<file path=ppt/slideLayouts/slideLayout2549.xml><?xml version="1.0" encoding="utf-8"?>
<p:sldLayout xmlns:a="http://schemas.openxmlformats.org/drawingml/2006/main" xmlns:r="http://schemas.openxmlformats.org/officeDocument/2006/relationships" xmlns:p="http://schemas.openxmlformats.org/presentationml/2006/main" userDrawn="1">
  <p:cSld name="3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33048169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128142"/>
      </p:ext>
    </p:extLst>
  </p:cSld>
  <p:clrMapOvr>
    <a:masterClrMapping/>
  </p:clrMapOvr>
  <p:timing>
    <p:tnLst>
      <p:par>
        <p:cTn id="1" dur="indefinite" restart="never" nodeType="tmRoot"/>
      </p:par>
    </p:tnLst>
  </p:timing>
</p:sldLayout>
</file>

<file path=ppt/slideLayouts/slideLayout2550.xml><?xml version="1.0" encoding="utf-8"?>
<p:sldLayout xmlns:a="http://schemas.openxmlformats.org/drawingml/2006/main" xmlns:r="http://schemas.openxmlformats.org/officeDocument/2006/relationships" xmlns:p="http://schemas.openxmlformats.org/presentationml/2006/main" userDrawn="1">
  <p:cSld name="3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4282375931"/>
      </p:ext>
    </p:extLst>
  </p:cSld>
  <p:clrMapOvr>
    <a:masterClrMapping/>
  </p:clrMapOvr>
</p:sldLayout>
</file>

<file path=ppt/slideLayouts/slideLayout2551.xml><?xml version="1.0" encoding="utf-8"?>
<p:sldLayout xmlns:a="http://schemas.openxmlformats.org/drawingml/2006/main" xmlns:r="http://schemas.openxmlformats.org/officeDocument/2006/relationships" xmlns:p="http://schemas.openxmlformats.org/presentationml/2006/main" userDrawn="1">
  <p:cSld name="3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3349619056"/>
      </p:ext>
    </p:extLst>
  </p:cSld>
  <p:clrMapOvr>
    <a:masterClrMapping/>
  </p:clrMapOvr>
</p:sldLayout>
</file>

<file path=ppt/slideLayouts/slideLayout2552.xml><?xml version="1.0" encoding="utf-8"?>
<p:sldLayout xmlns:a="http://schemas.openxmlformats.org/drawingml/2006/main" xmlns:r="http://schemas.openxmlformats.org/officeDocument/2006/relationships" xmlns:p="http://schemas.openxmlformats.org/presentationml/2006/main" userDrawn="1">
  <p:cSld name="3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896717734"/>
      </p:ext>
    </p:extLst>
  </p:cSld>
  <p:clrMapOvr>
    <a:masterClrMapping/>
  </p:clrMapOvr>
</p:sldLayout>
</file>

<file path=ppt/slideLayouts/slideLayout2553.xml><?xml version="1.0" encoding="utf-8"?>
<p:sldLayout xmlns:a="http://schemas.openxmlformats.org/drawingml/2006/main" xmlns:r="http://schemas.openxmlformats.org/officeDocument/2006/relationships" xmlns:p="http://schemas.openxmlformats.org/presentationml/2006/main" userDrawn="1">
  <p:cSld name="3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2024/10/29</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946826094"/>
      </p:ext>
    </p:extLst>
  </p:cSld>
  <p:clrMapOvr>
    <a:masterClrMapping/>
  </p:clrMapOvr>
</p:sldLayout>
</file>

<file path=ppt/slideLayouts/slideLayout2554.xml><?xml version="1.0" encoding="utf-8"?>
<p:sldLayout xmlns:a="http://schemas.openxmlformats.org/drawingml/2006/main" xmlns:r="http://schemas.openxmlformats.org/officeDocument/2006/relationships" xmlns:p="http://schemas.openxmlformats.org/presentationml/2006/main" userDrawn="1">
  <p:cSld name="3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022578180"/>
      </p:ext>
    </p:extLst>
  </p:cSld>
  <p:clrMapOvr>
    <a:masterClrMapping/>
  </p:clrMapOvr>
</p:sldLayout>
</file>

<file path=ppt/slideLayouts/slideLayout2555.xml><?xml version="1.0" encoding="utf-8"?>
<p:sldLayout xmlns:a="http://schemas.openxmlformats.org/drawingml/2006/main" xmlns:r="http://schemas.openxmlformats.org/officeDocument/2006/relationships" xmlns:p="http://schemas.openxmlformats.org/presentationml/2006/main" userDrawn="1">
  <p:cSld name="3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975028065"/>
      </p:ext>
    </p:extLst>
  </p:cSld>
  <p:clrMapOvr>
    <a:masterClrMapping/>
  </p:clrMapOvr>
</p:sldLayout>
</file>

<file path=ppt/slideLayouts/slideLayout2556.xml><?xml version="1.0" encoding="utf-8"?>
<p:sldLayout xmlns:a="http://schemas.openxmlformats.org/drawingml/2006/main" xmlns:r="http://schemas.openxmlformats.org/officeDocument/2006/relationships" xmlns:p="http://schemas.openxmlformats.org/presentationml/2006/main" userDrawn="1">
  <p:cSld name="3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1684105"/>
      </p:ext>
    </p:extLst>
  </p:cSld>
  <p:clrMapOvr>
    <a:masterClrMapping/>
  </p:clrMapOvr>
</p:sldLayout>
</file>

<file path=ppt/slideLayouts/slideLayout2557.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13188"/>
      </p:ext>
    </p:extLst>
  </p:cSld>
  <p:clrMapOvr>
    <a:masterClrMapping/>
  </p:clrMapOvr>
  <p:transition spd="slow" advClick="0" advTm="0">
    <p:random/>
  </p:transition>
</p:sldLayout>
</file>

<file path=ppt/slideLayouts/slideLayout2558.xml><?xml version="1.0" encoding="utf-8"?>
<p:sldLayout xmlns:a="http://schemas.openxmlformats.org/drawingml/2006/main" xmlns:r="http://schemas.openxmlformats.org/officeDocument/2006/relationships" xmlns:p="http://schemas.openxmlformats.org/presentationml/2006/main" userDrawn="1">
  <p:cSld name="3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10704801"/>
      </p:ext>
    </p:extLst>
  </p:cSld>
  <p:clrMapOvr>
    <a:masterClrMapping/>
  </p:clrMapOvr>
</p:sldLayout>
</file>

<file path=ppt/slideLayouts/slideLayout2559.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769585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64113"/>
      </p:ext>
    </p:extLst>
  </p:cSld>
  <p:clrMapOvr>
    <a:masterClrMapping/>
  </p:clrMapOvr>
  <p:timing>
    <p:tnLst>
      <p:par>
        <p:cTn id="1" dur="indefinite" restart="never" nodeType="tmRoot"/>
      </p:par>
    </p:tnLst>
  </p:timing>
</p:sldLayout>
</file>

<file path=ppt/slideLayouts/slideLayout2560.xml><?xml version="1.0" encoding="utf-8"?>
<p:sldLayout xmlns:a="http://schemas.openxmlformats.org/drawingml/2006/main" xmlns:r="http://schemas.openxmlformats.org/officeDocument/2006/relationships" xmlns:p="http://schemas.openxmlformats.org/presentationml/2006/main" userDrawn="1">
  <p:cSld name="3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2024/10/29</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2275169473"/>
      </p:ext>
    </p:extLst>
  </p:cSld>
  <p:clrMapOvr>
    <a:masterClrMapping/>
  </p:clrMapOvr>
</p:sldLayout>
</file>

<file path=ppt/slideLayouts/slideLayout2561.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0322"/>
      </p:ext>
    </p:extLst>
  </p:cSld>
  <p:clrMapOvr>
    <a:masterClrMapping/>
  </p:clrMapOvr>
  <p:transition spd="slow" advTm="3000"/>
</p:sldLayout>
</file>

<file path=ppt/slideLayouts/slideLayout2562.xml><?xml version="1.0" encoding="utf-8"?>
<p:sldLayout xmlns:a="http://schemas.openxmlformats.org/drawingml/2006/main" xmlns:r="http://schemas.openxmlformats.org/officeDocument/2006/relationships" xmlns:p="http://schemas.openxmlformats.org/presentationml/2006/main" userDrawn="1">
  <p:cSld name="3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416926958"/>
      </p:ext>
    </p:extLst>
  </p:cSld>
  <p:clrMapOvr>
    <a:masterClrMapping/>
  </p:clrMapOvr>
</p:sldLayout>
</file>

<file path=ppt/slideLayouts/slideLayout2563.xml><?xml version="1.0" encoding="utf-8"?>
<p:sldLayout xmlns:a="http://schemas.openxmlformats.org/drawingml/2006/main" xmlns:r="http://schemas.openxmlformats.org/officeDocument/2006/relationships" xmlns:p="http://schemas.openxmlformats.org/presentationml/2006/main" userDrawn="1">
  <p:cSld name="3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1254774804"/>
      </p:ext>
    </p:extLst>
  </p:cSld>
  <p:clrMapOvr>
    <a:masterClrMapping/>
  </p:clrMapOvr>
</p:sldLayout>
</file>

<file path=ppt/slideLayouts/slideLayout2564.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2024/10/29</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543231265"/>
      </p:ext>
    </p:extLst>
  </p:cSld>
  <p:clrMapOvr>
    <a:masterClrMapping/>
  </p:clrMapOvr>
  <p:transition spd="slow" advTm="3000">
    <p:random/>
  </p:transition>
</p:sldLayout>
</file>

<file path=ppt/slideLayouts/slideLayout2565.xml><?xml version="1.0" encoding="utf-8"?>
<p:sldLayout xmlns:a="http://schemas.openxmlformats.org/drawingml/2006/main" xmlns:r="http://schemas.openxmlformats.org/officeDocument/2006/relationships" xmlns:p="http://schemas.openxmlformats.org/presentationml/2006/main" userDrawn="1">
  <p:cSld name="3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164806245"/>
      </p:ext>
    </p:extLst>
  </p:cSld>
  <p:clrMapOvr>
    <a:masterClrMapping/>
  </p:clrMapOvr>
</p:sldLayout>
</file>

<file path=ppt/slideLayouts/slideLayout256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782402"/>
      </p:ext>
    </p:extLst>
  </p:cSld>
  <p:clrMapOvr>
    <a:masterClrMapping/>
  </p:clrMapOvr>
</p:sldLayout>
</file>

<file path=ppt/slideLayouts/slideLayout256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258170"/>
      </p:ext>
    </p:extLst>
  </p:cSld>
  <p:clrMapOvr>
    <a:masterClrMapping/>
  </p:clrMapOvr>
</p:sldLayout>
</file>

<file path=ppt/slideLayouts/slideLayout2568.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552958"/>
      </p:ext>
    </p:extLst>
  </p:cSld>
  <p:clrMapOvr>
    <a:masterClrMapping/>
  </p:clrMapOvr>
</p:sldLayout>
</file>

<file path=ppt/slideLayouts/slideLayout256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778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82827"/>
      </p:ext>
    </p:extLst>
  </p:cSld>
  <p:clrMapOvr>
    <a:masterClrMapping/>
  </p:clrMapOvr>
  <p:timing>
    <p:tnLst>
      <p:par>
        <p:cTn id="1" dur="indefinite" restart="never" nodeType="tmRoot"/>
      </p:par>
    </p:tnLst>
  </p:timing>
</p:sldLayout>
</file>

<file path=ppt/slideLayouts/slideLayout2570.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544396"/>
      </p:ext>
    </p:extLst>
  </p:cSld>
  <p:clrMapOvr>
    <a:masterClrMapping/>
  </p:clrMapOvr>
</p:sldLayout>
</file>

<file path=ppt/slideLayouts/slideLayout2571.xml><?xml version="1.0" encoding="utf-8"?>
<p:sldLayout xmlns:a="http://schemas.openxmlformats.org/drawingml/2006/main" xmlns:r="http://schemas.openxmlformats.org/officeDocument/2006/relationships" xmlns:p="http://schemas.openxmlformats.org/presentationml/2006/main" preserve="1"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428347"/>
      </p:ext>
    </p:extLst>
  </p:cSld>
  <p:clrMapOvr>
    <a:masterClrMapping/>
  </p:clrMapOvr>
</p:sldLayout>
</file>

<file path=ppt/slideLayouts/slideLayout2572.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3874729"/>
      </p:ext>
    </p:extLst>
  </p:cSld>
  <p:clrMapOvr>
    <a:masterClrMapping/>
  </p:clrMapOvr>
</p:sldLayout>
</file>

<file path=ppt/slideLayouts/slideLayout2573.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590144"/>
      </p:ext>
    </p:extLst>
  </p:cSld>
  <p:clrMapOvr>
    <a:masterClrMapping/>
  </p:clrMapOvr>
</p:sldLayout>
</file>

<file path=ppt/slideLayouts/slideLayout2574.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842116"/>
      </p:ext>
    </p:extLst>
  </p:cSld>
  <p:clrMapOvr>
    <a:masterClrMapping/>
  </p:clrMapOvr>
</p:sldLayout>
</file>

<file path=ppt/slideLayouts/slideLayout2575.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69720"/>
      </p:ext>
    </p:extLst>
  </p:cSld>
  <p:clrMapOvr>
    <a:masterClrMapping/>
  </p:clrMapOvr>
</p:sldLayout>
</file>

<file path=ppt/slideLayouts/slideLayout2576.xml><?xml version="1.0" encoding="utf-8"?>
<p:sldLayout xmlns:a="http://schemas.openxmlformats.org/drawingml/2006/main" xmlns:r="http://schemas.openxmlformats.org/officeDocument/2006/relationships" xmlns:p="http://schemas.openxmlformats.org/presentationml/2006/main" showMasterSp="0" preserve="1" userDrawn="1">
  <p:cSld name="36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2305374"/>
      </p:ext>
    </p:extLst>
  </p:cSld>
  <p:clrMapOvr>
    <a:masterClrMapping/>
  </p:clrMapOvr>
</p:sldLayout>
</file>

<file path=ppt/slideLayouts/slideLayout2577.xml><?xml version="1.0" encoding="utf-8"?>
<p:sldLayout xmlns:a="http://schemas.openxmlformats.org/drawingml/2006/main" xmlns:r="http://schemas.openxmlformats.org/officeDocument/2006/relationships" xmlns:p="http://schemas.openxmlformats.org/presentationml/2006/main" preserve="1" userDrawn="1">
  <p:cSld name="36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02989955"/>
      </p:ext>
    </p:extLst>
  </p:cSld>
  <p:clrMapOvr>
    <a:masterClrMapping/>
  </p:clrMapOvr>
</p:sldLayout>
</file>

<file path=ppt/slideLayouts/slideLayout2578.xml><?xml version="1.0" encoding="utf-8"?>
<p:sldLayout xmlns:a="http://schemas.openxmlformats.org/drawingml/2006/main" xmlns:r="http://schemas.openxmlformats.org/officeDocument/2006/relationships" xmlns:p="http://schemas.openxmlformats.org/presentationml/2006/main" preserve="1" userDrawn="1">
  <p:cSld name="36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4874322"/>
      </p:ext>
    </p:extLst>
  </p:cSld>
  <p:clrMapOvr>
    <a:masterClrMapping/>
  </p:clrMapOvr>
</p:sldLayout>
</file>

<file path=ppt/slideLayouts/slideLayout2579.xml><?xml version="1.0" encoding="utf-8"?>
<p:sldLayout xmlns:a="http://schemas.openxmlformats.org/drawingml/2006/main" xmlns:r="http://schemas.openxmlformats.org/officeDocument/2006/relationships" xmlns:p="http://schemas.openxmlformats.org/presentationml/2006/main" preserve="1" userDrawn="1">
  <p:cSld name="36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321328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451920"/>
      </p:ext>
    </p:extLst>
  </p:cSld>
  <p:clrMapOvr>
    <a:masterClrMapping/>
  </p:clrMapOvr>
  <p:timing>
    <p:tnLst>
      <p:par>
        <p:cTn id="1" dur="indefinite" restart="never" nodeType="tmRoot"/>
      </p:par>
    </p:tnLst>
  </p:timing>
</p:sldLayout>
</file>

<file path=ppt/slideLayouts/slideLayout2580.xml><?xml version="1.0" encoding="utf-8"?>
<p:sldLayout xmlns:a="http://schemas.openxmlformats.org/drawingml/2006/main" xmlns:r="http://schemas.openxmlformats.org/officeDocument/2006/relationships" xmlns:p="http://schemas.openxmlformats.org/presentationml/2006/main" preserve="1" userDrawn="1">
  <p:cSld name="36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93244661"/>
      </p:ext>
    </p:extLst>
  </p:cSld>
  <p:clrMapOvr>
    <a:masterClrMapping/>
  </p:clrMapOvr>
</p:sldLayout>
</file>

<file path=ppt/slideLayouts/slideLayout2581.xml><?xml version="1.0" encoding="utf-8"?>
<p:sldLayout xmlns:a="http://schemas.openxmlformats.org/drawingml/2006/main" xmlns:r="http://schemas.openxmlformats.org/officeDocument/2006/relationships" xmlns:p="http://schemas.openxmlformats.org/presentationml/2006/main" preserve="1" userDrawn="1">
  <p:cSld name="3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14100786"/>
      </p:ext>
    </p:extLst>
  </p:cSld>
  <p:clrMapOvr>
    <a:masterClrMapping/>
  </p:clrMapOvr>
</p:sldLayout>
</file>

<file path=ppt/slideLayouts/slideLayout2582.xml><?xml version="1.0" encoding="utf-8"?>
<p:sldLayout xmlns:a="http://schemas.openxmlformats.org/drawingml/2006/main" xmlns:r="http://schemas.openxmlformats.org/officeDocument/2006/relationships" xmlns:p="http://schemas.openxmlformats.org/presentationml/2006/main" preserve="1" userDrawn="1">
  <p:cSld name="36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50650849"/>
      </p:ext>
    </p:extLst>
  </p:cSld>
  <p:clrMapOvr>
    <a:masterClrMapping/>
  </p:clrMapOvr>
</p:sldLayout>
</file>

<file path=ppt/slideLayouts/slideLayout2583.xml><?xml version="1.0" encoding="utf-8"?>
<p:sldLayout xmlns:a="http://schemas.openxmlformats.org/drawingml/2006/main" xmlns:r="http://schemas.openxmlformats.org/officeDocument/2006/relationships" xmlns:p="http://schemas.openxmlformats.org/presentationml/2006/main" userDrawn="1">
  <p:cSld name="3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cs typeface="Arial" panose="020B0604020202020204" pitchFamily="34" charset="0"/>
              </a:rPr>
              <a:pPr defTabSz="913532">
                <a:defRPr/>
              </a:pPr>
              <a:t>2024/10/29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7671364"/>
      </p:ext>
    </p:extLst>
  </p:cSld>
  <p:clrMapOvr>
    <a:masterClrMapping/>
  </p:clrMapOvr>
</p:sldLayout>
</file>

<file path=ppt/slideLayouts/slideLayout2584.xml><?xml version="1.0" encoding="utf-8"?>
<p:sldLayout xmlns:a="http://schemas.openxmlformats.org/drawingml/2006/main" xmlns:r="http://schemas.openxmlformats.org/officeDocument/2006/relationships" xmlns:p="http://schemas.openxmlformats.org/presentationml/2006/main" userDrawn="1">
  <p:cSld name="36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2024/10/29</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059171500"/>
      </p:ext>
    </p:extLst>
  </p:cSld>
  <p:clrMapOvr>
    <a:masterClrMapping/>
  </p:clrMapOvr>
</p:sldLayout>
</file>

<file path=ppt/slideLayouts/slideLayout2585.xml><?xml version="1.0" encoding="utf-8"?>
<p:sldLayout xmlns:a="http://schemas.openxmlformats.org/drawingml/2006/main" xmlns:r="http://schemas.openxmlformats.org/officeDocument/2006/relationships" xmlns:p="http://schemas.openxmlformats.org/presentationml/2006/main" userDrawn="1">
  <p:cSld name="3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994384043"/>
      </p:ext>
    </p:extLst>
  </p:cSld>
  <p:clrMapOvr>
    <a:masterClrMapping/>
  </p:clrMapOvr>
</p:sldLayout>
</file>

<file path=ppt/slideLayouts/slideLayout2586.xml><?xml version="1.0" encoding="utf-8"?>
<p:sldLayout xmlns:a="http://schemas.openxmlformats.org/drawingml/2006/main" xmlns:r="http://schemas.openxmlformats.org/officeDocument/2006/relationships" xmlns:p="http://schemas.openxmlformats.org/presentationml/2006/main" preserve="1" userDrawn="1">
  <p:cSld name="2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535065"/>
      </p:ext>
    </p:extLst>
  </p:cSld>
  <p:clrMapOvr>
    <a:masterClrMapping/>
  </p:clrMapOvr>
</p:sldLayout>
</file>

<file path=ppt/slideLayouts/slideLayout2587.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536378"/>
      </p:ext>
    </p:extLst>
  </p:cSld>
  <p:clrMapOvr>
    <a:masterClrMapping/>
  </p:clrMapOvr>
</p:sldLayout>
</file>

<file path=ppt/slideLayouts/slideLayout2588.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760800"/>
      </p:ext>
    </p:extLst>
  </p:cSld>
  <p:clrMapOvr>
    <a:masterClrMapping/>
  </p:clrMapOvr>
</p:sldLayout>
</file>

<file path=ppt/slideLayouts/slideLayout2589.xml><?xml version="1.0" encoding="utf-8"?>
<p:sldLayout xmlns:a="http://schemas.openxmlformats.org/drawingml/2006/main" xmlns:r="http://schemas.openxmlformats.org/officeDocument/2006/relationships" xmlns:p="http://schemas.openxmlformats.org/presentationml/2006/main" userDrawn="1">
  <p:cSld name="3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08290042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535105"/>
      </p:ext>
    </p:extLst>
  </p:cSld>
  <p:clrMapOvr>
    <a:masterClrMapping/>
  </p:clrMapOvr>
  <p:timing>
    <p:tnLst>
      <p:par>
        <p:cTn id="1" dur="indefinite" restart="never" nodeType="tmRoot"/>
      </p:par>
    </p:tnLst>
  </p:timing>
</p:sldLayout>
</file>

<file path=ppt/slideLayouts/slideLayout2590.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06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91.xml><?xml version="1.0" encoding="utf-8"?>
<p:sldLayout xmlns:a="http://schemas.openxmlformats.org/drawingml/2006/main" xmlns:r="http://schemas.openxmlformats.org/officeDocument/2006/relationships" xmlns:p="http://schemas.openxmlformats.org/presentationml/2006/main" userDrawn="1">
  <p:cSld name="3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2024/10/29</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030292113"/>
      </p:ext>
    </p:extLst>
  </p:cSld>
  <p:clrMapOvr>
    <a:masterClrMapping/>
  </p:clrMapOvr>
</p:sldLayout>
</file>

<file path=ppt/slideLayouts/slideLayout2592.xml><?xml version="1.0" encoding="utf-8"?>
<p:sldLayout xmlns:a="http://schemas.openxmlformats.org/drawingml/2006/main" xmlns:r="http://schemas.openxmlformats.org/officeDocument/2006/relationships" xmlns:p="http://schemas.openxmlformats.org/presentationml/2006/main" userDrawn="1">
  <p:cSld name="3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22716830"/>
      </p:ext>
    </p:extLst>
  </p:cSld>
  <p:clrMapOvr>
    <a:masterClrMapping/>
  </p:clrMapOvr>
</p:sldLayout>
</file>

<file path=ppt/slideLayouts/slideLayout2593.xml><?xml version="1.0" encoding="utf-8"?>
<p:sldLayout xmlns:a="http://schemas.openxmlformats.org/drawingml/2006/main" xmlns:r="http://schemas.openxmlformats.org/officeDocument/2006/relationships" xmlns:p="http://schemas.openxmlformats.org/presentationml/2006/main" userDrawn="1">
  <p:cSld name="3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18639975"/>
      </p:ext>
    </p:extLst>
  </p:cSld>
  <p:clrMapOvr>
    <a:masterClrMapping/>
  </p:clrMapOvr>
</p:sldLayout>
</file>

<file path=ppt/slideLayouts/slideLayout2594.xml><?xml version="1.0" encoding="utf-8"?>
<p:sldLayout xmlns:a="http://schemas.openxmlformats.org/drawingml/2006/main" xmlns:r="http://schemas.openxmlformats.org/officeDocument/2006/relationships" xmlns:p="http://schemas.openxmlformats.org/presentationml/2006/main" preserve="1" userDrawn="1">
  <p:cSld name="2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3834777"/>
      </p:ext>
    </p:extLst>
  </p:cSld>
  <p:clrMapOvr>
    <a:masterClrMapping/>
  </p:clrMapOvr>
</p:sldLayout>
</file>

<file path=ppt/slideLayouts/slideLayout2595.xml><?xml version="1.0" encoding="utf-8"?>
<p:sldLayout xmlns:a="http://schemas.openxmlformats.org/drawingml/2006/main" xmlns:r="http://schemas.openxmlformats.org/officeDocument/2006/relationships" xmlns:p="http://schemas.openxmlformats.org/presentationml/2006/main" preserve="1" userDrawn="1">
  <p:cSld name="5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7674802"/>
      </p:ext>
    </p:extLst>
  </p:cSld>
  <p:clrMapOvr>
    <a:masterClrMapping/>
  </p:clrMapOvr>
</p:sldLayout>
</file>

<file path=ppt/slideLayouts/slideLayout259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9102131"/>
      </p:ext>
    </p:extLst>
  </p:cSld>
  <p:clrMapOvr>
    <a:masterClrMapping/>
  </p:clrMapOvr>
</p:sldLayout>
</file>

<file path=ppt/slideLayouts/slideLayout2597.xml><?xml version="1.0" encoding="utf-8"?>
<p:sldLayout xmlns:a="http://schemas.openxmlformats.org/drawingml/2006/main" xmlns:r="http://schemas.openxmlformats.org/officeDocument/2006/relationships" xmlns:p="http://schemas.openxmlformats.org/presentationml/2006/main" userDrawn="1">
  <p:cSld name="3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cs typeface="Arial" panose="020B0604020202020204" pitchFamily="34" charset="0"/>
              </a:rPr>
              <a:pPr defTabSz="456777">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3681794"/>
      </p:ext>
    </p:extLst>
  </p:cSld>
  <p:clrMapOvr>
    <a:masterClrMapping/>
  </p:clrMapOvr>
</p:sldLayout>
</file>

<file path=ppt/slideLayouts/slideLayout2598.xml><?xml version="1.0" encoding="utf-8"?>
<p:sldLayout xmlns:a="http://schemas.openxmlformats.org/drawingml/2006/main" xmlns:r="http://schemas.openxmlformats.org/officeDocument/2006/relationships" xmlns:p="http://schemas.openxmlformats.org/presentationml/2006/main" preserve="1" userDrawn="1">
  <p:cSld name="37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7495681"/>
      </p:ext>
    </p:extLst>
  </p:cSld>
  <p:clrMapOvr>
    <a:masterClrMapping/>
  </p:clrMapOvr>
</p:sldLayout>
</file>

<file path=ppt/slideLayouts/slideLayout2599.xml><?xml version="1.0" encoding="utf-8"?>
<p:sldLayout xmlns:a="http://schemas.openxmlformats.org/drawingml/2006/main" xmlns:r="http://schemas.openxmlformats.org/officeDocument/2006/relationships" xmlns:p="http://schemas.openxmlformats.org/presentationml/2006/main" userDrawn="1">
  <p:cSld name="3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98918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00354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917742"/>
      </p:ext>
    </p:extLst>
  </p:cSld>
  <p:clrMapOvr>
    <a:masterClrMapping/>
  </p:clrMapOvr>
  <p:timing>
    <p:tnLst>
      <p:par>
        <p:cTn id="1" dur="indefinite" restart="never" nodeType="tmRoot"/>
      </p:par>
    </p:tnLst>
  </p:timing>
</p:sldLayout>
</file>

<file path=ppt/slideLayouts/slideLayout2600.xml><?xml version="1.0" encoding="utf-8"?>
<p:sldLayout xmlns:a="http://schemas.openxmlformats.org/drawingml/2006/main" xmlns:r="http://schemas.openxmlformats.org/officeDocument/2006/relationships" xmlns:p="http://schemas.openxmlformats.org/presentationml/2006/main" userDrawn="1">
  <p:cSld name="37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2024/10/29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053467079"/>
      </p:ext>
    </p:extLst>
  </p:cSld>
  <p:clrMapOvr>
    <a:masterClrMapping/>
  </p:clrMapOvr>
</p:sldLayout>
</file>

<file path=ppt/slideLayouts/slideLayout2601.xml><?xml version="1.0" encoding="utf-8"?>
<p:sldLayout xmlns:a="http://schemas.openxmlformats.org/drawingml/2006/main" xmlns:r="http://schemas.openxmlformats.org/officeDocument/2006/relationships" xmlns:p="http://schemas.openxmlformats.org/presentationml/2006/main" userDrawn="1">
  <p:cSld name="3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2883299530"/>
      </p:ext>
    </p:extLst>
  </p:cSld>
  <p:clrMapOvr>
    <a:masterClrMapping/>
  </p:clrMapOvr>
</p:sldLayout>
</file>

<file path=ppt/slideLayouts/slideLayout2602.xml><?xml version="1.0" encoding="utf-8"?>
<p:sldLayout xmlns:a="http://schemas.openxmlformats.org/drawingml/2006/main" xmlns:r="http://schemas.openxmlformats.org/officeDocument/2006/relationships" xmlns:p="http://schemas.openxmlformats.org/presentationml/2006/main" userDrawn="1">
  <p:cSld name="3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116844973"/>
      </p:ext>
    </p:extLst>
  </p:cSld>
  <p:clrMapOvr>
    <a:masterClrMapping/>
  </p:clrMapOvr>
</p:sldLayout>
</file>

<file path=ppt/slideLayouts/slideLayout2603.xml><?xml version="1.0" encoding="utf-8"?>
<p:sldLayout xmlns:a="http://schemas.openxmlformats.org/drawingml/2006/main" xmlns:r="http://schemas.openxmlformats.org/officeDocument/2006/relationships" xmlns:p="http://schemas.openxmlformats.org/presentationml/2006/main" userDrawn="1">
  <p:cSld name="38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03363451"/>
      </p:ext>
    </p:extLst>
  </p:cSld>
  <p:clrMapOvr>
    <a:masterClrMapping/>
  </p:clrMapOvr>
</p:sldLayout>
</file>

<file path=ppt/slideLayouts/slideLayout2604.xml><?xml version="1.0" encoding="utf-8"?>
<p:sldLayout xmlns:a="http://schemas.openxmlformats.org/drawingml/2006/main" xmlns:r="http://schemas.openxmlformats.org/officeDocument/2006/relationships" xmlns:p="http://schemas.openxmlformats.org/presentationml/2006/main" userDrawn="1">
  <p:cSld name="6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3467591"/>
      </p:ext>
    </p:extLst>
  </p:cSld>
  <p:clrMapOvr>
    <a:masterClrMapping/>
  </p:clrMapOvr>
  <p:transition spd="slow" advTm="3000">
    <p:random/>
  </p:transition>
</p:sldLayout>
</file>

<file path=ppt/slideLayouts/slideLayout2605.xml><?xml version="1.0" encoding="utf-8"?>
<p:sldLayout xmlns:a="http://schemas.openxmlformats.org/drawingml/2006/main" xmlns:r="http://schemas.openxmlformats.org/officeDocument/2006/relationships" xmlns:p="http://schemas.openxmlformats.org/presentationml/2006/main" userDrawn="1">
  <p:cSld name="3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4902248"/>
      </p:ext>
    </p:extLst>
  </p:cSld>
  <p:clrMapOvr>
    <a:masterClrMapping/>
  </p:clrMapOvr>
</p:sldLayout>
</file>

<file path=ppt/slideLayouts/slideLayout2606.xml><?xml version="1.0" encoding="utf-8"?>
<p:sldLayout xmlns:a="http://schemas.openxmlformats.org/drawingml/2006/main" xmlns:r="http://schemas.openxmlformats.org/officeDocument/2006/relationships" xmlns:p="http://schemas.openxmlformats.org/presentationml/2006/main" userDrawn="1">
  <p:cSld name="2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541365"/>
      </p:ext>
    </p:extLst>
  </p:cSld>
  <p:clrMapOvr>
    <a:masterClrMapping/>
  </p:clrMapOvr>
  <p:transition spd="slow" advClick="0" advTm="4000">
    <p:comb/>
  </p:transition>
</p:sldLayout>
</file>

<file path=ppt/slideLayouts/slideLayout2607.xml><?xml version="1.0" encoding="utf-8"?>
<p:sldLayout xmlns:a="http://schemas.openxmlformats.org/drawingml/2006/main" xmlns:r="http://schemas.openxmlformats.org/officeDocument/2006/relationships" xmlns:p="http://schemas.openxmlformats.org/presentationml/2006/main" preserve="1" userDrawn="1">
  <p:cSld name="2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88391"/>
      </p:ext>
    </p:extLst>
  </p:cSld>
  <p:clrMapOvr>
    <a:masterClrMapping/>
  </p:clrMapOvr>
</p:sldLayout>
</file>

<file path=ppt/slideLayouts/slideLayout2608.xml><?xml version="1.0" encoding="utf-8"?>
<p:sldLayout xmlns:a="http://schemas.openxmlformats.org/drawingml/2006/main" xmlns:r="http://schemas.openxmlformats.org/officeDocument/2006/relationships" xmlns:p="http://schemas.openxmlformats.org/presentationml/2006/main" preserve="1" userDrawn="1">
  <p:cSld name="6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527172184"/>
      </p:ext>
    </p:extLst>
  </p:cSld>
  <p:clrMapOvr>
    <a:masterClrMapping/>
  </p:clrMapOvr>
</p:sldLayout>
</file>

<file path=ppt/slideLayouts/slideLayout2609.xml><?xml version="1.0" encoding="utf-8"?>
<p:sldLayout xmlns:a="http://schemas.openxmlformats.org/drawingml/2006/main" xmlns:r="http://schemas.openxmlformats.org/officeDocument/2006/relationships" xmlns:p="http://schemas.openxmlformats.org/presentationml/2006/main"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70138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194648"/>
      </p:ext>
    </p:extLst>
  </p:cSld>
  <p:clrMapOvr>
    <a:masterClrMapping/>
  </p:clrMapOvr>
  <p:timing>
    <p:tnLst>
      <p:par>
        <p:cTn id="1" dur="indefinite" restart="never" nodeType="tmRoot"/>
      </p:par>
    </p:tnLst>
  </p:timing>
</p:sldLayout>
</file>

<file path=ppt/slideLayouts/slideLayout2610.xml><?xml version="1.0" encoding="utf-8"?>
<p:sldLayout xmlns:a="http://schemas.openxmlformats.org/drawingml/2006/main" xmlns:r="http://schemas.openxmlformats.org/officeDocument/2006/relationships" xmlns:p="http://schemas.openxmlformats.org/presentationml/2006/main" userDrawn="1">
  <p:cSld name="3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877528170"/>
      </p:ext>
    </p:extLst>
  </p:cSld>
  <p:clrMapOvr>
    <a:masterClrMapping/>
  </p:clrMapOvr>
</p:sldLayout>
</file>

<file path=ppt/slideLayouts/slideLayout2611.xml><?xml version="1.0" encoding="utf-8"?>
<p:sldLayout xmlns:a="http://schemas.openxmlformats.org/drawingml/2006/main" xmlns:r="http://schemas.openxmlformats.org/officeDocument/2006/relationships" xmlns:p="http://schemas.openxmlformats.org/presentationml/2006/main" userDrawn="1">
  <p:cSld name="38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2024/10/29</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1204994233"/>
      </p:ext>
    </p:extLst>
  </p:cSld>
  <p:clrMapOvr>
    <a:masterClrMapping/>
  </p:clrMapOvr>
</p:sldLayout>
</file>

<file path=ppt/slideLayouts/slideLayout2612.xml><?xml version="1.0" encoding="utf-8"?>
<p:sldLayout xmlns:a="http://schemas.openxmlformats.org/drawingml/2006/main" xmlns:r="http://schemas.openxmlformats.org/officeDocument/2006/relationships" xmlns:p="http://schemas.openxmlformats.org/presentationml/2006/main" userDrawn="1">
  <p:cSld name="3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2024/10/29</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69608350"/>
      </p:ext>
    </p:extLst>
  </p:cSld>
  <p:clrMapOvr>
    <a:masterClrMapping/>
  </p:clrMapOvr>
</p:sldLayout>
</file>

<file path=ppt/slideLayouts/slideLayout2613.xml><?xml version="1.0" encoding="utf-8"?>
<p:sldLayout xmlns:a="http://schemas.openxmlformats.org/drawingml/2006/main" xmlns:r="http://schemas.openxmlformats.org/officeDocument/2006/relationships" xmlns:p="http://schemas.openxmlformats.org/presentationml/2006/main" userDrawn="1">
  <p:cSld name="3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2253976302"/>
      </p:ext>
    </p:extLst>
  </p:cSld>
  <p:clrMapOvr>
    <a:masterClrMapping/>
  </p:clrMapOvr>
</p:sldLayout>
</file>

<file path=ppt/slideLayouts/slideLayout2614.xml><?xml version="1.0" encoding="utf-8"?>
<p:sldLayout xmlns:a="http://schemas.openxmlformats.org/drawingml/2006/main" xmlns:r="http://schemas.openxmlformats.org/officeDocument/2006/relationships" xmlns:p="http://schemas.openxmlformats.org/presentationml/2006/main" userDrawn="1">
  <p:cSld name="3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787693986"/>
      </p:ext>
    </p:extLst>
  </p:cSld>
  <p:clrMapOvr>
    <a:masterClrMapping/>
  </p:clrMapOvr>
</p:sldLayout>
</file>

<file path=ppt/slideLayouts/slideLayout2615.xml><?xml version="1.0" encoding="utf-8"?>
<p:sldLayout xmlns:a="http://schemas.openxmlformats.org/drawingml/2006/main" xmlns:r="http://schemas.openxmlformats.org/officeDocument/2006/relationships" xmlns:p="http://schemas.openxmlformats.org/presentationml/2006/main" userDrawn="1">
  <p:cSld name="3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a:pPr defTabSz="456777">
                <a:defRPr/>
              </a:pPr>
              <a:t>2024/10/29</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79562400"/>
      </p:ext>
    </p:extLst>
  </p:cSld>
  <p:clrMapOvr>
    <a:masterClrMapping/>
  </p:clrMapOvr>
</p:sldLayout>
</file>

<file path=ppt/slideLayouts/slideLayout2616.xml><?xml version="1.0" encoding="utf-8"?>
<p:sldLayout xmlns:a="http://schemas.openxmlformats.org/drawingml/2006/main" xmlns:r="http://schemas.openxmlformats.org/officeDocument/2006/relationships" xmlns:p="http://schemas.openxmlformats.org/presentationml/2006/main" userDrawn="1">
  <p:cSld name="3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755795380"/>
      </p:ext>
    </p:extLst>
  </p:cSld>
  <p:clrMapOvr>
    <a:masterClrMapping/>
  </p:clrMapOvr>
</p:sldLayout>
</file>

<file path=ppt/slideLayouts/slideLayout2617.xml><?xml version="1.0" encoding="utf-8"?>
<p:sldLayout xmlns:a="http://schemas.openxmlformats.org/drawingml/2006/main" xmlns:r="http://schemas.openxmlformats.org/officeDocument/2006/relationships" xmlns:p="http://schemas.openxmlformats.org/presentationml/2006/main" userDrawn="1">
  <p:cSld name="39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2024/10/29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4247773889"/>
      </p:ext>
    </p:extLst>
  </p:cSld>
  <p:clrMapOvr>
    <a:masterClrMapping/>
  </p:clrMapOvr>
</p:sldLayout>
</file>

<file path=ppt/slideLayouts/slideLayout2618.xml><?xml version="1.0" encoding="utf-8"?>
<p:sldLayout xmlns:a="http://schemas.openxmlformats.org/drawingml/2006/main" xmlns:r="http://schemas.openxmlformats.org/officeDocument/2006/relationships" xmlns:p="http://schemas.openxmlformats.org/presentationml/2006/main" userDrawn="1">
  <p:cSld name="3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1232016199"/>
      </p:ext>
    </p:extLst>
  </p:cSld>
  <p:clrMapOvr>
    <a:masterClrMapping/>
  </p:clrMapOvr>
</p:sldLayout>
</file>

<file path=ppt/slideLayouts/slideLayout2619.xml><?xml version="1.0" encoding="utf-8"?>
<p:sldLayout xmlns:a="http://schemas.openxmlformats.org/drawingml/2006/main" xmlns:r="http://schemas.openxmlformats.org/officeDocument/2006/relationships" xmlns:p="http://schemas.openxmlformats.org/presentationml/2006/main" preserve="1" userDrawn="1">
  <p:cSld name="3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1214918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51414"/>
      </p:ext>
    </p:extLst>
  </p:cSld>
  <p:clrMapOvr>
    <a:masterClrMapping/>
  </p:clrMapOvr>
  <p:timing>
    <p:tnLst>
      <p:par>
        <p:cTn id="1" dur="indefinite" restart="never" nodeType="tmRoot"/>
      </p:par>
    </p:tnLst>
  </p:timing>
</p:sldLayout>
</file>

<file path=ppt/slideLayouts/slideLayout2620.xml><?xml version="1.0" encoding="utf-8"?>
<p:sldLayout xmlns:a="http://schemas.openxmlformats.org/drawingml/2006/main" xmlns:r="http://schemas.openxmlformats.org/officeDocument/2006/relationships" xmlns:p="http://schemas.openxmlformats.org/presentationml/2006/main" preserve="1" userDrawn="1">
  <p:cSld name="39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69151594"/>
      </p:ext>
    </p:extLst>
  </p:cSld>
  <p:clrMapOvr>
    <a:masterClrMapping/>
  </p:clrMapOvr>
</p:sldLayout>
</file>

<file path=ppt/slideLayouts/slideLayout2621.xml><?xml version="1.0" encoding="utf-8"?>
<p:sldLayout xmlns:a="http://schemas.openxmlformats.org/drawingml/2006/main" xmlns:r="http://schemas.openxmlformats.org/officeDocument/2006/relationships" xmlns:p="http://schemas.openxmlformats.org/presentationml/2006/main" preserve="1" userDrawn="1">
  <p:cSld name="39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974323797"/>
      </p:ext>
    </p:extLst>
  </p:cSld>
  <p:clrMapOvr>
    <a:masterClrMapping/>
  </p:clrMapOvr>
</p:sldLayout>
</file>

<file path=ppt/slideLayouts/slideLayout2622.xml><?xml version="1.0" encoding="utf-8"?>
<p:sldLayout xmlns:a="http://schemas.openxmlformats.org/drawingml/2006/main" xmlns:r="http://schemas.openxmlformats.org/officeDocument/2006/relationships" xmlns:p="http://schemas.openxmlformats.org/presentationml/2006/main" preserve="1" userDrawn="1">
  <p:cSld name="39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279371489"/>
      </p:ext>
    </p:extLst>
  </p:cSld>
  <p:clrMapOvr>
    <a:masterClrMapping/>
  </p:clrMapOvr>
</p:sldLayout>
</file>

<file path=ppt/slideLayouts/slideLayout2623.xml><?xml version="1.0" encoding="utf-8"?>
<p:sldLayout xmlns:a="http://schemas.openxmlformats.org/drawingml/2006/main" xmlns:r="http://schemas.openxmlformats.org/officeDocument/2006/relationships" xmlns:p="http://schemas.openxmlformats.org/presentationml/2006/main" preserve="1" userDrawn="1">
  <p:cSld name="39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24014709"/>
      </p:ext>
    </p:extLst>
  </p:cSld>
  <p:clrMapOvr>
    <a:masterClrMapping/>
  </p:clrMapOvr>
</p:sldLayout>
</file>

<file path=ppt/slideLayouts/slideLayout2624.xml><?xml version="1.0" encoding="utf-8"?>
<p:sldLayout xmlns:a="http://schemas.openxmlformats.org/drawingml/2006/main" xmlns:r="http://schemas.openxmlformats.org/officeDocument/2006/relationships" xmlns:p="http://schemas.openxmlformats.org/presentationml/2006/main" preserve="1" userDrawn="1">
  <p:cSld name="39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05453475"/>
      </p:ext>
    </p:extLst>
  </p:cSld>
  <p:clrMapOvr>
    <a:masterClrMapping/>
  </p:clrMapOvr>
</p:sldLayout>
</file>

<file path=ppt/slideLayouts/slideLayout2625.xml><?xml version="1.0" encoding="utf-8"?>
<p:sldLayout xmlns:a="http://schemas.openxmlformats.org/drawingml/2006/main" xmlns:r="http://schemas.openxmlformats.org/officeDocument/2006/relationships" xmlns:p="http://schemas.openxmlformats.org/presentationml/2006/main" userDrawn="1">
  <p:cSld name="3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3757699330"/>
      </p:ext>
    </p:extLst>
  </p:cSld>
  <p:clrMapOvr>
    <a:masterClrMapping/>
  </p:clrMapOvr>
</p:sldLayout>
</file>

<file path=ppt/slideLayouts/slideLayout2626.xml><?xml version="1.0" encoding="utf-8"?>
<p:sldLayout xmlns:a="http://schemas.openxmlformats.org/drawingml/2006/main" xmlns:r="http://schemas.openxmlformats.org/officeDocument/2006/relationships" xmlns:p="http://schemas.openxmlformats.org/presentationml/2006/main" userDrawn="1">
  <p:cSld name="3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89340873"/>
      </p:ext>
    </p:extLst>
  </p:cSld>
  <p:clrMapOvr>
    <a:masterClrMapping/>
  </p:clrMapOvr>
</p:sldLayout>
</file>

<file path=ppt/slideLayouts/slideLayout2627.xml><?xml version="1.0" encoding="utf-8"?>
<p:sldLayout xmlns:a="http://schemas.openxmlformats.org/drawingml/2006/main" xmlns:r="http://schemas.openxmlformats.org/officeDocument/2006/relationships" xmlns:p="http://schemas.openxmlformats.org/presentationml/2006/main" userDrawn="1">
  <p:cSld name="4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903129064"/>
      </p:ext>
    </p:extLst>
  </p:cSld>
  <p:clrMapOvr>
    <a:masterClrMapping/>
  </p:clrMapOvr>
</p:sldLayout>
</file>

<file path=ppt/slideLayouts/slideLayout2628.xml><?xml version="1.0" encoding="utf-8"?>
<p:sldLayout xmlns:a="http://schemas.openxmlformats.org/drawingml/2006/main" xmlns:r="http://schemas.openxmlformats.org/officeDocument/2006/relationships" xmlns:p="http://schemas.openxmlformats.org/presentationml/2006/main" userDrawn="1">
  <p:cSld name="4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31962289"/>
      </p:ext>
    </p:extLst>
  </p:cSld>
  <p:clrMapOvr>
    <a:masterClrMapping/>
  </p:clrMapOvr>
</p:sldLayout>
</file>

<file path=ppt/slideLayouts/slideLayout2629.xml><?xml version="1.0" encoding="utf-8"?>
<p:sldLayout xmlns:a="http://schemas.openxmlformats.org/drawingml/2006/main" xmlns:r="http://schemas.openxmlformats.org/officeDocument/2006/relationships" xmlns:p="http://schemas.openxmlformats.org/presentationml/2006/main" userDrawn="1">
  <p:cSld name="4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2729697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8480330"/>
      </p:ext>
    </p:extLst>
  </p:cSld>
  <p:clrMapOvr>
    <a:masterClrMapping/>
  </p:clrMapOvr>
  <p:timing>
    <p:tnLst>
      <p:par>
        <p:cTn id="1" dur="indefinite" restart="never" nodeType="tmRoot"/>
      </p:par>
    </p:tnLst>
  </p:timing>
</p:sldLayout>
</file>

<file path=ppt/slideLayouts/slideLayout2630.xml><?xml version="1.0" encoding="utf-8"?>
<p:sldLayout xmlns:a="http://schemas.openxmlformats.org/drawingml/2006/main" xmlns:r="http://schemas.openxmlformats.org/officeDocument/2006/relationships" xmlns:p="http://schemas.openxmlformats.org/presentationml/2006/main" userDrawn="1">
  <p:cSld name="4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133442589"/>
      </p:ext>
    </p:extLst>
  </p:cSld>
  <p:clrMapOvr>
    <a:masterClrMapping/>
  </p:clrMapOvr>
</p:sldLayout>
</file>

<file path=ppt/slideLayouts/slideLayout2631.xml><?xml version="1.0" encoding="utf-8"?>
<p:sldLayout xmlns:a="http://schemas.openxmlformats.org/drawingml/2006/main" xmlns:r="http://schemas.openxmlformats.org/officeDocument/2006/relationships" xmlns:p="http://schemas.openxmlformats.org/presentationml/2006/main" userDrawn="1">
  <p:cSld name="4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385397863"/>
      </p:ext>
    </p:extLst>
  </p:cSld>
  <p:clrMapOvr>
    <a:masterClrMapping/>
  </p:clrMapOvr>
</p:sldLayout>
</file>

<file path=ppt/slideLayouts/slideLayout2632.xml><?xml version="1.0" encoding="utf-8"?>
<p:sldLayout xmlns:a="http://schemas.openxmlformats.org/drawingml/2006/main" xmlns:r="http://schemas.openxmlformats.org/officeDocument/2006/relationships" xmlns:p="http://schemas.openxmlformats.org/presentationml/2006/main" userDrawn="1">
  <p:cSld name="4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40392066"/>
      </p:ext>
    </p:extLst>
  </p:cSld>
  <p:clrMapOvr>
    <a:masterClrMapping/>
  </p:clrMapOvr>
</p:sldLayout>
</file>

<file path=ppt/slideLayouts/slideLayout2633.xml><?xml version="1.0" encoding="utf-8"?>
<p:sldLayout xmlns:a="http://schemas.openxmlformats.org/drawingml/2006/main" xmlns:r="http://schemas.openxmlformats.org/officeDocument/2006/relationships" xmlns:p="http://schemas.openxmlformats.org/presentationml/2006/main" userDrawn="1">
  <p:cSld name="4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3634201811"/>
      </p:ext>
    </p:extLst>
  </p:cSld>
  <p:clrMapOvr>
    <a:masterClrMapping/>
  </p:clrMapOvr>
</p:sldLayout>
</file>

<file path=ppt/slideLayouts/slideLayout2634.xml><?xml version="1.0" encoding="utf-8"?>
<p:sldLayout xmlns:a="http://schemas.openxmlformats.org/drawingml/2006/main" xmlns:r="http://schemas.openxmlformats.org/officeDocument/2006/relationships" xmlns:p="http://schemas.openxmlformats.org/presentationml/2006/main" userDrawn="1">
  <p:cSld name="4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703853737"/>
      </p:ext>
    </p:extLst>
  </p:cSld>
  <p:clrMapOvr>
    <a:masterClrMapping/>
  </p:clrMapOvr>
</p:sldLayout>
</file>

<file path=ppt/slideLayouts/slideLayout2635.xml><?xml version="1.0" encoding="utf-8"?>
<p:sldLayout xmlns:a="http://schemas.openxmlformats.org/drawingml/2006/main" xmlns:r="http://schemas.openxmlformats.org/officeDocument/2006/relationships" xmlns:p="http://schemas.openxmlformats.org/presentationml/2006/main" userDrawn="1">
  <p:cSld name="4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2024/10/29</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2824641388"/>
      </p:ext>
    </p:extLst>
  </p:cSld>
  <p:clrMapOvr>
    <a:masterClrMapping/>
  </p:clrMapOvr>
</p:sldLayout>
</file>

<file path=ppt/slideLayouts/slideLayout2636.xml><?xml version="1.0" encoding="utf-8"?>
<p:sldLayout xmlns:a="http://schemas.openxmlformats.org/drawingml/2006/main" xmlns:r="http://schemas.openxmlformats.org/officeDocument/2006/relationships" xmlns:p="http://schemas.openxmlformats.org/presentationml/2006/main" userDrawn="1">
  <p:cSld name="4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540579354"/>
      </p:ext>
    </p:extLst>
  </p:cSld>
  <p:clrMapOvr>
    <a:masterClrMapping/>
  </p:clrMapOvr>
</p:sldLayout>
</file>

<file path=ppt/slideLayouts/slideLayout2637.xml><?xml version="1.0" encoding="utf-8"?>
<p:sldLayout xmlns:a="http://schemas.openxmlformats.org/drawingml/2006/main" xmlns:r="http://schemas.openxmlformats.org/officeDocument/2006/relationships" xmlns:p="http://schemas.openxmlformats.org/presentationml/2006/main" userDrawn="1">
  <p:cSld name="4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905166068"/>
      </p:ext>
    </p:extLst>
  </p:cSld>
  <p:clrMapOvr>
    <a:masterClrMapping/>
  </p:clrMapOvr>
</p:sldLayout>
</file>

<file path=ppt/slideLayouts/slideLayout2638.xml><?xml version="1.0" encoding="utf-8"?>
<p:sldLayout xmlns:a="http://schemas.openxmlformats.org/drawingml/2006/main" xmlns:r="http://schemas.openxmlformats.org/officeDocument/2006/relationships" xmlns:p="http://schemas.openxmlformats.org/presentationml/2006/main" userDrawn="1">
  <p:cSld name="4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650414497"/>
      </p:ext>
    </p:extLst>
  </p:cSld>
  <p:clrMapOvr>
    <a:masterClrMapping/>
  </p:clrMapOvr>
</p:sldLayout>
</file>

<file path=ppt/slideLayouts/slideLayout2639.xml><?xml version="1.0" encoding="utf-8"?>
<p:sldLayout xmlns:a="http://schemas.openxmlformats.org/drawingml/2006/main" xmlns:r="http://schemas.openxmlformats.org/officeDocument/2006/relationships" xmlns:p="http://schemas.openxmlformats.org/presentationml/2006/main" userDrawn="1">
  <p:cSld name="6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688246"/>
      </p:ext>
    </p:extLst>
  </p:cSld>
  <p:clrMapOvr>
    <a:masterClrMapping/>
  </p:clrMapOvr>
  <p:transition spd="slow" advClick="0" advTm="0">
    <p:rand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0049286"/>
      </p:ext>
    </p:extLst>
  </p:cSld>
  <p:clrMapOvr>
    <a:masterClrMapping/>
  </p:clrMapOvr>
  <p:timing>
    <p:tnLst>
      <p:par>
        <p:cTn id="1" dur="indefinite" restart="never" nodeType="tmRoot"/>
      </p:par>
    </p:tnLst>
  </p:timing>
</p:sldLayout>
</file>

<file path=ppt/slideLayouts/slideLayout2640.xml><?xml version="1.0" encoding="utf-8"?>
<p:sldLayout xmlns:a="http://schemas.openxmlformats.org/drawingml/2006/main" xmlns:r="http://schemas.openxmlformats.org/officeDocument/2006/relationships" xmlns:p="http://schemas.openxmlformats.org/presentationml/2006/main" userDrawn="1">
  <p:cSld name="4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1855739108"/>
      </p:ext>
    </p:extLst>
  </p:cSld>
  <p:clrMapOvr>
    <a:masterClrMapping/>
  </p:clrMapOvr>
</p:sldLayout>
</file>

<file path=ppt/slideLayouts/slideLayout2641.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34082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2642.xml><?xml version="1.0" encoding="utf-8"?>
<p:sldLayout xmlns:a="http://schemas.openxmlformats.org/drawingml/2006/main" xmlns:r="http://schemas.openxmlformats.org/officeDocument/2006/relationships" xmlns:p="http://schemas.openxmlformats.org/presentationml/2006/main" userDrawn="1">
  <p:cSld name="4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2024/10/29</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1927719626"/>
      </p:ext>
    </p:extLst>
  </p:cSld>
  <p:clrMapOvr>
    <a:masterClrMapping/>
  </p:clrMapOvr>
</p:sldLayout>
</file>

<file path=ppt/slideLayouts/slideLayout2643.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4980443"/>
      </p:ext>
    </p:extLst>
  </p:cSld>
  <p:clrMapOvr>
    <a:masterClrMapping/>
  </p:clrMapOvr>
  <p:transition spd="slow" advTm="3000"/>
</p:sldLayout>
</file>

<file path=ppt/slideLayouts/slideLayout2644.xml><?xml version="1.0" encoding="utf-8"?>
<p:sldLayout xmlns:a="http://schemas.openxmlformats.org/drawingml/2006/main" xmlns:r="http://schemas.openxmlformats.org/officeDocument/2006/relationships" xmlns:p="http://schemas.openxmlformats.org/presentationml/2006/main" userDrawn="1">
  <p:cSld name="4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09737592"/>
      </p:ext>
    </p:extLst>
  </p:cSld>
  <p:clrMapOvr>
    <a:masterClrMapping/>
  </p:clrMapOvr>
</p:sldLayout>
</file>

<file path=ppt/slideLayouts/slideLayout2645.xml><?xml version="1.0" encoding="utf-8"?>
<p:sldLayout xmlns:a="http://schemas.openxmlformats.org/drawingml/2006/main" xmlns:r="http://schemas.openxmlformats.org/officeDocument/2006/relationships" xmlns:p="http://schemas.openxmlformats.org/presentationml/2006/main" userDrawn="1">
  <p:cSld name="4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2266143467"/>
      </p:ext>
    </p:extLst>
  </p:cSld>
  <p:clrMapOvr>
    <a:masterClrMapping/>
  </p:clrMapOvr>
</p:sldLayout>
</file>

<file path=ppt/slideLayouts/slideLayout2646.xml><?xml version="1.0" encoding="utf-8"?>
<p:sldLayout xmlns:a="http://schemas.openxmlformats.org/drawingml/2006/main" xmlns:r="http://schemas.openxmlformats.org/officeDocument/2006/relationships" xmlns:p="http://schemas.openxmlformats.org/presentationml/2006/main" userDrawn="1">
  <p:cSld name="6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2024/10/29</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77677305"/>
      </p:ext>
    </p:extLst>
  </p:cSld>
  <p:clrMapOvr>
    <a:masterClrMapping/>
  </p:clrMapOvr>
  <p:transition spd="slow" advTm="3000">
    <p:random/>
  </p:transition>
</p:sldLayout>
</file>

<file path=ppt/slideLayouts/slideLayout2647.xml><?xml version="1.0" encoding="utf-8"?>
<p:sldLayout xmlns:a="http://schemas.openxmlformats.org/drawingml/2006/main" xmlns:r="http://schemas.openxmlformats.org/officeDocument/2006/relationships" xmlns:p="http://schemas.openxmlformats.org/presentationml/2006/main" userDrawn="1">
  <p:cSld name="4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99218323"/>
      </p:ext>
    </p:extLst>
  </p:cSld>
  <p:clrMapOvr>
    <a:masterClrMapping/>
  </p:clrMapOvr>
</p:sldLayout>
</file>

<file path=ppt/slideLayouts/slideLayout26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4104180"/>
      </p:ext>
    </p:extLst>
  </p:cSld>
  <p:clrMapOvr>
    <a:masterClrMapping/>
  </p:clrMapOvr>
</p:sldLayout>
</file>

<file path=ppt/slideLayouts/slideLayout26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828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5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769288"/>
      </p:ext>
    </p:extLst>
  </p:cSld>
  <p:clrMapOvr>
    <a:masterClrMapping/>
  </p:clrMapOvr>
  <p:timing>
    <p:tnLst>
      <p:par>
        <p:cTn id="1" dur="indefinite" restart="never" nodeType="tmRoot"/>
      </p:par>
    </p:tnLst>
  </p:timing>
</p:sldLayout>
</file>

<file path=ppt/slideLayouts/slideLayout26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2895820"/>
      </p:ext>
    </p:extLst>
  </p:cSld>
  <p:clrMapOvr>
    <a:masterClrMapping/>
  </p:clrMapOvr>
</p:sldLayout>
</file>

<file path=ppt/slideLayouts/slideLayout26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10/29/2024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625911"/>
      </p:ext>
    </p:extLst>
  </p:cSld>
  <p:clrMapOvr>
    <a:masterClrMapping/>
  </p:clrMapOvr>
</p:sldLayout>
</file>

<file path=ppt/slideLayouts/slideLayout26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FA4386-A195-4990-B60D-8F0D8BCB2A7B}" type="datetimeFigureOut">
              <a:rPr lang="en-US" smtClean="0">
                <a:solidFill>
                  <a:prstClr val="black">
                    <a:tint val="75000"/>
                  </a:prstClr>
                </a:solidFill>
              </a:rPr>
              <a:pPr/>
              <a:t>10/29/2024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5050206"/>
      </p:ext>
    </p:extLst>
  </p:cSld>
  <p:clrMapOvr>
    <a:masterClrMapping/>
  </p:clrMapOvr>
</p:sldLayout>
</file>

<file path=ppt/slideLayouts/slideLayout26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FA4386-A195-4990-B60D-8F0D8BCB2A7B}" type="datetimeFigureOut">
              <a:rPr lang="en-US" smtClean="0">
                <a:solidFill>
                  <a:prstClr val="black">
                    <a:tint val="75000"/>
                  </a:prstClr>
                </a:solidFill>
              </a:rPr>
              <a:pPr/>
              <a:t>10/29/2024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2377126"/>
      </p:ext>
    </p:extLst>
  </p:cSld>
  <p:clrMapOvr>
    <a:masterClrMapping/>
  </p:clrMapOvr>
</p:sldLayout>
</file>

<file path=ppt/slideLayouts/slideLayout26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4386-A195-4990-B60D-8F0D8BCB2A7B}" type="datetimeFigureOut">
              <a:rPr lang="en-US" smtClean="0">
                <a:solidFill>
                  <a:prstClr val="black">
                    <a:tint val="75000"/>
                  </a:prstClr>
                </a:solidFill>
              </a:rPr>
              <a:pPr/>
              <a:t>10/29/2024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7411217"/>
      </p:ext>
    </p:extLst>
  </p:cSld>
  <p:clrMapOvr>
    <a:masterClrMapping/>
  </p:clrMapOvr>
</p:sldLayout>
</file>

<file path=ppt/slideLayouts/slideLayout26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10/29/2024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6691454"/>
      </p:ext>
    </p:extLst>
  </p:cSld>
  <p:clrMapOvr>
    <a:masterClrMapping/>
  </p:clrMapOvr>
</p:sldLayout>
</file>

<file path=ppt/slideLayouts/slideLayout26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solidFill>
                  <a:prstClr val="black">
                    <a:tint val="75000"/>
                  </a:prstClr>
                </a:solidFill>
              </a:rPr>
              <a:pPr/>
              <a:t>10/29/2024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500977"/>
      </p:ext>
    </p:extLst>
  </p:cSld>
  <p:clrMapOvr>
    <a:masterClrMapping/>
  </p:clrMapOvr>
</p:sldLayout>
</file>

<file path=ppt/slideLayouts/slideLayout26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368699"/>
      </p:ext>
    </p:extLst>
  </p:cSld>
  <p:clrMapOvr>
    <a:masterClrMapping/>
  </p:clrMapOvr>
</p:sldLayout>
</file>

<file path=ppt/slideLayouts/slideLayout26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FA4386-A195-4990-B60D-8F0D8BCB2A7B}"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8641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6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6054171"/>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6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6428476"/>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6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1391017"/>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6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4781611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13310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0433037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2127553"/>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995650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612117"/>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3431652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076393"/>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798951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887365"/>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067690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40604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61473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5116636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019742"/>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81604"/>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6637942"/>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5965886"/>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63467357"/>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9810591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9373440"/>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18547060"/>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91944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4336101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984652"/>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0551620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7053139"/>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242057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16935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866112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6362342"/>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3873025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1362511"/>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2024/10/29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19894357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0FA4386-A195-4990-B60D-8F0D8BCB2A7B}" type="datetimeFigureOut">
              <a:rPr lang="en-US" smtClean="0"/>
              <a:t>10/29/2024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221176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6198793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9840941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0338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305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92286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1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8608593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1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05249139"/>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6184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1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5696596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18941581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571985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10149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81490689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424477"/>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1221117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146715"/>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76701884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4001663"/>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42606975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885226"/>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4264924"/>
      </p:ext>
    </p:extLst>
  </p:cSld>
  <p:clrMapOvr>
    <a:masterClrMapping/>
  </p:clrMapOvr>
  <p:transition spd="slow" advTm="3000"/>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7646513"/>
      </p:ext>
    </p:extLst>
  </p:cSld>
  <p:clrMapOvr>
    <a:masterClrMapping/>
  </p:clrMapOvr>
  <p:transition spd="slow" advTm="300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2024/10/29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2817269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924071"/>
      </p:ext>
    </p:extLst>
  </p:cSld>
  <p:clrMapOvr>
    <a:masterClrMapping/>
  </p:clrMapOvr>
  <p:transition spd="slow" advTm="3000"/>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3608696"/>
      </p:ext>
    </p:extLst>
  </p:cSld>
  <p:clrMapOvr>
    <a:masterClrMapping/>
  </p:clrMapOvr>
  <p:transition spd="slow" advTm="3000"/>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74669861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788112"/>
      </p:ext>
    </p:extLst>
  </p:cSld>
  <p:clrMapOvr>
    <a:masterClrMapping/>
  </p:clrMapOvr>
  <p:transition spd="slow" advTm="3000"/>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128081"/>
      </p:ext>
    </p:extLst>
  </p:cSld>
  <p:clrMapOvr>
    <a:masterClrMapping/>
  </p:clrMapOvr>
  <p:transition spd="slow" advTm="3000"/>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7513337"/>
      </p:ext>
    </p:extLst>
  </p:cSld>
  <p:clrMapOvr>
    <a:masterClrMapping/>
  </p:clrMapOvr>
  <p:transition spd="slow" advTm="3000"/>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1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427005773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2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2024/10/29</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339734780"/>
      </p:ext>
    </p:extLst>
  </p:cSld>
  <p:clrMapOvr>
    <a:masterClrMapping/>
  </p:clrMapOvr>
  <p:transition spd="slow" advTm="3000">
    <p:rand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33558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300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79563115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99978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79561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17483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71413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78205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28737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10423998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6634211"/>
      </p:ext>
    </p:extLst>
  </p:cSld>
  <p:clrMapOvr>
    <a:masterClrMapping/>
  </p:clrMapOvr>
  <p:transition spd="slow" advTm="3000"/>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114213"/>
      </p:ext>
    </p:extLst>
  </p:cSld>
  <p:clrMapOvr>
    <a:masterClrMapping/>
  </p:clrMapOvr>
  <p:transition spd="slow" advTm="3000"/>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891582"/>
      </p:ext>
    </p:extLst>
  </p:cSld>
  <p:clrMapOvr>
    <a:masterClrMapping/>
  </p:clrMapOvr>
  <p:transition spd="slow" advTm="300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43679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2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572706"/>
      </p:ext>
    </p:extLst>
  </p:cSld>
  <p:clrMapOvr>
    <a:masterClrMapping/>
  </p:clrMapOvr>
  <p:transition spd="slow" advTm="3000"/>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157882011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38354"/>
      </p:ext>
    </p:extLst>
  </p:cSld>
  <p:clrMapOvr>
    <a:masterClrMapping/>
  </p:clrMapOvr>
  <p:transition spd="slow" advTm="3000"/>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3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547855"/>
      </p:ext>
    </p:extLst>
  </p:cSld>
  <p:clrMapOvr>
    <a:masterClrMapping/>
  </p:clrMapOvr>
  <p:transition spd="slow" advTm="3000"/>
</p:sldLayout>
</file>

<file path=ppt/slideLayouts/slideLayout344.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7844021"/>
      </p:ext>
    </p:extLst>
  </p:cSld>
  <p:clrMapOvr>
    <a:masterClrMapping/>
  </p:clrMapOvr>
  <p:transition spd="slow" advTm="3000"/>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238606558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2024/10/29</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3693661121"/>
      </p:ext>
    </p:extLst>
  </p:cSld>
  <p:clrMapOvr>
    <a:masterClrMapping/>
  </p:clrMapOvr>
  <p:transition spd="slow" advTm="3000">
    <p:random/>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77286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29023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3214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23143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900813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53193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334114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19722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40905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1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125708243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295319"/>
      </p:ext>
    </p:extLst>
  </p:cSld>
  <p:clrMapOvr>
    <a:masterClrMapping/>
  </p:clrMapOvr>
  <p:transition spd="slow" advTm="3000"/>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082172"/>
      </p:ext>
    </p:extLst>
  </p:cSld>
  <p:clrMapOvr>
    <a:masterClrMapping/>
  </p:clrMapOvr>
  <p:transition spd="slow" advTm="3000"/>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045740"/>
      </p:ext>
    </p:extLst>
  </p:cSld>
  <p:clrMapOvr>
    <a:masterClrMapping/>
  </p:clrMapOvr>
  <p:transition spd="slow" advTm="3000"/>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522526"/>
      </p:ext>
    </p:extLst>
  </p:cSld>
  <p:clrMapOvr>
    <a:masterClrMapping/>
  </p:clrMapOvr>
  <p:transition spd="slow" advTm="300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83039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25456767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4109956"/>
      </p:ext>
    </p:extLst>
  </p:cSld>
  <p:clrMapOvr>
    <a:masterClrMapping/>
  </p:clrMapOvr>
  <p:transition spd="slow" advTm="3000"/>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773005"/>
      </p:ext>
    </p:extLst>
  </p:cSld>
  <p:clrMapOvr>
    <a:masterClrMapping/>
  </p:clrMapOvr>
  <p:transition spd="slow" advTm="3000"/>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2629162"/>
      </p:ext>
    </p:extLst>
  </p:cSld>
  <p:clrMapOvr>
    <a:masterClrMapping/>
  </p:clrMapOvr>
  <p:transition spd="slow" advTm="3000"/>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D3651C4A-636C-43D5-8F45-9B7FA68B1021}"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0CB755A3-A002-406D-A30A-EA229C631C3C}" type="slidenum">
              <a:rPr lang="zh-CN" altLang="en-US"/>
              <a:pPr defTabSz="457200">
                <a:defRPr/>
              </a:pPr>
              <a:t>‹#›</a:t>
            </a:fld>
            <a:endParaRPr lang="zh-CN" altLang="en-US"/>
          </a:p>
        </p:txBody>
      </p:sp>
    </p:spTree>
    <p:extLst>
      <p:ext uri="{BB962C8B-B14F-4D97-AF65-F5344CB8AC3E}">
        <p14:creationId xmlns:p14="http://schemas.microsoft.com/office/powerpoint/2010/main" val="1192648124"/>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422852A1-82BC-420A-A8F1-ADF75FD23FF1}" type="datetimeFigureOut">
              <a:rPr lang="zh-CN" altLang="en-US"/>
              <a:pPr defTabSz="457200">
                <a:defRPr/>
              </a:pPr>
              <a:t>2024/10/29</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457200">
              <a:defRPr/>
            </a:pPr>
            <a:fld id="{8DEF1F46-8D2F-4052-9F6A-08F3809E54A5}" type="slidenum">
              <a:rPr lang="zh-CN" altLang="en-US"/>
              <a:pPr defTabSz="457200">
                <a:defRPr/>
              </a:pPr>
              <a:t>‹#›</a:t>
            </a:fld>
            <a:endParaRPr lang="zh-CN" altLang="en-US"/>
          </a:p>
        </p:txBody>
      </p:sp>
    </p:spTree>
    <p:extLst>
      <p:ext uri="{BB962C8B-B14F-4D97-AF65-F5344CB8AC3E}">
        <p14:creationId xmlns:p14="http://schemas.microsoft.com/office/powerpoint/2010/main" val="1222898207"/>
      </p:ext>
    </p:extLst>
  </p:cSld>
  <p:clrMapOvr>
    <a:masterClrMapping/>
  </p:clrMapOvr>
  <p:transition spd="slow" advTm="3000">
    <p:random/>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573486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6539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18162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0907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190287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08232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46767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49097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040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9F37422E-C080-45AE-A171-86F1DA5412CB}"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C6813B9-9666-40E6-9203-AE5DBA65578F}" type="slidenum">
              <a:rPr lang="zh-CN" altLang="en-US"/>
              <a:pPr defTabSz="457200">
                <a:defRPr/>
              </a:pPr>
              <a:t>‹#›</a:t>
            </a:fld>
            <a:endParaRPr lang="zh-CN" altLang="en-US"/>
          </a:p>
        </p:txBody>
      </p:sp>
    </p:spTree>
    <p:extLst>
      <p:ext uri="{BB962C8B-B14F-4D97-AF65-F5344CB8AC3E}">
        <p14:creationId xmlns:p14="http://schemas.microsoft.com/office/powerpoint/2010/main" val="289649666"/>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a:defRPr/>
            </a:pPr>
            <a:fld id="{2BCC7A12-A6F8-4B29-B1F6-EFE54D85C9A3}" type="datetimeFigureOut">
              <a:rPr lang="zh-CN" altLang="en-US">
                <a:solidFill>
                  <a:prstClr val="black">
                    <a:tint val="75000"/>
                  </a:prstClr>
                </a:solidFill>
              </a:rPr>
              <a:pPr defTabSz="457200">
                <a:defRPr/>
              </a:pPr>
              <a:t>2024/10/29</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a:defRPr/>
            </a:pPr>
            <a:fld id="{18CB745E-AF92-4B82-9391-130056807CE7}" type="slidenum">
              <a:rPr lang="zh-CN" altLang="en-US">
                <a:solidFill>
                  <a:srgbClr val="5FCBEF"/>
                </a:solidFill>
              </a:rPr>
              <a:pPr defTabSz="457200">
                <a:defRPr/>
              </a:pPr>
              <a:t>‹#›</a:t>
            </a:fld>
            <a:endParaRPr lang="zh-CN" altLang="en-US">
              <a:solidFill>
                <a:srgbClr val="5FCBEF"/>
              </a:solidFill>
            </a:endParaRPr>
          </a:p>
        </p:txBody>
      </p:sp>
    </p:spTree>
    <p:extLst>
      <p:ext uri="{BB962C8B-B14F-4D97-AF65-F5344CB8AC3E}">
        <p14:creationId xmlns:p14="http://schemas.microsoft.com/office/powerpoint/2010/main" val="3496690667"/>
      </p:ext>
    </p:extLst>
  </p:cSld>
  <p:clrMapOvr>
    <a:masterClrMapping/>
  </p:clrMapOvr>
  <p:transition spd="slow" advTm="3000">
    <p:random/>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91916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37800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53683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0160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0489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35589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08541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16997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420603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526827651"/>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685580"/>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467147"/>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630666"/>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551601"/>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135327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1975463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6779617"/>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196548"/>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111160"/>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32309"/>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993389"/>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85697"/>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7370966"/>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433336"/>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680114"/>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12676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FA4386-A195-4990-B60D-8F0D8BCB2A7B}"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228305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25893438"/>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16016"/>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116161"/>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649344"/>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468980"/>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876580"/>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12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1918411"/>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5351531"/>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2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68288409"/>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2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46780891"/>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2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727191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8203148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3731830"/>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268282"/>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4431270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763332"/>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3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08330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3689"/>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3189961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619915"/>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3656141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6067298"/>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413008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0677136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6233915"/>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1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8852865"/>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00127973"/>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227245"/>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908567"/>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8871587"/>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9239888"/>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6373650"/>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9693137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828863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794666"/>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4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203559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805583"/>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93204379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462746"/>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55405341"/>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091911"/>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8471335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905328"/>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2024/10/29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8889629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782982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8655333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67965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4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39078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31434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3096571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4563955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423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9630210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513834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24500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3370889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53985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84124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4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063333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37246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39168615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2174503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09372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5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56426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4630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644971"/>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339540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657289"/>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071732"/>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360026"/>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7741550"/>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540353"/>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217914"/>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118999"/>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0866533"/>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098920"/>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5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66086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cs typeface="Arial" panose="020B0604020202020204" pitchFamily="34" charset="0"/>
              </a:rPr>
              <a:pPr/>
              <a:t>2024/10/29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cs typeface="Arial" panose="020B0604020202020204" pitchFamily="34" charset="0"/>
              </a:rPr>
              <a:pPr/>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21494452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5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714410"/>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432205"/>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17976"/>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8988843"/>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0512238"/>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834363"/>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183394"/>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556406"/>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346181"/>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preserve="1" userDrawn="1">
  <p:cSld name="16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050620"/>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58404219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6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99062371"/>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6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4256639"/>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6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33211578"/>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090968"/>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0150003"/>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3842439"/>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293662738"/>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771570"/>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5028799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14766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93845281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userDrawn="1">
  <p:cSld name="1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62001793"/>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654023"/>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40592827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578037"/>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6012219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456996"/>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preserve="1" userDrawn="1">
  <p:cSld name="1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667853"/>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1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341016"/>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77812280"/>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600408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FA4386-A195-4990-B60D-8F0D8BCB2A7B}" type="datetimeFigureOut">
              <a:rPr lang="en-US" smtClean="0"/>
              <a:t>10/29/2024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370302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cs typeface="Arial" panose="020B0604020202020204" pitchFamily="34" charset="0"/>
              </a:rPr>
              <a:pPr>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1872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72805468"/>
      </p:ext>
    </p:extLst>
  </p:cSld>
  <p:clrMapOvr>
    <a:masterClrMapping/>
  </p:clrMapOvr>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49590273"/>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234609"/>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1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8043121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572545"/>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40840043"/>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840378"/>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8881768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451467"/>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920099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152012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8210373"/>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7946268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911288"/>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cs typeface="Arial" panose="020B0604020202020204" pitchFamily="34" charset="0"/>
              </a:rPr>
              <a:pPr defTabSz="914377"/>
              <a:t>2024/10/29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229978284"/>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5176525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7994738"/>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5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32476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040681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7539097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2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188741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1360078"/>
      </p:ext>
    </p:extLst>
  </p:cSld>
  <p:clrMapOvr>
    <a:masterClrMapping/>
  </p:clrMapOvr>
  <p:transition spd="slow" advTm="3000">
    <p:random/>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5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0000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1.xml><?xml version="1.0" encoding="utf-8"?>
<p:sldLayout xmlns:a="http://schemas.openxmlformats.org/drawingml/2006/main" xmlns:r="http://schemas.openxmlformats.org/officeDocument/2006/relationships" xmlns:p="http://schemas.openxmlformats.org/presentationml/2006/main" userDrawn="1">
  <p:cSld name="2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2024/10/29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61231164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userDrawn="1">
  <p:cSld name="2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8209159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73755"/>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901998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170627"/>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2397546"/>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659304"/>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525743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1564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83177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1290837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119259"/>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24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210337"/>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2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5343059"/>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24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00524441"/>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25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07194614"/>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25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86644210"/>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25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6271625"/>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25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02483354"/>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2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7015015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270675"/>
      </p:ext>
    </p:extLst>
  </p:cSld>
  <p:clrMapOvr>
    <a:masterClrMapping/>
  </p:clrMapOvr>
  <p:transition spd="slow" advClick="0" advTm="4000">
    <p:comb/>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2539450"/>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2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29301959"/>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216458"/>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2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7940692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944155"/>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2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3338692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104788"/>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2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8785205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604704"/>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preserve="1" userDrawn="1">
  <p:cSld name="25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87767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56613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26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0410269"/>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26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24521369"/>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26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0635356"/>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26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90861739"/>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26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6680740"/>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26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6274941"/>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2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1858411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688914"/>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5800411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50165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093745129"/>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2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6590462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483786"/>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userDrawn="1">
  <p:cSld name="2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28857468"/>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573547"/>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userDrawn="1">
  <p:cSld name="2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00061746"/>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838471"/>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27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cs typeface="Arial" panose="020B0604020202020204" pitchFamily="34" charset="0"/>
              </a:rPr>
              <a:pPr defTabSz="457200"/>
              <a:t>2024/10/29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cs typeface="Arial" panose="020B0604020202020204" pitchFamily="34" charset="0"/>
              </a:rPr>
              <a:pPr defTabSz="4572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391177753"/>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2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879403145"/>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642405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5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00375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fld id="{4753F6B7-A8A0-46ED-9730-F8B03403CB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8924480"/>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364546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2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3387496980"/>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2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600619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5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3637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4.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cs typeface="Arial" panose="020B0604020202020204" pitchFamily="34" charset="0"/>
              </a:rPr>
              <a:pPr defTabSz="457200">
                <a:defRPr/>
              </a:pPr>
              <a:t>2024/10/29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cs typeface="Arial" panose="020B0604020202020204" pitchFamily="34" charset="0"/>
              </a:rPr>
              <a:pPr defTabSz="4572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4272015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152411"/>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5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3761565"/>
      </p:ext>
    </p:extLst>
  </p:cSld>
  <p:clrMapOvr>
    <a:masterClrMapping/>
  </p:clrMapOvr>
  <p:transition spd="slow" advTm="3000">
    <p:random/>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29616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50380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8880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34701479"/>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49654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07769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41111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21812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467088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5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1682923"/>
      </p:ext>
    </p:extLst>
  </p:cSld>
  <p:clrMapOvr>
    <a:masterClrMapping/>
  </p:clrMapOvr>
  <p:transition spd="slow" advTm="3000">
    <p:random/>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160708"/>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879886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955061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23292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2024/10/29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25425035"/>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84515"/>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06798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28205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67848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908907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1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365268"/>
      </p:ext>
    </p:extLst>
  </p:cSld>
  <p:clrMapOvr>
    <a:masterClrMapping/>
  </p:clrMapOvr>
  <p:transition spd="slow" advClick="0" advTm="4000">
    <p:comb/>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1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597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5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340775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8.xml><?xml version="1.0" encoding="utf-8"?>
<p:sldLayout xmlns:a="http://schemas.openxmlformats.org/drawingml/2006/main" xmlns:r="http://schemas.openxmlformats.org/officeDocument/2006/relationships" xmlns:p="http://schemas.openxmlformats.org/presentationml/2006/main"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4088793"/>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31548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FA4386-A195-4990-B60D-8F0D8BCB2A7B}" type="datetimeFigureOut">
              <a:rPr lang="en-US" smtClean="0"/>
              <a:t>10/29/2024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760505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6218240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userDrawn="1">
  <p:cSld name="5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915544"/>
      </p:ext>
    </p:extLst>
  </p:cSld>
  <p:clrMapOvr>
    <a:masterClrMapping/>
  </p:clrMapOvr>
  <p:transition spd="slow" advTm="3000">
    <p:random/>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7095481"/>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866220"/>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98061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959844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95882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079711"/>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56982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817022"/>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userDrawn="1">
  <p:cSld name="5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3192340"/>
      </p:ext>
    </p:extLst>
  </p:cSld>
  <p:clrMapOvr>
    <a:masterClrMapping/>
  </p:clrMapOvr>
  <p:transition spd="slow" advTm="3000">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1593259542"/>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589076"/>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934328"/>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294911"/>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23768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5596272"/>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282111"/>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263694"/>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322856"/>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076772"/>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1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143268"/>
      </p:ext>
    </p:extLst>
  </p:cSld>
  <p:clrMapOvr>
    <a:masterClrMapping/>
  </p:clrMapOvr>
  <p:transition spd="slow" advClick="0" advTm="400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4197611143"/>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1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021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6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62894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928905"/>
      </p:ext>
    </p:extLst>
  </p:cSld>
  <p:clrMapOvr>
    <a:masterClrMapping/>
  </p:clrMapOvr>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userDrawn="1">
  <p:cSld name="61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2895667"/>
      </p:ext>
    </p:extLst>
  </p:cSld>
  <p:clrMapOvr>
    <a:masterClrMapping/>
  </p:clrMapOvr>
  <p:transition spd="slow" advTm="3000">
    <p:random/>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77197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325748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96956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2787540"/>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256790"/>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6304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52585330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99148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866729"/>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userDrawn="1">
  <p:cSld name="6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128654"/>
      </p:ext>
    </p:extLst>
  </p:cSld>
  <p:clrMapOvr>
    <a:masterClrMapping/>
  </p:clrMapOvr>
  <p:transition spd="slow" advTm="3000">
    <p:random/>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339628"/>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267260"/>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19042"/>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291641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1764781"/>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0016436"/>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userDrawn="1">
  <p:cSld name="1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9663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477383373"/>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userDrawn="1">
  <p:cSld name="1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3936"/>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5578157"/>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1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860081"/>
      </p:ext>
    </p:extLst>
  </p:cSld>
  <p:clrMapOvr>
    <a:masterClrMapping/>
  </p:clrMapOvr>
  <p:transition spd="slow" advClick="0" advTm="4000">
    <p:comb/>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741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63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497117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49212"/>
      </p:ext>
    </p:extLst>
  </p:cSld>
  <p:clrMapOvr>
    <a:masterClrMapping/>
  </p:clrMapOvr>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64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0836813"/>
      </p:ext>
    </p:extLst>
  </p:cSld>
  <p:clrMapOvr>
    <a:masterClrMapping/>
  </p:clrMapOvr>
  <p:transition spd="slow" advTm="3000">
    <p:random/>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userDrawn="1">
  <p:cSld name="1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884884"/>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1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408493"/>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userDrawn="1">
  <p:cSld name="1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88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75482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1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55036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userDrawn="1">
  <p:cSld name="1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181932"/>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1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709015"/>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1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0229365"/>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1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41568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4572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4572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4572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3796329"/>
      </p:ext>
    </p:extLst>
  </p:cSld>
  <p:clrMapOvr>
    <a:masterClrMapping/>
  </p:clrMapOvr>
  <p:transition spd="slow" advTm="3000">
    <p:random/>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userDrawn="1">
  <p:cSld name="1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242310"/>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1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220265"/>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1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76173"/>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1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167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a:defRPr/>
            </a:pPr>
            <a:fld id="{233108B3-3C5F-434E-B7C6-124BB30C5988}"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0FCC38CE-CFED-41E2-93E2-A213294AFB8B}" type="slidenum">
              <a:rPr lang="zh-CN" altLang="en-US"/>
              <a:pPr>
                <a:defRPr/>
              </a:pPr>
              <a:t>‹#›</a:t>
            </a:fld>
            <a:endParaRPr lang="zh-CN" altLang="en-US"/>
          </a:p>
        </p:txBody>
      </p:sp>
    </p:spTree>
    <p:extLst>
      <p:ext uri="{BB962C8B-B14F-4D97-AF65-F5344CB8AC3E}">
        <p14:creationId xmlns:p14="http://schemas.microsoft.com/office/powerpoint/2010/main" val="1342958155"/>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1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4694170"/>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1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49537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1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496067"/>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1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91292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034849"/>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20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50749"/>
      </p:ext>
    </p:extLst>
  </p:cSld>
  <p:clrMapOvr>
    <a:masterClrMapping/>
  </p:clrMapOvr>
  <p:transition spd="slow" advClick="0" advTm="4000">
    <p:comb/>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0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79273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66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452872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8.xml><?xml version="1.0" encoding="utf-8"?>
<p:sldLayout xmlns:a="http://schemas.openxmlformats.org/drawingml/2006/main" xmlns:r="http://schemas.openxmlformats.org/officeDocument/2006/relationships" xmlns:p="http://schemas.openxmlformats.org/presentationml/2006/main" userDrawn="1">
  <p:cSld name="28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2024/10/29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4572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013188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811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17602268"/>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3751478"/>
      </p:ext>
    </p:extLst>
  </p:cSld>
  <p:clrMapOvr>
    <a:masterClrMapping/>
  </p:clrMapOvr>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16493"/>
      </p:ext>
    </p:extLst>
  </p:cSld>
  <p:clrMapOvr>
    <a:masterClrMapping/>
  </p:clrMapOvr>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272382"/>
      </p:ext>
    </p:extLst>
  </p:cSld>
  <p:clrMapOvr>
    <a:masterClrMapping/>
  </p:clrMapOvr>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946187"/>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1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670293"/>
      </p:ext>
    </p:extLst>
  </p:cSld>
  <p:clrMapOvr>
    <a:masterClrMapping/>
  </p:clrMapOvr>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1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0630355"/>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1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063916"/>
      </p:ext>
    </p:extLst>
  </p:cSld>
  <p:clrMapOvr>
    <a:masterClrMapping/>
  </p:clrMapOvr>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359220"/>
      </p:ext>
    </p:extLst>
  </p:cSld>
  <p:clrMapOvr>
    <a:masterClrMapping/>
  </p:clrMapOvr>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6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953261"/>
      </p:ext>
    </p:extLst>
  </p:cSld>
  <p:clrMapOvr>
    <a:masterClrMapping/>
  </p:clrMapOvr>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6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76220"/>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43691007"/>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6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8383812"/>
      </p:ext>
    </p:extLst>
  </p:cSld>
  <p:clrMapOvr>
    <a:masterClrMapping/>
  </p:clrMapOvr>
  <p:timing>
    <p:tnLst>
      <p:par>
        <p:cT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userDrawn="1">
  <p:cSld name="1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818366"/>
      </p:ext>
    </p:extLst>
  </p:cSld>
  <p:clrMapOvr>
    <a:masterClrMapping/>
  </p:clrMapOvr>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900324"/>
      </p:ext>
    </p:extLst>
  </p:cSld>
  <p:clrMapOvr>
    <a:masterClrMapping/>
  </p:clrMapOvr>
  <p:timing>
    <p:tnLst>
      <p:par>
        <p:cT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userDrawn="1">
  <p:cSld name="1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144141"/>
      </p:ext>
    </p:extLst>
  </p:cSld>
  <p:clrMapOvr>
    <a:masterClrMapping/>
  </p:clrMapOvr>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1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530663"/>
      </p:ext>
    </p:extLst>
  </p:cSld>
  <p:clrMapOvr>
    <a:masterClrMapping/>
  </p:clrMapOvr>
  <p:timing>
    <p:tnLst>
      <p:par>
        <p:cT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userDrawn="1">
  <p:cSld name="1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142655"/>
      </p:ext>
    </p:extLst>
  </p:cSld>
  <p:clrMapOvr>
    <a:masterClrMapping/>
  </p:clrMapOvr>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1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623483"/>
      </p:ext>
    </p:extLst>
  </p:cSld>
  <p:clrMapOvr>
    <a:masterClrMapping/>
  </p:clrMapOvr>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1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280126"/>
      </p:ext>
    </p:extLst>
  </p:cSld>
  <p:clrMapOvr>
    <a:masterClrMapping/>
  </p:clrMapOvr>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1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335481"/>
      </p:ext>
    </p:extLst>
  </p:cSld>
  <p:clrMapOvr>
    <a:masterClrMapping/>
  </p:clrMapOvr>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preserve="1" userDrawn="1">
  <p:cSld name="28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819331"/>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12341592"/>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2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79911720"/>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28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19238944"/>
      </p:ext>
    </p:extLst>
  </p:cSld>
  <p:clrMapOvr>
    <a:masterClrMapping/>
  </p:clrMapOvr>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28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787250"/>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28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0451174"/>
      </p:ext>
    </p:extLst>
  </p:cSld>
  <p:clrMapOvr>
    <a:masterClrMapping/>
  </p:clrMapOvr>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28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79185348"/>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28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11927355"/>
      </p:ext>
    </p:extLst>
  </p:cSld>
  <p:clrMapOvr>
    <a:masterClrMapping/>
  </p:clrMapOvr>
  <p:timing>
    <p:tnLst>
      <p:par>
        <p:cTn id="1" dur="indefinite" restart="never" nodeType="tmRoot"/>
      </p:par>
    </p:tn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39968668"/>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2830236"/>
      </p:ext>
    </p:extLst>
  </p:cSld>
  <p:clrMapOvr>
    <a:masterClrMapping/>
  </p:clrMapOvr>
  <p:timing>
    <p:tnLst>
      <p:par>
        <p:cTn id="1" dur="indefinite" restart="never" nodeType="tmRoot"/>
      </p:par>
    </p:tnLst>
  </p:timing>
</p:sldLayout>
</file>

<file path=ppt/slideLayouts/slideLayout698.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67780569"/>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972756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4386-A195-4990-B60D-8F0D8BCB2A7B}" type="datetimeFigureOut">
              <a:rPr lang="en-US" smtClean="0"/>
              <a:t>10/29/2024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29817259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5686214"/>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2793647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129889"/>
      </p:ext>
    </p:extLst>
  </p:cSld>
  <p:clrMapOvr>
    <a:masterClrMapping/>
  </p:clrMapOvr>
  <p:timing>
    <p:tnLst>
      <p:par>
        <p:cTn id="1" dur="indefinite" restart="never" nodeType="tmRoot"/>
      </p:par>
    </p:tnLst>
  </p:timing>
</p:sldLayout>
</file>

<file path=ppt/slideLayouts/slideLayout702.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11113933"/>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43327"/>
      </p:ext>
    </p:extLst>
  </p:cSld>
  <p:clrMapOvr>
    <a:masterClrMapping/>
  </p:clrMapOvr>
  <p:timing>
    <p:tnLst>
      <p:par>
        <p:cTn id="1" dur="indefinite" restart="never" nodeType="tmRoot"/>
      </p:par>
    </p:tnLst>
  </p:timing>
</p:sldLayout>
</file>

<file path=ppt/slideLayouts/slideLayout704.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88362961"/>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5324397"/>
      </p:ext>
    </p:extLst>
  </p:cSld>
  <p:clrMapOvr>
    <a:masterClrMapping/>
  </p:clrMapOvr>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preserve="1" userDrawn="1">
  <p:cSld name="2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110726"/>
      </p:ext>
    </p:extLst>
  </p:cSld>
  <p:clrMapOvr>
    <a:masterClrMapping/>
  </p:clrMapOvr>
  <p:timing>
    <p:tnLst>
      <p:par>
        <p:cT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2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7652497"/>
      </p:ext>
    </p:extLst>
  </p:cSld>
  <p:clrMapOvr>
    <a:masterClrMapping/>
  </p:clrMapOvr>
  <p:timing>
    <p:tnLst>
      <p:par>
        <p:cTn id="1" dur="indefinite" restart="never" nodeType="tmRoot"/>
      </p:par>
    </p:tnLst>
  </p:timing>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2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58134611"/>
      </p:ext>
    </p:extLst>
  </p:cSld>
  <p:clrMapOvr>
    <a:masterClrMapping/>
  </p:clrMapOvr>
  <p:timing>
    <p:tnLst>
      <p:par>
        <p:cTn id="1" dur="indefinite" restart="never" nodeType="tmRoot"/>
      </p:par>
    </p:tnLst>
  </p:timing>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2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907370"/>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399488213"/>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2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24529840"/>
      </p:ext>
    </p:extLst>
  </p:cSld>
  <p:clrMapOvr>
    <a:masterClrMapping/>
  </p:clrMapOvr>
  <p:timing>
    <p:tnLst>
      <p:par>
        <p:cTn id="1" dur="indefinite" restart="never" nodeType="tmRoot"/>
      </p:par>
    </p:tnLst>
  </p:timing>
</p:sldLayout>
</file>

<file path=ppt/slideLayouts/slideLayout711.xml><?xml version="1.0" encoding="utf-8"?>
<p:sldLayout xmlns:a="http://schemas.openxmlformats.org/drawingml/2006/main" xmlns:r="http://schemas.openxmlformats.org/officeDocument/2006/relationships" xmlns:p="http://schemas.openxmlformats.org/presentationml/2006/main" preserve="1" userDrawn="1">
  <p:cSld name="2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3569739"/>
      </p:ext>
    </p:extLst>
  </p:cSld>
  <p:clrMapOvr>
    <a:masterClrMapping/>
  </p:clrMapOvr>
  <p:timing>
    <p:tnLst>
      <p:par>
        <p:cTn id="1" dur="indefinite" restart="never" nodeType="tmRoot"/>
      </p:par>
    </p:tnLst>
  </p:timing>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2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412569"/>
      </p:ext>
    </p:extLst>
  </p:cSld>
  <p:clrMapOvr>
    <a:masterClrMapping/>
  </p:clrMapOvr>
  <p:timing>
    <p:tnLst>
      <p:par>
        <p:cT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3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3513281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058885"/>
      </p:ext>
    </p:extLst>
  </p:cSld>
  <p:clrMapOvr>
    <a:masterClrMapping/>
  </p:clrMapOvr>
  <p:timing>
    <p:tnLst>
      <p:par>
        <p:cTn id="1" dur="indefinite" restart="never" nodeType="tmRoot"/>
      </p:par>
    </p:tnLst>
  </p:timing>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3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50440458"/>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828313"/>
      </p:ext>
    </p:extLst>
  </p:cSld>
  <p:clrMapOvr>
    <a:masterClrMapping/>
  </p:clrMapOvr>
  <p:timing>
    <p:tnLst>
      <p:par>
        <p:cTn id="1" dur="indefinite" restart="never" nodeType="tmRoot"/>
      </p:par>
    </p:tnLst>
  </p:timing>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3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59029431"/>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455536"/>
      </p:ext>
    </p:extLst>
  </p:cSld>
  <p:clrMapOvr>
    <a:masterClrMapping/>
  </p:clrMapOvr>
  <p:timing>
    <p:tnLst>
      <p:par>
        <p:cTn id="1" dur="indefinite" restart="never" nodeType="tmRoot"/>
      </p:par>
    </p:tnLst>
  </p:timing>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3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475474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71105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1249931"/>
      </p:ext>
    </p:extLst>
  </p:cSld>
  <p:clrMapOvr>
    <a:masterClrMapping/>
  </p:clrMapOvr>
  <p:timing>
    <p:tnLst>
      <p:par>
        <p:cTn id="1" dur="indefinite" restart="never" nodeType="tmRoot"/>
      </p:par>
    </p:tnLst>
  </p:timing>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1344834"/>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539307"/>
      </p:ext>
    </p:extLst>
  </p:cSld>
  <p:clrMapOvr>
    <a:masterClrMapping/>
  </p:clrMapOvr>
  <p:timing>
    <p:tnLst>
      <p:par>
        <p:cTn id="1" dur="indefinite" restart="never" nodeType="tmRoot"/>
      </p:par>
    </p:tnLst>
  </p:timing>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30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2024/10/29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584413943"/>
      </p:ext>
    </p:extLst>
  </p:cSld>
  <p:clrMapOvr>
    <a:masterClrMapping/>
  </p:clrMapOvr>
  <p:timing>
    <p:tnLst>
      <p:par>
        <p:cTn id="1" dur="indefinite" restart="never" nodeType="tmRoot"/>
      </p:par>
    </p:tnLst>
  </p:timing>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3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18339863"/>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2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818105"/>
      </p:ext>
    </p:extLst>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2771226"/>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2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6485021"/>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3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47789865"/>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3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21571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199545337"/>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6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7986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3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93608845"/>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2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0786330"/>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preserve="1" userDrawn="1">
  <p:cSld name="69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11852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preserve="1" userDrawn="1">
  <p:cSld name="2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887200"/>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preserve="1" userDrawn="1">
  <p:cSld name="2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37081"/>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7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4268582"/>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7356293"/>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3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DD22C65B-FAC9-421A-9391-569306C0644A}"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BEBC0E72-BF06-4A19-B2CD-574FB1E7DA1E}" type="slidenum">
              <a:rPr lang="zh-CN" altLang="en-US"/>
              <a:pPr defTabSz="457200">
                <a:defRPr/>
              </a:pPr>
              <a:t>‹#›</a:t>
            </a:fld>
            <a:endParaRPr lang="zh-CN" altLang="en-US"/>
          </a:p>
        </p:txBody>
      </p:sp>
    </p:spTree>
    <p:extLst>
      <p:ext uri="{BB962C8B-B14F-4D97-AF65-F5344CB8AC3E}">
        <p14:creationId xmlns:p14="http://schemas.microsoft.com/office/powerpoint/2010/main" val="1727481685"/>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3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60329089-014F-40B7-AF9F-C11F97BF94C2}"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457200">
              <a:defRPr/>
            </a:pPr>
            <a:fld id="{C06FD32C-10E6-4306-A8A9-F7761EEB30E2}" type="slidenum">
              <a:rPr lang="zh-CN" altLang="en-US"/>
              <a:pPr defTabSz="457200">
                <a:defRPr/>
              </a:pPr>
              <a:t>‹#›</a:t>
            </a:fld>
            <a:endParaRPr lang="zh-CN" altLang="en-US"/>
          </a:p>
        </p:txBody>
      </p:sp>
    </p:spTree>
    <p:extLst>
      <p:ext uri="{BB962C8B-B14F-4D97-AF65-F5344CB8AC3E}">
        <p14:creationId xmlns:p14="http://schemas.microsoft.com/office/powerpoint/2010/main" val="24620657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33632961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2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77616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preserve="1" userDrawn="1">
  <p:cSld name="7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738682"/>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156566"/>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496830"/>
      </p:ext>
    </p:extLst>
  </p:cSld>
  <p:clrMapOvr>
    <a:masterClrMapping/>
  </p:clrMapOvr>
  <p:timing>
    <p:tnLst>
      <p:par>
        <p:cTn id="1" dur="indefinite" restart="never" nodeType="tmRoot"/>
      </p:par>
    </p:tnLst>
  </p:timing>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818196"/>
      </p:ext>
    </p:extLst>
  </p:cSld>
  <p:clrMapOvr>
    <a:masterClrMapping/>
  </p:clrMapOvr>
  <p:timing>
    <p:tnLst>
      <p:par>
        <p:cTn id="1" dur="indefinite" restart="never" nodeType="tmRoot"/>
      </p:par>
    </p:tnLst>
  </p:timing>
</p:sldLayout>
</file>

<file path=ppt/slideLayouts/slideLayout74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852202"/>
      </p:ext>
    </p:extLst>
  </p:cSld>
  <p:clrMapOvr>
    <a:masterClrMapping/>
  </p:clrMapOvr>
  <p:timing>
    <p:tnLst>
      <p:par>
        <p:cTn id="1" dur="indefinite" restart="never" nodeType="tmRoot"/>
      </p:par>
    </p:tnLst>
  </p:timing>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587457"/>
      </p:ext>
    </p:extLst>
  </p:cSld>
  <p:clrMapOvr>
    <a:masterClrMapping/>
  </p:clrMapOvr>
  <p:timing>
    <p:tnLst>
      <p:par>
        <p:cT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preserve="1" userDrawn="1">
  <p:cSld name="7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334826"/>
      </p:ext>
    </p:extLst>
  </p:cSld>
  <p:clrMapOvr>
    <a:masterClrMapping/>
  </p:clrMapOvr>
  <p:timing>
    <p:tnLst>
      <p:par>
        <p:cT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1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323048"/>
      </p:ext>
    </p:extLst>
  </p:cSld>
  <p:clrMapOvr>
    <a:masterClrMapping/>
  </p:clrMapOvr>
  <p:timing>
    <p:tnLst>
      <p:par>
        <p:cTn id="1" dur="indefinite" restart="never" nodeType="tmRoot"/>
      </p:par>
    </p:tnLst>
  </p:timing>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1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998675"/>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408483478"/>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1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2289421"/>
      </p:ext>
    </p:extLst>
  </p:cSld>
  <p:clrMapOvr>
    <a:masterClrMapping/>
  </p:clrMapOvr>
  <p:timing>
    <p:tnLst>
      <p:par>
        <p:cTn id="1" dur="indefinite" restart="never" nodeType="tmRoot"/>
      </p:par>
    </p:tnLst>
  </p:timing>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516876"/>
      </p:ext>
    </p:extLst>
  </p:cSld>
  <p:clrMapOvr>
    <a:masterClrMapping/>
  </p:clrMapOvr>
  <p:timing>
    <p:tnLst>
      <p:par>
        <p:cTn id="1" dur="indefinite" restart="never" nodeType="tmRoot"/>
      </p:par>
    </p:tnLst>
  </p:timing>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7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87635"/>
      </p:ext>
    </p:extLst>
  </p:cSld>
  <p:clrMapOvr>
    <a:masterClrMapping/>
  </p:clrMapOvr>
  <p:timing>
    <p:tnLst>
      <p:par>
        <p:cTn id="1" dur="indefinite" restart="never" nodeType="tmRoot"/>
      </p:par>
    </p:tnLst>
  </p:timing>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7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0287581"/>
      </p:ext>
    </p:extLst>
  </p:cSld>
  <p:clrMapOvr>
    <a:masterClrMapping/>
  </p:clrMapOvr>
  <p:timing>
    <p:tnLst>
      <p:par>
        <p:cTn id="1" dur="indefinite" restart="never" nodeType="tmRoot"/>
      </p:par>
    </p:tnLst>
  </p:timing>
</p:sldLayout>
</file>

<file path=ppt/slideLayouts/slideLayout754.xml><?xml version="1.0" encoding="utf-8"?>
<p:sldLayout xmlns:a="http://schemas.openxmlformats.org/drawingml/2006/main" xmlns:r="http://schemas.openxmlformats.org/officeDocument/2006/relationships" xmlns:p="http://schemas.openxmlformats.org/presentationml/2006/main" preserve="1" userDrawn="1">
  <p:cSld name="7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362547"/>
      </p:ext>
    </p:extLst>
  </p:cSld>
  <p:clrMapOvr>
    <a:masterClrMapping/>
  </p:clrMapOvr>
  <p:timing>
    <p:tnLst>
      <p:par>
        <p:cTn id="1" dur="indefinite" restart="never" nodeType="tmRoot"/>
      </p:par>
    </p:tnLst>
  </p:timing>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1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070120"/>
      </p:ext>
    </p:extLst>
  </p:cSld>
  <p:clrMapOvr>
    <a:masterClrMapping/>
  </p:clrMapOvr>
  <p:timing>
    <p:tnLst>
      <p:par>
        <p:cTn id="1" dur="indefinite" restart="never" nodeType="tmRoot"/>
      </p:par>
    </p:tnLst>
  </p:timing>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1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979162"/>
      </p:ext>
    </p:extLst>
  </p:cSld>
  <p:clrMapOvr>
    <a:masterClrMapping/>
  </p:clrMapOvr>
  <p:timing>
    <p:tnLst>
      <p:par>
        <p:cTn id="1" dur="indefinite" restart="never" nodeType="tmRoot"/>
      </p:par>
    </p:tnLst>
  </p:timing>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1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625847"/>
      </p:ext>
    </p:extLst>
  </p:cSld>
  <p:clrMapOvr>
    <a:masterClrMapping/>
  </p:clrMapOvr>
  <p:timing>
    <p:tnLst>
      <p:par>
        <p:cT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1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973933"/>
      </p:ext>
    </p:extLst>
  </p:cSld>
  <p:clrMapOvr>
    <a:masterClrMapping/>
  </p:clrMapOvr>
  <p:timing>
    <p:tnLst>
      <p:par>
        <p:cTn id="1" dur="indefinite" restart="never" nodeType="tmRoot"/>
      </p:par>
    </p:tnLst>
  </p:timing>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1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316574"/>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2037806383"/>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1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595070"/>
      </p:ext>
    </p:extLst>
  </p:cSld>
  <p:clrMapOvr>
    <a:masterClrMapping/>
  </p:clrMapOvr>
  <p:timing>
    <p:tnLst>
      <p:par>
        <p:cTn id="1" dur="indefinite" restart="never" nodeType="tmRoot"/>
      </p:par>
    </p:tnLst>
  </p:timing>
</p:sldLayout>
</file>

<file path=ppt/slideLayouts/slideLayout761.xml><?xml version="1.0" encoding="utf-8"?>
<p:sldLayout xmlns:a="http://schemas.openxmlformats.org/drawingml/2006/main" xmlns:r="http://schemas.openxmlformats.org/officeDocument/2006/relationships" xmlns:p="http://schemas.openxmlformats.org/presentationml/2006/main" userDrawn="1">
  <p:cSld name="1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4921412"/>
      </p:ext>
    </p:extLst>
  </p:cSld>
  <p:clrMapOvr>
    <a:masterClrMapping/>
  </p:clrMapOvr>
  <p:timing>
    <p:tnLst>
      <p:par>
        <p:cTn id="1" dur="indefinite" restart="never" nodeType="tmRoot"/>
      </p:par>
    </p:tnLst>
  </p:timing>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1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7038171"/>
      </p:ext>
    </p:extLst>
  </p:cSld>
  <p:clrMapOvr>
    <a:masterClrMapping/>
  </p:clrMapOvr>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showMasterSp="0" preserve="1" userDrawn="1">
  <p:cSld name="3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680219"/>
      </p:ext>
    </p:extLst>
  </p:cSld>
  <p:clrMapOvr>
    <a:masterClrMapping/>
  </p:clrMapOvr>
  <p:timing>
    <p:tnLst>
      <p:par>
        <p:cTn id="1" dur="indefinite" restart="never" nodeType="tmRoot"/>
      </p:par>
    </p:tnLst>
  </p:timing>
</p:sldLayout>
</file>

<file path=ppt/slideLayouts/slideLayout764.xml><?xml version="1.0" encoding="utf-8"?>
<p:sldLayout xmlns:a="http://schemas.openxmlformats.org/drawingml/2006/main" xmlns:r="http://schemas.openxmlformats.org/officeDocument/2006/relationships" xmlns:p="http://schemas.openxmlformats.org/presentationml/2006/main" preserve="1" userDrawn="1">
  <p:cSld name="3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08180105"/>
      </p:ext>
    </p:extLst>
  </p:cSld>
  <p:clrMapOvr>
    <a:masterClrMapping/>
  </p:clrMapOvr>
  <p:timing>
    <p:tnLst>
      <p:par>
        <p:cTn id="1" dur="indefinite" restart="never" nodeType="tmRoot"/>
      </p:par>
    </p:tnLst>
  </p:timing>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3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5516894"/>
      </p:ext>
    </p:extLst>
  </p:cSld>
  <p:clrMapOvr>
    <a:masterClrMapping/>
  </p:clrMapOvr>
  <p:timing>
    <p:tnLst>
      <p:par>
        <p:cTn id="1" dur="indefinite" restart="never" nodeType="tmRoot"/>
      </p:par>
    </p:tnLst>
  </p:timing>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3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1326442"/>
      </p:ext>
    </p:extLst>
  </p:cSld>
  <p:clrMapOvr>
    <a:masterClrMapping/>
  </p:clrMapOvr>
  <p:timing>
    <p:tnLst>
      <p:par>
        <p:cTn id="1" dur="indefinite" restart="never" nodeType="tmRoot"/>
      </p:par>
    </p:tnLst>
  </p:timing>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3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55548963"/>
      </p:ext>
    </p:extLst>
  </p:cSld>
  <p:clrMapOvr>
    <a:masterClrMapping/>
  </p:clrMapOvr>
  <p:timing>
    <p:tnLst>
      <p:par>
        <p:cT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3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76141015"/>
      </p:ext>
    </p:extLst>
  </p:cSld>
  <p:clrMapOvr>
    <a:masterClrMapping/>
  </p:clrMapOvr>
  <p:timing>
    <p:tnLst>
      <p:par>
        <p:cT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3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401355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542760699"/>
      </p:ext>
    </p:extLst>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3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33249026"/>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519450"/>
      </p:ext>
    </p:extLst>
  </p:cSld>
  <p:clrMapOvr>
    <a:masterClrMapping/>
  </p:clrMapOvr>
  <p:timing>
    <p:tnLst>
      <p:par>
        <p:cTn id="1" dur="indefinite" restart="never" nodeType="tmRoot"/>
      </p:par>
    </p:tnLst>
  </p:timing>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3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4517008"/>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047371"/>
      </p:ext>
    </p:extLst>
  </p:cSld>
  <p:clrMapOvr>
    <a:masterClrMapping/>
  </p:clrMapOvr>
  <p:timing>
    <p:tnLst>
      <p:par>
        <p:cTn id="1" dur="indefinite" restart="never" nodeType="tmRoot"/>
      </p:par>
    </p:tnLst>
  </p:timing>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03203213"/>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104266"/>
      </p:ext>
    </p:extLst>
  </p:cSld>
  <p:clrMapOvr>
    <a:masterClrMapping/>
  </p:clrMapOvr>
  <p:timing>
    <p:tnLst>
      <p:par>
        <p:cTn id="1" dur="indefinite" restart="never" nodeType="tmRoot"/>
      </p:par>
    </p:tnLst>
  </p:timing>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72536784"/>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813339"/>
      </p:ext>
    </p:extLst>
  </p:cSld>
  <p:clrMapOvr>
    <a:masterClrMapping/>
  </p:clrMapOvr>
  <p:timing>
    <p:tnLst>
      <p:par>
        <p:cTn id="1" dur="indefinite" restart="never" nodeType="tmRoot"/>
      </p:par>
    </p:tnLst>
  </p:timing>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84755501"/>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590162"/>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2697871506"/>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showMasterSp="0" preserve="1" userDrawn="1">
  <p:cSld name="32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830288"/>
      </p:ext>
    </p:extLst>
  </p:cSld>
  <p:clrMapOvr>
    <a:masterClrMapping/>
  </p:clrMapOvr>
  <p:timing>
    <p:tnLst>
      <p:par>
        <p:cTn id="1" dur="indefinite" restart="never" nodeType="tmRoot"/>
      </p:par>
    </p:tnLst>
  </p:timing>
</p:sldLayout>
</file>

<file path=ppt/slideLayouts/slideLayout781.xml><?xml version="1.0" encoding="utf-8"?>
<p:sldLayout xmlns:a="http://schemas.openxmlformats.org/drawingml/2006/main" xmlns:r="http://schemas.openxmlformats.org/officeDocument/2006/relationships" xmlns:p="http://schemas.openxmlformats.org/presentationml/2006/main" preserve="1" userDrawn="1">
  <p:cSld name="32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3548650"/>
      </p:ext>
    </p:extLst>
  </p:cSld>
  <p:clrMapOvr>
    <a:masterClrMapping/>
  </p:clrMapOvr>
  <p:timing>
    <p:tnLst>
      <p:par>
        <p:cTn id="1" dur="indefinite" restart="never" nodeType="tmRoot"/>
      </p:par>
    </p:tnLst>
  </p:timing>
</p:sldLayout>
</file>

<file path=ppt/slideLayouts/slideLayout782.xml><?xml version="1.0" encoding="utf-8"?>
<p:sldLayout xmlns:a="http://schemas.openxmlformats.org/drawingml/2006/main" xmlns:r="http://schemas.openxmlformats.org/officeDocument/2006/relationships" xmlns:p="http://schemas.openxmlformats.org/presentationml/2006/main" preserve="1" userDrawn="1">
  <p:cSld name="32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87880396"/>
      </p:ext>
    </p:extLst>
  </p:cSld>
  <p:clrMapOvr>
    <a:masterClrMapping/>
  </p:clrMapOvr>
  <p:timing>
    <p:tnLst>
      <p:par>
        <p:cTn id="1" dur="indefinite" restart="never" nodeType="tmRoot"/>
      </p:par>
    </p:tnLst>
  </p:timing>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32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9428570"/>
      </p:ext>
    </p:extLst>
  </p:cSld>
  <p:clrMapOvr>
    <a:masterClrMapping/>
  </p:clrMapOvr>
  <p:timing>
    <p:tnLst>
      <p:par>
        <p:cTn id="1" dur="indefinite" restart="never" nodeType="tmRoot"/>
      </p:par>
    </p:tnLst>
  </p:timing>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32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43855474"/>
      </p:ext>
    </p:extLst>
  </p:cSld>
  <p:clrMapOvr>
    <a:masterClrMapping/>
  </p:clrMapOvr>
  <p:timing>
    <p:tnLst>
      <p:par>
        <p:cTn id="1" dur="indefinite" restart="never" nodeType="tmRoot"/>
      </p:par>
    </p:tnLst>
  </p:timing>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32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2769504"/>
      </p:ext>
    </p:extLst>
  </p:cSld>
  <p:clrMapOvr>
    <a:masterClrMapping/>
  </p:clrMapOvr>
  <p:timing>
    <p:tnLst>
      <p:par>
        <p:cTn id="1" dur="indefinite" restart="never" nodeType="tmRoot"/>
      </p:par>
    </p:tnLst>
  </p:timing>
</p:sldLayout>
</file>

<file path=ppt/slideLayouts/slideLayout786.xml><?xml version="1.0" encoding="utf-8"?>
<p:sldLayout xmlns:a="http://schemas.openxmlformats.org/drawingml/2006/main" xmlns:r="http://schemas.openxmlformats.org/officeDocument/2006/relationships" xmlns:p="http://schemas.openxmlformats.org/presentationml/2006/main" preserve="1" userDrawn="1">
  <p:cSld name="33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63342520"/>
      </p:ext>
    </p:extLst>
  </p:cSld>
  <p:clrMapOvr>
    <a:masterClrMapping/>
  </p:clrMapOvr>
  <p:timing>
    <p:tnLst>
      <p:par>
        <p:cTn id="1" dur="indefinite" restart="never" nodeType="tmRoot"/>
      </p:par>
    </p:tnLst>
  </p:timing>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3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31808159"/>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321700"/>
      </p:ext>
    </p:extLst>
  </p:cSld>
  <p:clrMapOvr>
    <a:masterClrMapping/>
  </p:clrMapOvr>
  <p:timing>
    <p:tnLst>
      <p:par>
        <p:cTn id="1" dur="indefinite" restart="never" nodeType="tmRoot"/>
      </p:par>
    </p:tnLst>
  </p:timing>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3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631846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2846149917"/>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823187"/>
      </p:ext>
    </p:extLst>
  </p:cSld>
  <p:clrMapOvr>
    <a:masterClrMapping/>
  </p:clrMapOvr>
  <p:timing>
    <p:tnLst>
      <p:par>
        <p:cT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3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24301688"/>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60978"/>
      </p:ext>
    </p:extLst>
  </p:cSld>
  <p:clrMapOvr>
    <a:masterClrMapping/>
  </p:clrMapOvr>
  <p:timing>
    <p:tnLst>
      <p:par>
        <p:cTn id="1" dur="indefinite" restart="never" nodeType="tmRoot"/>
      </p:par>
    </p:tnLst>
  </p:timing>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3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56759740"/>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preserve="1" userDrawn="1">
  <p:cSld name="8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856206"/>
      </p:ext>
    </p:extLst>
  </p:cSld>
  <p:clrMapOvr>
    <a:masterClrMapping/>
  </p:clrMapOvr>
  <p:timing>
    <p:tnLst>
      <p:par>
        <p:cTn id="1" dur="indefinite" restart="never" nodeType="tmRoot"/>
      </p:par>
    </p:tnLst>
  </p:timing>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3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58804761"/>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preserve="1" userDrawn="1">
  <p:cSld name="8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423012"/>
      </p:ext>
    </p:extLst>
  </p:cSld>
  <p:clrMapOvr>
    <a:masterClrMapping/>
  </p:clrMapOvr>
  <p:timing>
    <p:tnLst>
      <p:par>
        <p:cTn id="1" dur="indefinite" restart="never" nodeType="tmRoot"/>
      </p:par>
    </p:tnLst>
  </p:timing>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336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a:solidFill>
                  <a:prstClr val="black">
                    <a:tint val="75000"/>
                  </a:prstClr>
                </a:solidFill>
              </a:rPr>
              <a:pPr defTabSz="914377"/>
              <a:t>2024/10/29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45777340"/>
      </p:ext>
    </p:extLst>
  </p:cSld>
  <p:clrMapOvr>
    <a:masterClrMapping/>
  </p:clrMapOvr>
  <p:timing>
    <p:tnLst>
      <p:par>
        <p:cTn id="1" dur="indefinite" restart="never" nodeType="tmRoot"/>
      </p:par>
    </p:tnLst>
  </p:timing>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3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62296357"/>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preserve="1" userDrawn="1">
  <p:cSld name="2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3441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34852895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628433955"/>
      </p:ext>
    </p:extLst>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preserve="1" userDrawn="1">
  <p:cSld name="7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555562"/>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4711660"/>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3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33327423"/>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3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50005471"/>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7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040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3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93840899"/>
      </p:ext>
    </p:extLst>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userDrawn="1">
  <p:cSld name="3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65023222"/>
      </p:ext>
    </p:extLst>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8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889224"/>
      </p:ext>
    </p:extLst>
  </p:cSld>
  <p:clrMapOvr>
    <a:masterClrMapping/>
  </p:clrMapOvr>
  <p:timing>
    <p:tnLst>
      <p:par>
        <p:cTn id="1" dur="indefinite" restart="never" nodeType="tmRoot"/>
      </p:par>
    </p:tnLst>
  </p:timing>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3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614059846"/>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preserve="1" userDrawn="1">
  <p:cSld name="8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57581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719073163"/>
      </p:ext>
    </p:extLst>
  </p:cSld>
  <p:clrMapOvr>
    <a:masterClrMapping/>
  </p:clrMapOvr>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34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742271146"/>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8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954494"/>
      </p:ext>
    </p:extLst>
  </p:cSld>
  <p:clrMapOvr>
    <a:masterClrMapping/>
  </p:clrMapOvr>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userDrawn="1">
  <p:cSld name="34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51460042"/>
      </p:ext>
    </p:extLst>
  </p:cSld>
  <p:clrMapOvr>
    <a:masterClrMapping/>
  </p:clrMapOvr>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9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670230"/>
      </p:ext>
    </p:extLst>
  </p:cSld>
  <p:clrMapOvr>
    <a:masterClrMapping/>
  </p:clrMapOvr>
  <p:timing>
    <p:tnLst>
      <p:par>
        <p:cT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userDrawn="1">
  <p:cSld name="34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621115197"/>
      </p:ext>
    </p:extLst>
  </p:cSld>
  <p:clrMapOvr>
    <a:masterClrMapping/>
  </p:clrMapOvr>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9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608868"/>
      </p:ext>
    </p:extLst>
  </p:cSld>
  <p:clrMapOvr>
    <a:masterClrMapping/>
  </p:clrMapOvr>
  <p:timing>
    <p:tnLst>
      <p:par>
        <p:cT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showMasterSp="0" preserve="1" userDrawn="1">
  <p:cSld name="34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328950"/>
      </p:ext>
    </p:extLst>
  </p:cSld>
  <p:clrMapOvr>
    <a:masterClrMapping/>
  </p:clrMapOvr>
  <p:timing>
    <p:tnLst>
      <p:par>
        <p:cT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3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9838827"/>
      </p:ext>
    </p:extLst>
  </p:cSld>
  <p:clrMapOvr>
    <a:masterClrMapping/>
  </p:clrMapOvr>
  <p:timing>
    <p:tnLst>
      <p:par>
        <p:cTn id="1" dur="indefinite" restart="never" nodeType="tmRoot"/>
      </p:par>
    </p:tnLst>
  </p:timing>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34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23663105"/>
      </p:ext>
    </p:extLst>
  </p:cSld>
  <p:clrMapOvr>
    <a:masterClrMapping/>
  </p:clrMapOvr>
  <p:timing>
    <p:tnLst>
      <p:par>
        <p:cT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34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5397022"/>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3443444324"/>
      </p:ext>
    </p:extLst>
  </p:cSld>
  <p:clrMapOvr>
    <a:masterClrMapping/>
  </p:clrMapOvr>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35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5458120"/>
      </p:ext>
    </p:extLst>
  </p:cSld>
  <p:clrMapOvr>
    <a:masterClrMapping/>
  </p:clrMapOvr>
  <p:timing>
    <p:tnLst>
      <p:par>
        <p:cT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35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3864783"/>
      </p:ext>
    </p:extLst>
  </p:cSld>
  <p:clrMapOvr>
    <a:masterClrMapping/>
  </p:clrMapOvr>
  <p:timing>
    <p:tnLst>
      <p:par>
        <p:cT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35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39431382"/>
      </p:ext>
    </p:extLst>
  </p:cSld>
  <p:clrMapOvr>
    <a:masterClrMapping/>
  </p:clrMapOvr>
  <p:timing>
    <p:tnLst>
      <p:par>
        <p:cT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3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048427901"/>
      </p:ext>
    </p:extLst>
  </p:cSld>
  <p:clrMapOvr>
    <a:masterClrMapping/>
  </p:clrMapOvr>
</p:sldLayout>
</file>

<file path=ppt/slideLayouts/slideLayout824.xml><?xml version="1.0" encoding="utf-8"?>
<p:sldLayout xmlns:a="http://schemas.openxmlformats.org/drawingml/2006/main" xmlns:r="http://schemas.openxmlformats.org/officeDocument/2006/relationships" xmlns:p="http://schemas.openxmlformats.org/presentationml/2006/main" preserve="1" userDrawn="1">
  <p:cSld name="9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027049"/>
      </p:ext>
    </p:extLst>
  </p:cSld>
  <p:clrMapOvr>
    <a:masterClrMapping/>
  </p:clrMapOvr>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3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078102649"/>
      </p:ext>
    </p:extLst>
  </p:cSld>
  <p:clrMapOvr>
    <a:masterClrMapping/>
  </p:clrMapOvr>
</p:sldLayout>
</file>

<file path=ppt/slideLayouts/slideLayout826.xml><?xml version="1.0" encoding="utf-8"?>
<p:sldLayout xmlns:a="http://schemas.openxmlformats.org/drawingml/2006/main" xmlns:r="http://schemas.openxmlformats.org/officeDocument/2006/relationships" xmlns:p="http://schemas.openxmlformats.org/presentationml/2006/main" preserve="1" userDrawn="1">
  <p:cSld name="9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617782"/>
      </p:ext>
    </p:extLst>
  </p:cSld>
  <p:clrMapOvr>
    <a:masterClrMapping/>
  </p:clrMapOvr>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3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096197169"/>
      </p:ext>
    </p:extLst>
  </p:cSld>
  <p:clrMapOvr>
    <a:masterClrMapping/>
  </p:clrMapOvr>
</p:sldLayout>
</file>

<file path=ppt/slideLayouts/slideLayout828.xml><?xml version="1.0" encoding="utf-8"?>
<p:sldLayout xmlns:a="http://schemas.openxmlformats.org/drawingml/2006/main" xmlns:r="http://schemas.openxmlformats.org/officeDocument/2006/relationships" xmlns:p="http://schemas.openxmlformats.org/presentationml/2006/main" preserve="1" userDrawn="1">
  <p:cSld name="9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40972"/>
      </p:ext>
    </p:extLst>
  </p:cSld>
  <p:clrMapOvr>
    <a:masterClrMapping/>
  </p:clrMapOvr>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3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9786594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2024/10/29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455135096"/>
      </p:ext>
    </p:extLst>
  </p:cSld>
  <p:clrMapOvr>
    <a:masterClrMapping/>
  </p:clrMapOvr>
</p:sldLayout>
</file>

<file path=ppt/slideLayouts/slideLayout830.xml><?xml version="1.0" encoding="utf-8"?>
<p:sldLayout xmlns:a="http://schemas.openxmlformats.org/drawingml/2006/main" xmlns:r="http://schemas.openxmlformats.org/officeDocument/2006/relationships" xmlns:p="http://schemas.openxmlformats.org/presentationml/2006/main" preserve="1" userDrawn="1">
  <p:cSld name="9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545720"/>
      </p:ext>
    </p:extLst>
  </p:cSld>
  <p:clrMapOvr>
    <a:masterClrMapping/>
  </p:clrMapOvr>
  <p:timing>
    <p:tnLst>
      <p:par>
        <p:cT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3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98017845"/>
      </p:ext>
    </p:extLst>
  </p:cSld>
  <p:clrMapOvr>
    <a:masterClrMapping/>
  </p:clrMapOvr>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9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165294"/>
      </p:ext>
    </p:extLst>
  </p:cSld>
  <p:clrMapOvr>
    <a:masterClrMapping/>
  </p:clrMapOvr>
  <p:timing>
    <p:tnLst>
      <p:par>
        <p:cT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showMasterSp="0" preserve="1" userDrawn="1">
  <p:cSld name="35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656137"/>
      </p:ext>
    </p:extLst>
  </p:cSld>
  <p:clrMapOvr>
    <a:masterClrMapping/>
  </p:clrMapOvr>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35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91656147"/>
      </p:ext>
    </p:extLst>
  </p:cSld>
  <p:clrMapOvr>
    <a:masterClrMapping/>
  </p:clrMapOvr>
  <p:timing>
    <p:tnLst>
      <p:par>
        <p:cT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36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0885838"/>
      </p:ext>
    </p:extLst>
  </p:cSld>
  <p:clrMapOvr>
    <a:masterClrMapping/>
  </p:clrMapOvr>
  <p:timing>
    <p:tnLst>
      <p:par>
        <p:cT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36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8998693"/>
      </p:ext>
    </p:extLst>
  </p:cSld>
  <p:clrMapOvr>
    <a:masterClrMapping/>
  </p:clrMapOvr>
  <p:timing>
    <p:tnLst>
      <p:par>
        <p:cT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36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7547682"/>
      </p:ext>
    </p:extLst>
  </p:cSld>
  <p:clrMapOvr>
    <a:masterClrMapping/>
  </p:clrMapOvr>
  <p:timing>
    <p:tnLst>
      <p:par>
        <p:cT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preserve="1" userDrawn="1">
  <p:cSld name="36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4842381"/>
      </p:ext>
    </p:extLst>
  </p:cSld>
  <p:clrMapOvr>
    <a:masterClrMapping/>
  </p:clrMapOvr>
  <p:timing>
    <p:tnLst>
      <p:par>
        <p:cTn id="1" dur="indefinite" restart="never" nodeType="tmRoot"/>
      </p:par>
    </p:tnLst>
  </p:timing>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36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84771890"/>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87598274"/>
      </p:ext>
    </p:extLst>
  </p:cSld>
  <p:clrMapOvr>
    <a:masterClrMapping/>
  </p:clrMapOvr>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3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296556590"/>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9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4839602"/>
      </p:ext>
    </p:extLst>
  </p:cSld>
  <p:clrMapOvr>
    <a:masterClrMapping/>
  </p:clrMapOvr>
  <p:timing>
    <p:tnLst>
      <p:par>
        <p:cTn id="1" dur="indefinite" restart="never" nodeType="tmRoot"/>
      </p:par>
    </p:tnLst>
  </p:timing>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3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842483038"/>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9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831684"/>
      </p:ext>
    </p:extLst>
  </p:cSld>
  <p:clrMapOvr>
    <a:masterClrMapping/>
  </p:clrMapOvr>
  <p:timing>
    <p:tnLst>
      <p:par>
        <p:cTn id="1" dur="indefinite" restart="never" nodeType="tmRoot"/>
      </p:par>
    </p:tnLst>
  </p:timing>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3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913482504"/>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9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578771"/>
      </p:ext>
    </p:extLst>
  </p:cSld>
  <p:clrMapOvr>
    <a:masterClrMapping/>
  </p:clrMapOvr>
  <p:timing>
    <p:tnLst>
      <p:par>
        <p:cT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3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502584774"/>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10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26091"/>
      </p:ext>
    </p:extLst>
  </p:cSld>
  <p:clrMapOvr>
    <a:masterClrMapping/>
  </p:clrMapOvr>
  <p:timing>
    <p:tnLst>
      <p:par>
        <p:cTn id="1" dur="indefinite" restart="never" nodeType="tmRoot"/>
      </p:par>
    </p:tnLst>
  </p:timing>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3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946635872"/>
      </p:ext>
    </p:extLst>
  </p:cSld>
  <p:clrMapOvr>
    <a:masterClrMapping/>
  </p:clrMapOvr>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10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44285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1408645640"/>
      </p:ext>
    </p:extLst>
  </p:cSld>
  <p:clrMapOvr>
    <a:masterClrMapping/>
  </p:clrMapOvr>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370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2024/10/29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2169422062"/>
      </p:ext>
    </p:extLst>
  </p:cSld>
  <p:clrMapOvr>
    <a:masterClrMapping/>
  </p:clrMapOvr>
  <p:timing>
    <p:tnLst>
      <p:par>
        <p:cTn id="1" dur="indefinite" restart="never" nodeType="tmRoot"/>
      </p:par>
    </p:tnLst>
  </p:timing>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3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1608892950"/>
      </p:ext>
    </p:extLst>
  </p:cSld>
  <p:clrMapOvr>
    <a:masterClrMapping/>
  </p:clrMapOvr>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2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980845"/>
      </p:ext>
    </p:extLst>
  </p:cSld>
  <p:clrMapOvr>
    <a:masterClrMapping/>
  </p:clrMapOvr>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7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023902"/>
      </p:ext>
    </p:extLst>
  </p:cSld>
  <p:clrMapOvr>
    <a:masterClrMapping/>
  </p:clrMapOvr>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724970"/>
      </p:ext>
    </p:extLst>
  </p:cSld>
  <p:clrMapOvr>
    <a:masterClrMapping/>
  </p:clrMapOvr>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3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2637061988"/>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3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91370675"/>
      </p:ext>
    </p:extLst>
  </p:cSld>
  <p:clrMapOvr>
    <a:masterClrMapping/>
  </p:clrMapOvr>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7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92347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8.xml><?xml version="1.0" encoding="utf-8"?>
<p:sldLayout xmlns:a="http://schemas.openxmlformats.org/drawingml/2006/main" xmlns:r="http://schemas.openxmlformats.org/officeDocument/2006/relationships" xmlns:p="http://schemas.openxmlformats.org/presentationml/2006/main" userDrawn="1">
  <p:cSld name="3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457200">
              <a:defRPr/>
            </a:pPr>
            <a:fld id="{233108B3-3C5F-434E-B7C6-124BB30C5988}"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0FCC38CE-CFED-41E2-93E2-A213294AFB8B}" type="slidenum">
              <a:rPr lang="zh-CN" altLang="en-US"/>
              <a:pPr defTabSz="457200">
                <a:defRPr/>
              </a:pPr>
              <a:t>‹#›</a:t>
            </a:fld>
            <a:endParaRPr lang="zh-CN" altLang="en-US"/>
          </a:p>
        </p:txBody>
      </p:sp>
    </p:spTree>
    <p:extLst>
      <p:ext uri="{BB962C8B-B14F-4D97-AF65-F5344CB8AC3E}">
        <p14:creationId xmlns:p14="http://schemas.microsoft.com/office/powerpoint/2010/main" val="3338235831"/>
      </p:ext>
    </p:extLst>
  </p:cSld>
  <p:clrMapOvr>
    <a:masterClrMapping/>
  </p:clrMapOvr>
</p:sldLayout>
</file>

<file path=ppt/slideLayouts/slideLayout859.xml><?xml version="1.0" encoding="utf-8"?>
<p:sldLayout xmlns:a="http://schemas.openxmlformats.org/drawingml/2006/main" xmlns:r="http://schemas.openxmlformats.org/officeDocument/2006/relationships" xmlns:p="http://schemas.openxmlformats.org/presentationml/2006/main" showMasterSp="0" preserve="1" userDrawn="1">
  <p:cSld name="37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930122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575381727"/>
      </p:ext>
    </p:extLst>
  </p:cSld>
  <p:clrMapOvr>
    <a:masterClrMapping/>
  </p:clrMapOvr>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37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64780726"/>
      </p:ext>
    </p:extLst>
  </p:cSld>
  <p:clrMapOvr>
    <a:masterClrMapping/>
  </p:clrMapOvr>
</p:sldLayout>
</file>

<file path=ppt/slideLayouts/slideLayout861.xml><?xml version="1.0" encoding="utf-8"?>
<p:sldLayout xmlns:a="http://schemas.openxmlformats.org/drawingml/2006/main" xmlns:r="http://schemas.openxmlformats.org/officeDocument/2006/relationships" xmlns:p="http://schemas.openxmlformats.org/presentationml/2006/main" preserve="1" userDrawn="1">
  <p:cSld name="37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62377044"/>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37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988692763"/>
      </p:ext>
    </p:extLst>
  </p:cSld>
  <p:clrMapOvr>
    <a:masterClrMapping/>
  </p:clrMapOvr>
</p:sldLayout>
</file>

<file path=ppt/slideLayouts/slideLayout863.xml><?xml version="1.0" encoding="utf-8"?>
<p:sldLayout xmlns:a="http://schemas.openxmlformats.org/drawingml/2006/main" xmlns:r="http://schemas.openxmlformats.org/officeDocument/2006/relationships" xmlns:p="http://schemas.openxmlformats.org/presentationml/2006/main" preserve="1" userDrawn="1">
  <p:cSld name="37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34526471"/>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38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66713648"/>
      </p:ext>
    </p:extLst>
  </p:cSld>
  <p:clrMapOvr>
    <a:masterClrMapping/>
  </p:clrMapOvr>
</p:sldLayout>
</file>

<file path=ppt/slideLayouts/slideLayout865.xml><?xml version="1.0" encoding="utf-8"?>
<p:sldLayout xmlns:a="http://schemas.openxmlformats.org/drawingml/2006/main" xmlns:r="http://schemas.openxmlformats.org/officeDocument/2006/relationships" xmlns:p="http://schemas.openxmlformats.org/presentationml/2006/main" preserve="1" userDrawn="1">
  <p:cSld name="38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79359459"/>
      </p:ext>
    </p:extLst>
  </p:cSld>
  <p:clrMapOvr>
    <a:masterClrMapping/>
  </p:clrMapOvr>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3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3288897550"/>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10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601502"/>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userDrawn="1">
  <p:cSld name="3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591414917"/>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10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846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1986071"/>
      </p:ext>
    </p:extLst>
  </p:cSld>
  <p:clrMapOvr>
    <a:masterClrMapping/>
  </p:clrMapOvr>
  <p:transition spd="slow" advClick="0" advTm="0">
    <p:random/>
  </p:transition>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3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53558279"/>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preserve="1" userDrawn="1">
  <p:cSld name="10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068604"/>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3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768139916"/>
      </p:ext>
    </p:extLst>
  </p:cSld>
  <p:clrMapOvr>
    <a:masterClrMapping/>
  </p:clrMapOvr>
</p:sldLayout>
</file>

<file path=ppt/slideLayouts/slideLayout873.xml><?xml version="1.0" encoding="utf-8"?>
<p:sldLayout xmlns:a="http://schemas.openxmlformats.org/drawingml/2006/main" xmlns:r="http://schemas.openxmlformats.org/officeDocument/2006/relationships" xmlns:p="http://schemas.openxmlformats.org/presentationml/2006/main" preserve="1" userDrawn="1">
  <p:cSld name="10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421642"/>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userDrawn="1">
  <p:cSld name="3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526904903"/>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10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637"/>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showMasterSp="0" preserve="1" userDrawn="1">
  <p:cSld name="38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667696"/>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38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65788311"/>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38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238453335"/>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39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7082738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150853138"/>
      </p:ext>
    </p:extLst>
  </p:cSld>
  <p:clrMapOvr>
    <a:masterClrMapping/>
  </p:clrMapOvr>
</p:sldLayout>
</file>

<file path=ppt/slideLayouts/slideLayout880.xml><?xml version="1.0" encoding="utf-8"?>
<p:sldLayout xmlns:a="http://schemas.openxmlformats.org/drawingml/2006/main" xmlns:r="http://schemas.openxmlformats.org/officeDocument/2006/relationships" xmlns:p="http://schemas.openxmlformats.org/presentationml/2006/main" preserve="1" userDrawn="1">
  <p:cSld name="39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0874759"/>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39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37225733"/>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39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08014872"/>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3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894926606"/>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10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2074287"/>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userDrawn="1">
  <p:cSld name="3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007923298"/>
      </p:ext>
    </p:extLst>
  </p:cSld>
  <p:clrMapOvr>
    <a:masterClrMapping/>
  </p:clrMapOvr>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10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64270"/>
      </p:ext>
    </p:extLst>
  </p:cSld>
  <p:clrMapOvr>
    <a:masterClrMapping/>
  </p:clrMapOvr>
</p:sldLayout>
</file>

<file path=ppt/slideLayouts/slideLayout887.xml><?xml version="1.0" encoding="utf-8"?>
<p:sldLayout xmlns:a="http://schemas.openxmlformats.org/drawingml/2006/main" xmlns:r="http://schemas.openxmlformats.org/officeDocument/2006/relationships" xmlns:p="http://schemas.openxmlformats.org/presentationml/2006/main" userDrawn="1">
  <p:cSld name="3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513928251"/>
      </p:ext>
    </p:extLst>
  </p:cSld>
  <p:clrMapOvr>
    <a:masterClrMapping/>
  </p:clrMapOvr>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10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623792"/>
      </p:ext>
    </p:extLst>
  </p:cSld>
  <p:clrMapOvr>
    <a:masterClrMapping/>
  </p:clrMapOvr>
</p:sldLayout>
</file>

<file path=ppt/slideLayouts/slideLayout889.xml><?xml version="1.0" encoding="utf-8"?>
<p:sldLayout xmlns:a="http://schemas.openxmlformats.org/drawingml/2006/main" xmlns:r="http://schemas.openxmlformats.org/officeDocument/2006/relationships" xmlns:p="http://schemas.openxmlformats.org/presentationml/2006/main" userDrawn="1">
  <p:cSld name="3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5430936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065943"/>
      </p:ext>
    </p:extLst>
  </p:cSld>
  <p:clrMapOvr>
    <a:masterClrMapping/>
  </p:clrMapOvr>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1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828857"/>
      </p:ext>
    </p:extLst>
  </p:cSld>
  <p:clrMapOvr>
    <a:masterClrMapping/>
  </p:clrMapOvr>
</p:sldLayout>
</file>

<file path=ppt/slideLayouts/slideLayout891.xml><?xml version="1.0" encoding="utf-8"?>
<p:sldLayout xmlns:a="http://schemas.openxmlformats.org/drawingml/2006/main" xmlns:r="http://schemas.openxmlformats.org/officeDocument/2006/relationships" xmlns:p="http://schemas.openxmlformats.org/presentationml/2006/main" userDrawn="1">
  <p:cSld name="3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2022901"/>
      </p:ext>
    </p:extLst>
  </p:cSld>
  <p:clrMapOvr>
    <a:masterClrMapping/>
  </p:clrMapOvr>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1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754192"/>
      </p:ext>
    </p:extLst>
  </p:cSld>
  <p:clrMapOvr>
    <a:masterClrMapping/>
  </p:clrMapOvr>
</p:sldLayout>
</file>

<file path=ppt/slideLayouts/slideLayout893.xml><?xml version="1.0" encoding="utf-8"?>
<p:sldLayout xmlns:a="http://schemas.openxmlformats.org/drawingml/2006/main" xmlns:r="http://schemas.openxmlformats.org/officeDocument/2006/relationships" xmlns:p="http://schemas.openxmlformats.org/presentationml/2006/main" userDrawn="1">
  <p:cSld name="3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2024/10/29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036312881"/>
      </p:ext>
    </p:extLst>
  </p:cSld>
  <p:clrMapOvr>
    <a:masterClrMapping/>
  </p:clrMapOvr>
</p:sldLayout>
</file>

<file path=ppt/slideLayouts/slideLayout894.xml><?xml version="1.0" encoding="utf-8"?>
<p:sldLayout xmlns:a="http://schemas.openxmlformats.org/drawingml/2006/main" xmlns:r="http://schemas.openxmlformats.org/officeDocument/2006/relationships" xmlns:p="http://schemas.openxmlformats.org/presentationml/2006/main" userDrawn="1">
  <p:cSld name="4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477928667"/>
      </p:ext>
    </p:extLst>
  </p:cSld>
  <p:clrMapOvr>
    <a:masterClrMapping/>
  </p:clrMapOvr>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2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2895"/>
      </p:ext>
    </p:extLst>
  </p:cSld>
  <p:clrMapOvr>
    <a:masterClrMapping/>
  </p:clrMapOvr>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7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712886"/>
      </p:ext>
    </p:extLst>
  </p:cSld>
  <p:clrMapOvr>
    <a:masterClrMapping/>
  </p:clrMapOvr>
</p:sldLayout>
</file>

<file path=ppt/slideLayouts/slideLayout897.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7835787"/>
      </p:ext>
    </p:extLst>
  </p:cSld>
  <p:clrMapOvr>
    <a:masterClrMapping/>
  </p:clrMapOvr>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4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77102450"/>
      </p:ext>
    </p:extLst>
  </p:cSld>
  <p:clrMapOvr>
    <a:masterClrMapping/>
  </p:clrMapOvr>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4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60999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t>10/29/2024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21894624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2132737"/>
      </p:ext>
    </p:extLst>
  </p:cSld>
  <p:clrMapOvr>
    <a:masterClrMapping/>
  </p:clrMapOvr>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7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386269"/>
      </p:ext>
    </p:extLst>
  </p:cSld>
  <p:clrMapOvr>
    <a:masterClrMapping/>
  </p:clrMapOvr>
  <p:transition spd="slow" advClick="0" advTm="0">
    <p:random/>
  </p:transition>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4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312787247"/>
      </p:ext>
    </p:extLst>
  </p:cSld>
  <p:clrMapOvr>
    <a:masterClrMapping/>
  </p:clrMapOvr>
</p:sldLayout>
</file>

<file path=ppt/slideLayouts/slideLayout902.xml><?xml version="1.0" encoding="utf-8"?>
<p:sldLayout xmlns:a="http://schemas.openxmlformats.org/drawingml/2006/main" xmlns:r="http://schemas.openxmlformats.org/officeDocument/2006/relationships" xmlns:p="http://schemas.openxmlformats.org/presentationml/2006/main" showMasterSp="0" preserve="1" userDrawn="1">
  <p:cSld name="40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864082"/>
      </p:ext>
    </p:extLst>
  </p:cSld>
  <p:clrMapOvr>
    <a:masterClrMapping/>
  </p:clrMapOvr>
  <p:timing>
    <p:tnLst>
      <p:par>
        <p:cTn id="1" dur="indefinite" restart="never" nodeType="tmRoot"/>
      </p:par>
    </p:tnLst>
  </p:timing>
</p:sldLayout>
</file>

<file path=ppt/slideLayouts/slideLayout903.xml><?xml version="1.0" encoding="utf-8"?>
<p:sldLayout xmlns:a="http://schemas.openxmlformats.org/drawingml/2006/main" xmlns:r="http://schemas.openxmlformats.org/officeDocument/2006/relationships" xmlns:p="http://schemas.openxmlformats.org/presentationml/2006/main" preserve="1" userDrawn="1">
  <p:cSld name="40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09801466"/>
      </p:ext>
    </p:extLst>
  </p:cSld>
  <p:clrMapOvr>
    <a:masterClrMapping/>
  </p:clrMapOvr>
  <p:timing>
    <p:tnLst>
      <p:par>
        <p:cT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preserve="1" userDrawn="1">
  <p:cSld name="40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22495784"/>
      </p:ext>
    </p:extLst>
  </p:cSld>
  <p:clrMapOvr>
    <a:masterClrMapping/>
  </p:clrMapOvr>
  <p:timing>
    <p:tnLst>
      <p:par>
        <p:cT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40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35573748"/>
      </p:ext>
    </p:extLst>
  </p:cSld>
  <p:clrMapOvr>
    <a:masterClrMapping/>
  </p:clrMapOvr>
  <p:timing>
    <p:tnLst>
      <p:par>
        <p:cT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40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1576601"/>
      </p:ext>
    </p:extLst>
  </p:cSld>
  <p:clrMapOvr>
    <a:masterClrMapping/>
  </p:clrMapOvr>
  <p:timing>
    <p:tnLst>
      <p:par>
        <p:cT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40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88506914"/>
      </p:ext>
    </p:extLst>
  </p:cSld>
  <p:clrMapOvr>
    <a:masterClrMapping/>
  </p:clrMapOvr>
  <p:timing>
    <p:tnLst>
      <p:par>
        <p:cT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41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71908132"/>
      </p:ext>
    </p:extLst>
  </p:cSld>
  <p:clrMapOvr>
    <a:masterClrMapping/>
  </p:clrMapOvr>
  <p:timing>
    <p:tnLst>
      <p:par>
        <p:cTn id="1" dur="indefinite" restart="never" nodeType="tmRoot"/>
      </p:par>
    </p:tnLst>
  </p:timing>
</p:sldLayout>
</file>

<file path=ppt/slideLayouts/slideLayout909.xml><?xml version="1.0" encoding="utf-8"?>
<p:sldLayout xmlns:a="http://schemas.openxmlformats.org/drawingml/2006/main" xmlns:r="http://schemas.openxmlformats.org/officeDocument/2006/relationships" xmlns:p="http://schemas.openxmlformats.org/presentationml/2006/main" userDrawn="1">
  <p:cSld name="4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1099475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68682"/>
      </p:ext>
    </p:extLst>
  </p:cSld>
  <p:clrMapOvr>
    <a:masterClrMapping/>
  </p:clrMapOvr>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223222"/>
      </p:ext>
    </p:extLst>
  </p:cSld>
  <p:clrMapOvr>
    <a:masterClrMapping/>
  </p:clrMapOvr>
  <p:timing>
    <p:tnLst>
      <p:par>
        <p:cT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userDrawn="1">
  <p:cSld name="4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653626937"/>
      </p:ext>
    </p:extLst>
  </p:cSld>
  <p:clrMapOvr>
    <a:masterClrMapping/>
  </p:clrMapOvr>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1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06308"/>
      </p:ext>
    </p:extLst>
  </p:cSld>
  <p:clrMapOvr>
    <a:masterClrMapping/>
  </p:clrMapOvr>
  <p:timing>
    <p:tnLst>
      <p:par>
        <p:cTn id="1" dur="indefinite" restart="never" nodeType="tmRoot"/>
      </p:par>
    </p:tnLst>
  </p:timing>
</p:sldLayout>
</file>

<file path=ppt/slideLayouts/slideLayout913.xml><?xml version="1.0" encoding="utf-8"?>
<p:sldLayout xmlns:a="http://schemas.openxmlformats.org/drawingml/2006/main" xmlns:r="http://schemas.openxmlformats.org/officeDocument/2006/relationships" xmlns:p="http://schemas.openxmlformats.org/presentationml/2006/main" userDrawn="1">
  <p:cSld name="4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24672526"/>
      </p:ext>
    </p:extLst>
  </p:cSld>
  <p:clrMapOvr>
    <a:masterClrMapping/>
  </p:clrMapOvr>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1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783322"/>
      </p:ext>
    </p:extLst>
  </p:cSld>
  <p:clrMapOvr>
    <a:masterClrMapping/>
  </p:clrMapOvr>
  <p:timing>
    <p:tnLst>
      <p:par>
        <p:cTn id="1" dur="indefinite" restart="never" nodeType="tmRoot"/>
      </p:par>
    </p:tnLst>
  </p:timing>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4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114584973"/>
      </p:ext>
    </p:extLst>
  </p:cSld>
  <p:clrMapOvr>
    <a:masterClrMapping/>
  </p:clrMapOvr>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1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974135"/>
      </p:ext>
    </p:extLst>
  </p:cSld>
  <p:clrMapOvr>
    <a:masterClrMapping/>
  </p:clrMapOvr>
  <p:timing>
    <p:tnLst>
      <p:par>
        <p:cTn id="1" dur="indefinite" restart="never" nodeType="tmRoot"/>
      </p:par>
    </p:tnLst>
  </p:timing>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4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30265366"/>
      </p:ext>
    </p:extLst>
  </p:cSld>
  <p:clrMapOvr>
    <a:masterClrMapping/>
  </p:clrMapOvr>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1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8292225"/>
      </p:ext>
    </p:extLst>
  </p:cSld>
  <p:clrMapOvr>
    <a:masterClrMapping/>
  </p:clrMapOvr>
  <p:timing>
    <p:tnLst>
      <p:par>
        <p:cTn id="1" dur="indefinite" restart="never" nodeType="tmRoot"/>
      </p:par>
    </p:tnLst>
  </p:timing>
</p:sldLayout>
</file>

<file path=ppt/slideLayouts/slideLayout919.xml><?xml version="1.0" encoding="utf-8"?>
<p:sldLayout xmlns:a="http://schemas.openxmlformats.org/drawingml/2006/main" xmlns:r="http://schemas.openxmlformats.org/officeDocument/2006/relationships" xmlns:p="http://schemas.openxmlformats.org/presentationml/2006/main" showMasterSp="0" preserve="1" userDrawn="1">
  <p:cSld name="4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500778"/>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378680"/>
      </p:ext>
    </p:extLst>
  </p:cSld>
  <p:clrMapOvr>
    <a:masterClrMapping/>
  </p:clrMapOvr>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4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9286155"/>
      </p:ext>
    </p:extLst>
  </p:cSld>
  <p:clrMapOvr>
    <a:masterClrMapping/>
  </p:clrMapOvr>
  <p:timing>
    <p:tnLst>
      <p:par>
        <p:cTn id="1" dur="indefinite" restart="never" nodeType="tmRoot"/>
      </p:par>
    </p:tnLst>
  </p:timing>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41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8780182"/>
      </p:ext>
    </p:extLst>
  </p:cSld>
  <p:clrMapOvr>
    <a:masterClrMapping/>
  </p:clrMapOvr>
  <p:timing>
    <p:tnLst>
      <p:par>
        <p:cT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41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9291664"/>
      </p:ext>
    </p:extLst>
  </p:cSld>
  <p:clrMapOvr>
    <a:masterClrMapping/>
  </p:clrMapOvr>
  <p:timing>
    <p:tnLst>
      <p:par>
        <p:cT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42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13248063"/>
      </p:ext>
    </p:extLst>
  </p:cSld>
  <p:clrMapOvr>
    <a:masterClrMapping/>
  </p:clrMapOvr>
  <p:timing>
    <p:tnLst>
      <p:par>
        <p:cTn id="1" dur="indefinite" restart="never" nodeType="tmRoot"/>
      </p:par>
    </p:tnLst>
  </p:timing>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42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4529317"/>
      </p:ext>
    </p:extLst>
  </p:cSld>
  <p:clrMapOvr>
    <a:masterClrMapping/>
  </p:clrMapOvr>
  <p:timing>
    <p:tnLst>
      <p:par>
        <p:cTn id="1" dur="indefinite" restart="never" nodeType="tmRoot"/>
      </p:par>
    </p:tnLst>
  </p:timing>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42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0228228"/>
      </p:ext>
    </p:extLst>
  </p:cSld>
  <p:clrMapOvr>
    <a:masterClrMapping/>
  </p:clrMapOvr>
  <p:timing>
    <p:tnLst>
      <p:par>
        <p:cTn id="1" dur="indefinite" restart="never" nodeType="tmRoot"/>
      </p:par>
    </p:tnLst>
  </p:timing>
</p:sldLayout>
</file>

<file path=ppt/slideLayouts/slideLayout926.xml><?xml version="1.0" encoding="utf-8"?>
<p:sldLayout xmlns:a="http://schemas.openxmlformats.org/drawingml/2006/main" xmlns:r="http://schemas.openxmlformats.org/officeDocument/2006/relationships" xmlns:p="http://schemas.openxmlformats.org/presentationml/2006/main" userDrawn="1">
  <p:cSld name="4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889588869"/>
      </p:ext>
    </p:extLst>
  </p:cSld>
  <p:clrMapOvr>
    <a:masterClrMapping/>
  </p:clrMapOvr>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1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635691"/>
      </p:ext>
    </p:extLst>
  </p:cSld>
  <p:clrMapOvr>
    <a:masterClrMapping/>
  </p:clrMapOvr>
  <p:timing>
    <p:tnLst>
      <p:par>
        <p:cTn id="1" dur="indefinite" restart="never" nodeType="tmRoot"/>
      </p:par>
    </p:tnLst>
  </p:timing>
</p:sldLayout>
</file>

<file path=ppt/slideLayouts/slideLayout928.xml><?xml version="1.0" encoding="utf-8"?>
<p:sldLayout xmlns:a="http://schemas.openxmlformats.org/drawingml/2006/main" xmlns:r="http://schemas.openxmlformats.org/officeDocument/2006/relationships" xmlns:p="http://schemas.openxmlformats.org/presentationml/2006/main" userDrawn="1">
  <p:cSld name="4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372364357"/>
      </p:ext>
    </p:extLst>
  </p:cSld>
  <p:clrMapOvr>
    <a:masterClrMapping/>
  </p:clrMapOvr>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1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666035"/>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1009147"/>
      </p:ext>
    </p:extLst>
  </p:cSld>
  <p:clrMapOvr>
    <a:masterClrMapping/>
  </p:clrMapOvr>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4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4088116182"/>
      </p:ext>
    </p:extLst>
  </p:cSld>
  <p:clrMapOvr>
    <a:masterClrMapping/>
  </p:clrMapOvr>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1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383267"/>
      </p:ext>
    </p:extLst>
  </p:cSld>
  <p:clrMapOvr>
    <a:masterClrMapping/>
  </p:clrMapOvr>
  <p:timing>
    <p:tnLst>
      <p:par>
        <p:cTn id="1" dur="indefinite" restart="never" nodeType="tmRoot"/>
      </p:par>
    </p:tnLst>
  </p:timing>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4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3962297395"/>
      </p:ext>
    </p:extLst>
  </p:cSld>
  <p:clrMapOvr>
    <a:masterClrMapping/>
  </p:clrMapOvr>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1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785224"/>
      </p:ext>
    </p:extLst>
  </p:cSld>
  <p:clrMapOvr>
    <a:masterClrMapping/>
  </p:clrMapOvr>
  <p:timing>
    <p:tnLst>
      <p:par>
        <p:cTn id="1" dur="indefinite" restart="never" nodeType="tmRoot"/>
      </p:par>
    </p:tnLst>
  </p:timing>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4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69162666"/>
      </p:ext>
    </p:extLst>
  </p:cSld>
  <p:clrMapOvr>
    <a:masterClrMapping/>
  </p:clrMapOvr>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1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55461"/>
      </p:ext>
    </p:extLst>
  </p:cSld>
  <p:clrMapOvr>
    <a:masterClrMapping/>
  </p:clrMapOvr>
  <p:timing>
    <p:tnLst>
      <p:par>
        <p:cTn id="1" dur="indefinite" restart="never" nodeType="tmRoot"/>
      </p:par>
    </p:tnLst>
  </p:timing>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42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457200"/>
            <a:fld id="{32BF82D2-7A68-459D-A996-9BDDA2518FA4}" type="datetimeFigureOut">
              <a:rPr lang="zh-CN" altLang="en-US">
                <a:solidFill>
                  <a:prstClr val="black">
                    <a:tint val="75000"/>
                  </a:prstClr>
                </a:solidFill>
              </a:rPr>
              <a:pPr defTabSz="457200"/>
              <a:t>2024/10/29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4572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457200"/>
            <a:fld id="{3E01EE5D-26FB-46D5-A381-ECFB35BF1D34}" type="slidenum">
              <a:rPr lang="zh-CN" altLang="en-US">
                <a:solidFill>
                  <a:prstClr val="black">
                    <a:tint val="75000"/>
                  </a:prstClr>
                </a:solidFill>
              </a:rPr>
              <a:pPr defTabSz="457200"/>
              <a:t>‹#›</a:t>
            </a:fld>
            <a:endParaRPr lang="zh-CN" altLang="en-US">
              <a:solidFill>
                <a:prstClr val="black">
                  <a:tint val="75000"/>
                </a:prstClr>
              </a:solidFill>
            </a:endParaRPr>
          </a:p>
        </p:txBody>
      </p:sp>
    </p:spTree>
    <p:extLst>
      <p:ext uri="{BB962C8B-B14F-4D97-AF65-F5344CB8AC3E}">
        <p14:creationId xmlns:p14="http://schemas.microsoft.com/office/powerpoint/2010/main" val="1862638565"/>
      </p:ext>
    </p:extLst>
  </p:cSld>
  <p:clrMapOvr>
    <a:masterClrMapping/>
  </p:clrMapOvr>
  <p:timing>
    <p:tnLst>
      <p:par>
        <p:cTn id="1" dur="indefinite" restart="never" nodeType="tmRoot"/>
      </p:par>
    </p:tnLst>
  </p:timing>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4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457200">
              <a:defRPr/>
            </a:pPr>
            <a:fld id="{0C6303A0-9065-42AF-906A-DE1E800FE257}"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457200">
              <a:defRPr/>
            </a:pPr>
            <a:fld id="{2AD3D7CA-7BD8-4738-B6AB-718737AA462A}" type="slidenum">
              <a:rPr lang="zh-CN" altLang="en-US"/>
              <a:pPr defTabSz="457200">
                <a:defRPr/>
              </a:pPr>
              <a:t>‹#›</a:t>
            </a:fld>
            <a:endParaRPr lang="zh-CN" altLang="en-US"/>
          </a:p>
        </p:txBody>
      </p:sp>
    </p:spTree>
    <p:extLst>
      <p:ext uri="{BB962C8B-B14F-4D97-AF65-F5344CB8AC3E}">
        <p14:creationId xmlns:p14="http://schemas.microsoft.com/office/powerpoint/2010/main" val="2067591832"/>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28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0273066"/>
      </p:ext>
    </p:extLst>
  </p:cSld>
  <p:clrMapOvr>
    <a:masterClrMapping/>
  </p:clrMapOvr>
</p:sldLayout>
</file>

<file path=ppt/slideLayouts/slideLayout939.xml><?xml version="1.0" encoding="utf-8"?>
<p:sldLayout xmlns:a="http://schemas.openxmlformats.org/drawingml/2006/main" xmlns:r="http://schemas.openxmlformats.org/officeDocument/2006/relationships" xmlns:p="http://schemas.openxmlformats.org/presentationml/2006/main" preserve="1" userDrawn="1">
  <p:cSld name="7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438285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852373"/>
      </p:ext>
    </p:extLst>
  </p:cSld>
  <p:clrMapOvr>
    <a:masterClrMapping/>
  </p:clrMapOvr>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364955"/>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userDrawn="1">
  <p:cSld name="4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3ACFC516-0EBD-4852-9DFD-FFC809B16810}"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457200">
              <a:defRPr/>
            </a:pPr>
            <a:fld id="{855DB59F-0B7A-4009-ADD8-CBB6E0E22669}" type="slidenum">
              <a:rPr lang="zh-CN" altLang="en-US"/>
              <a:pPr defTabSz="457200">
                <a:defRPr/>
              </a:pPr>
              <a:t>‹#›</a:t>
            </a:fld>
            <a:endParaRPr lang="zh-CN" altLang="en-US"/>
          </a:p>
        </p:txBody>
      </p:sp>
    </p:spTree>
    <p:extLst>
      <p:ext uri="{BB962C8B-B14F-4D97-AF65-F5344CB8AC3E}">
        <p14:creationId xmlns:p14="http://schemas.microsoft.com/office/powerpoint/2010/main" val="1293407486"/>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userDrawn="1">
  <p:cSld name="43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749706679"/>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userDrawn="1">
  <p:cSld name="43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2197034256"/>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7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486719"/>
      </p:ext>
    </p:extLst>
  </p:cSld>
  <p:clrMapOvr>
    <a:masterClrMapping/>
  </p:clrMapOvr>
  <p:transition spd="slow" advTm="3000"/>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8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9670240"/>
      </p:ext>
    </p:extLst>
  </p:cSld>
  <p:clrMapOvr>
    <a:masterClrMapping/>
  </p:clrMapOvr>
  <p:transition spd="slow" advTm="3000"/>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8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0511839"/>
      </p:ext>
    </p:extLst>
  </p:cSld>
  <p:clrMapOvr>
    <a:masterClrMapping/>
  </p:clrMapOvr>
  <p:transition spd="slow" advTm="3000"/>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8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3864963"/>
      </p:ext>
    </p:extLst>
  </p:cSld>
  <p:clrMapOvr>
    <a:masterClrMapping/>
  </p:clrMapOvr>
  <p:transition spd="slow" advTm="3000"/>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43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08EB9B5A-5051-4E37-B512-8C5641D293C2}"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9900458" y="6459785"/>
            <a:ext cx="1312025" cy="365125"/>
          </a:xfrm>
          <a:prstGeom prst="rect">
            <a:avLst/>
          </a:prstGeom>
        </p:spPr>
        <p:txBody>
          <a:bodyPr/>
          <a:lstStyle>
            <a:lvl1pPr>
              <a:defRPr>
                <a:solidFill>
                  <a:prstClr val="black">
                    <a:tint val="75000"/>
                  </a:prstClr>
                </a:solidFill>
              </a:defRPr>
            </a:lvl1pPr>
          </a:lstStyle>
          <a:p>
            <a:pPr defTabSz="457200">
              <a:defRPr/>
            </a:pPr>
            <a:fld id="{4A0F47D3-C6E3-45C8-B6DD-A7188A84FC05}" type="slidenum">
              <a:rPr lang="zh-CN" altLang="en-US"/>
              <a:pPr defTabSz="457200">
                <a:defRPr/>
              </a:pPr>
              <a:t>‹#›</a:t>
            </a:fld>
            <a:endParaRPr lang="zh-CN" altLang="en-US"/>
          </a:p>
        </p:txBody>
      </p:sp>
    </p:spTree>
    <p:extLst>
      <p:ext uri="{BB962C8B-B14F-4D97-AF65-F5344CB8AC3E}">
        <p14:creationId xmlns:p14="http://schemas.microsoft.com/office/powerpoint/2010/main" val="512809871"/>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userDrawn="1">
  <p:cSld name="8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010412"/>
      </p:ext>
    </p:extLst>
  </p:cSld>
  <p:clrMapOvr>
    <a:masterClrMapping/>
  </p:clrMapOvr>
  <p:transition spd="slow" advTm="300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641581"/>
      </p:ext>
    </p:extLst>
  </p:cSld>
  <p:clrMapOvr>
    <a:masterClrMapping/>
  </p:clrMapOvr>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8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634533"/>
      </p:ext>
    </p:extLst>
  </p:cSld>
  <p:clrMapOvr>
    <a:masterClrMapping/>
  </p:clrMapOvr>
  <p:transition spd="slow" advTm="3000"/>
</p:sldLayout>
</file>

<file path=ppt/slideLayouts/slideLayout951.xml><?xml version="1.0" encoding="utf-8"?>
<p:sldLayout xmlns:a="http://schemas.openxmlformats.org/drawingml/2006/main" xmlns:r="http://schemas.openxmlformats.org/officeDocument/2006/relationships" xmlns:p="http://schemas.openxmlformats.org/presentationml/2006/main" userDrawn="1">
  <p:cSld name="8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6686742"/>
      </p:ext>
    </p:extLst>
  </p:cSld>
  <p:clrMapOvr>
    <a:masterClrMapping/>
  </p:clrMapOvr>
  <p:transition spd="slow" advTm="3000"/>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43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B1B446FD-8641-4A98-8F17-3B87CA1DB007}"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9900458" y="6459785"/>
            <a:ext cx="1312025" cy="365125"/>
          </a:xfrm>
          <a:prstGeom prst="rect">
            <a:avLst/>
          </a:prstGeom>
        </p:spPr>
        <p:txBody>
          <a:bodyPr/>
          <a:lstStyle>
            <a:lvl1pPr>
              <a:defRPr>
                <a:solidFill>
                  <a:prstClr val="black">
                    <a:tint val="75000"/>
                  </a:prstClr>
                </a:solidFill>
              </a:defRPr>
            </a:lvl1pPr>
          </a:lstStyle>
          <a:p>
            <a:pPr defTabSz="457200">
              <a:defRPr/>
            </a:pPr>
            <a:fld id="{CA78EE19-1D2B-4D44-8139-8533A06C2327}" type="slidenum">
              <a:rPr lang="zh-CN" altLang="en-US"/>
              <a:pPr defTabSz="457200">
                <a:defRPr/>
              </a:pPr>
              <a:t>‹#›</a:t>
            </a:fld>
            <a:endParaRPr lang="zh-CN" altLang="en-US"/>
          </a:p>
        </p:txBody>
      </p:sp>
    </p:spTree>
    <p:extLst>
      <p:ext uri="{BB962C8B-B14F-4D97-AF65-F5344CB8AC3E}">
        <p14:creationId xmlns:p14="http://schemas.microsoft.com/office/powerpoint/2010/main" val="2890604031"/>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86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081C2F08-E087-48C8-825A-B1C939D5A8C8}" type="datetimeFigureOut">
              <a:rPr lang="zh-CN" altLang="en-US"/>
              <a:pPr defTabSz="457200">
                <a:defRPr/>
              </a:pPr>
              <a:t>2024/10/29</a:t>
            </a:fld>
            <a:endParaRPr lang="zh-CN" altLang="en-US"/>
          </a:p>
        </p:txBody>
      </p:sp>
      <p:sp>
        <p:nvSpPr>
          <p:cNvPr id="3" name="页脚占位符 4">
            <a:extLst>
              <a:ext uri="{FF2B5EF4-FFF2-40B4-BE49-F238E27FC236}"/>
            </a:extLst>
          </p:cNvPr>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9900458" y="6459785"/>
            <a:ext cx="1312025" cy="365125"/>
          </a:xfrm>
          <a:prstGeom prst="rect">
            <a:avLst/>
          </a:prstGeom>
        </p:spPr>
        <p:txBody>
          <a:bodyPr/>
          <a:lstStyle>
            <a:lvl1pPr>
              <a:defRPr>
                <a:solidFill>
                  <a:srgbClr val="5FCBEF"/>
                </a:solidFill>
              </a:defRPr>
            </a:lvl1pPr>
          </a:lstStyle>
          <a:p>
            <a:pPr defTabSz="457200">
              <a:defRPr/>
            </a:pPr>
            <a:fld id="{7A83847F-1AE1-46DC-8F0A-22482F973220}" type="slidenum">
              <a:rPr lang="zh-CN" altLang="en-US"/>
              <a:pPr defTabSz="457200">
                <a:defRPr/>
              </a:pPr>
              <a:t>‹#›</a:t>
            </a:fld>
            <a:endParaRPr lang="zh-CN" altLang="en-US"/>
          </a:p>
        </p:txBody>
      </p:sp>
    </p:spTree>
    <p:extLst>
      <p:ext uri="{BB962C8B-B14F-4D97-AF65-F5344CB8AC3E}">
        <p14:creationId xmlns:p14="http://schemas.microsoft.com/office/powerpoint/2010/main" val="1501820212"/>
      </p:ext>
    </p:extLst>
  </p:cSld>
  <p:clrMapOvr>
    <a:masterClrMapping/>
  </p:clrMapOvr>
  <p:transition spd="slow" advTm="3000">
    <p:random/>
  </p:transition>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1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245530"/>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userDrawn="1">
  <p:cSld name="1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527880"/>
      </p:ext>
    </p:extLst>
  </p:cSld>
  <p:clrMapOvr>
    <a:masterClrMapping/>
  </p:clrMapOvr>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1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492150"/>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userDrawn="1">
  <p:cSld name="1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368572"/>
      </p:ext>
    </p:extLst>
  </p:cSld>
  <p:clrMapOvr>
    <a:masterClrMapping/>
  </p:clrMapOvr>
</p:sldLayout>
</file>

<file path=ppt/slideLayouts/slideLayout958.xml><?xml version="1.0" encoding="utf-8"?>
<p:sldLayout xmlns:a="http://schemas.openxmlformats.org/drawingml/2006/main" xmlns:r="http://schemas.openxmlformats.org/officeDocument/2006/relationships" xmlns:p="http://schemas.openxmlformats.org/presentationml/2006/main" userDrawn="1">
  <p:cSld name="1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167028"/>
      </p:ext>
    </p:extLst>
  </p:cSld>
  <p:clrMapOvr>
    <a:masterClrMapping/>
  </p:clrMapOvr>
</p:sldLayout>
</file>

<file path=ppt/slideLayouts/slideLayout959.xml><?xml version="1.0" encoding="utf-8"?>
<p:sldLayout xmlns:a="http://schemas.openxmlformats.org/drawingml/2006/main" xmlns:r="http://schemas.openxmlformats.org/officeDocument/2006/relationships" xmlns:p="http://schemas.openxmlformats.org/presentationml/2006/main" userDrawn="1">
  <p:cSld name="1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3604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8917573"/>
      </p:ext>
    </p:extLst>
  </p:cSld>
  <p:clrMapOvr>
    <a:masterClrMapping/>
  </p:clrMapOvr>
</p:sldLayout>
</file>

<file path=ppt/slideLayouts/slideLayout960.xml><?xml version="1.0" encoding="utf-8"?>
<p:sldLayout xmlns:a="http://schemas.openxmlformats.org/drawingml/2006/main" xmlns:r="http://schemas.openxmlformats.org/officeDocument/2006/relationships" xmlns:p="http://schemas.openxmlformats.org/presentationml/2006/main" userDrawn="1">
  <p:cSld name="1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231854"/>
      </p:ext>
    </p:extLst>
  </p:cSld>
  <p:clrMapOvr>
    <a:masterClrMapping/>
  </p:clrMapOvr>
</p:sldLayout>
</file>

<file path=ppt/slideLayouts/slideLayout961.xml><?xml version="1.0" encoding="utf-8"?>
<p:sldLayout xmlns:a="http://schemas.openxmlformats.org/drawingml/2006/main" xmlns:r="http://schemas.openxmlformats.org/officeDocument/2006/relationships" xmlns:p="http://schemas.openxmlformats.org/presentationml/2006/main" userDrawn="1">
  <p:cSld name="1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159110"/>
      </p:ext>
    </p:extLst>
  </p:cSld>
  <p:clrMapOvr>
    <a:masterClrMapping/>
  </p:clrMapOvr>
</p:sldLayout>
</file>

<file path=ppt/slideLayouts/slideLayout962.xml><?xml version="1.0" encoding="utf-8"?>
<p:sldLayout xmlns:a="http://schemas.openxmlformats.org/drawingml/2006/main" xmlns:r="http://schemas.openxmlformats.org/officeDocument/2006/relationships" xmlns:p="http://schemas.openxmlformats.org/presentationml/2006/main" userDrawn="1">
  <p:cSld name="4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97280" y="6459785"/>
            <a:ext cx="2472271" cy="365125"/>
          </a:xfrm>
          <a:prstGeom prst="rect">
            <a:avLst/>
          </a:prstGeom>
        </p:spPr>
        <p:txBody>
          <a:bodyPr/>
          <a:lstStyle>
            <a:lvl1pPr>
              <a:defRPr>
                <a:solidFill>
                  <a:prstClr val="black">
                    <a:tint val="75000"/>
                  </a:prstClr>
                </a:solidFill>
              </a:defRPr>
            </a:lvl1pPr>
          </a:lstStyle>
          <a:p>
            <a:pPr defTabSz="457200">
              <a:defRPr/>
            </a:pPr>
            <a:fld id="{33258753-6C71-4CDB-BDBF-74BE9259CF58}"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3686185" y="6459785"/>
            <a:ext cx="4822804"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9900458" y="6459785"/>
            <a:ext cx="1312025" cy="365125"/>
          </a:xfrm>
          <a:prstGeom prst="rect">
            <a:avLst/>
          </a:prstGeom>
        </p:spPr>
        <p:txBody>
          <a:bodyPr/>
          <a:lstStyle>
            <a:lvl1pPr>
              <a:defRPr>
                <a:solidFill>
                  <a:prstClr val="black">
                    <a:tint val="75000"/>
                  </a:prstClr>
                </a:solidFill>
              </a:defRPr>
            </a:lvl1pPr>
          </a:lstStyle>
          <a:p>
            <a:pPr defTabSz="457200">
              <a:defRPr/>
            </a:pPr>
            <a:fld id="{DFB5A100-2899-438B-A6CC-2A22F741A94C}" type="slidenum">
              <a:rPr lang="zh-CN" altLang="en-US"/>
              <a:pPr defTabSz="457200">
                <a:defRPr/>
              </a:pPr>
              <a:t>‹#›</a:t>
            </a:fld>
            <a:endParaRPr lang="zh-CN" altLang="en-US"/>
          </a:p>
        </p:txBody>
      </p:sp>
    </p:spTree>
    <p:extLst>
      <p:ext uri="{BB962C8B-B14F-4D97-AF65-F5344CB8AC3E}">
        <p14:creationId xmlns:p14="http://schemas.microsoft.com/office/powerpoint/2010/main" val="2188064376"/>
      </p:ext>
    </p:extLst>
  </p:cSld>
  <p:clrMapOvr>
    <a:masterClrMapping/>
  </p:clrMapOvr>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19124"/>
      </p:ext>
    </p:extLst>
  </p:cSld>
  <p:clrMapOvr>
    <a:masterClrMapping/>
  </p:clrMapOvr>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7724923"/>
      </p:ext>
    </p:extLst>
  </p:cSld>
  <p:clrMapOvr>
    <a:masterClrMapping/>
  </p:clrMapOvr>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889511"/>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102604"/>
      </p:ext>
    </p:extLst>
  </p:cSld>
  <p:clrMapOvr>
    <a:masterClrMapping/>
  </p:clrMapOvr>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63417"/>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136813"/>
      </p:ext>
    </p:extLst>
  </p:cSld>
  <p:clrMapOvr>
    <a:masterClrMapping/>
  </p:clrMapOvr>
</p:sldLayout>
</file>

<file path=ppt/slideLayouts/slideLayout9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9492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153771"/>
      </p:ext>
    </p:extLst>
  </p:cSld>
  <p:clrMapOvr>
    <a:masterClrMapping/>
  </p:clrMapOvr>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982648"/>
      </p:ext>
    </p:extLst>
  </p:cSld>
  <p:clrMapOvr>
    <a:masterClrMapping/>
  </p:clrMapOvr>
</p:sldLayout>
</file>

<file path=ppt/slideLayouts/slideLayout97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011682"/>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013225"/>
      </p:ext>
    </p:extLst>
  </p:cSld>
  <p:clrMapOvr>
    <a:masterClrMapping/>
  </p:clrMapOvr>
</p:sldLayout>
</file>

<file path=ppt/slideLayouts/slideLayout97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4840132"/>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585077"/>
      </p:ext>
    </p:extLst>
  </p:cSld>
  <p:clrMapOvr>
    <a:masterClrMapping/>
  </p:clrMapOvr>
</p:sldLayout>
</file>

<file path=ppt/slideLayouts/slideLayout97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05360625"/>
      </p:ext>
    </p:extLst>
  </p:cSld>
  <p:clrMapOvr>
    <a:masterClrMapping/>
  </p:clrMapOvr>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78444271"/>
      </p:ext>
    </p:extLst>
  </p:cSld>
  <p:clrMapOvr>
    <a:masterClrMapping/>
  </p:clrMapOvr>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143831"/>
      </p:ext>
    </p:extLst>
  </p:cSld>
  <p:clrMapOvr>
    <a:masterClrMapping/>
  </p:clrMapOvr>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37874508"/>
      </p:ext>
    </p:extLst>
  </p:cSld>
  <p:clrMapOvr>
    <a:masterClrMapping/>
  </p:clrMapOvr>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37124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487200"/>
      </p:ext>
    </p:extLst>
  </p:cSld>
  <p:clrMapOvr>
    <a:masterClrMapping/>
  </p:clrMapOvr>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65925935"/>
      </p:ext>
    </p:extLst>
  </p:cSld>
  <p:clrMapOvr>
    <a:masterClrMapping/>
  </p:clrMapOvr>
</p:sldLayout>
</file>

<file path=ppt/slideLayouts/slideLayout98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44503485"/>
      </p:ext>
    </p:extLst>
  </p:cSld>
  <p:clrMapOvr>
    <a:masterClrMapping/>
  </p:clrMapOvr>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2704903"/>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2024/10/29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91827431"/>
      </p:ext>
    </p:extLst>
  </p:cSld>
  <p:clrMapOvr>
    <a:masterClrMapping/>
  </p:clrMapOvr>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99955254"/>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482474"/>
      </p:ext>
    </p:extLst>
  </p:cSld>
  <p:clrMapOvr>
    <a:masterClrMapping/>
  </p:clrMapOvr>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465202"/>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049900"/>
      </p:ext>
    </p:extLst>
  </p:cSld>
  <p:clrMapOvr>
    <a:masterClrMapping/>
  </p:clrMapOvr>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29304958"/>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1603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560043"/>
      </p:ext>
    </p:extLst>
  </p:cSld>
  <p:clrMapOvr>
    <a:masterClrMapping/>
  </p:clrMapOvr>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2024/10/29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70802977"/>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a:defRPr/>
            </a:pPr>
            <a:fld id="{831F250A-4CE7-44D4-85B4-49BD9AF6BFD0}" type="slidenum">
              <a:rPr lang="en-US" altLang="en-US">
                <a:solidFill>
                  <a:srgbClr val="5F5F5F"/>
                </a:solidFill>
              </a:rPr>
              <a:pPr>
                <a:defRPr/>
              </a:pPr>
              <a:t>‹#›</a:t>
            </a:fld>
            <a:endParaRPr lang="en-US" altLang="en-US">
              <a:solidFill>
                <a:srgbClr val="5F5F5F"/>
              </a:solidFill>
            </a:endParaRPr>
          </a:p>
        </p:txBody>
      </p:sp>
    </p:spTree>
    <p:extLst>
      <p:ext uri="{BB962C8B-B14F-4D97-AF65-F5344CB8AC3E}">
        <p14:creationId xmlns:p14="http://schemas.microsoft.com/office/powerpoint/2010/main" val="69579623"/>
      </p:ext>
    </p:extLst>
  </p:cSld>
  <p:clrMapOvr>
    <a:masterClrMapping/>
  </p:clrMapOvr>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DD22C65B-FAC9-421A-9391-569306C0644A}"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BEBC0E72-BF06-4A19-B2CD-574FB1E7DA1E}" type="slidenum">
              <a:rPr lang="zh-CN" altLang="en-US"/>
              <a:pPr>
                <a:defRPr/>
              </a:pPr>
              <a:t>‹#›</a:t>
            </a:fld>
            <a:endParaRPr lang="zh-CN" altLang="en-US"/>
          </a:p>
        </p:txBody>
      </p:sp>
    </p:spTree>
    <p:extLst>
      <p:ext uri="{BB962C8B-B14F-4D97-AF65-F5344CB8AC3E}">
        <p14:creationId xmlns:p14="http://schemas.microsoft.com/office/powerpoint/2010/main" val="1109037322"/>
      </p:ext>
    </p:extLst>
  </p:cSld>
  <p:clrMapOvr>
    <a:masterClrMapping/>
  </p:clrMapOvr>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60329089-014F-40B7-AF9F-C11F97BF94C2}" type="datetimeFigureOut">
              <a:rPr lang="zh-CN" altLang="en-US"/>
              <a:pPr>
                <a:defRPr/>
              </a:pPr>
              <a:t>2024/10/29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a:defRPr/>
            </a:pPr>
            <a:fld id="{C06FD32C-10E6-4306-A8A9-F7761EEB30E2}" type="slidenum">
              <a:rPr lang="zh-CN" altLang="en-US"/>
              <a:pPr>
                <a:defRPr/>
              </a:pPr>
              <a:t>‹#›</a:t>
            </a:fld>
            <a:endParaRPr lang="zh-CN" altLang="en-US"/>
          </a:p>
        </p:txBody>
      </p:sp>
    </p:spTree>
    <p:extLst>
      <p:ext uri="{BB962C8B-B14F-4D97-AF65-F5344CB8AC3E}">
        <p14:creationId xmlns:p14="http://schemas.microsoft.com/office/powerpoint/2010/main" val="4242491803"/>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448981"/>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880052"/>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0356945"/>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457200">
              <a:defRPr/>
            </a:pPr>
            <a:fld id="{39ADED8E-4E0B-498D-B715-B157A890E4DE}"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457200">
              <a:defRPr/>
            </a:pPr>
            <a:fld id="{18634F15-13D2-4C0D-99FD-67E8D2F909DD}" type="slidenum">
              <a:rPr lang="zh-CN" altLang="en-US"/>
              <a:pPr defTabSz="457200">
                <a:defRPr/>
              </a:pPr>
              <a:t>‹#›</a:t>
            </a:fld>
            <a:endParaRPr lang="zh-CN" altLang="en-US"/>
          </a:p>
        </p:txBody>
      </p:sp>
    </p:spTree>
    <p:extLst>
      <p:ext uri="{BB962C8B-B14F-4D97-AF65-F5344CB8AC3E}">
        <p14:creationId xmlns:p14="http://schemas.microsoft.com/office/powerpoint/2010/main" val="807202359"/>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3653836"/>
      </p:ext>
    </p:extLst>
  </p:cSld>
  <p:clrMapOvr>
    <a:masterClrMapping/>
  </p:clrMapOvr>
  <p:transition spd="slow" advTm="3000"/>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457200">
              <a:defRPr/>
            </a:pPr>
            <a:fld id="{A555B3B3-C94B-4900-8A1F-220359EE6AAD}" type="datetimeFigureOut">
              <a:rPr lang="zh-CN" altLang="en-US"/>
              <a:pPr defTabSz="457200">
                <a:defRPr/>
              </a:pPr>
              <a:t>2024/10/29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4572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457200">
              <a:defRPr/>
            </a:pPr>
            <a:fld id="{F72B3403-94C5-4D26-BB59-AC8DAC884A2C}" type="slidenum">
              <a:rPr lang="zh-CN" altLang="en-US"/>
              <a:pPr defTabSz="457200">
                <a:defRPr/>
              </a:pPr>
              <a:t>‹#›</a:t>
            </a:fld>
            <a:endParaRPr lang="zh-CN" altLang="en-US"/>
          </a:p>
        </p:txBody>
      </p:sp>
    </p:spTree>
    <p:extLst>
      <p:ext uri="{BB962C8B-B14F-4D97-AF65-F5344CB8AC3E}">
        <p14:creationId xmlns:p14="http://schemas.microsoft.com/office/powerpoint/2010/main" val="3192229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28.xml"/><Relationship Id="rId671" Type="http://schemas.openxmlformats.org/officeDocument/2006/relationships/slideLayout" Target="../slideLayouts/slideLayout682.xml"/><Relationship Id="rId769" Type="http://schemas.openxmlformats.org/officeDocument/2006/relationships/slideLayout" Target="../slideLayouts/slideLayout780.xml"/><Relationship Id="rId21" Type="http://schemas.openxmlformats.org/officeDocument/2006/relationships/slideLayout" Target="../slideLayouts/slideLayout32.xml"/><Relationship Id="rId324" Type="http://schemas.openxmlformats.org/officeDocument/2006/relationships/slideLayout" Target="../slideLayouts/slideLayout335.xml"/><Relationship Id="rId531" Type="http://schemas.openxmlformats.org/officeDocument/2006/relationships/slideLayout" Target="../slideLayouts/slideLayout542.xml"/><Relationship Id="rId629" Type="http://schemas.openxmlformats.org/officeDocument/2006/relationships/slideLayout" Target="../slideLayouts/slideLayout640.xml"/><Relationship Id="rId170" Type="http://schemas.openxmlformats.org/officeDocument/2006/relationships/slideLayout" Target="../slideLayouts/slideLayout181.xml"/><Relationship Id="rId836" Type="http://schemas.openxmlformats.org/officeDocument/2006/relationships/slideLayout" Target="../slideLayouts/slideLayout847.xml"/><Relationship Id="rId268" Type="http://schemas.openxmlformats.org/officeDocument/2006/relationships/slideLayout" Target="../slideLayouts/slideLayout279.xml"/><Relationship Id="rId475" Type="http://schemas.openxmlformats.org/officeDocument/2006/relationships/slideLayout" Target="../slideLayouts/slideLayout486.xml"/><Relationship Id="rId682" Type="http://schemas.openxmlformats.org/officeDocument/2006/relationships/slideLayout" Target="../slideLayouts/slideLayout693.xml"/><Relationship Id="rId903" Type="http://schemas.openxmlformats.org/officeDocument/2006/relationships/slideLayout" Target="../slideLayouts/slideLayout914.xml"/><Relationship Id="rId32" Type="http://schemas.openxmlformats.org/officeDocument/2006/relationships/slideLayout" Target="../slideLayouts/slideLayout43.xml"/><Relationship Id="rId128" Type="http://schemas.openxmlformats.org/officeDocument/2006/relationships/slideLayout" Target="../slideLayouts/slideLayout139.xml"/><Relationship Id="rId335" Type="http://schemas.openxmlformats.org/officeDocument/2006/relationships/slideLayout" Target="../slideLayouts/slideLayout346.xml"/><Relationship Id="rId542" Type="http://schemas.openxmlformats.org/officeDocument/2006/relationships/slideLayout" Target="../slideLayouts/slideLayout553.xml"/><Relationship Id="rId181" Type="http://schemas.openxmlformats.org/officeDocument/2006/relationships/slideLayout" Target="../slideLayouts/slideLayout192.xml"/><Relationship Id="rId402" Type="http://schemas.openxmlformats.org/officeDocument/2006/relationships/slideLayout" Target="../slideLayouts/slideLayout413.xml"/><Relationship Id="rId847" Type="http://schemas.openxmlformats.org/officeDocument/2006/relationships/slideLayout" Target="../slideLayouts/slideLayout858.xml"/><Relationship Id="rId279" Type="http://schemas.openxmlformats.org/officeDocument/2006/relationships/slideLayout" Target="../slideLayouts/slideLayout290.xml"/><Relationship Id="rId486" Type="http://schemas.openxmlformats.org/officeDocument/2006/relationships/slideLayout" Target="../slideLayouts/slideLayout497.xml"/><Relationship Id="rId693" Type="http://schemas.openxmlformats.org/officeDocument/2006/relationships/slideLayout" Target="../slideLayouts/slideLayout704.xml"/><Relationship Id="rId707" Type="http://schemas.openxmlformats.org/officeDocument/2006/relationships/slideLayout" Target="../slideLayouts/slideLayout718.xml"/><Relationship Id="rId914" Type="http://schemas.openxmlformats.org/officeDocument/2006/relationships/slideLayout" Target="../slideLayouts/slideLayout925.xml"/><Relationship Id="rId43" Type="http://schemas.openxmlformats.org/officeDocument/2006/relationships/slideLayout" Target="../slideLayouts/slideLayout54.xml"/><Relationship Id="rId139" Type="http://schemas.openxmlformats.org/officeDocument/2006/relationships/slideLayout" Target="../slideLayouts/slideLayout150.xml"/><Relationship Id="rId346" Type="http://schemas.openxmlformats.org/officeDocument/2006/relationships/slideLayout" Target="../slideLayouts/slideLayout357.xml"/><Relationship Id="rId553" Type="http://schemas.openxmlformats.org/officeDocument/2006/relationships/slideLayout" Target="../slideLayouts/slideLayout564.xml"/><Relationship Id="rId760" Type="http://schemas.openxmlformats.org/officeDocument/2006/relationships/slideLayout" Target="../slideLayouts/slideLayout771.xml"/><Relationship Id="rId192" Type="http://schemas.openxmlformats.org/officeDocument/2006/relationships/slideLayout" Target="../slideLayouts/slideLayout203.xml"/><Relationship Id="rId206" Type="http://schemas.openxmlformats.org/officeDocument/2006/relationships/slideLayout" Target="../slideLayouts/slideLayout217.xml"/><Relationship Id="rId413" Type="http://schemas.openxmlformats.org/officeDocument/2006/relationships/slideLayout" Target="../slideLayouts/slideLayout424.xml"/><Relationship Id="rId858" Type="http://schemas.openxmlformats.org/officeDocument/2006/relationships/slideLayout" Target="../slideLayouts/slideLayout869.xml"/><Relationship Id="rId497" Type="http://schemas.openxmlformats.org/officeDocument/2006/relationships/slideLayout" Target="../slideLayouts/slideLayout508.xml"/><Relationship Id="rId620" Type="http://schemas.openxmlformats.org/officeDocument/2006/relationships/slideLayout" Target="../slideLayouts/slideLayout631.xml"/><Relationship Id="rId718" Type="http://schemas.openxmlformats.org/officeDocument/2006/relationships/slideLayout" Target="../slideLayouts/slideLayout729.xml"/><Relationship Id="rId925" Type="http://schemas.openxmlformats.org/officeDocument/2006/relationships/slideLayout" Target="../slideLayouts/slideLayout936.xml"/><Relationship Id="rId357" Type="http://schemas.openxmlformats.org/officeDocument/2006/relationships/slideLayout" Target="../slideLayouts/slideLayout368.xml"/><Relationship Id="rId54" Type="http://schemas.openxmlformats.org/officeDocument/2006/relationships/slideLayout" Target="../slideLayouts/slideLayout65.xml"/><Relationship Id="rId217" Type="http://schemas.openxmlformats.org/officeDocument/2006/relationships/slideLayout" Target="../slideLayouts/slideLayout228.xml"/><Relationship Id="rId564" Type="http://schemas.openxmlformats.org/officeDocument/2006/relationships/slideLayout" Target="../slideLayouts/slideLayout575.xml"/><Relationship Id="rId771" Type="http://schemas.openxmlformats.org/officeDocument/2006/relationships/slideLayout" Target="../slideLayouts/slideLayout782.xml"/><Relationship Id="rId869" Type="http://schemas.openxmlformats.org/officeDocument/2006/relationships/slideLayout" Target="../slideLayouts/slideLayout880.xml"/><Relationship Id="rId424" Type="http://schemas.openxmlformats.org/officeDocument/2006/relationships/slideLayout" Target="../slideLayouts/slideLayout435.xml"/><Relationship Id="rId631" Type="http://schemas.openxmlformats.org/officeDocument/2006/relationships/slideLayout" Target="../slideLayouts/slideLayout642.xml"/><Relationship Id="rId729" Type="http://schemas.openxmlformats.org/officeDocument/2006/relationships/slideLayout" Target="../slideLayouts/slideLayout740.xml"/><Relationship Id="rId270" Type="http://schemas.openxmlformats.org/officeDocument/2006/relationships/slideLayout" Target="../slideLayouts/slideLayout281.xml"/><Relationship Id="rId936" Type="http://schemas.openxmlformats.org/officeDocument/2006/relationships/slideLayout" Target="../slideLayouts/slideLayout947.xml"/><Relationship Id="rId65" Type="http://schemas.openxmlformats.org/officeDocument/2006/relationships/slideLayout" Target="../slideLayouts/slideLayout76.xml"/><Relationship Id="rId130" Type="http://schemas.openxmlformats.org/officeDocument/2006/relationships/slideLayout" Target="../slideLayouts/slideLayout141.xml"/><Relationship Id="rId368" Type="http://schemas.openxmlformats.org/officeDocument/2006/relationships/slideLayout" Target="../slideLayouts/slideLayout379.xml"/><Relationship Id="rId575" Type="http://schemas.openxmlformats.org/officeDocument/2006/relationships/slideLayout" Target="../slideLayouts/slideLayout586.xml"/><Relationship Id="rId782" Type="http://schemas.openxmlformats.org/officeDocument/2006/relationships/slideLayout" Target="../slideLayouts/slideLayout793.xml"/><Relationship Id="rId228" Type="http://schemas.openxmlformats.org/officeDocument/2006/relationships/slideLayout" Target="../slideLayouts/slideLayout239.xml"/><Relationship Id="rId435" Type="http://schemas.openxmlformats.org/officeDocument/2006/relationships/slideLayout" Target="../slideLayouts/slideLayout446.xml"/><Relationship Id="rId642" Type="http://schemas.openxmlformats.org/officeDocument/2006/relationships/slideLayout" Target="../slideLayouts/slideLayout653.xml"/><Relationship Id="rId281" Type="http://schemas.openxmlformats.org/officeDocument/2006/relationships/slideLayout" Target="../slideLayouts/slideLayout292.xml"/><Relationship Id="rId502" Type="http://schemas.openxmlformats.org/officeDocument/2006/relationships/slideLayout" Target="../slideLayouts/slideLayout513.xml"/><Relationship Id="rId947" Type="http://schemas.openxmlformats.org/officeDocument/2006/relationships/slideLayout" Target="../slideLayouts/slideLayout958.xml"/><Relationship Id="rId76" Type="http://schemas.openxmlformats.org/officeDocument/2006/relationships/slideLayout" Target="../slideLayouts/slideLayout87.xml"/><Relationship Id="rId141" Type="http://schemas.openxmlformats.org/officeDocument/2006/relationships/slideLayout" Target="../slideLayouts/slideLayout152.xml"/><Relationship Id="rId379" Type="http://schemas.openxmlformats.org/officeDocument/2006/relationships/slideLayout" Target="../slideLayouts/slideLayout390.xml"/><Relationship Id="rId586" Type="http://schemas.openxmlformats.org/officeDocument/2006/relationships/slideLayout" Target="../slideLayouts/slideLayout597.xml"/><Relationship Id="rId793" Type="http://schemas.openxmlformats.org/officeDocument/2006/relationships/slideLayout" Target="../slideLayouts/slideLayout804.xml"/><Relationship Id="rId807" Type="http://schemas.openxmlformats.org/officeDocument/2006/relationships/slideLayout" Target="../slideLayouts/slideLayout818.xml"/><Relationship Id="rId7" Type="http://schemas.openxmlformats.org/officeDocument/2006/relationships/slideLayout" Target="../slideLayouts/slideLayout18.xml"/><Relationship Id="rId239" Type="http://schemas.openxmlformats.org/officeDocument/2006/relationships/slideLayout" Target="../slideLayouts/slideLayout250.xml"/><Relationship Id="rId446" Type="http://schemas.openxmlformats.org/officeDocument/2006/relationships/slideLayout" Target="../slideLayouts/slideLayout457.xml"/><Relationship Id="rId653" Type="http://schemas.openxmlformats.org/officeDocument/2006/relationships/slideLayout" Target="../slideLayouts/slideLayout664.xml"/><Relationship Id="rId292" Type="http://schemas.openxmlformats.org/officeDocument/2006/relationships/slideLayout" Target="../slideLayouts/slideLayout303.xml"/><Relationship Id="rId306" Type="http://schemas.openxmlformats.org/officeDocument/2006/relationships/slideLayout" Target="../slideLayouts/slideLayout317.xml"/><Relationship Id="rId860" Type="http://schemas.openxmlformats.org/officeDocument/2006/relationships/slideLayout" Target="../slideLayouts/slideLayout871.xml"/><Relationship Id="rId958" Type="http://schemas.openxmlformats.org/officeDocument/2006/relationships/image" Target="../media/image4.emf"/><Relationship Id="rId87" Type="http://schemas.openxmlformats.org/officeDocument/2006/relationships/slideLayout" Target="../slideLayouts/slideLayout98.xml"/><Relationship Id="rId513" Type="http://schemas.openxmlformats.org/officeDocument/2006/relationships/slideLayout" Target="../slideLayouts/slideLayout524.xml"/><Relationship Id="rId597" Type="http://schemas.openxmlformats.org/officeDocument/2006/relationships/slideLayout" Target="../slideLayouts/slideLayout608.xml"/><Relationship Id="rId720" Type="http://schemas.openxmlformats.org/officeDocument/2006/relationships/slideLayout" Target="../slideLayouts/slideLayout731.xml"/><Relationship Id="rId818" Type="http://schemas.openxmlformats.org/officeDocument/2006/relationships/slideLayout" Target="../slideLayouts/slideLayout829.xml"/><Relationship Id="rId152" Type="http://schemas.openxmlformats.org/officeDocument/2006/relationships/slideLayout" Target="../slideLayouts/slideLayout163.xml"/><Relationship Id="rId457" Type="http://schemas.openxmlformats.org/officeDocument/2006/relationships/slideLayout" Target="../slideLayouts/slideLayout468.xml"/><Relationship Id="rId664" Type="http://schemas.openxmlformats.org/officeDocument/2006/relationships/slideLayout" Target="../slideLayouts/slideLayout675.xml"/><Relationship Id="rId871" Type="http://schemas.openxmlformats.org/officeDocument/2006/relationships/slideLayout" Target="../slideLayouts/slideLayout882.xml"/><Relationship Id="rId14" Type="http://schemas.openxmlformats.org/officeDocument/2006/relationships/slideLayout" Target="../slideLayouts/slideLayout25.xml"/><Relationship Id="rId317" Type="http://schemas.openxmlformats.org/officeDocument/2006/relationships/slideLayout" Target="../slideLayouts/slideLayout328.xml"/><Relationship Id="rId524" Type="http://schemas.openxmlformats.org/officeDocument/2006/relationships/slideLayout" Target="../slideLayouts/slideLayout535.xml"/><Relationship Id="rId731" Type="http://schemas.openxmlformats.org/officeDocument/2006/relationships/slideLayout" Target="../slideLayouts/slideLayout742.xml"/><Relationship Id="rId98" Type="http://schemas.openxmlformats.org/officeDocument/2006/relationships/slideLayout" Target="../slideLayouts/slideLayout109.xml"/><Relationship Id="rId163" Type="http://schemas.openxmlformats.org/officeDocument/2006/relationships/slideLayout" Target="../slideLayouts/slideLayout174.xml"/><Relationship Id="rId370" Type="http://schemas.openxmlformats.org/officeDocument/2006/relationships/slideLayout" Target="../slideLayouts/slideLayout381.xml"/><Relationship Id="rId829" Type="http://schemas.openxmlformats.org/officeDocument/2006/relationships/slideLayout" Target="../slideLayouts/slideLayout840.xml"/><Relationship Id="rId230" Type="http://schemas.openxmlformats.org/officeDocument/2006/relationships/slideLayout" Target="../slideLayouts/slideLayout241.xml"/><Relationship Id="rId468" Type="http://schemas.openxmlformats.org/officeDocument/2006/relationships/slideLayout" Target="../slideLayouts/slideLayout479.xml"/><Relationship Id="rId675" Type="http://schemas.openxmlformats.org/officeDocument/2006/relationships/slideLayout" Target="../slideLayouts/slideLayout686.xml"/><Relationship Id="rId882" Type="http://schemas.openxmlformats.org/officeDocument/2006/relationships/slideLayout" Target="../slideLayouts/slideLayout893.xml"/><Relationship Id="rId25" Type="http://schemas.openxmlformats.org/officeDocument/2006/relationships/slideLayout" Target="../slideLayouts/slideLayout36.xml"/><Relationship Id="rId328" Type="http://schemas.openxmlformats.org/officeDocument/2006/relationships/slideLayout" Target="../slideLayouts/slideLayout339.xml"/><Relationship Id="rId535" Type="http://schemas.openxmlformats.org/officeDocument/2006/relationships/slideLayout" Target="../slideLayouts/slideLayout546.xml"/><Relationship Id="rId742" Type="http://schemas.openxmlformats.org/officeDocument/2006/relationships/slideLayout" Target="../slideLayouts/slideLayout753.xml"/><Relationship Id="rId174" Type="http://schemas.openxmlformats.org/officeDocument/2006/relationships/slideLayout" Target="../slideLayouts/slideLayout185.xml"/><Relationship Id="rId381" Type="http://schemas.openxmlformats.org/officeDocument/2006/relationships/slideLayout" Target="../slideLayouts/slideLayout392.xml"/><Relationship Id="rId602" Type="http://schemas.openxmlformats.org/officeDocument/2006/relationships/slideLayout" Target="../slideLayouts/slideLayout613.xml"/><Relationship Id="rId241" Type="http://schemas.openxmlformats.org/officeDocument/2006/relationships/slideLayout" Target="../slideLayouts/slideLayout252.xml"/><Relationship Id="rId479" Type="http://schemas.openxmlformats.org/officeDocument/2006/relationships/slideLayout" Target="../slideLayouts/slideLayout490.xml"/><Relationship Id="rId686" Type="http://schemas.openxmlformats.org/officeDocument/2006/relationships/slideLayout" Target="../slideLayouts/slideLayout697.xml"/><Relationship Id="rId893" Type="http://schemas.openxmlformats.org/officeDocument/2006/relationships/slideLayout" Target="../slideLayouts/slideLayout904.xml"/><Relationship Id="rId907" Type="http://schemas.openxmlformats.org/officeDocument/2006/relationships/slideLayout" Target="../slideLayouts/slideLayout918.xml"/><Relationship Id="rId36" Type="http://schemas.openxmlformats.org/officeDocument/2006/relationships/slideLayout" Target="../slideLayouts/slideLayout47.xml"/><Relationship Id="rId339" Type="http://schemas.openxmlformats.org/officeDocument/2006/relationships/slideLayout" Target="../slideLayouts/slideLayout350.xml"/><Relationship Id="rId546" Type="http://schemas.openxmlformats.org/officeDocument/2006/relationships/slideLayout" Target="../slideLayouts/slideLayout557.xml"/><Relationship Id="rId753" Type="http://schemas.openxmlformats.org/officeDocument/2006/relationships/slideLayout" Target="../slideLayouts/slideLayout764.xml"/><Relationship Id="rId101" Type="http://schemas.openxmlformats.org/officeDocument/2006/relationships/slideLayout" Target="../slideLayouts/slideLayout112.xml"/><Relationship Id="rId185" Type="http://schemas.openxmlformats.org/officeDocument/2006/relationships/slideLayout" Target="../slideLayouts/slideLayout196.xml"/><Relationship Id="rId406" Type="http://schemas.openxmlformats.org/officeDocument/2006/relationships/slideLayout" Target="../slideLayouts/slideLayout417.xml"/><Relationship Id="rId960" Type="http://schemas.openxmlformats.org/officeDocument/2006/relationships/image" Target="../media/image6.emf"/><Relationship Id="rId392" Type="http://schemas.openxmlformats.org/officeDocument/2006/relationships/slideLayout" Target="../slideLayouts/slideLayout403.xml"/><Relationship Id="rId613" Type="http://schemas.openxmlformats.org/officeDocument/2006/relationships/slideLayout" Target="../slideLayouts/slideLayout624.xml"/><Relationship Id="rId697" Type="http://schemas.openxmlformats.org/officeDocument/2006/relationships/slideLayout" Target="../slideLayouts/slideLayout708.xml"/><Relationship Id="rId820" Type="http://schemas.openxmlformats.org/officeDocument/2006/relationships/slideLayout" Target="../slideLayouts/slideLayout831.xml"/><Relationship Id="rId918" Type="http://schemas.openxmlformats.org/officeDocument/2006/relationships/slideLayout" Target="../slideLayouts/slideLayout929.xml"/><Relationship Id="rId252" Type="http://schemas.openxmlformats.org/officeDocument/2006/relationships/slideLayout" Target="../slideLayouts/slideLayout263.xml"/><Relationship Id="rId47" Type="http://schemas.openxmlformats.org/officeDocument/2006/relationships/slideLayout" Target="../slideLayouts/slideLayout58.xml"/><Relationship Id="rId89" Type="http://schemas.openxmlformats.org/officeDocument/2006/relationships/slideLayout" Target="../slideLayouts/slideLayout100.xml"/><Relationship Id="rId112" Type="http://schemas.openxmlformats.org/officeDocument/2006/relationships/slideLayout" Target="../slideLayouts/slideLayout123.xml"/><Relationship Id="rId154" Type="http://schemas.openxmlformats.org/officeDocument/2006/relationships/slideLayout" Target="../slideLayouts/slideLayout165.xml"/><Relationship Id="rId361" Type="http://schemas.openxmlformats.org/officeDocument/2006/relationships/slideLayout" Target="../slideLayouts/slideLayout372.xml"/><Relationship Id="rId557" Type="http://schemas.openxmlformats.org/officeDocument/2006/relationships/slideLayout" Target="../slideLayouts/slideLayout568.xml"/><Relationship Id="rId599" Type="http://schemas.openxmlformats.org/officeDocument/2006/relationships/slideLayout" Target="../slideLayouts/slideLayout610.xml"/><Relationship Id="rId764" Type="http://schemas.openxmlformats.org/officeDocument/2006/relationships/slideLayout" Target="../slideLayouts/slideLayout775.xml"/><Relationship Id="rId196" Type="http://schemas.openxmlformats.org/officeDocument/2006/relationships/slideLayout" Target="../slideLayouts/slideLayout207.xml"/><Relationship Id="rId417" Type="http://schemas.openxmlformats.org/officeDocument/2006/relationships/slideLayout" Target="../slideLayouts/slideLayout428.xml"/><Relationship Id="rId459" Type="http://schemas.openxmlformats.org/officeDocument/2006/relationships/slideLayout" Target="../slideLayouts/slideLayout470.xml"/><Relationship Id="rId624" Type="http://schemas.openxmlformats.org/officeDocument/2006/relationships/slideLayout" Target="../slideLayouts/slideLayout635.xml"/><Relationship Id="rId666" Type="http://schemas.openxmlformats.org/officeDocument/2006/relationships/slideLayout" Target="../slideLayouts/slideLayout677.xml"/><Relationship Id="rId831" Type="http://schemas.openxmlformats.org/officeDocument/2006/relationships/slideLayout" Target="../slideLayouts/slideLayout842.xml"/><Relationship Id="rId873" Type="http://schemas.openxmlformats.org/officeDocument/2006/relationships/slideLayout" Target="../slideLayouts/slideLayout884.xml"/><Relationship Id="rId16" Type="http://schemas.openxmlformats.org/officeDocument/2006/relationships/slideLayout" Target="../slideLayouts/slideLayout27.xml"/><Relationship Id="rId221" Type="http://schemas.openxmlformats.org/officeDocument/2006/relationships/slideLayout" Target="../slideLayouts/slideLayout232.xml"/><Relationship Id="rId263" Type="http://schemas.openxmlformats.org/officeDocument/2006/relationships/slideLayout" Target="../slideLayouts/slideLayout274.xml"/><Relationship Id="rId319" Type="http://schemas.openxmlformats.org/officeDocument/2006/relationships/slideLayout" Target="../slideLayouts/slideLayout330.xml"/><Relationship Id="rId470" Type="http://schemas.openxmlformats.org/officeDocument/2006/relationships/slideLayout" Target="../slideLayouts/slideLayout481.xml"/><Relationship Id="rId526" Type="http://schemas.openxmlformats.org/officeDocument/2006/relationships/slideLayout" Target="../slideLayouts/slideLayout537.xml"/><Relationship Id="rId929" Type="http://schemas.openxmlformats.org/officeDocument/2006/relationships/slideLayout" Target="../slideLayouts/slideLayout940.xml"/><Relationship Id="rId58" Type="http://schemas.openxmlformats.org/officeDocument/2006/relationships/slideLayout" Target="../slideLayouts/slideLayout69.xml"/><Relationship Id="rId123" Type="http://schemas.openxmlformats.org/officeDocument/2006/relationships/slideLayout" Target="../slideLayouts/slideLayout134.xml"/><Relationship Id="rId330" Type="http://schemas.openxmlformats.org/officeDocument/2006/relationships/slideLayout" Target="../slideLayouts/slideLayout341.xml"/><Relationship Id="rId568" Type="http://schemas.openxmlformats.org/officeDocument/2006/relationships/slideLayout" Target="../slideLayouts/slideLayout579.xml"/><Relationship Id="rId733" Type="http://schemas.openxmlformats.org/officeDocument/2006/relationships/slideLayout" Target="../slideLayouts/slideLayout744.xml"/><Relationship Id="rId775" Type="http://schemas.openxmlformats.org/officeDocument/2006/relationships/slideLayout" Target="../slideLayouts/slideLayout786.xml"/><Relationship Id="rId940" Type="http://schemas.openxmlformats.org/officeDocument/2006/relationships/slideLayout" Target="../slideLayouts/slideLayout951.xml"/><Relationship Id="rId165" Type="http://schemas.openxmlformats.org/officeDocument/2006/relationships/slideLayout" Target="../slideLayouts/slideLayout176.xml"/><Relationship Id="rId372" Type="http://schemas.openxmlformats.org/officeDocument/2006/relationships/slideLayout" Target="../slideLayouts/slideLayout383.xml"/><Relationship Id="rId428" Type="http://schemas.openxmlformats.org/officeDocument/2006/relationships/slideLayout" Target="../slideLayouts/slideLayout439.xml"/><Relationship Id="rId635" Type="http://schemas.openxmlformats.org/officeDocument/2006/relationships/slideLayout" Target="../slideLayouts/slideLayout646.xml"/><Relationship Id="rId677" Type="http://schemas.openxmlformats.org/officeDocument/2006/relationships/slideLayout" Target="../slideLayouts/slideLayout688.xml"/><Relationship Id="rId800" Type="http://schemas.openxmlformats.org/officeDocument/2006/relationships/slideLayout" Target="../slideLayouts/slideLayout811.xml"/><Relationship Id="rId842" Type="http://schemas.openxmlformats.org/officeDocument/2006/relationships/slideLayout" Target="../slideLayouts/slideLayout853.xml"/><Relationship Id="rId232" Type="http://schemas.openxmlformats.org/officeDocument/2006/relationships/slideLayout" Target="../slideLayouts/slideLayout243.xml"/><Relationship Id="rId274" Type="http://schemas.openxmlformats.org/officeDocument/2006/relationships/slideLayout" Target="../slideLayouts/slideLayout285.xml"/><Relationship Id="rId481" Type="http://schemas.openxmlformats.org/officeDocument/2006/relationships/slideLayout" Target="../slideLayouts/slideLayout492.xml"/><Relationship Id="rId702" Type="http://schemas.openxmlformats.org/officeDocument/2006/relationships/slideLayout" Target="../slideLayouts/slideLayout713.xml"/><Relationship Id="rId884" Type="http://schemas.openxmlformats.org/officeDocument/2006/relationships/slideLayout" Target="../slideLayouts/slideLayout895.xml"/><Relationship Id="rId27" Type="http://schemas.openxmlformats.org/officeDocument/2006/relationships/slideLayout" Target="../slideLayouts/slideLayout38.xml"/><Relationship Id="rId69" Type="http://schemas.openxmlformats.org/officeDocument/2006/relationships/slideLayout" Target="../slideLayouts/slideLayout80.xml"/><Relationship Id="rId134" Type="http://schemas.openxmlformats.org/officeDocument/2006/relationships/slideLayout" Target="../slideLayouts/slideLayout145.xml"/><Relationship Id="rId537" Type="http://schemas.openxmlformats.org/officeDocument/2006/relationships/slideLayout" Target="../slideLayouts/slideLayout548.xml"/><Relationship Id="rId579" Type="http://schemas.openxmlformats.org/officeDocument/2006/relationships/slideLayout" Target="../slideLayouts/slideLayout590.xml"/><Relationship Id="rId744" Type="http://schemas.openxmlformats.org/officeDocument/2006/relationships/slideLayout" Target="../slideLayouts/slideLayout755.xml"/><Relationship Id="rId786" Type="http://schemas.openxmlformats.org/officeDocument/2006/relationships/slideLayout" Target="../slideLayouts/slideLayout797.xml"/><Relationship Id="rId951" Type="http://schemas.openxmlformats.org/officeDocument/2006/relationships/slideLayout" Target="../slideLayouts/slideLayout962.xml"/><Relationship Id="rId80" Type="http://schemas.openxmlformats.org/officeDocument/2006/relationships/slideLayout" Target="../slideLayouts/slideLayout91.xml"/><Relationship Id="rId176" Type="http://schemas.openxmlformats.org/officeDocument/2006/relationships/slideLayout" Target="../slideLayouts/slideLayout187.xml"/><Relationship Id="rId341" Type="http://schemas.openxmlformats.org/officeDocument/2006/relationships/slideLayout" Target="../slideLayouts/slideLayout352.xml"/><Relationship Id="rId383" Type="http://schemas.openxmlformats.org/officeDocument/2006/relationships/slideLayout" Target="../slideLayouts/slideLayout394.xml"/><Relationship Id="rId439" Type="http://schemas.openxmlformats.org/officeDocument/2006/relationships/slideLayout" Target="../slideLayouts/slideLayout450.xml"/><Relationship Id="rId590" Type="http://schemas.openxmlformats.org/officeDocument/2006/relationships/slideLayout" Target="../slideLayouts/slideLayout601.xml"/><Relationship Id="rId604" Type="http://schemas.openxmlformats.org/officeDocument/2006/relationships/slideLayout" Target="../slideLayouts/slideLayout615.xml"/><Relationship Id="rId646" Type="http://schemas.openxmlformats.org/officeDocument/2006/relationships/slideLayout" Target="../slideLayouts/slideLayout657.xml"/><Relationship Id="rId811" Type="http://schemas.openxmlformats.org/officeDocument/2006/relationships/slideLayout" Target="../slideLayouts/slideLayout822.xml"/><Relationship Id="rId201" Type="http://schemas.openxmlformats.org/officeDocument/2006/relationships/slideLayout" Target="../slideLayouts/slideLayout212.xml"/><Relationship Id="rId243" Type="http://schemas.openxmlformats.org/officeDocument/2006/relationships/slideLayout" Target="../slideLayouts/slideLayout254.xml"/><Relationship Id="rId285" Type="http://schemas.openxmlformats.org/officeDocument/2006/relationships/slideLayout" Target="../slideLayouts/slideLayout296.xml"/><Relationship Id="rId450" Type="http://schemas.openxmlformats.org/officeDocument/2006/relationships/slideLayout" Target="../slideLayouts/slideLayout461.xml"/><Relationship Id="rId506" Type="http://schemas.openxmlformats.org/officeDocument/2006/relationships/slideLayout" Target="../slideLayouts/slideLayout517.xml"/><Relationship Id="rId688" Type="http://schemas.openxmlformats.org/officeDocument/2006/relationships/slideLayout" Target="../slideLayouts/slideLayout699.xml"/><Relationship Id="rId853" Type="http://schemas.openxmlformats.org/officeDocument/2006/relationships/slideLayout" Target="../slideLayouts/slideLayout864.xml"/><Relationship Id="rId895" Type="http://schemas.openxmlformats.org/officeDocument/2006/relationships/slideLayout" Target="../slideLayouts/slideLayout906.xml"/><Relationship Id="rId909" Type="http://schemas.openxmlformats.org/officeDocument/2006/relationships/slideLayout" Target="../slideLayouts/slideLayout920.xml"/><Relationship Id="rId38" Type="http://schemas.openxmlformats.org/officeDocument/2006/relationships/slideLayout" Target="../slideLayouts/slideLayout49.xml"/><Relationship Id="rId103" Type="http://schemas.openxmlformats.org/officeDocument/2006/relationships/slideLayout" Target="../slideLayouts/slideLayout114.xml"/><Relationship Id="rId310" Type="http://schemas.openxmlformats.org/officeDocument/2006/relationships/slideLayout" Target="../slideLayouts/slideLayout321.xml"/><Relationship Id="rId492" Type="http://schemas.openxmlformats.org/officeDocument/2006/relationships/slideLayout" Target="../slideLayouts/slideLayout503.xml"/><Relationship Id="rId548" Type="http://schemas.openxmlformats.org/officeDocument/2006/relationships/slideLayout" Target="../slideLayouts/slideLayout559.xml"/><Relationship Id="rId713" Type="http://schemas.openxmlformats.org/officeDocument/2006/relationships/slideLayout" Target="../slideLayouts/slideLayout724.xml"/><Relationship Id="rId755" Type="http://schemas.openxmlformats.org/officeDocument/2006/relationships/slideLayout" Target="../slideLayouts/slideLayout766.xml"/><Relationship Id="rId797" Type="http://schemas.openxmlformats.org/officeDocument/2006/relationships/slideLayout" Target="../slideLayouts/slideLayout808.xml"/><Relationship Id="rId920" Type="http://schemas.openxmlformats.org/officeDocument/2006/relationships/slideLayout" Target="../slideLayouts/slideLayout931.xml"/><Relationship Id="rId91" Type="http://schemas.openxmlformats.org/officeDocument/2006/relationships/slideLayout" Target="../slideLayouts/slideLayout102.xml"/><Relationship Id="rId145" Type="http://schemas.openxmlformats.org/officeDocument/2006/relationships/slideLayout" Target="../slideLayouts/slideLayout156.xml"/><Relationship Id="rId187" Type="http://schemas.openxmlformats.org/officeDocument/2006/relationships/slideLayout" Target="../slideLayouts/slideLayout198.xml"/><Relationship Id="rId352" Type="http://schemas.openxmlformats.org/officeDocument/2006/relationships/slideLayout" Target="../slideLayouts/slideLayout363.xml"/><Relationship Id="rId394" Type="http://schemas.openxmlformats.org/officeDocument/2006/relationships/slideLayout" Target="../slideLayouts/slideLayout405.xml"/><Relationship Id="rId408" Type="http://schemas.openxmlformats.org/officeDocument/2006/relationships/slideLayout" Target="../slideLayouts/slideLayout419.xml"/><Relationship Id="rId615" Type="http://schemas.openxmlformats.org/officeDocument/2006/relationships/slideLayout" Target="../slideLayouts/slideLayout626.xml"/><Relationship Id="rId822" Type="http://schemas.openxmlformats.org/officeDocument/2006/relationships/slideLayout" Target="../slideLayouts/slideLayout833.xml"/><Relationship Id="rId212" Type="http://schemas.openxmlformats.org/officeDocument/2006/relationships/slideLayout" Target="../slideLayouts/slideLayout223.xml"/><Relationship Id="rId254" Type="http://schemas.openxmlformats.org/officeDocument/2006/relationships/slideLayout" Target="../slideLayouts/slideLayout265.xml"/><Relationship Id="rId657" Type="http://schemas.openxmlformats.org/officeDocument/2006/relationships/slideLayout" Target="../slideLayouts/slideLayout668.xml"/><Relationship Id="rId699" Type="http://schemas.openxmlformats.org/officeDocument/2006/relationships/slideLayout" Target="../slideLayouts/slideLayout710.xml"/><Relationship Id="rId864" Type="http://schemas.openxmlformats.org/officeDocument/2006/relationships/slideLayout" Target="../slideLayouts/slideLayout875.xml"/><Relationship Id="rId49" Type="http://schemas.openxmlformats.org/officeDocument/2006/relationships/slideLayout" Target="../slideLayouts/slideLayout60.xml"/><Relationship Id="rId114" Type="http://schemas.openxmlformats.org/officeDocument/2006/relationships/slideLayout" Target="../slideLayouts/slideLayout125.xml"/><Relationship Id="rId296" Type="http://schemas.openxmlformats.org/officeDocument/2006/relationships/slideLayout" Target="../slideLayouts/slideLayout307.xml"/><Relationship Id="rId461" Type="http://schemas.openxmlformats.org/officeDocument/2006/relationships/slideLayout" Target="../slideLayouts/slideLayout472.xml"/><Relationship Id="rId517" Type="http://schemas.openxmlformats.org/officeDocument/2006/relationships/slideLayout" Target="../slideLayouts/slideLayout528.xml"/><Relationship Id="rId559" Type="http://schemas.openxmlformats.org/officeDocument/2006/relationships/slideLayout" Target="../slideLayouts/slideLayout570.xml"/><Relationship Id="rId724" Type="http://schemas.openxmlformats.org/officeDocument/2006/relationships/slideLayout" Target="../slideLayouts/slideLayout735.xml"/><Relationship Id="rId766" Type="http://schemas.openxmlformats.org/officeDocument/2006/relationships/slideLayout" Target="../slideLayouts/slideLayout777.xml"/><Relationship Id="rId931" Type="http://schemas.openxmlformats.org/officeDocument/2006/relationships/slideLayout" Target="../slideLayouts/slideLayout942.xml"/><Relationship Id="rId60" Type="http://schemas.openxmlformats.org/officeDocument/2006/relationships/slideLayout" Target="../slideLayouts/slideLayout71.xml"/><Relationship Id="rId156" Type="http://schemas.openxmlformats.org/officeDocument/2006/relationships/slideLayout" Target="../slideLayouts/slideLayout167.xml"/><Relationship Id="rId198" Type="http://schemas.openxmlformats.org/officeDocument/2006/relationships/slideLayout" Target="../slideLayouts/slideLayout209.xml"/><Relationship Id="rId321" Type="http://schemas.openxmlformats.org/officeDocument/2006/relationships/slideLayout" Target="../slideLayouts/slideLayout332.xml"/><Relationship Id="rId363" Type="http://schemas.openxmlformats.org/officeDocument/2006/relationships/slideLayout" Target="../slideLayouts/slideLayout374.xml"/><Relationship Id="rId419" Type="http://schemas.openxmlformats.org/officeDocument/2006/relationships/slideLayout" Target="../slideLayouts/slideLayout430.xml"/><Relationship Id="rId570" Type="http://schemas.openxmlformats.org/officeDocument/2006/relationships/slideLayout" Target="../slideLayouts/slideLayout581.xml"/><Relationship Id="rId626" Type="http://schemas.openxmlformats.org/officeDocument/2006/relationships/slideLayout" Target="../slideLayouts/slideLayout637.xml"/><Relationship Id="rId223" Type="http://schemas.openxmlformats.org/officeDocument/2006/relationships/slideLayout" Target="../slideLayouts/slideLayout234.xml"/><Relationship Id="rId430" Type="http://schemas.openxmlformats.org/officeDocument/2006/relationships/slideLayout" Target="../slideLayouts/slideLayout441.xml"/><Relationship Id="rId668" Type="http://schemas.openxmlformats.org/officeDocument/2006/relationships/slideLayout" Target="../slideLayouts/slideLayout679.xml"/><Relationship Id="rId833" Type="http://schemas.openxmlformats.org/officeDocument/2006/relationships/slideLayout" Target="../slideLayouts/slideLayout844.xml"/><Relationship Id="rId875" Type="http://schemas.openxmlformats.org/officeDocument/2006/relationships/slideLayout" Target="../slideLayouts/slideLayout886.xml"/><Relationship Id="rId18" Type="http://schemas.openxmlformats.org/officeDocument/2006/relationships/slideLayout" Target="../slideLayouts/slideLayout29.xml"/><Relationship Id="rId265" Type="http://schemas.openxmlformats.org/officeDocument/2006/relationships/slideLayout" Target="../slideLayouts/slideLayout276.xml"/><Relationship Id="rId472" Type="http://schemas.openxmlformats.org/officeDocument/2006/relationships/slideLayout" Target="../slideLayouts/slideLayout483.xml"/><Relationship Id="rId528" Type="http://schemas.openxmlformats.org/officeDocument/2006/relationships/slideLayout" Target="../slideLayouts/slideLayout539.xml"/><Relationship Id="rId735" Type="http://schemas.openxmlformats.org/officeDocument/2006/relationships/slideLayout" Target="../slideLayouts/slideLayout746.xml"/><Relationship Id="rId900" Type="http://schemas.openxmlformats.org/officeDocument/2006/relationships/slideLayout" Target="../slideLayouts/slideLayout911.xml"/><Relationship Id="rId942" Type="http://schemas.openxmlformats.org/officeDocument/2006/relationships/slideLayout" Target="../slideLayouts/slideLayout953.xml"/><Relationship Id="rId125" Type="http://schemas.openxmlformats.org/officeDocument/2006/relationships/slideLayout" Target="../slideLayouts/slideLayout136.xml"/><Relationship Id="rId167" Type="http://schemas.openxmlformats.org/officeDocument/2006/relationships/slideLayout" Target="../slideLayouts/slideLayout178.xml"/><Relationship Id="rId332" Type="http://schemas.openxmlformats.org/officeDocument/2006/relationships/slideLayout" Target="../slideLayouts/slideLayout343.xml"/><Relationship Id="rId374" Type="http://schemas.openxmlformats.org/officeDocument/2006/relationships/slideLayout" Target="../slideLayouts/slideLayout385.xml"/><Relationship Id="rId581" Type="http://schemas.openxmlformats.org/officeDocument/2006/relationships/slideLayout" Target="../slideLayouts/slideLayout592.xml"/><Relationship Id="rId777" Type="http://schemas.openxmlformats.org/officeDocument/2006/relationships/slideLayout" Target="../slideLayouts/slideLayout788.xml"/><Relationship Id="rId71" Type="http://schemas.openxmlformats.org/officeDocument/2006/relationships/slideLayout" Target="../slideLayouts/slideLayout82.xml"/><Relationship Id="rId234" Type="http://schemas.openxmlformats.org/officeDocument/2006/relationships/slideLayout" Target="../slideLayouts/slideLayout245.xml"/><Relationship Id="rId637" Type="http://schemas.openxmlformats.org/officeDocument/2006/relationships/slideLayout" Target="../slideLayouts/slideLayout648.xml"/><Relationship Id="rId679" Type="http://schemas.openxmlformats.org/officeDocument/2006/relationships/slideLayout" Target="../slideLayouts/slideLayout690.xml"/><Relationship Id="rId802" Type="http://schemas.openxmlformats.org/officeDocument/2006/relationships/slideLayout" Target="../slideLayouts/slideLayout813.xml"/><Relationship Id="rId844" Type="http://schemas.openxmlformats.org/officeDocument/2006/relationships/slideLayout" Target="../slideLayouts/slideLayout855.xml"/><Relationship Id="rId886" Type="http://schemas.openxmlformats.org/officeDocument/2006/relationships/slideLayout" Target="../slideLayouts/slideLayout897.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76" Type="http://schemas.openxmlformats.org/officeDocument/2006/relationships/slideLayout" Target="../slideLayouts/slideLayout287.xml"/><Relationship Id="rId441" Type="http://schemas.openxmlformats.org/officeDocument/2006/relationships/slideLayout" Target="../slideLayouts/slideLayout452.xml"/><Relationship Id="rId483" Type="http://schemas.openxmlformats.org/officeDocument/2006/relationships/slideLayout" Target="../slideLayouts/slideLayout494.xml"/><Relationship Id="rId539" Type="http://schemas.openxmlformats.org/officeDocument/2006/relationships/slideLayout" Target="../slideLayouts/slideLayout550.xml"/><Relationship Id="rId690" Type="http://schemas.openxmlformats.org/officeDocument/2006/relationships/slideLayout" Target="../slideLayouts/slideLayout701.xml"/><Relationship Id="rId704" Type="http://schemas.openxmlformats.org/officeDocument/2006/relationships/slideLayout" Target="../slideLayouts/slideLayout715.xml"/><Relationship Id="rId746" Type="http://schemas.openxmlformats.org/officeDocument/2006/relationships/slideLayout" Target="../slideLayouts/slideLayout757.xml"/><Relationship Id="rId911" Type="http://schemas.openxmlformats.org/officeDocument/2006/relationships/slideLayout" Target="../slideLayouts/slideLayout922.xml"/><Relationship Id="rId40" Type="http://schemas.openxmlformats.org/officeDocument/2006/relationships/slideLayout" Target="../slideLayouts/slideLayout51.xml"/><Relationship Id="rId136" Type="http://schemas.openxmlformats.org/officeDocument/2006/relationships/slideLayout" Target="../slideLayouts/slideLayout147.xml"/><Relationship Id="rId178" Type="http://schemas.openxmlformats.org/officeDocument/2006/relationships/slideLayout" Target="../slideLayouts/slideLayout189.xml"/><Relationship Id="rId301" Type="http://schemas.openxmlformats.org/officeDocument/2006/relationships/slideLayout" Target="../slideLayouts/slideLayout312.xml"/><Relationship Id="rId343" Type="http://schemas.openxmlformats.org/officeDocument/2006/relationships/slideLayout" Target="../slideLayouts/slideLayout354.xml"/><Relationship Id="rId550" Type="http://schemas.openxmlformats.org/officeDocument/2006/relationships/slideLayout" Target="../slideLayouts/slideLayout561.xml"/><Relationship Id="rId788" Type="http://schemas.openxmlformats.org/officeDocument/2006/relationships/slideLayout" Target="../slideLayouts/slideLayout799.xml"/><Relationship Id="rId953" Type="http://schemas.microsoft.com/office/2007/relationships/media" Target="../media/media1.mp3"/><Relationship Id="rId82" Type="http://schemas.openxmlformats.org/officeDocument/2006/relationships/slideLayout" Target="../slideLayouts/slideLayout93.xml"/><Relationship Id="rId203" Type="http://schemas.openxmlformats.org/officeDocument/2006/relationships/slideLayout" Target="../slideLayouts/slideLayout214.xml"/><Relationship Id="rId385" Type="http://schemas.openxmlformats.org/officeDocument/2006/relationships/slideLayout" Target="../slideLayouts/slideLayout396.xml"/><Relationship Id="rId592" Type="http://schemas.openxmlformats.org/officeDocument/2006/relationships/slideLayout" Target="../slideLayouts/slideLayout603.xml"/><Relationship Id="rId606" Type="http://schemas.openxmlformats.org/officeDocument/2006/relationships/slideLayout" Target="../slideLayouts/slideLayout617.xml"/><Relationship Id="rId648" Type="http://schemas.openxmlformats.org/officeDocument/2006/relationships/slideLayout" Target="../slideLayouts/slideLayout659.xml"/><Relationship Id="rId813" Type="http://schemas.openxmlformats.org/officeDocument/2006/relationships/slideLayout" Target="../slideLayouts/slideLayout824.xml"/><Relationship Id="rId855" Type="http://schemas.openxmlformats.org/officeDocument/2006/relationships/slideLayout" Target="../slideLayouts/slideLayout866.xml"/><Relationship Id="rId245" Type="http://schemas.openxmlformats.org/officeDocument/2006/relationships/slideLayout" Target="../slideLayouts/slideLayout256.xml"/><Relationship Id="rId287" Type="http://schemas.openxmlformats.org/officeDocument/2006/relationships/slideLayout" Target="../slideLayouts/slideLayout298.xml"/><Relationship Id="rId410" Type="http://schemas.openxmlformats.org/officeDocument/2006/relationships/slideLayout" Target="../slideLayouts/slideLayout421.xml"/><Relationship Id="rId452" Type="http://schemas.openxmlformats.org/officeDocument/2006/relationships/slideLayout" Target="../slideLayouts/slideLayout463.xml"/><Relationship Id="rId494" Type="http://schemas.openxmlformats.org/officeDocument/2006/relationships/slideLayout" Target="../slideLayouts/slideLayout505.xml"/><Relationship Id="rId508" Type="http://schemas.openxmlformats.org/officeDocument/2006/relationships/slideLayout" Target="../slideLayouts/slideLayout519.xml"/><Relationship Id="rId715" Type="http://schemas.openxmlformats.org/officeDocument/2006/relationships/slideLayout" Target="../slideLayouts/slideLayout726.xml"/><Relationship Id="rId897" Type="http://schemas.openxmlformats.org/officeDocument/2006/relationships/slideLayout" Target="../slideLayouts/slideLayout908.xml"/><Relationship Id="rId922" Type="http://schemas.openxmlformats.org/officeDocument/2006/relationships/slideLayout" Target="../slideLayouts/slideLayout933.xml"/><Relationship Id="rId105" Type="http://schemas.openxmlformats.org/officeDocument/2006/relationships/slideLayout" Target="../slideLayouts/slideLayout116.xml"/><Relationship Id="rId147" Type="http://schemas.openxmlformats.org/officeDocument/2006/relationships/slideLayout" Target="../slideLayouts/slideLayout158.xml"/><Relationship Id="rId312" Type="http://schemas.openxmlformats.org/officeDocument/2006/relationships/slideLayout" Target="../slideLayouts/slideLayout323.xml"/><Relationship Id="rId354" Type="http://schemas.openxmlformats.org/officeDocument/2006/relationships/slideLayout" Target="../slideLayouts/slideLayout365.xml"/><Relationship Id="rId757" Type="http://schemas.openxmlformats.org/officeDocument/2006/relationships/slideLayout" Target="../slideLayouts/slideLayout768.xml"/><Relationship Id="rId799" Type="http://schemas.openxmlformats.org/officeDocument/2006/relationships/slideLayout" Target="../slideLayouts/slideLayout810.xml"/><Relationship Id="rId51" Type="http://schemas.openxmlformats.org/officeDocument/2006/relationships/slideLayout" Target="../slideLayouts/slideLayout62.xml"/><Relationship Id="rId93" Type="http://schemas.openxmlformats.org/officeDocument/2006/relationships/slideLayout" Target="../slideLayouts/slideLayout104.xml"/><Relationship Id="rId189" Type="http://schemas.openxmlformats.org/officeDocument/2006/relationships/slideLayout" Target="../slideLayouts/slideLayout200.xml"/><Relationship Id="rId396" Type="http://schemas.openxmlformats.org/officeDocument/2006/relationships/slideLayout" Target="../slideLayouts/slideLayout407.xml"/><Relationship Id="rId561" Type="http://schemas.openxmlformats.org/officeDocument/2006/relationships/slideLayout" Target="../slideLayouts/slideLayout572.xml"/><Relationship Id="rId617" Type="http://schemas.openxmlformats.org/officeDocument/2006/relationships/slideLayout" Target="../slideLayouts/slideLayout628.xml"/><Relationship Id="rId659" Type="http://schemas.openxmlformats.org/officeDocument/2006/relationships/slideLayout" Target="../slideLayouts/slideLayout670.xml"/><Relationship Id="rId824" Type="http://schemas.openxmlformats.org/officeDocument/2006/relationships/slideLayout" Target="../slideLayouts/slideLayout835.xml"/><Relationship Id="rId866" Type="http://schemas.openxmlformats.org/officeDocument/2006/relationships/slideLayout" Target="../slideLayouts/slideLayout877.xml"/><Relationship Id="rId214" Type="http://schemas.openxmlformats.org/officeDocument/2006/relationships/slideLayout" Target="../slideLayouts/slideLayout225.xml"/><Relationship Id="rId256" Type="http://schemas.openxmlformats.org/officeDocument/2006/relationships/slideLayout" Target="../slideLayouts/slideLayout267.xml"/><Relationship Id="rId298" Type="http://schemas.openxmlformats.org/officeDocument/2006/relationships/slideLayout" Target="../slideLayouts/slideLayout309.xml"/><Relationship Id="rId421" Type="http://schemas.openxmlformats.org/officeDocument/2006/relationships/slideLayout" Target="../slideLayouts/slideLayout432.xml"/><Relationship Id="rId463" Type="http://schemas.openxmlformats.org/officeDocument/2006/relationships/slideLayout" Target="../slideLayouts/slideLayout474.xml"/><Relationship Id="rId519" Type="http://schemas.openxmlformats.org/officeDocument/2006/relationships/slideLayout" Target="../slideLayouts/slideLayout530.xml"/><Relationship Id="rId670" Type="http://schemas.openxmlformats.org/officeDocument/2006/relationships/slideLayout" Target="../slideLayouts/slideLayout681.xml"/><Relationship Id="rId116" Type="http://schemas.openxmlformats.org/officeDocument/2006/relationships/slideLayout" Target="../slideLayouts/slideLayout127.xml"/><Relationship Id="rId158" Type="http://schemas.openxmlformats.org/officeDocument/2006/relationships/slideLayout" Target="../slideLayouts/slideLayout169.xml"/><Relationship Id="rId323" Type="http://schemas.openxmlformats.org/officeDocument/2006/relationships/slideLayout" Target="../slideLayouts/slideLayout334.xml"/><Relationship Id="rId530" Type="http://schemas.openxmlformats.org/officeDocument/2006/relationships/slideLayout" Target="../slideLayouts/slideLayout541.xml"/><Relationship Id="rId726" Type="http://schemas.openxmlformats.org/officeDocument/2006/relationships/slideLayout" Target="../slideLayouts/slideLayout737.xml"/><Relationship Id="rId768" Type="http://schemas.openxmlformats.org/officeDocument/2006/relationships/slideLayout" Target="../slideLayouts/slideLayout779.xml"/><Relationship Id="rId933" Type="http://schemas.openxmlformats.org/officeDocument/2006/relationships/slideLayout" Target="../slideLayouts/slideLayout944.xml"/><Relationship Id="rId20" Type="http://schemas.openxmlformats.org/officeDocument/2006/relationships/slideLayout" Target="../slideLayouts/slideLayout31.xml"/><Relationship Id="rId62" Type="http://schemas.openxmlformats.org/officeDocument/2006/relationships/slideLayout" Target="../slideLayouts/slideLayout73.xml"/><Relationship Id="rId365" Type="http://schemas.openxmlformats.org/officeDocument/2006/relationships/slideLayout" Target="../slideLayouts/slideLayout376.xml"/><Relationship Id="rId572" Type="http://schemas.openxmlformats.org/officeDocument/2006/relationships/slideLayout" Target="../slideLayouts/slideLayout583.xml"/><Relationship Id="rId628" Type="http://schemas.openxmlformats.org/officeDocument/2006/relationships/slideLayout" Target="../slideLayouts/slideLayout639.xml"/><Relationship Id="rId835" Type="http://schemas.openxmlformats.org/officeDocument/2006/relationships/slideLayout" Target="../slideLayouts/slideLayout846.xml"/><Relationship Id="rId225" Type="http://schemas.openxmlformats.org/officeDocument/2006/relationships/slideLayout" Target="../slideLayouts/slideLayout236.xml"/><Relationship Id="rId267" Type="http://schemas.openxmlformats.org/officeDocument/2006/relationships/slideLayout" Target="../slideLayouts/slideLayout278.xml"/><Relationship Id="rId432" Type="http://schemas.openxmlformats.org/officeDocument/2006/relationships/slideLayout" Target="../slideLayouts/slideLayout443.xml"/><Relationship Id="rId474" Type="http://schemas.openxmlformats.org/officeDocument/2006/relationships/slideLayout" Target="../slideLayouts/slideLayout485.xml"/><Relationship Id="rId877" Type="http://schemas.openxmlformats.org/officeDocument/2006/relationships/slideLayout" Target="../slideLayouts/slideLayout888.xml"/><Relationship Id="rId127" Type="http://schemas.openxmlformats.org/officeDocument/2006/relationships/slideLayout" Target="../slideLayouts/slideLayout138.xml"/><Relationship Id="rId681" Type="http://schemas.openxmlformats.org/officeDocument/2006/relationships/slideLayout" Target="../slideLayouts/slideLayout692.xml"/><Relationship Id="rId737" Type="http://schemas.openxmlformats.org/officeDocument/2006/relationships/slideLayout" Target="../slideLayouts/slideLayout748.xml"/><Relationship Id="rId779" Type="http://schemas.openxmlformats.org/officeDocument/2006/relationships/slideLayout" Target="../slideLayouts/slideLayout790.xml"/><Relationship Id="rId902" Type="http://schemas.openxmlformats.org/officeDocument/2006/relationships/slideLayout" Target="../slideLayouts/slideLayout913.xml"/><Relationship Id="rId944" Type="http://schemas.openxmlformats.org/officeDocument/2006/relationships/slideLayout" Target="../slideLayouts/slideLayout955.xml"/><Relationship Id="rId31" Type="http://schemas.openxmlformats.org/officeDocument/2006/relationships/slideLayout" Target="../slideLayouts/slideLayout42.xml"/><Relationship Id="rId73" Type="http://schemas.openxmlformats.org/officeDocument/2006/relationships/slideLayout" Target="../slideLayouts/slideLayout84.xml"/><Relationship Id="rId169" Type="http://schemas.openxmlformats.org/officeDocument/2006/relationships/slideLayout" Target="../slideLayouts/slideLayout180.xml"/><Relationship Id="rId334" Type="http://schemas.openxmlformats.org/officeDocument/2006/relationships/slideLayout" Target="../slideLayouts/slideLayout345.xml"/><Relationship Id="rId376" Type="http://schemas.openxmlformats.org/officeDocument/2006/relationships/slideLayout" Target="../slideLayouts/slideLayout387.xml"/><Relationship Id="rId541" Type="http://schemas.openxmlformats.org/officeDocument/2006/relationships/slideLayout" Target="../slideLayouts/slideLayout552.xml"/><Relationship Id="rId583" Type="http://schemas.openxmlformats.org/officeDocument/2006/relationships/slideLayout" Target="../slideLayouts/slideLayout594.xml"/><Relationship Id="rId639" Type="http://schemas.openxmlformats.org/officeDocument/2006/relationships/slideLayout" Target="../slideLayouts/slideLayout650.xml"/><Relationship Id="rId790" Type="http://schemas.openxmlformats.org/officeDocument/2006/relationships/slideLayout" Target="../slideLayouts/slideLayout801.xml"/><Relationship Id="rId804" Type="http://schemas.openxmlformats.org/officeDocument/2006/relationships/slideLayout" Target="../slideLayouts/slideLayout815.xml"/><Relationship Id="rId4" Type="http://schemas.openxmlformats.org/officeDocument/2006/relationships/slideLayout" Target="../slideLayouts/slideLayout15.xml"/><Relationship Id="rId180" Type="http://schemas.openxmlformats.org/officeDocument/2006/relationships/slideLayout" Target="../slideLayouts/slideLayout191.xml"/><Relationship Id="rId236" Type="http://schemas.openxmlformats.org/officeDocument/2006/relationships/slideLayout" Target="../slideLayouts/slideLayout247.xml"/><Relationship Id="rId278" Type="http://schemas.openxmlformats.org/officeDocument/2006/relationships/slideLayout" Target="../slideLayouts/slideLayout289.xml"/><Relationship Id="rId401" Type="http://schemas.openxmlformats.org/officeDocument/2006/relationships/slideLayout" Target="../slideLayouts/slideLayout412.xml"/><Relationship Id="rId443" Type="http://schemas.openxmlformats.org/officeDocument/2006/relationships/slideLayout" Target="../slideLayouts/slideLayout454.xml"/><Relationship Id="rId650" Type="http://schemas.openxmlformats.org/officeDocument/2006/relationships/slideLayout" Target="../slideLayouts/slideLayout661.xml"/><Relationship Id="rId846" Type="http://schemas.openxmlformats.org/officeDocument/2006/relationships/slideLayout" Target="../slideLayouts/slideLayout857.xml"/><Relationship Id="rId888" Type="http://schemas.openxmlformats.org/officeDocument/2006/relationships/slideLayout" Target="../slideLayouts/slideLayout899.xml"/><Relationship Id="rId303" Type="http://schemas.openxmlformats.org/officeDocument/2006/relationships/slideLayout" Target="../slideLayouts/slideLayout314.xml"/><Relationship Id="rId485" Type="http://schemas.openxmlformats.org/officeDocument/2006/relationships/slideLayout" Target="../slideLayouts/slideLayout496.xml"/><Relationship Id="rId692" Type="http://schemas.openxmlformats.org/officeDocument/2006/relationships/slideLayout" Target="../slideLayouts/slideLayout703.xml"/><Relationship Id="rId706" Type="http://schemas.openxmlformats.org/officeDocument/2006/relationships/slideLayout" Target="../slideLayouts/slideLayout717.xml"/><Relationship Id="rId748" Type="http://schemas.openxmlformats.org/officeDocument/2006/relationships/slideLayout" Target="../slideLayouts/slideLayout759.xml"/><Relationship Id="rId913" Type="http://schemas.openxmlformats.org/officeDocument/2006/relationships/slideLayout" Target="../slideLayouts/slideLayout924.xml"/><Relationship Id="rId955" Type="http://schemas.openxmlformats.org/officeDocument/2006/relationships/image" Target="../media/image1.emf"/><Relationship Id="rId42" Type="http://schemas.openxmlformats.org/officeDocument/2006/relationships/slideLayout" Target="../slideLayouts/slideLayout53.xml"/><Relationship Id="rId84" Type="http://schemas.openxmlformats.org/officeDocument/2006/relationships/slideLayout" Target="../slideLayouts/slideLayout95.xml"/><Relationship Id="rId138" Type="http://schemas.openxmlformats.org/officeDocument/2006/relationships/slideLayout" Target="../slideLayouts/slideLayout149.xml"/><Relationship Id="rId345" Type="http://schemas.openxmlformats.org/officeDocument/2006/relationships/slideLayout" Target="../slideLayouts/slideLayout356.xml"/><Relationship Id="rId387" Type="http://schemas.openxmlformats.org/officeDocument/2006/relationships/slideLayout" Target="../slideLayouts/slideLayout398.xml"/><Relationship Id="rId510" Type="http://schemas.openxmlformats.org/officeDocument/2006/relationships/slideLayout" Target="../slideLayouts/slideLayout521.xml"/><Relationship Id="rId552" Type="http://schemas.openxmlformats.org/officeDocument/2006/relationships/slideLayout" Target="../slideLayouts/slideLayout563.xml"/><Relationship Id="rId594" Type="http://schemas.openxmlformats.org/officeDocument/2006/relationships/slideLayout" Target="../slideLayouts/slideLayout605.xml"/><Relationship Id="rId608" Type="http://schemas.openxmlformats.org/officeDocument/2006/relationships/slideLayout" Target="../slideLayouts/slideLayout619.xml"/><Relationship Id="rId815" Type="http://schemas.openxmlformats.org/officeDocument/2006/relationships/slideLayout" Target="../slideLayouts/slideLayout826.xml"/><Relationship Id="rId191" Type="http://schemas.openxmlformats.org/officeDocument/2006/relationships/slideLayout" Target="../slideLayouts/slideLayout202.xml"/><Relationship Id="rId205" Type="http://schemas.openxmlformats.org/officeDocument/2006/relationships/slideLayout" Target="../slideLayouts/slideLayout216.xml"/><Relationship Id="rId247" Type="http://schemas.openxmlformats.org/officeDocument/2006/relationships/slideLayout" Target="../slideLayouts/slideLayout258.xml"/><Relationship Id="rId412" Type="http://schemas.openxmlformats.org/officeDocument/2006/relationships/slideLayout" Target="../slideLayouts/slideLayout423.xml"/><Relationship Id="rId857" Type="http://schemas.openxmlformats.org/officeDocument/2006/relationships/slideLayout" Target="../slideLayouts/slideLayout868.xml"/><Relationship Id="rId899" Type="http://schemas.openxmlformats.org/officeDocument/2006/relationships/slideLayout" Target="../slideLayouts/slideLayout910.xml"/><Relationship Id="rId107" Type="http://schemas.openxmlformats.org/officeDocument/2006/relationships/slideLayout" Target="../slideLayouts/slideLayout118.xml"/><Relationship Id="rId289" Type="http://schemas.openxmlformats.org/officeDocument/2006/relationships/slideLayout" Target="../slideLayouts/slideLayout300.xml"/><Relationship Id="rId454" Type="http://schemas.openxmlformats.org/officeDocument/2006/relationships/slideLayout" Target="../slideLayouts/slideLayout465.xml"/><Relationship Id="rId496" Type="http://schemas.openxmlformats.org/officeDocument/2006/relationships/slideLayout" Target="../slideLayouts/slideLayout507.xml"/><Relationship Id="rId661" Type="http://schemas.openxmlformats.org/officeDocument/2006/relationships/slideLayout" Target="../slideLayouts/slideLayout672.xml"/><Relationship Id="rId717" Type="http://schemas.openxmlformats.org/officeDocument/2006/relationships/slideLayout" Target="../slideLayouts/slideLayout728.xml"/><Relationship Id="rId759" Type="http://schemas.openxmlformats.org/officeDocument/2006/relationships/slideLayout" Target="../slideLayouts/slideLayout770.xml"/><Relationship Id="rId924" Type="http://schemas.openxmlformats.org/officeDocument/2006/relationships/slideLayout" Target="../slideLayouts/slideLayout935.xml"/><Relationship Id="rId11" Type="http://schemas.openxmlformats.org/officeDocument/2006/relationships/slideLayout" Target="../slideLayouts/slideLayout22.xml"/><Relationship Id="rId53" Type="http://schemas.openxmlformats.org/officeDocument/2006/relationships/slideLayout" Target="../slideLayouts/slideLayout64.xml"/><Relationship Id="rId149" Type="http://schemas.openxmlformats.org/officeDocument/2006/relationships/slideLayout" Target="../slideLayouts/slideLayout160.xml"/><Relationship Id="rId314" Type="http://schemas.openxmlformats.org/officeDocument/2006/relationships/slideLayout" Target="../slideLayouts/slideLayout325.xml"/><Relationship Id="rId356" Type="http://schemas.openxmlformats.org/officeDocument/2006/relationships/slideLayout" Target="../slideLayouts/slideLayout367.xml"/><Relationship Id="rId398" Type="http://schemas.openxmlformats.org/officeDocument/2006/relationships/slideLayout" Target="../slideLayouts/slideLayout409.xml"/><Relationship Id="rId521" Type="http://schemas.openxmlformats.org/officeDocument/2006/relationships/slideLayout" Target="../slideLayouts/slideLayout532.xml"/><Relationship Id="rId563" Type="http://schemas.openxmlformats.org/officeDocument/2006/relationships/slideLayout" Target="../slideLayouts/slideLayout574.xml"/><Relationship Id="rId619" Type="http://schemas.openxmlformats.org/officeDocument/2006/relationships/slideLayout" Target="../slideLayouts/slideLayout630.xml"/><Relationship Id="rId770" Type="http://schemas.openxmlformats.org/officeDocument/2006/relationships/slideLayout" Target="../slideLayouts/slideLayout781.xml"/><Relationship Id="rId95" Type="http://schemas.openxmlformats.org/officeDocument/2006/relationships/slideLayout" Target="../slideLayouts/slideLayout106.xml"/><Relationship Id="rId160" Type="http://schemas.openxmlformats.org/officeDocument/2006/relationships/slideLayout" Target="../slideLayouts/slideLayout171.xml"/><Relationship Id="rId216" Type="http://schemas.openxmlformats.org/officeDocument/2006/relationships/slideLayout" Target="../slideLayouts/slideLayout227.xml"/><Relationship Id="rId423" Type="http://schemas.openxmlformats.org/officeDocument/2006/relationships/slideLayout" Target="../slideLayouts/slideLayout434.xml"/><Relationship Id="rId826" Type="http://schemas.openxmlformats.org/officeDocument/2006/relationships/slideLayout" Target="../slideLayouts/slideLayout837.xml"/><Relationship Id="rId868" Type="http://schemas.openxmlformats.org/officeDocument/2006/relationships/slideLayout" Target="../slideLayouts/slideLayout879.xml"/><Relationship Id="rId258" Type="http://schemas.openxmlformats.org/officeDocument/2006/relationships/slideLayout" Target="../slideLayouts/slideLayout269.xml"/><Relationship Id="rId465" Type="http://schemas.openxmlformats.org/officeDocument/2006/relationships/slideLayout" Target="../slideLayouts/slideLayout476.xml"/><Relationship Id="rId630" Type="http://schemas.openxmlformats.org/officeDocument/2006/relationships/slideLayout" Target="../slideLayouts/slideLayout641.xml"/><Relationship Id="rId672" Type="http://schemas.openxmlformats.org/officeDocument/2006/relationships/slideLayout" Target="../slideLayouts/slideLayout683.xml"/><Relationship Id="rId728" Type="http://schemas.openxmlformats.org/officeDocument/2006/relationships/slideLayout" Target="../slideLayouts/slideLayout739.xml"/><Relationship Id="rId935" Type="http://schemas.openxmlformats.org/officeDocument/2006/relationships/slideLayout" Target="../slideLayouts/slideLayout946.xml"/><Relationship Id="rId22" Type="http://schemas.openxmlformats.org/officeDocument/2006/relationships/slideLayout" Target="../slideLayouts/slideLayout33.xml"/><Relationship Id="rId64" Type="http://schemas.openxmlformats.org/officeDocument/2006/relationships/slideLayout" Target="../slideLayouts/slideLayout75.xml"/><Relationship Id="rId118" Type="http://schemas.openxmlformats.org/officeDocument/2006/relationships/slideLayout" Target="../slideLayouts/slideLayout129.xml"/><Relationship Id="rId325" Type="http://schemas.openxmlformats.org/officeDocument/2006/relationships/slideLayout" Target="../slideLayouts/slideLayout336.xml"/><Relationship Id="rId367" Type="http://schemas.openxmlformats.org/officeDocument/2006/relationships/slideLayout" Target="../slideLayouts/slideLayout378.xml"/><Relationship Id="rId532" Type="http://schemas.openxmlformats.org/officeDocument/2006/relationships/slideLayout" Target="../slideLayouts/slideLayout543.xml"/><Relationship Id="rId574" Type="http://schemas.openxmlformats.org/officeDocument/2006/relationships/slideLayout" Target="../slideLayouts/slideLayout585.xml"/><Relationship Id="rId171" Type="http://schemas.openxmlformats.org/officeDocument/2006/relationships/slideLayout" Target="../slideLayouts/slideLayout182.xml"/><Relationship Id="rId227" Type="http://schemas.openxmlformats.org/officeDocument/2006/relationships/slideLayout" Target="../slideLayouts/slideLayout238.xml"/><Relationship Id="rId781" Type="http://schemas.openxmlformats.org/officeDocument/2006/relationships/slideLayout" Target="../slideLayouts/slideLayout792.xml"/><Relationship Id="rId837" Type="http://schemas.openxmlformats.org/officeDocument/2006/relationships/slideLayout" Target="../slideLayouts/slideLayout848.xml"/><Relationship Id="rId879" Type="http://schemas.openxmlformats.org/officeDocument/2006/relationships/slideLayout" Target="../slideLayouts/slideLayout890.xml"/><Relationship Id="rId269" Type="http://schemas.openxmlformats.org/officeDocument/2006/relationships/slideLayout" Target="../slideLayouts/slideLayout280.xml"/><Relationship Id="rId434" Type="http://schemas.openxmlformats.org/officeDocument/2006/relationships/slideLayout" Target="../slideLayouts/slideLayout445.xml"/><Relationship Id="rId476" Type="http://schemas.openxmlformats.org/officeDocument/2006/relationships/slideLayout" Target="../slideLayouts/slideLayout487.xml"/><Relationship Id="rId641" Type="http://schemas.openxmlformats.org/officeDocument/2006/relationships/slideLayout" Target="../slideLayouts/slideLayout652.xml"/><Relationship Id="rId683" Type="http://schemas.openxmlformats.org/officeDocument/2006/relationships/slideLayout" Target="../slideLayouts/slideLayout694.xml"/><Relationship Id="rId739" Type="http://schemas.openxmlformats.org/officeDocument/2006/relationships/slideLayout" Target="../slideLayouts/slideLayout750.xml"/><Relationship Id="rId890" Type="http://schemas.openxmlformats.org/officeDocument/2006/relationships/slideLayout" Target="../slideLayouts/slideLayout901.xml"/><Relationship Id="rId904" Type="http://schemas.openxmlformats.org/officeDocument/2006/relationships/slideLayout" Target="../slideLayouts/slideLayout915.xml"/><Relationship Id="rId33" Type="http://schemas.openxmlformats.org/officeDocument/2006/relationships/slideLayout" Target="../slideLayouts/slideLayout44.xml"/><Relationship Id="rId129" Type="http://schemas.openxmlformats.org/officeDocument/2006/relationships/slideLayout" Target="../slideLayouts/slideLayout140.xml"/><Relationship Id="rId280" Type="http://schemas.openxmlformats.org/officeDocument/2006/relationships/slideLayout" Target="../slideLayouts/slideLayout291.xml"/><Relationship Id="rId336" Type="http://schemas.openxmlformats.org/officeDocument/2006/relationships/slideLayout" Target="../slideLayouts/slideLayout347.xml"/><Relationship Id="rId501" Type="http://schemas.openxmlformats.org/officeDocument/2006/relationships/slideLayout" Target="../slideLayouts/slideLayout512.xml"/><Relationship Id="rId543" Type="http://schemas.openxmlformats.org/officeDocument/2006/relationships/slideLayout" Target="../slideLayouts/slideLayout554.xml"/><Relationship Id="rId946" Type="http://schemas.openxmlformats.org/officeDocument/2006/relationships/slideLayout" Target="../slideLayouts/slideLayout957.xml"/><Relationship Id="rId75" Type="http://schemas.openxmlformats.org/officeDocument/2006/relationships/slideLayout" Target="../slideLayouts/slideLayout86.xml"/><Relationship Id="rId140" Type="http://schemas.openxmlformats.org/officeDocument/2006/relationships/slideLayout" Target="../slideLayouts/slideLayout151.xml"/><Relationship Id="rId182" Type="http://schemas.openxmlformats.org/officeDocument/2006/relationships/slideLayout" Target="../slideLayouts/slideLayout193.xml"/><Relationship Id="rId378" Type="http://schemas.openxmlformats.org/officeDocument/2006/relationships/slideLayout" Target="../slideLayouts/slideLayout389.xml"/><Relationship Id="rId403" Type="http://schemas.openxmlformats.org/officeDocument/2006/relationships/slideLayout" Target="../slideLayouts/slideLayout414.xml"/><Relationship Id="rId585" Type="http://schemas.openxmlformats.org/officeDocument/2006/relationships/slideLayout" Target="../slideLayouts/slideLayout596.xml"/><Relationship Id="rId750" Type="http://schemas.openxmlformats.org/officeDocument/2006/relationships/slideLayout" Target="../slideLayouts/slideLayout761.xml"/><Relationship Id="rId792" Type="http://schemas.openxmlformats.org/officeDocument/2006/relationships/slideLayout" Target="../slideLayouts/slideLayout803.xml"/><Relationship Id="rId806" Type="http://schemas.openxmlformats.org/officeDocument/2006/relationships/slideLayout" Target="../slideLayouts/slideLayout817.xml"/><Relationship Id="rId848" Type="http://schemas.openxmlformats.org/officeDocument/2006/relationships/slideLayout" Target="../slideLayouts/slideLayout859.xml"/><Relationship Id="rId6" Type="http://schemas.openxmlformats.org/officeDocument/2006/relationships/slideLayout" Target="../slideLayouts/slideLayout17.xml"/><Relationship Id="rId238" Type="http://schemas.openxmlformats.org/officeDocument/2006/relationships/slideLayout" Target="../slideLayouts/slideLayout249.xml"/><Relationship Id="rId445" Type="http://schemas.openxmlformats.org/officeDocument/2006/relationships/slideLayout" Target="../slideLayouts/slideLayout456.xml"/><Relationship Id="rId487" Type="http://schemas.openxmlformats.org/officeDocument/2006/relationships/slideLayout" Target="../slideLayouts/slideLayout498.xml"/><Relationship Id="rId610" Type="http://schemas.openxmlformats.org/officeDocument/2006/relationships/slideLayout" Target="../slideLayouts/slideLayout621.xml"/><Relationship Id="rId652" Type="http://schemas.openxmlformats.org/officeDocument/2006/relationships/slideLayout" Target="../slideLayouts/slideLayout663.xml"/><Relationship Id="rId694" Type="http://schemas.openxmlformats.org/officeDocument/2006/relationships/slideLayout" Target="../slideLayouts/slideLayout705.xml"/><Relationship Id="rId708" Type="http://schemas.openxmlformats.org/officeDocument/2006/relationships/slideLayout" Target="../slideLayouts/slideLayout719.xml"/><Relationship Id="rId915" Type="http://schemas.openxmlformats.org/officeDocument/2006/relationships/slideLayout" Target="../slideLayouts/slideLayout926.xml"/><Relationship Id="rId291" Type="http://schemas.openxmlformats.org/officeDocument/2006/relationships/slideLayout" Target="../slideLayouts/slideLayout302.xml"/><Relationship Id="rId305" Type="http://schemas.openxmlformats.org/officeDocument/2006/relationships/slideLayout" Target="../slideLayouts/slideLayout316.xml"/><Relationship Id="rId347" Type="http://schemas.openxmlformats.org/officeDocument/2006/relationships/slideLayout" Target="../slideLayouts/slideLayout358.xml"/><Relationship Id="rId512" Type="http://schemas.openxmlformats.org/officeDocument/2006/relationships/slideLayout" Target="../slideLayouts/slideLayout523.xml"/><Relationship Id="rId957" Type="http://schemas.openxmlformats.org/officeDocument/2006/relationships/image" Target="../media/image3.png"/><Relationship Id="rId44" Type="http://schemas.openxmlformats.org/officeDocument/2006/relationships/slideLayout" Target="../slideLayouts/slideLayout55.xml"/><Relationship Id="rId86" Type="http://schemas.openxmlformats.org/officeDocument/2006/relationships/slideLayout" Target="../slideLayouts/slideLayout97.xml"/><Relationship Id="rId151" Type="http://schemas.openxmlformats.org/officeDocument/2006/relationships/slideLayout" Target="../slideLayouts/slideLayout162.xml"/><Relationship Id="rId389" Type="http://schemas.openxmlformats.org/officeDocument/2006/relationships/slideLayout" Target="../slideLayouts/slideLayout400.xml"/><Relationship Id="rId554" Type="http://schemas.openxmlformats.org/officeDocument/2006/relationships/slideLayout" Target="../slideLayouts/slideLayout565.xml"/><Relationship Id="rId596" Type="http://schemas.openxmlformats.org/officeDocument/2006/relationships/slideLayout" Target="../slideLayouts/slideLayout607.xml"/><Relationship Id="rId761" Type="http://schemas.openxmlformats.org/officeDocument/2006/relationships/slideLayout" Target="../slideLayouts/slideLayout772.xml"/><Relationship Id="rId817" Type="http://schemas.openxmlformats.org/officeDocument/2006/relationships/slideLayout" Target="../slideLayouts/slideLayout828.xml"/><Relationship Id="rId859" Type="http://schemas.openxmlformats.org/officeDocument/2006/relationships/slideLayout" Target="../slideLayouts/slideLayout870.xml"/><Relationship Id="rId193" Type="http://schemas.openxmlformats.org/officeDocument/2006/relationships/slideLayout" Target="../slideLayouts/slideLayout204.xml"/><Relationship Id="rId207" Type="http://schemas.openxmlformats.org/officeDocument/2006/relationships/slideLayout" Target="../slideLayouts/slideLayout218.xml"/><Relationship Id="rId249" Type="http://schemas.openxmlformats.org/officeDocument/2006/relationships/slideLayout" Target="../slideLayouts/slideLayout260.xml"/><Relationship Id="rId414" Type="http://schemas.openxmlformats.org/officeDocument/2006/relationships/slideLayout" Target="../slideLayouts/slideLayout425.xml"/><Relationship Id="rId456" Type="http://schemas.openxmlformats.org/officeDocument/2006/relationships/slideLayout" Target="../slideLayouts/slideLayout467.xml"/><Relationship Id="rId498" Type="http://schemas.openxmlformats.org/officeDocument/2006/relationships/slideLayout" Target="../slideLayouts/slideLayout509.xml"/><Relationship Id="rId621" Type="http://schemas.openxmlformats.org/officeDocument/2006/relationships/slideLayout" Target="../slideLayouts/slideLayout632.xml"/><Relationship Id="rId663" Type="http://schemas.openxmlformats.org/officeDocument/2006/relationships/slideLayout" Target="../slideLayouts/slideLayout674.xml"/><Relationship Id="rId870" Type="http://schemas.openxmlformats.org/officeDocument/2006/relationships/slideLayout" Target="../slideLayouts/slideLayout881.xml"/><Relationship Id="rId13" Type="http://schemas.openxmlformats.org/officeDocument/2006/relationships/slideLayout" Target="../slideLayouts/slideLayout24.xml"/><Relationship Id="rId109" Type="http://schemas.openxmlformats.org/officeDocument/2006/relationships/slideLayout" Target="../slideLayouts/slideLayout120.xml"/><Relationship Id="rId260" Type="http://schemas.openxmlformats.org/officeDocument/2006/relationships/slideLayout" Target="../slideLayouts/slideLayout271.xml"/><Relationship Id="rId316" Type="http://schemas.openxmlformats.org/officeDocument/2006/relationships/slideLayout" Target="../slideLayouts/slideLayout327.xml"/><Relationship Id="rId523" Type="http://schemas.openxmlformats.org/officeDocument/2006/relationships/slideLayout" Target="../slideLayouts/slideLayout534.xml"/><Relationship Id="rId719" Type="http://schemas.openxmlformats.org/officeDocument/2006/relationships/slideLayout" Target="../slideLayouts/slideLayout730.xml"/><Relationship Id="rId926" Type="http://schemas.openxmlformats.org/officeDocument/2006/relationships/slideLayout" Target="../slideLayouts/slideLayout937.xml"/><Relationship Id="rId55" Type="http://schemas.openxmlformats.org/officeDocument/2006/relationships/slideLayout" Target="../slideLayouts/slideLayout66.xml"/><Relationship Id="rId97" Type="http://schemas.openxmlformats.org/officeDocument/2006/relationships/slideLayout" Target="../slideLayouts/slideLayout108.xml"/><Relationship Id="rId120" Type="http://schemas.openxmlformats.org/officeDocument/2006/relationships/slideLayout" Target="../slideLayouts/slideLayout131.xml"/><Relationship Id="rId358" Type="http://schemas.openxmlformats.org/officeDocument/2006/relationships/slideLayout" Target="../slideLayouts/slideLayout369.xml"/><Relationship Id="rId565" Type="http://schemas.openxmlformats.org/officeDocument/2006/relationships/slideLayout" Target="../slideLayouts/slideLayout576.xml"/><Relationship Id="rId730" Type="http://schemas.openxmlformats.org/officeDocument/2006/relationships/slideLayout" Target="../slideLayouts/slideLayout741.xml"/><Relationship Id="rId772" Type="http://schemas.openxmlformats.org/officeDocument/2006/relationships/slideLayout" Target="../slideLayouts/slideLayout783.xml"/><Relationship Id="rId828" Type="http://schemas.openxmlformats.org/officeDocument/2006/relationships/slideLayout" Target="../slideLayouts/slideLayout839.xml"/><Relationship Id="rId162" Type="http://schemas.openxmlformats.org/officeDocument/2006/relationships/slideLayout" Target="../slideLayouts/slideLayout173.xml"/><Relationship Id="rId218" Type="http://schemas.openxmlformats.org/officeDocument/2006/relationships/slideLayout" Target="../slideLayouts/slideLayout229.xml"/><Relationship Id="rId425" Type="http://schemas.openxmlformats.org/officeDocument/2006/relationships/slideLayout" Target="../slideLayouts/slideLayout436.xml"/><Relationship Id="rId467" Type="http://schemas.openxmlformats.org/officeDocument/2006/relationships/slideLayout" Target="../slideLayouts/slideLayout478.xml"/><Relationship Id="rId632" Type="http://schemas.openxmlformats.org/officeDocument/2006/relationships/slideLayout" Target="../slideLayouts/slideLayout643.xml"/><Relationship Id="rId271" Type="http://schemas.openxmlformats.org/officeDocument/2006/relationships/slideLayout" Target="../slideLayouts/slideLayout282.xml"/><Relationship Id="rId674" Type="http://schemas.openxmlformats.org/officeDocument/2006/relationships/slideLayout" Target="../slideLayouts/slideLayout685.xml"/><Relationship Id="rId881" Type="http://schemas.openxmlformats.org/officeDocument/2006/relationships/slideLayout" Target="../slideLayouts/slideLayout892.xml"/><Relationship Id="rId937" Type="http://schemas.openxmlformats.org/officeDocument/2006/relationships/slideLayout" Target="../slideLayouts/slideLayout948.xml"/><Relationship Id="rId24" Type="http://schemas.openxmlformats.org/officeDocument/2006/relationships/slideLayout" Target="../slideLayouts/slideLayout35.xml"/><Relationship Id="rId66" Type="http://schemas.openxmlformats.org/officeDocument/2006/relationships/slideLayout" Target="../slideLayouts/slideLayout77.xml"/><Relationship Id="rId131" Type="http://schemas.openxmlformats.org/officeDocument/2006/relationships/slideLayout" Target="../slideLayouts/slideLayout142.xml"/><Relationship Id="rId327" Type="http://schemas.openxmlformats.org/officeDocument/2006/relationships/slideLayout" Target="../slideLayouts/slideLayout338.xml"/><Relationship Id="rId369" Type="http://schemas.openxmlformats.org/officeDocument/2006/relationships/slideLayout" Target="../slideLayouts/slideLayout380.xml"/><Relationship Id="rId534" Type="http://schemas.openxmlformats.org/officeDocument/2006/relationships/slideLayout" Target="../slideLayouts/slideLayout545.xml"/><Relationship Id="rId576" Type="http://schemas.openxmlformats.org/officeDocument/2006/relationships/slideLayout" Target="../slideLayouts/slideLayout587.xml"/><Relationship Id="rId741" Type="http://schemas.openxmlformats.org/officeDocument/2006/relationships/slideLayout" Target="../slideLayouts/slideLayout752.xml"/><Relationship Id="rId783" Type="http://schemas.openxmlformats.org/officeDocument/2006/relationships/slideLayout" Target="../slideLayouts/slideLayout794.xml"/><Relationship Id="rId839" Type="http://schemas.openxmlformats.org/officeDocument/2006/relationships/slideLayout" Target="../slideLayouts/slideLayout850.xml"/><Relationship Id="rId173" Type="http://schemas.openxmlformats.org/officeDocument/2006/relationships/slideLayout" Target="../slideLayouts/slideLayout184.xml"/><Relationship Id="rId229" Type="http://schemas.openxmlformats.org/officeDocument/2006/relationships/slideLayout" Target="../slideLayouts/slideLayout240.xml"/><Relationship Id="rId380" Type="http://schemas.openxmlformats.org/officeDocument/2006/relationships/slideLayout" Target="../slideLayouts/slideLayout391.xml"/><Relationship Id="rId436" Type="http://schemas.openxmlformats.org/officeDocument/2006/relationships/slideLayout" Target="../slideLayouts/slideLayout447.xml"/><Relationship Id="rId601" Type="http://schemas.openxmlformats.org/officeDocument/2006/relationships/slideLayout" Target="../slideLayouts/slideLayout612.xml"/><Relationship Id="rId643" Type="http://schemas.openxmlformats.org/officeDocument/2006/relationships/slideLayout" Target="../slideLayouts/slideLayout654.xml"/><Relationship Id="rId240" Type="http://schemas.openxmlformats.org/officeDocument/2006/relationships/slideLayout" Target="../slideLayouts/slideLayout251.xml"/><Relationship Id="rId478" Type="http://schemas.openxmlformats.org/officeDocument/2006/relationships/slideLayout" Target="../slideLayouts/slideLayout489.xml"/><Relationship Id="rId685" Type="http://schemas.openxmlformats.org/officeDocument/2006/relationships/slideLayout" Target="../slideLayouts/slideLayout696.xml"/><Relationship Id="rId850" Type="http://schemas.openxmlformats.org/officeDocument/2006/relationships/slideLayout" Target="../slideLayouts/slideLayout861.xml"/><Relationship Id="rId892" Type="http://schemas.openxmlformats.org/officeDocument/2006/relationships/slideLayout" Target="../slideLayouts/slideLayout903.xml"/><Relationship Id="rId906" Type="http://schemas.openxmlformats.org/officeDocument/2006/relationships/slideLayout" Target="../slideLayouts/slideLayout917.xml"/><Relationship Id="rId948" Type="http://schemas.openxmlformats.org/officeDocument/2006/relationships/slideLayout" Target="../slideLayouts/slideLayout959.xml"/><Relationship Id="rId35" Type="http://schemas.openxmlformats.org/officeDocument/2006/relationships/slideLayout" Target="../slideLayouts/slideLayout46.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282" Type="http://schemas.openxmlformats.org/officeDocument/2006/relationships/slideLayout" Target="../slideLayouts/slideLayout293.xml"/><Relationship Id="rId338" Type="http://schemas.openxmlformats.org/officeDocument/2006/relationships/slideLayout" Target="../slideLayouts/slideLayout349.xml"/><Relationship Id="rId503" Type="http://schemas.openxmlformats.org/officeDocument/2006/relationships/slideLayout" Target="../slideLayouts/slideLayout514.xml"/><Relationship Id="rId545" Type="http://schemas.openxmlformats.org/officeDocument/2006/relationships/slideLayout" Target="../slideLayouts/slideLayout556.xml"/><Relationship Id="rId587" Type="http://schemas.openxmlformats.org/officeDocument/2006/relationships/slideLayout" Target="../slideLayouts/slideLayout598.xml"/><Relationship Id="rId710" Type="http://schemas.openxmlformats.org/officeDocument/2006/relationships/slideLayout" Target="../slideLayouts/slideLayout721.xml"/><Relationship Id="rId752" Type="http://schemas.openxmlformats.org/officeDocument/2006/relationships/slideLayout" Target="../slideLayouts/slideLayout763.xml"/><Relationship Id="rId808" Type="http://schemas.openxmlformats.org/officeDocument/2006/relationships/slideLayout" Target="../slideLayouts/slideLayout819.xml"/><Relationship Id="rId8" Type="http://schemas.openxmlformats.org/officeDocument/2006/relationships/slideLayout" Target="../slideLayouts/slideLayout19.xml"/><Relationship Id="rId142" Type="http://schemas.openxmlformats.org/officeDocument/2006/relationships/slideLayout" Target="../slideLayouts/slideLayout153.xml"/><Relationship Id="rId184" Type="http://schemas.openxmlformats.org/officeDocument/2006/relationships/slideLayout" Target="../slideLayouts/slideLayout195.xml"/><Relationship Id="rId391" Type="http://schemas.openxmlformats.org/officeDocument/2006/relationships/slideLayout" Target="../slideLayouts/slideLayout402.xml"/><Relationship Id="rId405" Type="http://schemas.openxmlformats.org/officeDocument/2006/relationships/slideLayout" Target="../slideLayouts/slideLayout416.xml"/><Relationship Id="rId447" Type="http://schemas.openxmlformats.org/officeDocument/2006/relationships/slideLayout" Target="../slideLayouts/slideLayout458.xml"/><Relationship Id="rId612" Type="http://schemas.openxmlformats.org/officeDocument/2006/relationships/slideLayout" Target="../slideLayouts/slideLayout623.xml"/><Relationship Id="rId794" Type="http://schemas.openxmlformats.org/officeDocument/2006/relationships/slideLayout" Target="../slideLayouts/slideLayout805.xml"/><Relationship Id="rId251" Type="http://schemas.openxmlformats.org/officeDocument/2006/relationships/slideLayout" Target="../slideLayouts/slideLayout262.xml"/><Relationship Id="rId489" Type="http://schemas.openxmlformats.org/officeDocument/2006/relationships/slideLayout" Target="../slideLayouts/slideLayout500.xml"/><Relationship Id="rId654" Type="http://schemas.openxmlformats.org/officeDocument/2006/relationships/slideLayout" Target="../slideLayouts/slideLayout665.xml"/><Relationship Id="rId696" Type="http://schemas.openxmlformats.org/officeDocument/2006/relationships/slideLayout" Target="../slideLayouts/slideLayout707.xml"/><Relationship Id="rId861" Type="http://schemas.openxmlformats.org/officeDocument/2006/relationships/slideLayout" Target="../slideLayouts/slideLayout872.xml"/><Relationship Id="rId917" Type="http://schemas.openxmlformats.org/officeDocument/2006/relationships/slideLayout" Target="../slideLayouts/slideLayout928.xml"/><Relationship Id="rId959" Type="http://schemas.openxmlformats.org/officeDocument/2006/relationships/image" Target="../media/image5.emf"/><Relationship Id="rId46" Type="http://schemas.openxmlformats.org/officeDocument/2006/relationships/slideLayout" Target="../slideLayouts/slideLayout57.xml"/><Relationship Id="rId293" Type="http://schemas.openxmlformats.org/officeDocument/2006/relationships/slideLayout" Target="../slideLayouts/slideLayout304.xml"/><Relationship Id="rId307" Type="http://schemas.openxmlformats.org/officeDocument/2006/relationships/slideLayout" Target="../slideLayouts/slideLayout318.xml"/><Relationship Id="rId349" Type="http://schemas.openxmlformats.org/officeDocument/2006/relationships/slideLayout" Target="../slideLayouts/slideLayout360.xml"/><Relationship Id="rId514" Type="http://schemas.openxmlformats.org/officeDocument/2006/relationships/slideLayout" Target="../slideLayouts/slideLayout525.xml"/><Relationship Id="rId556" Type="http://schemas.openxmlformats.org/officeDocument/2006/relationships/slideLayout" Target="../slideLayouts/slideLayout567.xml"/><Relationship Id="rId721" Type="http://schemas.openxmlformats.org/officeDocument/2006/relationships/slideLayout" Target="../slideLayouts/slideLayout732.xml"/><Relationship Id="rId763" Type="http://schemas.openxmlformats.org/officeDocument/2006/relationships/slideLayout" Target="../slideLayouts/slideLayout774.xml"/><Relationship Id="rId88" Type="http://schemas.openxmlformats.org/officeDocument/2006/relationships/slideLayout" Target="../slideLayouts/slideLayout99.xml"/><Relationship Id="rId111" Type="http://schemas.openxmlformats.org/officeDocument/2006/relationships/slideLayout" Target="../slideLayouts/slideLayout122.xml"/><Relationship Id="rId153" Type="http://schemas.openxmlformats.org/officeDocument/2006/relationships/slideLayout" Target="../slideLayouts/slideLayout164.xml"/><Relationship Id="rId195" Type="http://schemas.openxmlformats.org/officeDocument/2006/relationships/slideLayout" Target="../slideLayouts/slideLayout206.xml"/><Relationship Id="rId209" Type="http://schemas.openxmlformats.org/officeDocument/2006/relationships/slideLayout" Target="../slideLayouts/slideLayout220.xml"/><Relationship Id="rId360" Type="http://schemas.openxmlformats.org/officeDocument/2006/relationships/slideLayout" Target="../slideLayouts/slideLayout371.xml"/><Relationship Id="rId416" Type="http://schemas.openxmlformats.org/officeDocument/2006/relationships/slideLayout" Target="../slideLayouts/slideLayout427.xml"/><Relationship Id="rId598" Type="http://schemas.openxmlformats.org/officeDocument/2006/relationships/slideLayout" Target="../slideLayouts/slideLayout609.xml"/><Relationship Id="rId819" Type="http://schemas.openxmlformats.org/officeDocument/2006/relationships/slideLayout" Target="../slideLayouts/slideLayout830.xml"/><Relationship Id="rId220" Type="http://schemas.openxmlformats.org/officeDocument/2006/relationships/slideLayout" Target="../slideLayouts/slideLayout231.xml"/><Relationship Id="rId458" Type="http://schemas.openxmlformats.org/officeDocument/2006/relationships/slideLayout" Target="../slideLayouts/slideLayout469.xml"/><Relationship Id="rId623" Type="http://schemas.openxmlformats.org/officeDocument/2006/relationships/slideLayout" Target="../slideLayouts/slideLayout634.xml"/><Relationship Id="rId665" Type="http://schemas.openxmlformats.org/officeDocument/2006/relationships/slideLayout" Target="../slideLayouts/slideLayout676.xml"/><Relationship Id="rId830" Type="http://schemas.openxmlformats.org/officeDocument/2006/relationships/slideLayout" Target="../slideLayouts/slideLayout841.xml"/><Relationship Id="rId872" Type="http://schemas.openxmlformats.org/officeDocument/2006/relationships/slideLayout" Target="../slideLayouts/slideLayout883.xml"/><Relationship Id="rId928" Type="http://schemas.openxmlformats.org/officeDocument/2006/relationships/slideLayout" Target="../slideLayouts/slideLayout939.xml"/><Relationship Id="rId15" Type="http://schemas.openxmlformats.org/officeDocument/2006/relationships/slideLayout" Target="../slideLayouts/slideLayout26.xml"/><Relationship Id="rId57" Type="http://schemas.openxmlformats.org/officeDocument/2006/relationships/slideLayout" Target="../slideLayouts/slideLayout68.xml"/><Relationship Id="rId262" Type="http://schemas.openxmlformats.org/officeDocument/2006/relationships/slideLayout" Target="../slideLayouts/slideLayout273.xml"/><Relationship Id="rId318" Type="http://schemas.openxmlformats.org/officeDocument/2006/relationships/slideLayout" Target="../slideLayouts/slideLayout329.xml"/><Relationship Id="rId525" Type="http://schemas.openxmlformats.org/officeDocument/2006/relationships/slideLayout" Target="../slideLayouts/slideLayout536.xml"/><Relationship Id="rId567" Type="http://schemas.openxmlformats.org/officeDocument/2006/relationships/slideLayout" Target="../slideLayouts/slideLayout578.xml"/><Relationship Id="rId732" Type="http://schemas.openxmlformats.org/officeDocument/2006/relationships/slideLayout" Target="../slideLayouts/slideLayout743.xml"/><Relationship Id="rId99" Type="http://schemas.openxmlformats.org/officeDocument/2006/relationships/slideLayout" Target="../slideLayouts/slideLayout110.xml"/><Relationship Id="rId122" Type="http://schemas.openxmlformats.org/officeDocument/2006/relationships/slideLayout" Target="../slideLayouts/slideLayout133.xml"/><Relationship Id="rId164" Type="http://schemas.openxmlformats.org/officeDocument/2006/relationships/slideLayout" Target="../slideLayouts/slideLayout175.xml"/><Relationship Id="rId371" Type="http://schemas.openxmlformats.org/officeDocument/2006/relationships/slideLayout" Target="../slideLayouts/slideLayout382.xml"/><Relationship Id="rId774" Type="http://schemas.openxmlformats.org/officeDocument/2006/relationships/slideLayout" Target="../slideLayouts/slideLayout785.xml"/><Relationship Id="rId427" Type="http://schemas.openxmlformats.org/officeDocument/2006/relationships/slideLayout" Target="../slideLayouts/slideLayout438.xml"/><Relationship Id="rId469" Type="http://schemas.openxmlformats.org/officeDocument/2006/relationships/slideLayout" Target="../slideLayouts/slideLayout480.xml"/><Relationship Id="rId634" Type="http://schemas.openxmlformats.org/officeDocument/2006/relationships/slideLayout" Target="../slideLayouts/slideLayout645.xml"/><Relationship Id="rId676" Type="http://schemas.openxmlformats.org/officeDocument/2006/relationships/slideLayout" Target="../slideLayouts/slideLayout687.xml"/><Relationship Id="rId841" Type="http://schemas.openxmlformats.org/officeDocument/2006/relationships/slideLayout" Target="../slideLayouts/slideLayout852.xml"/><Relationship Id="rId883" Type="http://schemas.openxmlformats.org/officeDocument/2006/relationships/slideLayout" Target="../slideLayouts/slideLayout894.xml"/><Relationship Id="rId26" Type="http://schemas.openxmlformats.org/officeDocument/2006/relationships/slideLayout" Target="../slideLayouts/slideLayout37.xml"/><Relationship Id="rId231" Type="http://schemas.openxmlformats.org/officeDocument/2006/relationships/slideLayout" Target="../slideLayouts/slideLayout242.xml"/><Relationship Id="rId273" Type="http://schemas.openxmlformats.org/officeDocument/2006/relationships/slideLayout" Target="../slideLayouts/slideLayout284.xml"/><Relationship Id="rId329" Type="http://schemas.openxmlformats.org/officeDocument/2006/relationships/slideLayout" Target="../slideLayouts/slideLayout340.xml"/><Relationship Id="rId480" Type="http://schemas.openxmlformats.org/officeDocument/2006/relationships/slideLayout" Target="../slideLayouts/slideLayout491.xml"/><Relationship Id="rId536" Type="http://schemas.openxmlformats.org/officeDocument/2006/relationships/slideLayout" Target="../slideLayouts/slideLayout547.xml"/><Relationship Id="rId701" Type="http://schemas.openxmlformats.org/officeDocument/2006/relationships/slideLayout" Target="../slideLayouts/slideLayout712.xml"/><Relationship Id="rId939" Type="http://schemas.openxmlformats.org/officeDocument/2006/relationships/slideLayout" Target="../slideLayouts/slideLayout950.xml"/><Relationship Id="rId68" Type="http://schemas.openxmlformats.org/officeDocument/2006/relationships/slideLayout" Target="../slideLayouts/slideLayout79.xml"/><Relationship Id="rId133" Type="http://schemas.openxmlformats.org/officeDocument/2006/relationships/slideLayout" Target="../slideLayouts/slideLayout144.xml"/><Relationship Id="rId175" Type="http://schemas.openxmlformats.org/officeDocument/2006/relationships/slideLayout" Target="../slideLayouts/slideLayout186.xml"/><Relationship Id="rId340" Type="http://schemas.openxmlformats.org/officeDocument/2006/relationships/slideLayout" Target="../slideLayouts/slideLayout351.xml"/><Relationship Id="rId578" Type="http://schemas.openxmlformats.org/officeDocument/2006/relationships/slideLayout" Target="../slideLayouts/slideLayout589.xml"/><Relationship Id="rId743" Type="http://schemas.openxmlformats.org/officeDocument/2006/relationships/slideLayout" Target="../slideLayouts/slideLayout754.xml"/><Relationship Id="rId785" Type="http://schemas.openxmlformats.org/officeDocument/2006/relationships/slideLayout" Target="../slideLayouts/slideLayout796.xml"/><Relationship Id="rId950" Type="http://schemas.openxmlformats.org/officeDocument/2006/relationships/slideLayout" Target="../slideLayouts/slideLayout961.xml"/><Relationship Id="rId200" Type="http://schemas.openxmlformats.org/officeDocument/2006/relationships/slideLayout" Target="../slideLayouts/slideLayout211.xml"/><Relationship Id="rId382" Type="http://schemas.openxmlformats.org/officeDocument/2006/relationships/slideLayout" Target="../slideLayouts/slideLayout393.xml"/><Relationship Id="rId438" Type="http://schemas.openxmlformats.org/officeDocument/2006/relationships/slideLayout" Target="../slideLayouts/slideLayout449.xml"/><Relationship Id="rId603" Type="http://schemas.openxmlformats.org/officeDocument/2006/relationships/slideLayout" Target="../slideLayouts/slideLayout614.xml"/><Relationship Id="rId645" Type="http://schemas.openxmlformats.org/officeDocument/2006/relationships/slideLayout" Target="../slideLayouts/slideLayout656.xml"/><Relationship Id="rId687" Type="http://schemas.openxmlformats.org/officeDocument/2006/relationships/slideLayout" Target="../slideLayouts/slideLayout698.xml"/><Relationship Id="rId810" Type="http://schemas.openxmlformats.org/officeDocument/2006/relationships/slideLayout" Target="../slideLayouts/slideLayout821.xml"/><Relationship Id="rId852" Type="http://schemas.openxmlformats.org/officeDocument/2006/relationships/slideLayout" Target="../slideLayouts/slideLayout863.xml"/><Relationship Id="rId908" Type="http://schemas.openxmlformats.org/officeDocument/2006/relationships/slideLayout" Target="../slideLayouts/slideLayout919.xml"/><Relationship Id="rId242" Type="http://schemas.openxmlformats.org/officeDocument/2006/relationships/slideLayout" Target="../slideLayouts/slideLayout253.xml"/><Relationship Id="rId284" Type="http://schemas.openxmlformats.org/officeDocument/2006/relationships/slideLayout" Target="../slideLayouts/slideLayout295.xml"/><Relationship Id="rId491" Type="http://schemas.openxmlformats.org/officeDocument/2006/relationships/slideLayout" Target="../slideLayouts/slideLayout502.xml"/><Relationship Id="rId505" Type="http://schemas.openxmlformats.org/officeDocument/2006/relationships/slideLayout" Target="../slideLayouts/slideLayout516.xml"/><Relationship Id="rId712" Type="http://schemas.openxmlformats.org/officeDocument/2006/relationships/slideLayout" Target="../slideLayouts/slideLayout723.xml"/><Relationship Id="rId894" Type="http://schemas.openxmlformats.org/officeDocument/2006/relationships/slideLayout" Target="../slideLayouts/slideLayout905.xml"/><Relationship Id="rId37" Type="http://schemas.openxmlformats.org/officeDocument/2006/relationships/slideLayout" Target="../slideLayouts/slideLayout48.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144" Type="http://schemas.openxmlformats.org/officeDocument/2006/relationships/slideLayout" Target="../slideLayouts/slideLayout155.xml"/><Relationship Id="rId547" Type="http://schemas.openxmlformats.org/officeDocument/2006/relationships/slideLayout" Target="../slideLayouts/slideLayout558.xml"/><Relationship Id="rId589" Type="http://schemas.openxmlformats.org/officeDocument/2006/relationships/slideLayout" Target="../slideLayouts/slideLayout600.xml"/><Relationship Id="rId754" Type="http://schemas.openxmlformats.org/officeDocument/2006/relationships/slideLayout" Target="../slideLayouts/slideLayout765.xml"/><Relationship Id="rId796" Type="http://schemas.openxmlformats.org/officeDocument/2006/relationships/slideLayout" Target="../slideLayouts/slideLayout807.xml"/><Relationship Id="rId961" Type="http://schemas.openxmlformats.org/officeDocument/2006/relationships/image" Target="../media/image7.emf"/><Relationship Id="rId90" Type="http://schemas.openxmlformats.org/officeDocument/2006/relationships/slideLayout" Target="../slideLayouts/slideLayout101.xml"/><Relationship Id="rId186" Type="http://schemas.openxmlformats.org/officeDocument/2006/relationships/slideLayout" Target="../slideLayouts/slideLayout197.xml"/><Relationship Id="rId351" Type="http://schemas.openxmlformats.org/officeDocument/2006/relationships/slideLayout" Target="../slideLayouts/slideLayout362.xml"/><Relationship Id="rId393" Type="http://schemas.openxmlformats.org/officeDocument/2006/relationships/slideLayout" Target="../slideLayouts/slideLayout404.xml"/><Relationship Id="rId407" Type="http://schemas.openxmlformats.org/officeDocument/2006/relationships/slideLayout" Target="../slideLayouts/slideLayout418.xml"/><Relationship Id="rId449" Type="http://schemas.openxmlformats.org/officeDocument/2006/relationships/slideLayout" Target="../slideLayouts/slideLayout460.xml"/><Relationship Id="rId614" Type="http://schemas.openxmlformats.org/officeDocument/2006/relationships/slideLayout" Target="../slideLayouts/slideLayout625.xml"/><Relationship Id="rId656" Type="http://schemas.openxmlformats.org/officeDocument/2006/relationships/slideLayout" Target="../slideLayouts/slideLayout667.xml"/><Relationship Id="rId821" Type="http://schemas.openxmlformats.org/officeDocument/2006/relationships/slideLayout" Target="../slideLayouts/slideLayout832.xml"/><Relationship Id="rId863" Type="http://schemas.openxmlformats.org/officeDocument/2006/relationships/slideLayout" Target="../slideLayouts/slideLayout874.xml"/><Relationship Id="rId211" Type="http://schemas.openxmlformats.org/officeDocument/2006/relationships/slideLayout" Target="../slideLayouts/slideLayout222.xml"/><Relationship Id="rId253" Type="http://schemas.openxmlformats.org/officeDocument/2006/relationships/slideLayout" Target="../slideLayouts/slideLayout264.xml"/><Relationship Id="rId295" Type="http://schemas.openxmlformats.org/officeDocument/2006/relationships/slideLayout" Target="../slideLayouts/slideLayout306.xml"/><Relationship Id="rId309" Type="http://schemas.openxmlformats.org/officeDocument/2006/relationships/slideLayout" Target="../slideLayouts/slideLayout320.xml"/><Relationship Id="rId460" Type="http://schemas.openxmlformats.org/officeDocument/2006/relationships/slideLayout" Target="../slideLayouts/slideLayout471.xml"/><Relationship Id="rId516" Type="http://schemas.openxmlformats.org/officeDocument/2006/relationships/slideLayout" Target="../slideLayouts/slideLayout527.xml"/><Relationship Id="rId698" Type="http://schemas.openxmlformats.org/officeDocument/2006/relationships/slideLayout" Target="../slideLayouts/slideLayout709.xml"/><Relationship Id="rId919" Type="http://schemas.openxmlformats.org/officeDocument/2006/relationships/slideLayout" Target="../slideLayouts/slideLayout930.xml"/><Relationship Id="rId48" Type="http://schemas.openxmlformats.org/officeDocument/2006/relationships/slideLayout" Target="../slideLayouts/slideLayout59.xml"/><Relationship Id="rId113" Type="http://schemas.openxmlformats.org/officeDocument/2006/relationships/slideLayout" Target="../slideLayouts/slideLayout124.xml"/><Relationship Id="rId320" Type="http://schemas.openxmlformats.org/officeDocument/2006/relationships/slideLayout" Target="../slideLayouts/slideLayout331.xml"/><Relationship Id="rId558" Type="http://schemas.openxmlformats.org/officeDocument/2006/relationships/slideLayout" Target="../slideLayouts/slideLayout569.xml"/><Relationship Id="rId723" Type="http://schemas.openxmlformats.org/officeDocument/2006/relationships/slideLayout" Target="../slideLayouts/slideLayout734.xml"/><Relationship Id="rId765" Type="http://schemas.openxmlformats.org/officeDocument/2006/relationships/slideLayout" Target="../slideLayouts/slideLayout776.xml"/><Relationship Id="rId930" Type="http://schemas.openxmlformats.org/officeDocument/2006/relationships/slideLayout" Target="../slideLayouts/slideLayout941.xml"/><Relationship Id="rId155" Type="http://schemas.openxmlformats.org/officeDocument/2006/relationships/slideLayout" Target="../slideLayouts/slideLayout166.xml"/><Relationship Id="rId197" Type="http://schemas.openxmlformats.org/officeDocument/2006/relationships/slideLayout" Target="../slideLayouts/slideLayout208.xml"/><Relationship Id="rId362" Type="http://schemas.openxmlformats.org/officeDocument/2006/relationships/slideLayout" Target="../slideLayouts/slideLayout373.xml"/><Relationship Id="rId418" Type="http://schemas.openxmlformats.org/officeDocument/2006/relationships/slideLayout" Target="../slideLayouts/slideLayout429.xml"/><Relationship Id="rId625" Type="http://schemas.openxmlformats.org/officeDocument/2006/relationships/slideLayout" Target="../slideLayouts/slideLayout636.xml"/><Relationship Id="rId832" Type="http://schemas.openxmlformats.org/officeDocument/2006/relationships/slideLayout" Target="../slideLayouts/slideLayout843.xml"/><Relationship Id="rId222" Type="http://schemas.openxmlformats.org/officeDocument/2006/relationships/slideLayout" Target="../slideLayouts/slideLayout233.xml"/><Relationship Id="rId264" Type="http://schemas.openxmlformats.org/officeDocument/2006/relationships/slideLayout" Target="../slideLayouts/slideLayout275.xml"/><Relationship Id="rId471" Type="http://schemas.openxmlformats.org/officeDocument/2006/relationships/slideLayout" Target="../slideLayouts/slideLayout482.xml"/><Relationship Id="rId667" Type="http://schemas.openxmlformats.org/officeDocument/2006/relationships/slideLayout" Target="../slideLayouts/slideLayout678.xml"/><Relationship Id="rId874" Type="http://schemas.openxmlformats.org/officeDocument/2006/relationships/slideLayout" Target="../slideLayouts/slideLayout885.xml"/><Relationship Id="rId17" Type="http://schemas.openxmlformats.org/officeDocument/2006/relationships/slideLayout" Target="../slideLayouts/slideLayout28.xml"/><Relationship Id="rId59" Type="http://schemas.openxmlformats.org/officeDocument/2006/relationships/slideLayout" Target="../slideLayouts/slideLayout70.xml"/><Relationship Id="rId124" Type="http://schemas.openxmlformats.org/officeDocument/2006/relationships/slideLayout" Target="../slideLayouts/slideLayout135.xml"/><Relationship Id="rId527" Type="http://schemas.openxmlformats.org/officeDocument/2006/relationships/slideLayout" Target="../slideLayouts/slideLayout538.xml"/><Relationship Id="rId569" Type="http://schemas.openxmlformats.org/officeDocument/2006/relationships/slideLayout" Target="../slideLayouts/slideLayout580.xml"/><Relationship Id="rId734" Type="http://schemas.openxmlformats.org/officeDocument/2006/relationships/slideLayout" Target="../slideLayouts/slideLayout745.xml"/><Relationship Id="rId776" Type="http://schemas.openxmlformats.org/officeDocument/2006/relationships/slideLayout" Target="../slideLayouts/slideLayout787.xml"/><Relationship Id="rId941" Type="http://schemas.openxmlformats.org/officeDocument/2006/relationships/slideLayout" Target="../slideLayouts/slideLayout952.xml"/><Relationship Id="rId70" Type="http://schemas.openxmlformats.org/officeDocument/2006/relationships/slideLayout" Target="../slideLayouts/slideLayout81.xml"/><Relationship Id="rId166" Type="http://schemas.openxmlformats.org/officeDocument/2006/relationships/slideLayout" Target="../slideLayouts/slideLayout177.xml"/><Relationship Id="rId331" Type="http://schemas.openxmlformats.org/officeDocument/2006/relationships/slideLayout" Target="../slideLayouts/slideLayout342.xml"/><Relationship Id="rId373" Type="http://schemas.openxmlformats.org/officeDocument/2006/relationships/slideLayout" Target="../slideLayouts/slideLayout384.xml"/><Relationship Id="rId429" Type="http://schemas.openxmlformats.org/officeDocument/2006/relationships/slideLayout" Target="../slideLayouts/slideLayout440.xml"/><Relationship Id="rId580" Type="http://schemas.openxmlformats.org/officeDocument/2006/relationships/slideLayout" Target="../slideLayouts/slideLayout591.xml"/><Relationship Id="rId636" Type="http://schemas.openxmlformats.org/officeDocument/2006/relationships/slideLayout" Target="../slideLayouts/slideLayout647.xml"/><Relationship Id="rId801" Type="http://schemas.openxmlformats.org/officeDocument/2006/relationships/slideLayout" Target="../slideLayouts/slideLayout812.xml"/><Relationship Id="rId1" Type="http://schemas.openxmlformats.org/officeDocument/2006/relationships/slideLayout" Target="../slideLayouts/slideLayout12.xml"/><Relationship Id="rId233" Type="http://schemas.openxmlformats.org/officeDocument/2006/relationships/slideLayout" Target="../slideLayouts/slideLayout244.xml"/><Relationship Id="rId440" Type="http://schemas.openxmlformats.org/officeDocument/2006/relationships/slideLayout" Target="../slideLayouts/slideLayout451.xml"/><Relationship Id="rId678" Type="http://schemas.openxmlformats.org/officeDocument/2006/relationships/slideLayout" Target="../slideLayouts/slideLayout689.xml"/><Relationship Id="rId843" Type="http://schemas.openxmlformats.org/officeDocument/2006/relationships/slideLayout" Target="../slideLayouts/slideLayout854.xml"/><Relationship Id="rId885" Type="http://schemas.openxmlformats.org/officeDocument/2006/relationships/slideLayout" Target="../slideLayouts/slideLayout896.xml"/><Relationship Id="rId28" Type="http://schemas.openxmlformats.org/officeDocument/2006/relationships/slideLayout" Target="../slideLayouts/slideLayout39.xml"/><Relationship Id="rId275" Type="http://schemas.openxmlformats.org/officeDocument/2006/relationships/slideLayout" Target="../slideLayouts/slideLayout286.xml"/><Relationship Id="rId300" Type="http://schemas.openxmlformats.org/officeDocument/2006/relationships/slideLayout" Target="../slideLayouts/slideLayout311.xml"/><Relationship Id="rId482" Type="http://schemas.openxmlformats.org/officeDocument/2006/relationships/slideLayout" Target="../slideLayouts/slideLayout493.xml"/><Relationship Id="rId538" Type="http://schemas.openxmlformats.org/officeDocument/2006/relationships/slideLayout" Target="../slideLayouts/slideLayout549.xml"/><Relationship Id="rId703" Type="http://schemas.openxmlformats.org/officeDocument/2006/relationships/slideLayout" Target="../slideLayouts/slideLayout714.xml"/><Relationship Id="rId745" Type="http://schemas.openxmlformats.org/officeDocument/2006/relationships/slideLayout" Target="../slideLayouts/slideLayout756.xml"/><Relationship Id="rId910" Type="http://schemas.openxmlformats.org/officeDocument/2006/relationships/slideLayout" Target="../slideLayouts/slideLayout921.xml"/><Relationship Id="rId952" Type="http://schemas.openxmlformats.org/officeDocument/2006/relationships/theme" Target="../theme/theme2.xml"/><Relationship Id="rId81" Type="http://schemas.openxmlformats.org/officeDocument/2006/relationships/slideLayout" Target="../slideLayouts/slideLayout92.xml"/><Relationship Id="rId135" Type="http://schemas.openxmlformats.org/officeDocument/2006/relationships/slideLayout" Target="../slideLayouts/slideLayout146.xml"/><Relationship Id="rId177" Type="http://schemas.openxmlformats.org/officeDocument/2006/relationships/slideLayout" Target="../slideLayouts/slideLayout188.xml"/><Relationship Id="rId342" Type="http://schemas.openxmlformats.org/officeDocument/2006/relationships/slideLayout" Target="../slideLayouts/slideLayout353.xml"/><Relationship Id="rId384" Type="http://schemas.openxmlformats.org/officeDocument/2006/relationships/slideLayout" Target="../slideLayouts/slideLayout395.xml"/><Relationship Id="rId591" Type="http://schemas.openxmlformats.org/officeDocument/2006/relationships/slideLayout" Target="../slideLayouts/slideLayout602.xml"/><Relationship Id="rId605" Type="http://schemas.openxmlformats.org/officeDocument/2006/relationships/slideLayout" Target="../slideLayouts/slideLayout616.xml"/><Relationship Id="rId787" Type="http://schemas.openxmlformats.org/officeDocument/2006/relationships/slideLayout" Target="../slideLayouts/slideLayout798.xml"/><Relationship Id="rId812" Type="http://schemas.openxmlformats.org/officeDocument/2006/relationships/slideLayout" Target="../slideLayouts/slideLayout823.xml"/><Relationship Id="rId202" Type="http://schemas.openxmlformats.org/officeDocument/2006/relationships/slideLayout" Target="../slideLayouts/slideLayout213.xml"/><Relationship Id="rId244" Type="http://schemas.openxmlformats.org/officeDocument/2006/relationships/slideLayout" Target="../slideLayouts/slideLayout255.xml"/><Relationship Id="rId647" Type="http://schemas.openxmlformats.org/officeDocument/2006/relationships/slideLayout" Target="../slideLayouts/slideLayout658.xml"/><Relationship Id="rId689" Type="http://schemas.openxmlformats.org/officeDocument/2006/relationships/slideLayout" Target="../slideLayouts/slideLayout700.xml"/><Relationship Id="rId854" Type="http://schemas.openxmlformats.org/officeDocument/2006/relationships/slideLayout" Target="../slideLayouts/slideLayout865.xml"/><Relationship Id="rId896" Type="http://schemas.openxmlformats.org/officeDocument/2006/relationships/slideLayout" Target="../slideLayouts/slideLayout907.xml"/><Relationship Id="rId39" Type="http://schemas.openxmlformats.org/officeDocument/2006/relationships/slideLayout" Target="../slideLayouts/slideLayout50.xml"/><Relationship Id="rId286" Type="http://schemas.openxmlformats.org/officeDocument/2006/relationships/slideLayout" Target="../slideLayouts/slideLayout297.xml"/><Relationship Id="rId451" Type="http://schemas.openxmlformats.org/officeDocument/2006/relationships/slideLayout" Target="../slideLayouts/slideLayout462.xml"/><Relationship Id="rId493" Type="http://schemas.openxmlformats.org/officeDocument/2006/relationships/slideLayout" Target="../slideLayouts/slideLayout504.xml"/><Relationship Id="rId507" Type="http://schemas.openxmlformats.org/officeDocument/2006/relationships/slideLayout" Target="../slideLayouts/slideLayout518.xml"/><Relationship Id="rId549" Type="http://schemas.openxmlformats.org/officeDocument/2006/relationships/slideLayout" Target="../slideLayouts/slideLayout560.xml"/><Relationship Id="rId714" Type="http://schemas.openxmlformats.org/officeDocument/2006/relationships/slideLayout" Target="../slideLayouts/slideLayout725.xml"/><Relationship Id="rId756" Type="http://schemas.openxmlformats.org/officeDocument/2006/relationships/slideLayout" Target="../slideLayouts/slideLayout767.xml"/><Relationship Id="rId921" Type="http://schemas.openxmlformats.org/officeDocument/2006/relationships/slideLayout" Target="../slideLayouts/slideLayout932.xml"/><Relationship Id="rId50" Type="http://schemas.openxmlformats.org/officeDocument/2006/relationships/slideLayout" Target="../slideLayouts/slideLayout61.xml"/><Relationship Id="rId104" Type="http://schemas.openxmlformats.org/officeDocument/2006/relationships/slideLayout" Target="../slideLayouts/slideLayout115.xml"/><Relationship Id="rId146" Type="http://schemas.openxmlformats.org/officeDocument/2006/relationships/slideLayout" Target="../slideLayouts/slideLayout157.xml"/><Relationship Id="rId188" Type="http://schemas.openxmlformats.org/officeDocument/2006/relationships/slideLayout" Target="../slideLayouts/slideLayout199.xml"/><Relationship Id="rId311" Type="http://schemas.openxmlformats.org/officeDocument/2006/relationships/slideLayout" Target="../slideLayouts/slideLayout322.xml"/><Relationship Id="rId353" Type="http://schemas.openxmlformats.org/officeDocument/2006/relationships/slideLayout" Target="../slideLayouts/slideLayout364.xml"/><Relationship Id="rId395" Type="http://schemas.openxmlformats.org/officeDocument/2006/relationships/slideLayout" Target="../slideLayouts/slideLayout406.xml"/><Relationship Id="rId409" Type="http://schemas.openxmlformats.org/officeDocument/2006/relationships/slideLayout" Target="../slideLayouts/slideLayout420.xml"/><Relationship Id="rId560" Type="http://schemas.openxmlformats.org/officeDocument/2006/relationships/slideLayout" Target="../slideLayouts/slideLayout571.xml"/><Relationship Id="rId798" Type="http://schemas.openxmlformats.org/officeDocument/2006/relationships/slideLayout" Target="../slideLayouts/slideLayout809.xml"/><Relationship Id="rId92" Type="http://schemas.openxmlformats.org/officeDocument/2006/relationships/slideLayout" Target="../slideLayouts/slideLayout103.xml"/><Relationship Id="rId213" Type="http://schemas.openxmlformats.org/officeDocument/2006/relationships/slideLayout" Target="../slideLayouts/slideLayout224.xml"/><Relationship Id="rId420" Type="http://schemas.openxmlformats.org/officeDocument/2006/relationships/slideLayout" Target="../slideLayouts/slideLayout431.xml"/><Relationship Id="rId616" Type="http://schemas.openxmlformats.org/officeDocument/2006/relationships/slideLayout" Target="../slideLayouts/slideLayout627.xml"/><Relationship Id="rId658" Type="http://schemas.openxmlformats.org/officeDocument/2006/relationships/slideLayout" Target="../slideLayouts/slideLayout669.xml"/><Relationship Id="rId823" Type="http://schemas.openxmlformats.org/officeDocument/2006/relationships/slideLayout" Target="../slideLayouts/slideLayout834.xml"/><Relationship Id="rId865" Type="http://schemas.openxmlformats.org/officeDocument/2006/relationships/slideLayout" Target="../slideLayouts/slideLayout876.xml"/><Relationship Id="rId255" Type="http://schemas.openxmlformats.org/officeDocument/2006/relationships/slideLayout" Target="../slideLayouts/slideLayout266.xml"/><Relationship Id="rId297" Type="http://schemas.openxmlformats.org/officeDocument/2006/relationships/slideLayout" Target="../slideLayouts/slideLayout308.xml"/><Relationship Id="rId462" Type="http://schemas.openxmlformats.org/officeDocument/2006/relationships/slideLayout" Target="../slideLayouts/slideLayout473.xml"/><Relationship Id="rId518" Type="http://schemas.openxmlformats.org/officeDocument/2006/relationships/slideLayout" Target="../slideLayouts/slideLayout529.xml"/><Relationship Id="rId725" Type="http://schemas.openxmlformats.org/officeDocument/2006/relationships/slideLayout" Target="../slideLayouts/slideLayout736.xml"/><Relationship Id="rId932" Type="http://schemas.openxmlformats.org/officeDocument/2006/relationships/slideLayout" Target="../slideLayouts/slideLayout943.xml"/><Relationship Id="rId115" Type="http://schemas.openxmlformats.org/officeDocument/2006/relationships/slideLayout" Target="../slideLayouts/slideLayout126.xml"/><Relationship Id="rId157" Type="http://schemas.openxmlformats.org/officeDocument/2006/relationships/slideLayout" Target="../slideLayouts/slideLayout168.xml"/><Relationship Id="rId322" Type="http://schemas.openxmlformats.org/officeDocument/2006/relationships/slideLayout" Target="../slideLayouts/slideLayout333.xml"/><Relationship Id="rId364" Type="http://schemas.openxmlformats.org/officeDocument/2006/relationships/slideLayout" Target="../slideLayouts/slideLayout375.xml"/><Relationship Id="rId767" Type="http://schemas.openxmlformats.org/officeDocument/2006/relationships/slideLayout" Target="../slideLayouts/slideLayout778.xml"/><Relationship Id="rId61" Type="http://schemas.openxmlformats.org/officeDocument/2006/relationships/slideLayout" Target="../slideLayouts/slideLayout72.xml"/><Relationship Id="rId199" Type="http://schemas.openxmlformats.org/officeDocument/2006/relationships/slideLayout" Target="../slideLayouts/slideLayout210.xml"/><Relationship Id="rId571" Type="http://schemas.openxmlformats.org/officeDocument/2006/relationships/slideLayout" Target="../slideLayouts/slideLayout582.xml"/><Relationship Id="rId627" Type="http://schemas.openxmlformats.org/officeDocument/2006/relationships/slideLayout" Target="../slideLayouts/slideLayout638.xml"/><Relationship Id="rId669" Type="http://schemas.openxmlformats.org/officeDocument/2006/relationships/slideLayout" Target="../slideLayouts/slideLayout680.xml"/><Relationship Id="rId834" Type="http://schemas.openxmlformats.org/officeDocument/2006/relationships/slideLayout" Target="../slideLayouts/slideLayout845.xml"/><Relationship Id="rId876" Type="http://schemas.openxmlformats.org/officeDocument/2006/relationships/slideLayout" Target="../slideLayouts/slideLayout887.xml"/><Relationship Id="rId19" Type="http://schemas.openxmlformats.org/officeDocument/2006/relationships/slideLayout" Target="../slideLayouts/slideLayout30.xml"/><Relationship Id="rId224" Type="http://schemas.openxmlformats.org/officeDocument/2006/relationships/slideLayout" Target="../slideLayouts/slideLayout235.xml"/><Relationship Id="rId266" Type="http://schemas.openxmlformats.org/officeDocument/2006/relationships/slideLayout" Target="../slideLayouts/slideLayout277.xml"/><Relationship Id="rId431" Type="http://schemas.openxmlformats.org/officeDocument/2006/relationships/slideLayout" Target="../slideLayouts/slideLayout442.xml"/><Relationship Id="rId473" Type="http://schemas.openxmlformats.org/officeDocument/2006/relationships/slideLayout" Target="../slideLayouts/slideLayout484.xml"/><Relationship Id="rId529" Type="http://schemas.openxmlformats.org/officeDocument/2006/relationships/slideLayout" Target="../slideLayouts/slideLayout540.xml"/><Relationship Id="rId680" Type="http://schemas.openxmlformats.org/officeDocument/2006/relationships/slideLayout" Target="../slideLayouts/slideLayout691.xml"/><Relationship Id="rId736" Type="http://schemas.openxmlformats.org/officeDocument/2006/relationships/slideLayout" Target="../slideLayouts/slideLayout747.xml"/><Relationship Id="rId901" Type="http://schemas.openxmlformats.org/officeDocument/2006/relationships/slideLayout" Target="../slideLayouts/slideLayout912.xml"/><Relationship Id="rId30" Type="http://schemas.openxmlformats.org/officeDocument/2006/relationships/slideLayout" Target="../slideLayouts/slideLayout41.xml"/><Relationship Id="rId126" Type="http://schemas.openxmlformats.org/officeDocument/2006/relationships/slideLayout" Target="../slideLayouts/slideLayout137.xml"/><Relationship Id="rId168" Type="http://schemas.openxmlformats.org/officeDocument/2006/relationships/slideLayout" Target="../slideLayouts/slideLayout179.xml"/><Relationship Id="rId333" Type="http://schemas.openxmlformats.org/officeDocument/2006/relationships/slideLayout" Target="../slideLayouts/slideLayout344.xml"/><Relationship Id="rId540" Type="http://schemas.openxmlformats.org/officeDocument/2006/relationships/slideLayout" Target="../slideLayouts/slideLayout551.xml"/><Relationship Id="rId778" Type="http://schemas.openxmlformats.org/officeDocument/2006/relationships/slideLayout" Target="../slideLayouts/slideLayout789.xml"/><Relationship Id="rId943" Type="http://schemas.openxmlformats.org/officeDocument/2006/relationships/slideLayout" Target="../slideLayouts/slideLayout954.xml"/><Relationship Id="rId72" Type="http://schemas.openxmlformats.org/officeDocument/2006/relationships/slideLayout" Target="../slideLayouts/slideLayout83.xml"/><Relationship Id="rId375" Type="http://schemas.openxmlformats.org/officeDocument/2006/relationships/slideLayout" Target="../slideLayouts/slideLayout386.xml"/><Relationship Id="rId582" Type="http://schemas.openxmlformats.org/officeDocument/2006/relationships/slideLayout" Target="../slideLayouts/slideLayout593.xml"/><Relationship Id="rId638" Type="http://schemas.openxmlformats.org/officeDocument/2006/relationships/slideLayout" Target="../slideLayouts/slideLayout649.xml"/><Relationship Id="rId803" Type="http://schemas.openxmlformats.org/officeDocument/2006/relationships/slideLayout" Target="../slideLayouts/slideLayout814.xml"/><Relationship Id="rId845" Type="http://schemas.openxmlformats.org/officeDocument/2006/relationships/slideLayout" Target="../slideLayouts/slideLayout856.xml"/><Relationship Id="rId3" Type="http://schemas.openxmlformats.org/officeDocument/2006/relationships/slideLayout" Target="../slideLayouts/slideLayout14.xml"/><Relationship Id="rId235" Type="http://schemas.openxmlformats.org/officeDocument/2006/relationships/slideLayout" Target="../slideLayouts/slideLayout246.xml"/><Relationship Id="rId277" Type="http://schemas.openxmlformats.org/officeDocument/2006/relationships/slideLayout" Target="../slideLayouts/slideLayout288.xml"/><Relationship Id="rId400" Type="http://schemas.openxmlformats.org/officeDocument/2006/relationships/slideLayout" Target="../slideLayouts/slideLayout411.xml"/><Relationship Id="rId442" Type="http://schemas.openxmlformats.org/officeDocument/2006/relationships/slideLayout" Target="../slideLayouts/slideLayout453.xml"/><Relationship Id="rId484" Type="http://schemas.openxmlformats.org/officeDocument/2006/relationships/slideLayout" Target="../slideLayouts/slideLayout495.xml"/><Relationship Id="rId705" Type="http://schemas.openxmlformats.org/officeDocument/2006/relationships/slideLayout" Target="../slideLayouts/slideLayout716.xml"/><Relationship Id="rId887" Type="http://schemas.openxmlformats.org/officeDocument/2006/relationships/slideLayout" Target="../slideLayouts/slideLayout898.xml"/><Relationship Id="rId137" Type="http://schemas.openxmlformats.org/officeDocument/2006/relationships/slideLayout" Target="../slideLayouts/slideLayout148.xml"/><Relationship Id="rId302" Type="http://schemas.openxmlformats.org/officeDocument/2006/relationships/slideLayout" Target="../slideLayouts/slideLayout313.xml"/><Relationship Id="rId344" Type="http://schemas.openxmlformats.org/officeDocument/2006/relationships/slideLayout" Target="../slideLayouts/slideLayout355.xml"/><Relationship Id="rId691" Type="http://schemas.openxmlformats.org/officeDocument/2006/relationships/slideLayout" Target="../slideLayouts/slideLayout702.xml"/><Relationship Id="rId747" Type="http://schemas.openxmlformats.org/officeDocument/2006/relationships/slideLayout" Target="../slideLayouts/slideLayout758.xml"/><Relationship Id="rId789" Type="http://schemas.openxmlformats.org/officeDocument/2006/relationships/slideLayout" Target="../slideLayouts/slideLayout800.xml"/><Relationship Id="rId912" Type="http://schemas.openxmlformats.org/officeDocument/2006/relationships/slideLayout" Target="../slideLayouts/slideLayout923.xml"/><Relationship Id="rId954" Type="http://schemas.openxmlformats.org/officeDocument/2006/relationships/audio" Target="../media/media1.mp3"/><Relationship Id="rId41" Type="http://schemas.openxmlformats.org/officeDocument/2006/relationships/slideLayout" Target="../slideLayouts/slideLayout52.xml"/><Relationship Id="rId83" Type="http://schemas.openxmlformats.org/officeDocument/2006/relationships/slideLayout" Target="../slideLayouts/slideLayout94.xml"/><Relationship Id="rId179" Type="http://schemas.openxmlformats.org/officeDocument/2006/relationships/slideLayout" Target="../slideLayouts/slideLayout190.xml"/><Relationship Id="rId386" Type="http://schemas.openxmlformats.org/officeDocument/2006/relationships/slideLayout" Target="../slideLayouts/slideLayout397.xml"/><Relationship Id="rId551" Type="http://schemas.openxmlformats.org/officeDocument/2006/relationships/slideLayout" Target="../slideLayouts/slideLayout562.xml"/><Relationship Id="rId593" Type="http://schemas.openxmlformats.org/officeDocument/2006/relationships/slideLayout" Target="../slideLayouts/slideLayout604.xml"/><Relationship Id="rId607" Type="http://schemas.openxmlformats.org/officeDocument/2006/relationships/slideLayout" Target="../slideLayouts/slideLayout618.xml"/><Relationship Id="rId649" Type="http://schemas.openxmlformats.org/officeDocument/2006/relationships/slideLayout" Target="../slideLayouts/slideLayout660.xml"/><Relationship Id="rId814" Type="http://schemas.openxmlformats.org/officeDocument/2006/relationships/slideLayout" Target="../slideLayouts/slideLayout825.xml"/><Relationship Id="rId856" Type="http://schemas.openxmlformats.org/officeDocument/2006/relationships/slideLayout" Target="../slideLayouts/slideLayout867.xml"/><Relationship Id="rId190" Type="http://schemas.openxmlformats.org/officeDocument/2006/relationships/slideLayout" Target="../slideLayouts/slideLayout201.xml"/><Relationship Id="rId204" Type="http://schemas.openxmlformats.org/officeDocument/2006/relationships/slideLayout" Target="../slideLayouts/slideLayout215.xml"/><Relationship Id="rId246" Type="http://schemas.openxmlformats.org/officeDocument/2006/relationships/slideLayout" Target="../slideLayouts/slideLayout257.xml"/><Relationship Id="rId288" Type="http://schemas.openxmlformats.org/officeDocument/2006/relationships/slideLayout" Target="../slideLayouts/slideLayout299.xml"/><Relationship Id="rId411" Type="http://schemas.openxmlformats.org/officeDocument/2006/relationships/slideLayout" Target="../slideLayouts/slideLayout422.xml"/><Relationship Id="rId453" Type="http://schemas.openxmlformats.org/officeDocument/2006/relationships/slideLayout" Target="../slideLayouts/slideLayout464.xml"/><Relationship Id="rId509" Type="http://schemas.openxmlformats.org/officeDocument/2006/relationships/slideLayout" Target="../slideLayouts/slideLayout520.xml"/><Relationship Id="rId660" Type="http://schemas.openxmlformats.org/officeDocument/2006/relationships/slideLayout" Target="../slideLayouts/slideLayout671.xml"/><Relationship Id="rId898" Type="http://schemas.openxmlformats.org/officeDocument/2006/relationships/slideLayout" Target="../slideLayouts/slideLayout909.xml"/><Relationship Id="rId106" Type="http://schemas.openxmlformats.org/officeDocument/2006/relationships/slideLayout" Target="../slideLayouts/slideLayout117.xml"/><Relationship Id="rId313" Type="http://schemas.openxmlformats.org/officeDocument/2006/relationships/slideLayout" Target="../slideLayouts/slideLayout324.xml"/><Relationship Id="rId495" Type="http://schemas.openxmlformats.org/officeDocument/2006/relationships/slideLayout" Target="../slideLayouts/slideLayout506.xml"/><Relationship Id="rId716" Type="http://schemas.openxmlformats.org/officeDocument/2006/relationships/slideLayout" Target="../slideLayouts/slideLayout727.xml"/><Relationship Id="rId758" Type="http://schemas.openxmlformats.org/officeDocument/2006/relationships/slideLayout" Target="../slideLayouts/slideLayout769.xml"/><Relationship Id="rId923" Type="http://schemas.openxmlformats.org/officeDocument/2006/relationships/slideLayout" Target="../slideLayouts/slideLayout934.xml"/><Relationship Id="rId10" Type="http://schemas.openxmlformats.org/officeDocument/2006/relationships/slideLayout" Target="../slideLayouts/slideLayout21.xml"/><Relationship Id="rId52" Type="http://schemas.openxmlformats.org/officeDocument/2006/relationships/slideLayout" Target="../slideLayouts/slideLayout63.xml"/><Relationship Id="rId94" Type="http://schemas.openxmlformats.org/officeDocument/2006/relationships/slideLayout" Target="../slideLayouts/slideLayout105.xml"/><Relationship Id="rId148" Type="http://schemas.openxmlformats.org/officeDocument/2006/relationships/slideLayout" Target="../slideLayouts/slideLayout159.xml"/><Relationship Id="rId355" Type="http://schemas.openxmlformats.org/officeDocument/2006/relationships/slideLayout" Target="../slideLayouts/slideLayout366.xml"/><Relationship Id="rId397" Type="http://schemas.openxmlformats.org/officeDocument/2006/relationships/slideLayout" Target="../slideLayouts/slideLayout408.xml"/><Relationship Id="rId520" Type="http://schemas.openxmlformats.org/officeDocument/2006/relationships/slideLayout" Target="../slideLayouts/slideLayout531.xml"/><Relationship Id="rId562" Type="http://schemas.openxmlformats.org/officeDocument/2006/relationships/slideLayout" Target="../slideLayouts/slideLayout573.xml"/><Relationship Id="rId618" Type="http://schemas.openxmlformats.org/officeDocument/2006/relationships/slideLayout" Target="../slideLayouts/slideLayout629.xml"/><Relationship Id="rId825" Type="http://schemas.openxmlformats.org/officeDocument/2006/relationships/slideLayout" Target="../slideLayouts/slideLayout836.xml"/><Relationship Id="rId215" Type="http://schemas.openxmlformats.org/officeDocument/2006/relationships/slideLayout" Target="../slideLayouts/slideLayout226.xml"/><Relationship Id="rId257" Type="http://schemas.openxmlformats.org/officeDocument/2006/relationships/slideLayout" Target="../slideLayouts/slideLayout268.xml"/><Relationship Id="rId422" Type="http://schemas.openxmlformats.org/officeDocument/2006/relationships/slideLayout" Target="../slideLayouts/slideLayout433.xml"/><Relationship Id="rId464" Type="http://schemas.openxmlformats.org/officeDocument/2006/relationships/slideLayout" Target="../slideLayouts/slideLayout475.xml"/><Relationship Id="rId867" Type="http://schemas.openxmlformats.org/officeDocument/2006/relationships/slideLayout" Target="../slideLayouts/slideLayout878.xml"/><Relationship Id="rId299" Type="http://schemas.openxmlformats.org/officeDocument/2006/relationships/slideLayout" Target="../slideLayouts/slideLayout310.xml"/><Relationship Id="rId727" Type="http://schemas.openxmlformats.org/officeDocument/2006/relationships/slideLayout" Target="../slideLayouts/slideLayout738.xml"/><Relationship Id="rId934" Type="http://schemas.openxmlformats.org/officeDocument/2006/relationships/slideLayout" Target="../slideLayouts/slideLayout945.xml"/><Relationship Id="rId63" Type="http://schemas.openxmlformats.org/officeDocument/2006/relationships/slideLayout" Target="../slideLayouts/slideLayout74.xml"/><Relationship Id="rId159" Type="http://schemas.openxmlformats.org/officeDocument/2006/relationships/slideLayout" Target="../slideLayouts/slideLayout170.xml"/><Relationship Id="rId366" Type="http://schemas.openxmlformats.org/officeDocument/2006/relationships/slideLayout" Target="../slideLayouts/slideLayout377.xml"/><Relationship Id="rId573" Type="http://schemas.openxmlformats.org/officeDocument/2006/relationships/slideLayout" Target="../slideLayouts/slideLayout584.xml"/><Relationship Id="rId780" Type="http://schemas.openxmlformats.org/officeDocument/2006/relationships/slideLayout" Target="../slideLayouts/slideLayout791.xml"/><Relationship Id="rId226" Type="http://schemas.openxmlformats.org/officeDocument/2006/relationships/slideLayout" Target="../slideLayouts/slideLayout237.xml"/><Relationship Id="rId433" Type="http://schemas.openxmlformats.org/officeDocument/2006/relationships/slideLayout" Target="../slideLayouts/slideLayout444.xml"/><Relationship Id="rId878" Type="http://schemas.openxmlformats.org/officeDocument/2006/relationships/slideLayout" Target="../slideLayouts/slideLayout889.xml"/><Relationship Id="rId640" Type="http://schemas.openxmlformats.org/officeDocument/2006/relationships/slideLayout" Target="../slideLayouts/slideLayout651.xml"/><Relationship Id="rId738" Type="http://schemas.openxmlformats.org/officeDocument/2006/relationships/slideLayout" Target="../slideLayouts/slideLayout749.xml"/><Relationship Id="rId945" Type="http://schemas.openxmlformats.org/officeDocument/2006/relationships/slideLayout" Target="../slideLayouts/slideLayout956.xml"/><Relationship Id="rId74" Type="http://schemas.openxmlformats.org/officeDocument/2006/relationships/slideLayout" Target="../slideLayouts/slideLayout85.xml"/><Relationship Id="rId377" Type="http://schemas.openxmlformats.org/officeDocument/2006/relationships/slideLayout" Target="../slideLayouts/slideLayout388.xml"/><Relationship Id="rId500" Type="http://schemas.openxmlformats.org/officeDocument/2006/relationships/slideLayout" Target="../slideLayouts/slideLayout511.xml"/><Relationship Id="rId584" Type="http://schemas.openxmlformats.org/officeDocument/2006/relationships/slideLayout" Target="../slideLayouts/slideLayout595.xml"/><Relationship Id="rId805" Type="http://schemas.openxmlformats.org/officeDocument/2006/relationships/slideLayout" Target="../slideLayouts/slideLayout816.xml"/><Relationship Id="rId5" Type="http://schemas.openxmlformats.org/officeDocument/2006/relationships/slideLayout" Target="../slideLayouts/slideLayout16.xml"/><Relationship Id="rId237" Type="http://schemas.openxmlformats.org/officeDocument/2006/relationships/slideLayout" Target="../slideLayouts/slideLayout248.xml"/><Relationship Id="rId791" Type="http://schemas.openxmlformats.org/officeDocument/2006/relationships/slideLayout" Target="../slideLayouts/slideLayout802.xml"/><Relationship Id="rId889" Type="http://schemas.openxmlformats.org/officeDocument/2006/relationships/slideLayout" Target="../slideLayouts/slideLayout900.xml"/><Relationship Id="rId444" Type="http://schemas.openxmlformats.org/officeDocument/2006/relationships/slideLayout" Target="../slideLayouts/slideLayout455.xml"/><Relationship Id="rId651" Type="http://schemas.openxmlformats.org/officeDocument/2006/relationships/slideLayout" Target="../slideLayouts/slideLayout662.xml"/><Relationship Id="rId749" Type="http://schemas.openxmlformats.org/officeDocument/2006/relationships/slideLayout" Target="../slideLayouts/slideLayout760.xml"/><Relationship Id="rId290" Type="http://schemas.openxmlformats.org/officeDocument/2006/relationships/slideLayout" Target="../slideLayouts/slideLayout301.xml"/><Relationship Id="rId304" Type="http://schemas.openxmlformats.org/officeDocument/2006/relationships/slideLayout" Target="../slideLayouts/slideLayout315.xml"/><Relationship Id="rId388" Type="http://schemas.openxmlformats.org/officeDocument/2006/relationships/slideLayout" Target="../slideLayouts/slideLayout399.xml"/><Relationship Id="rId511" Type="http://schemas.openxmlformats.org/officeDocument/2006/relationships/slideLayout" Target="../slideLayouts/slideLayout522.xml"/><Relationship Id="rId609" Type="http://schemas.openxmlformats.org/officeDocument/2006/relationships/slideLayout" Target="../slideLayouts/slideLayout620.xml"/><Relationship Id="rId956" Type="http://schemas.openxmlformats.org/officeDocument/2006/relationships/image" Target="../media/image2.emf"/><Relationship Id="rId85" Type="http://schemas.openxmlformats.org/officeDocument/2006/relationships/slideLayout" Target="../slideLayouts/slideLayout96.xml"/><Relationship Id="rId150" Type="http://schemas.openxmlformats.org/officeDocument/2006/relationships/slideLayout" Target="../slideLayouts/slideLayout161.xml"/><Relationship Id="rId595" Type="http://schemas.openxmlformats.org/officeDocument/2006/relationships/slideLayout" Target="../slideLayouts/slideLayout606.xml"/><Relationship Id="rId816" Type="http://schemas.openxmlformats.org/officeDocument/2006/relationships/slideLayout" Target="../slideLayouts/slideLayout827.xml"/><Relationship Id="rId248" Type="http://schemas.openxmlformats.org/officeDocument/2006/relationships/slideLayout" Target="../slideLayouts/slideLayout259.xml"/><Relationship Id="rId455" Type="http://schemas.openxmlformats.org/officeDocument/2006/relationships/slideLayout" Target="../slideLayouts/slideLayout466.xml"/><Relationship Id="rId662" Type="http://schemas.openxmlformats.org/officeDocument/2006/relationships/slideLayout" Target="../slideLayouts/slideLayout673.xml"/><Relationship Id="rId12" Type="http://schemas.openxmlformats.org/officeDocument/2006/relationships/slideLayout" Target="../slideLayouts/slideLayout23.xml"/><Relationship Id="rId108" Type="http://schemas.openxmlformats.org/officeDocument/2006/relationships/slideLayout" Target="../slideLayouts/slideLayout119.xml"/><Relationship Id="rId315" Type="http://schemas.openxmlformats.org/officeDocument/2006/relationships/slideLayout" Target="../slideLayouts/slideLayout326.xml"/><Relationship Id="rId522" Type="http://schemas.openxmlformats.org/officeDocument/2006/relationships/slideLayout" Target="../slideLayouts/slideLayout533.xml"/><Relationship Id="rId96" Type="http://schemas.openxmlformats.org/officeDocument/2006/relationships/slideLayout" Target="../slideLayouts/slideLayout107.xml"/><Relationship Id="rId161" Type="http://schemas.openxmlformats.org/officeDocument/2006/relationships/slideLayout" Target="../slideLayouts/slideLayout172.xml"/><Relationship Id="rId399" Type="http://schemas.openxmlformats.org/officeDocument/2006/relationships/slideLayout" Target="../slideLayouts/slideLayout410.xml"/><Relationship Id="rId827" Type="http://schemas.openxmlformats.org/officeDocument/2006/relationships/slideLayout" Target="../slideLayouts/slideLayout838.xml"/><Relationship Id="rId259" Type="http://schemas.openxmlformats.org/officeDocument/2006/relationships/slideLayout" Target="../slideLayouts/slideLayout270.xml"/><Relationship Id="rId466" Type="http://schemas.openxmlformats.org/officeDocument/2006/relationships/slideLayout" Target="../slideLayouts/slideLayout477.xml"/><Relationship Id="rId673" Type="http://schemas.openxmlformats.org/officeDocument/2006/relationships/slideLayout" Target="../slideLayouts/slideLayout684.xml"/><Relationship Id="rId880" Type="http://schemas.openxmlformats.org/officeDocument/2006/relationships/slideLayout" Target="../slideLayouts/slideLayout891.xml"/><Relationship Id="rId23" Type="http://schemas.openxmlformats.org/officeDocument/2006/relationships/slideLayout" Target="../slideLayouts/slideLayout34.xml"/><Relationship Id="rId119" Type="http://schemas.openxmlformats.org/officeDocument/2006/relationships/slideLayout" Target="../slideLayouts/slideLayout130.xml"/><Relationship Id="rId326" Type="http://schemas.openxmlformats.org/officeDocument/2006/relationships/slideLayout" Target="../slideLayouts/slideLayout337.xml"/><Relationship Id="rId533" Type="http://schemas.openxmlformats.org/officeDocument/2006/relationships/slideLayout" Target="../slideLayouts/slideLayout544.xml"/><Relationship Id="rId740" Type="http://schemas.openxmlformats.org/officeDocument/2006/relationships/slideLayout" Target="../slideLayouts/slideLayout751.xml"/><Relationship Id="rId838" Type="http://schemas.openxmlformats.org/officeDocument/2006/relationships/slideLayout" Target="../slideLayouts/slideLayout849.xml"/><Relationship Id="rId172" Type="http://schemas.openxmlformats.org/officeDocument/2006/relationships/slideLayout" Target="../slideLayouts/slideLayout183.xml"/><Relationship Id="rId477" Type="http://schemas.openxmlformats.org/officeDocument/2006/relationships/slideLayout" Target="../slideLayouts/slideLayout488.xml"/><Relationship Id="rId600" Type="http://schemas.openxmlformats.org/officeDocument/2006/relationships/slideLayout" Target="../slideLayouts/slideLayout611.xml"/><Relationship Id="rId684" Type="http://schemas.openxmlformats.org/officeDocument/2006/relationships/slideLayout" Target="../slideLayouts/slideLayout695.xml"/><Relationship Id="rId337" Type="http://schemas.openxmlformats.org/officeDocument/2006/relationships/slideLayout" Target="../slideLayouts/slideLayout348.xml"/><Relationship Id="rId891" Type="http://schemas.openxmlformats.org/officeDocument/2006/relationships/slideLayout" Target="../slideLayouts/slideLayout902.xml"/><Relationship Id="rId905" Type="http://schemas.openxmlformats.org/officeDocument/2006/relationships/slideLayout" Target="../slideLayouts/slideLayout916.xml"/><Relationship Id="rId34" Type="http://schemas.openxmlformats.org/officeDocument/2006/relationships/slideLayout" Target="../slideLayouts/slideLayout45.xml"/><Relationship Id="rId544" Type="http://schemas.openxmlformats.org/officeDocument/2006/relationships/slideLayout" Target="../slideLayouts/slideLayout555.xml"/><Relationship Id="rId751" Type="http://schemas.openxmlformats.org/officeDocument/2006/relationships/slideLayout" Target="../slideLayouts/slideLayout762.xml"/><Relationship Id="rId849" Type="http://schemas.openxmlformats.org/officeDocument/2006/relationships/slideLayout" Target="../slideLayouts/slideLayout860.xml"/><Relationship Id="rId183" Type="http://schemas.openxmlformats.org/officeDocument/2006/relationships/slideLayout" Target="../slideLayouts/slideLayout194.xml"/><Relationship Id="rId390" Type="http://schemas.openxmlformats.org/officeDocument/2006/relationships/slideLayout" Target="../slideLayouts/slideLayout401.xml"/><Relationship Id="rId404" Type="http://schemas.openxmlformats.org/officeDocument/2006/relationships/slideLayout" Target="../slideLayouts/slideLayout415.xml"/><Relationship Id="rId611" Type="http://schemas.openxmlformats.org/officeDocument/2006/relationships/slideLayout" Target="../slideLayouts/slideLayout622.xml"/><Relationship Id="rId250" Type="http://schemas.openxmlformats.org/officeDocument/2006/relationships/slideLayout" Target="../slideLayouts/slideLayout261.xml"/><Relationship Id="rId488" Type="http://schemas.openxmlformats.org/officeDocument/2006/relationships/slideLayout" Target="../slideLayouts/slideLayout499.xml"/><Relationship Id="rId695" Type="http://schemas.openxmlformats.org/officeDocument/2006/relationships/slideLayout" Target="../slideLayouts/slideLayout706.xml"/><Relationship Id="rId709" Type="http://schemas.openxmlformats.org/officeDocument/2006/relationships/slideLayout" Target="../slideLayouts/slideLayout720.xml"/><Relationship Id="rId916" Type="http://schemas.openxmlformats.org/officeDocument/2006/relationships/slideLayout" Target="../slideLayouts/slideLayout927.xml"/><Relationship Id="rId45" Type="http://schemas.openxmlformats.org/officeDocument/2006/relationships/slideLayout" Target="../slideLayouts/slideLayout56.xml"/><Relationship Id="rId110" Type="http://schemas.openxmlformats.org/officeDocument/2006/relationships/slideLayout" Target="../slideLayouts/slideLayout121.xml"/><Relationship Id="rId348" Type="http://schemas.openxmlformats.org/officeDocument/2006/relationships/slideLayout" Target="../slideLayouts/slideLayout359.xml"/><Relationship Id="rId555" Type="http://schemas.openxmlformats.org/officeDocument/2006/relationships/slideLayout" Target="../slideLayouts/slideLayout566.xml"/><Relationship Id="rId762" Type="http://schemas.openxmlformats.org/officeDocument/2006/relationships/slideLayout" Target="../slideLayouts/slideLayout773.xml"/><Relationship Id="rId194" Type="http://schemas.openxmlformats.org/officeDocument/2006/relationships/slideLayout" Target="../slideLayouts/slideLayout205.xml"/><Relationship Id="rId208" Type="http://schemas.openxmlformats.org/officeDocument/2006/relationships/slideLayout" Target="../slideLayouts/slideLayout219.xml"/><Relationship Id="rId415" Type="http://schemas.openxmlformats.org/officeDocument/2006/relationships/slideLayout" Target="../slideLayouts/slideLayout426.xml"/><Relationship Id="rId622" Type="http://schemas.openxmlformats.org/officeDocument/2006/relationships/slideLayout" Target="../slideLayouts/slideLayout633.xml"/><Relationship Id="rId261" Type="http://schemas.openxmlformats.org/officeDocument/2006/relationships/slideLayout" Target="../slideLayouts/slideLayout272.xml"/><Relationship Id="rId499" Type="http://schemas.openxmlformats.org/officeDocument/2006/relationships/slideLayout" Target="../slideLayouts/slideLayout510.xml"/><Relationship Id="rId927" Type="http://schemas.openxmlformats.org/officeDocument/2006/relationships/slideLayout" Target="../slideLayouts/slideLayout938.xml"/><Relationship Id="rId56" Type="http://schemas.openxmlformats.org/officeDocument/2006/relationships/slideLayout" Target="../slideLayouts/slideLayout67.xml"/><Relationship Id="rId359" Type="http://schemas.openxmlformats.org/officeDocument/2006/relationships/slideLayout" Target="../slideLayouts/slideLayout370.xml"/><Relationship Id="rId566" Type="http://schemas.openxmlformats.org/officeDocument/2006/relationships/slideLayout" Target="../slideLayouts/slideLayout577.xml"/><Relationship Id="rId773" Type="http://schemas.openxmlformats.org/officeDocument/2006/relationships/slideLayout" Target="../slideLayouts/slideLayout784.xml"/><Relationship Id="rId121" Type="http://schemas.openxmlformats.org/officeDocument/2006/relationships/slideLayout" Target="../slideLayouts/slideLayout132.xml"/><Relationship Id="rId219" Type="http://schemas.openxmlformats.org/officeDocument/2006/relationships/slideLayout" Target="../slideLayouts/slideLayout230.xml"/><Relationship Id="rId426" Type="http://schemas.openxmlformats.org/officeDocument/2006/relationships/slideLayout" Target="../slideLayouts/slideLayout437.xml"/><Relationship Id="rId633" Type="http://schemas.openxmlformats.org/officeDocument/2006/relationships/slideLayout" Target="../slideLayouts/slideLayout644.xml"/><Relationship Id="rId840" Type="http://schemas.openxmlformats.org/officeDocument/2006/relationships/slideLayout" Target="../slideLayouts/slideLayout851.xml"/><Relationship Id="rId938" Type="http://schemas.openxmlformats.org/officeDocument/2006/relationships/slideLayout" Target="../slideLayouts/slideLayout949.xml"/><Relationship Id="rId67" Type="http://schemas.openxmlformats.org/officeDocument/2006/relationships/slideLayout" Target="../slideLayouts/slideLayout78.xml"/><Relationship Id="rId272" Type="http://schemas.openxmlformats.org/officeDocument/2006/relationships/slideLayout" Target="../slideLayouts/slideLayout283.xml"/><Relationship Id="rId577" Type="http://schemas.openxmlformats.org/officeDocument/2006/relationships/slideLayout" Target="../slideLayouts/slideLayout588.xml"/><Relationship Id="rId700" Type="http://schemas.openxmlformats.org/officeDocument/2006/relationships/slideLayout" Target="../slideLayouts/slideLayout711.xml"/><Relationship Id="rId132" Type="http://schemas.openxmlformats.org/officeDocument/2006/relationships/slideLayout" Target="../slideLayouts/slideLayout143.xml"/><Relationship Id="rId784" Type="http://schemas.openxmlformats.org/officeDocument/2006/relationships/slideLayout" Target="../slideLayouts/slideLayout795.xml"/><Relationship Id="rId437" Type="http://schemas.openxmlformats.org/officeDocument/2006/relationships/slideLayout" Target="../slideLayouts/slideLayout448.xml"/><Relationship Id="rId644" Type="http://schemas.openxmlformats.org/officeDocument/2006/relationships/slideLayout" Target="../slideLayouts/slideLayout655.xml"/><Relationship Id="rId851" Type="http://schemas.openxmlformats.org/officeDocument/2006/relationships/slideLayout" Target="../slideLayouts/slideLayout862.xml"/><Relationship Id="rId283" Type="http://schemas.openxmlformats.org/officeDocument/2006/relationships/slideLayout" Target="../slideLayouts/slideLayout294.xml"/><Relationship Id="rId490" Type="http://schemas.openxmlformats.org/officeDocument/2006/relationships/slideLayout" Target="../slideLayouts/slideLayout501.xml"/><Relationship Id="rId504" Type="http://schemas.openxmlformats.org/officeDocument/2006/relationships/slideLayout" Target="../slideLayouts/slideLayout515.xml"/><Relationship Id="rId711" Type="http://schemas.openxmlformats.org/officeDocument/2006/relationships/slideLayout" Target="../slideLayouts/slideLayout722.xml"/><Relationship Id="rId949" Type="http://schemas.openxmlformats.org/officeDocument/2006/relationships/slideLayout" Target="../slideLayouts/slideLayout960.xml"/><Relationship Id="rId78" Type="http://schemas.openxmlformats.org/officeDocument/2006/relationships/slideLayout" Target="../slideLayouts/slideLayout89.xml"/><Relationship Id="rId143" Type="http://schemas.openxmlformats.org/officeDocument/2006/relationships/slideLayout" Target="../slideLayouts/slideLayout154.xml"/><Relationship Id="rId350" Type="http://schemas.openxmlformats.org/officeDocument/2006/relationships/slideLayout" Target="../slideLayouts/slideLayout361.xml"/><Relationship Id="rId588" Type="http://schemas.openxmlformats.org/officeDocument/2006/relationships/slideLayout" Target="../slideLayouts/slideLayout599.xml"/><Relationship Id="rId795" Type="http://schemas.openxmlformats.org/officeDocument/2006/relationships/slideLayout" Target="../slideLayouts/slideLayout806.xml"/><Relationship Id="rId809" Type="http://schemas.openxmlformats.org/officeDocument/2006/relationships/slideLayout" Target="../slideLayouts/slideLayout820.xml"/><Relationship Id="rId9" Type="http://schemas.openxmlformats.org/officeDocument/2006/relationships/slideLayout" Target="../slideLayouts/slideLayout20.xml"/><Relationship Id="rId210" Type="http://schemas.openxmlformats.org/officeDocument/2006/relationships/slideLayout" Target="../slideLayouts/slideLayout221.xml"/><Relationship Id="rId448" Type="http://schemas.openxmlformats.org/officeDocument/2006/relationships/slideLayout" Target="../slideLayouts/slideLayout459.xml"/><Relationship Id="rId655" Type="http://schemas.openxmlformats.org/officeDocument/2006/relationships/slideLayout" Target="../slideLayouts/slideLayout666.xml"/><Relationship Id="rId862" Type="http://schemas.openxmlformats.org/officeDocument/2006/relationships/slideLayout" Target="../slideLayouts/slideLayout873.xml"/><Relationship Id="rId294" Type="http://schemas.openxmlformats.org/officeDocument/2006/relationships/slideLayout" Target="../slideLayouts/slideLayout305.xml"/><Relationship Id="rId308" Type="http://schemas.openxmlformats.org/officeDocument/2006/relationships/slideLayout" Target="../slideLayouts/slideLayout319.xml"/><Relationship Id="rId515" Type="http://schemas.openxmlformats.org/officeDocument/2006/relationships/slideLayout" Target="../slideLayouts/slideLayout526.xml"/><Relationship Id="rId722" Type="http://schemas.openxmlformats.org/officeDocument/2006/relationships/slideLayout" Target="../slideLayouts/slideLayout733.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079.xml"/><Relationship Id="rId671" Type="http://schemas.openxmlformats.org/officeDocument/2006/relationships/slideLayout" Target="../slideLayouts/slideLayout1633.xml"/><Relationship Id="rId769" Type="http://schemas.openxmlformats.org/officeDocument/2006/relationships/slideLayout" Target="../slideLayouts/slideLayout1731.xml"/><Relationship Id="rId21" Type="http://schemas.openxmlformats.org/officeDocument/2006/relationships/slideLayout" Target="../slideLayouts/slideLayout983.xml"/><Relationship Id="rId324" Type="http://schemas.openxmlformats.org/officeDocument/2006/relationships/slideLayout" Target="../slideLayouts/slideLayout1286.xml"/><Relationship Id="rId531" Type="http://schemas.openxmlformats.org/officeDocument/2006/relationships/slideLayout" Target="../slideLayouts/slideLayout1493.xml"/><Relationship Id="rId629" Type="http://schemas.openxmlformats.org/officeDocument/2006/relationships/slideLayout" Target="../slideLayouts/slideLayout1591.xml"/><Relationship Id="rId170" Type="http://schemas.openxmlformats.org/officeDocument/2006/relationships/slideLayout" Target="../slideLayouts/slideLayout1132.xml"/><Relationship Id="rId836" Type="http://schemas.openxmlformats.org/officeDocument/2006/relationships/slideLayout" Target="../slideLayouts/slideLayout1798.xml"/><Relationship Id="rId268" Type="http://schemas.openxmlformats.org/officeDocument/2006/relationships/slideLayout" Target="../slideLayouts/slideLayout1230.xml"/><Relationship Id="rId475" Type="http://schemas.openxmlformats.org/officeDocument/2006/relationships/slideLayout" Target="../slideLayouts/slideLayout1437.xml"/><Relationship Id="rId682" Type="http://schemas.openxmlformats.org/officeDocument/2006/relationships/slideLayout" Target="../slideLayouts/slideLayout1644.xml"/><Relationship Id="rId32" Type="http://schemas.openxmlformats.org/officeDocument/2006/relationships/slideLayout" Target="../slideLayouts/slideLayout994.xml"/><Relationship Id="rId128" Type="http://schemas.openxmlformats.org/officeDocument/2006/relationships/slideLayout" Target="../slideLayouts/slideLayout1090.xml"/><Relationship Id="rId335" Type="http://schemas.openxmlformats.org/officeDocument/2006/relationships/slideLayout" Target="../slideLayouts/slideLayout1297.xml"/><Relationship Id="rId542" Type="http://schemas.openxmlformats.org/officeDocument/2006/relationships/slideLayout" Target="../slideLayouts/slideLayout1504.xml"/><Relationship Id="rId181" Type="http://schemas.openxmlformats.org/officeDocument/2006/relationships/slideLayout" Target="../slideLayouts/slideLayout1143.xml"/><Relationship Id="rId402" Type="http://schemas.openxmlformats.org/officeDocument/2006/relationships/slideLayout" Target="../slideLayouts/slideLayout1364.xml"/><Relationship Id="rId847" Type="http://schemas.openxmlformats.org/officeDocument/2006/relationships/slideLayout" Target="../slideLayouts/slideLayout1809.xml"/><Relationship Id="rId279" Type="http://schemas.openxmlformats.org/officeDocument/2006/relationships/slideLayout" Target="../slideLayouts/slideLayout1241.xml"/><Relationship Id="rId486" Type="http://schemas.openxmlformats.org/officeDocument/2006/relationships/slideLayout" Target="../slideLayouts/slideLayout1448.xml"/><Relationship Id="rId693" Type="http://schemas.openxmlformats.org/officeDocument/2006/relationships/slideLayout" Target="../slideLayouts/slideLayout1655.xml"/><Relationship Id="rId707" Type="http://schemas.openxmlformats.org/officeDocument/2006/relationships/slideLayout" Target="../slideLayouts/slideLayout1669.xml"/><Relationship Id="rId43" Type="http://schemas.openxmlformats.org/officeDocument/2006/relationships/slideLayout" Target="../slideLayouts/slideLayout1005.xml"/><Relationship Id="rId139" Type="http://schemas.openxmlformats.org/officeDocument/2006/relationships/slideLayout" Target="../slideLayouts/slideLayout1101.xml"/><Relationship Id="rId346" Type="http://schemas.openxmlformats.org/officeDocument/2006/relationships/slideLayout" Target="../slideLayouts/slideLayout1308.xml"/><Relationship Id="rId553" Type="http://schemas.openxmlformats.org/officeDocument/2006/relationships/slideLayout" Target="../slideLayouts/slideLayout1515.xml"/><Relationship Id="rId760" Type="http://schemas.openxmlformats.org/officeDocument/2006/relationships/slideLayout" Target="../slideLayouts/slideLayout1722.xml"/><Relationship Id="rId192" Type="http://schemas.openxmlformats.org/officeDocument/2006/relationships/slideLayout" Target="../slideLayouts/slideLayout1154.xml"/><Relationship Id="rId206" Type="http://schemas.openxmlformats.org/officeDocument/2006/relationships/slideLayout" Target="../slideLayouts/slideLayout1168.xml"/><Relationship Id="rId413" Type="http://schemas.openxmlformats.org/officeDocument/2006/relationships/slideLayout" Target="../slideLayouts/slideLayout1375.xml"/><Relationship Id="rId858" Type="http://schemas.openxmlformats.org/officeDocument/2006/relationships/theme" Target="../theme/theme3.xml"/><Relationship Id="rId497" Type="http://schemas.openxmlformats.org/officeDocument/2006/relationships/slideLayout" Target="../slideLayouts/slideLayout1459.xml"/><Relationship Id="rId620" Type="http://schemas.openxmlformats.org/officeDocument/2006/relationships/slideLayout" Target="../slideLayouts/slideLayout1582.xml"/><Relationship Id="rId718" Type="http://schemas.openxmlformats.org/officeDocument/2006/relationships/slideLayout" Target="../slideLayouts/slideLayout1680.xml"/><Relationship Id="rId357" Type="http://schemas.openxmlformats.org/officeDocument/2006/relationships/slideLayout" Target="../slideLayouts/slideLayout1319.xml"/><Relationship Id="rId54" Type="http://schemas.openxmlformats.org/officeDocument/2006/relationships/slideLayout" Target="../slideLayouts/slideLayout1016.xml"/><Relationship Id="rId217" Type="http://schemas.openxmlformats.org/officeDocument/2006/relationships/slideLayout" Target="../slideLayouts/slideLayout1179.xml"/><Relationship Id="rId564" Type="http://schemas.openxmlformats.org/officeDocument/2006/relationships/slideLayout" Target="../slideLayouts/slideLayout1526.xml"/><Relationship Id="rId771" Type="http://schemas.openxmlformats.org/officeDocument/2006/relationships/slideLayout" Target="../slideLayouts/slideLayout1733.xml"/><Relationship Id="rId424" Type="http://schemas.openxmlformats.org/officeDocument/2006/relationships/slideLayout" Target="../slideLayouts/slideLayout1386.xml"/><Relationship Id="rId631" Type="http://schemas.openxmlformats.org/officeDocument/2006/relationships/slideLayout" Target="../slideLayouts/slideLayout1593.xml"/><Relationship Id="rId729" Type="http://schemas.openxmlformats.org/officeDocument/2006/relationships/slideLayout" Target="../slideLayouts/slideLayout1691.xml"/><Relationship Id="rId270" Type="http://schemas.openxmlformats.org/officeDocument/2006/relationships/slideLayout" Target="../slideLayouts/slideLayout1232.xml"/><Relationship Id="rId65" Type="http://schemas.openxmlformats.org/officeDocument/2006/relationships/slideLayout" Target="../slideLayouts/slideLayout1027.xml"/><Relationship Id="rId130" Type="http://schemas.openxmlformats.org/officeDocument/2006/relationships/slideLayout" Target="../slideLayouts/slideLayout1092.xml"/><Relationship Id="rId368" Type="http://schemas.openxmlformats.org/officeDocument/2006/relationships/slideLayout" Target="../slideLayouts/slideLayout1330.xml"/><Relationship Id="rId575" Type="http://schemas.openxmlformats.org/officeDocument/2006/relationships/slideLayout" Target="../slideLayouts/slideLayout1537.xml"/><Relationship Id="rId782" Type="http://schemas.openxmlformats.org/officeDocument/2006/relationships/slideLayout" Target="../slideLayouts/slideLayout1744.xml"/><Relationship Id="rId228" Type="http://schemas.openxmlformats.org/officeDocument/2006/relationships/slideLayout" Target="../slideLayouts/slideLayout1190.xml"/><Relationship Id="rId435" Type="http://schemas.openxmlformats.org/officeDocument/2006/relationships/slideLayout" Target="../slideLayouts/slideLayout1397.xml"/><Relationship Id="rId642" Type="http://schemas.openxmlformats.org/officeDocument/2006/relationships/slideLayout" Target="../slideLayouts/slideLayout1604.xml"/><Relationship Id="rId281" Type="http://schemas.openxmlformats.org/officeDocument/2006/relationships/slideLayout" Target="../slideLayouts/slideLayout1243.xml"/><Relationship Id="rId502" Type="http://schemas.openxmlformats.org/officeDocument/2006/relationships/slideLayout" Target="../slideLayouts/slideLayout1464.xml"/><Relationship Id="rId34" Type="http://schemas.openxmlformats.org/officeDocument/2006/relationships/slideLayout" Target="../slideLayouts/slideLayout996.xml"/><Relationship Id="rId76" Type="http://schemas.openxmlformats.org/officeDocument/2006/relationships/slideLayout" Target="../slideLayouts/slideLayout1038.xml"/><Relationship Id="rId141" Type="http://schemas.openxmlformats.org/officeDocument/2006/relationships/slideLayout" Target="../slideLayouts/slideLayout1103.xml"/><Relationship Id="rId379" Type="http://schemas.openxmlformats.org/officeDocument/2006/relationships/slideLayout" Target="../slideLayouts/slideLayout1341.xml"/><Relationship Id="rId544" Type="http://schemas.openxmlformats.org/officeDocument/2006/relationships/slideLayout" Target="../slideLayouts/slideLayout1506.xml"/><Relationship Id="rId586" Type="http://schemas.openxmlformats.org/officeDocument/2006/relationships/slideLayout" Target="../slideLayouts/slideLayout1548.xml"/><Relationship Id="rId751" Type="http://schemas.openxmlformats.org/officeDocument/2006/relationships/slideLayout" Target="../slideLayouts/slideLayout1713.xml"/><Relationship Id="rId793" Type="http://schemas.openxmlformats.org/officeDocument/2006/relationships/slideLayout" Target="../slideLayouts/slideLayout1755.xml"/><Relationship Id="rId807" Type="http://schemas.openxmlformats.org/officeDocument/2006/relationships/slideLayout" Target="../slideLayouts/slideLayout1769.xml"/><Relationship Id="rId849" Type="http://schemas.openxmlformats.org/officeDocument/2006/relationships/slideLayout" Target="../slideLayouts/slideLayout1811.xml"/><Relationship Id="rId7" Type="http://schemas.openxmlformats.org/officeDocument/2006/relationships/slideLayout" Target="../slideLayouts/slideLayout969.xml"/><Relationship Id="rId183" Type="http://schemas.openxmlformats.org/officeDocument/2006/relationships/slideLayout" Target="../slideLayouts/slideLayout1145.xml"/><Relationship Id="rId239" Type="http://schemas.openxmlformats.org/officeDocument/2006/relationships/slideLayout" Target="../slideLayouts/slideLayout1201.xml"/><Relationship Id="rId390" Type="http://schemas.openxmlformats.org/officeDocument/2006/relationships/slideLayout" Target="../slideLayouts/slideLayout1352.xml"/><Relationship Id="rId404" Type="http://schemas.openxmlformats.org/officeDocument/2006/relationships/slideLayout" Target="../slideLayouts/slideLayout1366.xml"/><Relationship Id="rId446" Type="http://schemas.openxmlformats.org/officeDocument/2006/relationships/slideLayout" Target="../slideLayouts/slideLayout1408.xml"/><Relationship Id="rId611" Type="http://schemas.openxmlformats.org/officeDocument/2006/relationships/slideLayout" Target="../slideLayouts/slideLayout1573.xml"/><Relationship Id="rId653" Type="http://schemas.openxmlformats.org/officeDocument/2006/relationships/slideLayout" Target="../slideLayouts/slideLayout1615.xml"/><Relationship Id="rId250" Type="http://schemas.openxmlformats.org/officeDocument/2006/relationships/slideLayout" Target="../slideLayouts/slideLayout1212.xml"/><Relationship Id="rId292" Type="http://schemas.openxmlformats.org/officeDocument/2006/relationships/slideLayout" Target="../slideLayouts/slideLayout1254.xml"/><Relationship Id="rId306" Type="http://schemas.openxmlformats.org/officeDocument/2006/relationships/slideLayout" Target="../slideLayouts/slideLayout1268.xml"/><Relationship Id="rId488" Type="http://schemas.openxmlformats.org/officeDocument/2006/relationships/slideLayout" Target="../slideLayouts/slideLayout1450.xml"/><Relationship Id="rId695" Type="http://schemas.openxmlformats.org/officeDocument/2006/relationships/slideLayout" Target="../slideLayouts/slideLayout1657.xml"/><Relationship Id="rId709" Type="http://schemas.openxmlformats.org/officeDocument/2006/relationships/slideLayout" Target="../slideLayouts/slideLayout1671.xml"/><Relationship Id="rId860" Type="http://schemas.openxmlformats.org/officeDocument/2006/relationships/audio" Target="../media/media1.mp3"/><Relationship Id="rId45" Type="http://schemas.openxmlformats.org/officeDocument/2006/relationships/slideLayout" Target="../slideLayouts/slideLayout1007.xml"/><Relationship Id="rId87" Type="http://schemas.openxmlformats.org/officeDocument/2006/relationships/slideLayout" Target="../slideLayouts/slideLayout1049.xml"/><Relationship Id="rId110" Type="http://schemas.openxmlformats.org/officeDocument/2006/relationships/slideLayout" Target="../slideLayouts/slideLayout1072.xml"/><Relationship Id="rId348" Type="http://schemas.openxmlformats.org/officeDocument/2006/relationships/slideLayout" Target="../slideLayouts/slideLayout1310.xml"/><Relationship Id="rId513" Type="http://schemas.openxmlformats.org/officeDocument/2006/relationships/slideLayout" Target="../slideLayouts/slideLayout1475.xml"/><Relationship Id="rId555" Type="http://schemas.openxmlformats.org/officeDocument/2006/relationships/slideLayout" Target="../slideLayouts/slideLayout1517.xml"/><Relationship Id="rId597" Type="http://schemas.openxmlformats.org/officeDocument/2006/relationships/slideLayout" Target="../slideLayouts/slideLayout1559.xml"/><Relationship Id="rId720" Type="http://schemas.openxmlformats.org/officeDocument/2006/relationships/slideLayout" Target="../slideLayouts/slideLayout1682.xml"/><Relationship Id="rId762" Type="http://schemas.openxmlformats.org/officeDocument/2006/relationships/slideLayout" Target="../slideLayouts/slideLayout1724.xml"/><Relationship Id="rId818" Type="http://schemas.openxmlformats.org/officeDocument/2006/relationships/slideLayout" Target="../slideLayouts/slideLayout1780.xml"/><Relationship Id="rId152" Type="http://schemas.openxmlformats.org/officeDocument/2006/relationships/slideLayout" Target="../slideLayouts/slideLayout1114.xml"/><Relationship Id="rId194" Type="http://schemas.openxmlformats.org/officeDocument/2006/relationships/slideLayout" Target="../slideLayouts/slideLayout1156.xml"/><Relationship Id="rId208" Type="http://schemas.openxmlformats.org/officeDocument/2006/relationships/slideLayout" Target="../slideLayouts/slideLayout1170.xml"/><Relationship Id="rId415" Type="http://schemas.openxmlformats.org/officeDocument/2006/relationships/slideLayout" Target="../slideLayouts/slideLayout1377.xml"/><Relationship Id="rId457" Type="http://schemas.openxmlformats.org/officeDocument/2006/relationships/slideLayout" Target="../slideLayouts/slideLayout1419.xml"/><Relationship Id="rId622" Type="http://schemas.openxmlformats.org/officeDocument/2006/relationships/slideLayout" Target="../slideLayouts/slideLayout1584.xml"/><Relationship Id="rId261" Type="http://schemas.openxmlformats.org/officeDocument/2006/relationships/slideLayout" Target="../slideLayouts/slideLayout1223.xml"/><Relationship Id="rId499" Type="http://schemas.openxmlformats.org/officeDocument/2006/relationships/slideLayout" Target="../slideLayouts/slideLayout1461.xml"/><Relationship Id="rId664" Type="http://schemas.openxmlformats.org/officeDocument/2006/relationships/slideLayout" Target="../slideLayouts/slideLayout1626.xml"/><Relationship Id="rId14" Type="http://schemas.openxmlformats.org/officeDocument/2006/relationships/slideLayout" Target="../slideLayouts/slideLayout976.xml"/><Relationship Id="rId56" Type="http://schemas.openxmlformats.org/officeDocument/2006/relationships/slideLayout" Target="../slideLayouts/slideLayout1018.xml"/><Relationship Id="rId317" Type="http://schemas.openxmlformats.org/officeDocument/2006/relationships/slideLayout" Target="../slideLayouts/slideLayout1279.xml"/><Relationship Id="rId359" Type="http://schemas.openxmlformats.org/officeDocument/2006/relationships/slideLayout" Target="../slideLayouts/slideLayout1321.xml"/><Relationship Id="rId524" Type="http://schemas.openxmlformats.org/officeDocument/2006/relationships/slideLayout" Target="../slideLayouts/slideLayout1486.xml"/><Relationship Id="rId566" Type="http://schemas.openxmlformats.org/officeDocument/2006/relationships/slideLayout" Target="../slideLayouts/slideLayout1528.xml"/><Relationship Id="rId731" Type="http://schemas.openxmlformats.org/officeDocument/2006/relationships/slideLayout" Target="../slideLayouts/slideLayout1693.xml"/><Relationship Id="rId773" Type="http://schemas.openxmlformats.org/officeDocument/2006/relationships/slideLayout" Target="../slideLayouts/slideLayout1735.xml"/><Relationship Id="rId98" Type="http://schemas.openxmlformats.org/officeDocument/2006/relationships/slideLayout" Target="../slideLayouts/slideLayout1060.xml"/><Relationship Id="rId121" Type="http://schemas.openxmlformats.org/officeDocument/2006/relationships/slideLayout" Target="../slideLayouts/slideLayout1083.xml"/><Relationship Id="rId163" Type="http://schemas.openxmlformats.org/officeDocument/2006/relationships/slideLayout" Target="../slideLayouts/slideLayout1125.xml"/><Relationship Id="rId219" Type="http://schemas.openxmlformats.org/officeDocument/2006/relationships/slideLayout" Target="../slideLayouts/slideLayout1181.xml"/><Relationship Id="rId370" Type="http://schemas.openxmlformats.org/officeDocument/2006/relationships/slideLayout" Target="../slideLayouts/slideLayout1332.xml"/><Relationship Id="rId426" Type="http://schemas.openxmlformats.org/officeDocument/2006/relationships/slideLayout" Target="../slideLayouts/slideLayout1388.xml"/><Relationship Id="rId633" Type="http://schemas.openxmlformats.org/officeDocument/2006/relationships/slideLayout" Target="../slideLayouts/slideLayout1595.xml"/><Relationship Id="rId829" Type="http://schemas.openxmlformats.org/officeDocument/2006/relationships/slideLayout" Target="../slideLayouts/slideLayout1791.xml"/><Relationship Id="rId230" Type="http://schemas.openxmlformats.org/officeDocument/2006/relationships/slideLayout" Target="../slideLayouts/slideLayout1192.xml"/><Relationship Id="rId468" Type="http://schemas.openxmlformats.org/officeDocument/2006/relationships/slideLayout" Target="../slideLayouts/slideLayout1430.xml"/><Relationship Id="rId675" Type="http://schemas.openxmlformats.org/officeDocument/2006/relationships/slideLayout" Target="../slideLayouts/slideLayout1637.xml"/><Relationship Id="rId840" Type="http://schemas.openxmlformats.org/officeDocument/2006/relationships/slideLayout" Target="../slideLayouts/slideLayout1802.xml"/><Relationship Id="rId25" Type="http://schemas.openxmlformats.org/officeDocument/2006/relationships/slideLayout" Target="../slideLayouts/slideLayout987.xml"/><Relationship Id="rId67" Type="http://schemas.openxmlformats.org/officeDocument/2006/relationships/slideLayout" Target="../slideLayouts/slideLayout1029.xml"/><Relationship Id="rId272" Type="http://schemas.openxmlformats.org/officeDocument/2006/relationships/slideLayout" Target="../slideLayouts/slideLayout1234.xml"/><Relationship Id="rId328" Type="http://schemas.openxmlformats.org/officeDocument/2006/relationships/slideLayout" Target="../slideLayouts/slideLayout1290.xml"/><Relationship Id="rId535" Type="http://schemas.openxmlformats.org/officeDocument/2006/relationships/slideLayout" Target="../slideLayouts/slideLayout1497.xml"/><Relationship Id="rId577" Type="http://schemas.openxmlformats.org/officeDocument/2006/relationships/slideLayout" Target="../slideLayouts/slideLayout1539.xml"/><Relationship Id="rId700" Type="http://schemas.openxmlformats.org/officeDocument/2006/relationships/slideLayout" Target="../slideLayouts/slideLayout1662.xml"/><Relationship Id="rId742" Type="http://schemas.openxmlformats.org/officeDocument/2006/relationships/slideLayout" Target="../slideLayouts/slideLayout1704.xml"/><Relationship Id="rId132" Type="http://schemas.openxmlformats.org/officeDocument/2006/relationships/slideLayout" Target="../slideLayouts/slideLayout1094.xml"/><Relationship Id="rId174" Type="http://schemas.openxmlformats.org/officeDocument/2006/relationships/slideLayout" Target="../slideLayouts/slideLayout1136.xml"/><Relationship Id="rId381" Type="http://schemas.openxmlformats.org/officeDocument/2006/relationships/slideLayout" Target="../slideLayouts/slideLayout1343.xml"/><Relationship Id="rId602" Type="http://schemas.openxmlformats.org/officeDocument/2006/relationships/slideLayout" Target="../slideLayouts/slideLayout1564.xml"/><Relationship Id="rId784" Type="http://schemas.openxmlformats.org/officeDocument/2006/relationships/slideLayout" Target="../slideLayouts/slideLayout1746.xml"/><Relationship Id="rId241" Type="http://schemas.openxmlformats.org/officeDocument/2006/relationships/slideLayout" Target="../slideLayouts/slideLayout1203.xml"/><Relationship Id="rId437" Type="http://schemas.openxmlformats.org/officeDocument/2006/relationships/slideLayout" Target="../slideLayouts/slideLayout1399.xml"/><Relationship Id="rId479" Type="http://schemas.openxmlformats.org/officeDocument/2006/relationships/slideLayout" Target="../slideLayouts/slideLayout1441.xml"/><Relationship Id="rId644" Type="http://schemas.openxmlformats.org/officeDocument/2006/relationships/slideLayout" Target="../slideLayouts/slideLayout1606.xml"/><Relationship Id="rId686" Type="http://schemas.openxmlformats.org/officeDocument/2006/relationships/slideLayout" Target="../slideLayouts/slideLayout1648.xml"/><Relationship Id="rId851" Type="http://schemas.openxmlformats.org/officeDocument/2006/relationships/slideLayout" Target="../slideLayouts/slideLayout1813.xml"/><Relationship Id="rId36" Type="http://schemas.openxmlformats.org/officeDocument/2006/relationships/slideLayout" Target="../slideLayouts/slideLayout998.xml"/><Relationship Id="rId283" Type="http://schemas.openxmlformats.org/officeDocument/2006/relationships/slideLayout" Target="../slideLayouts/slideLayout1245.xml"/><Relationship Id="rId339" Type="http://schemas.openxmlformats.org/officeDocument/2006/relationships/slideLayout" Target="../slideLayouts/slideLayout1301.xml"/><Relationship Id="rId490" Type="http://schemas.openxmlformats.org/officeDocument/2006/relationships/slideLayout" Target="../slideLayouts/slideLayout1452.xml"/><Relationship Id="rId504" Type="http://schemas.openxmlformats.org/officeDocument/2006/relationships/slideLayout" Target="../slideLayouts/slideLayout1466.xml"/><Relationship Id="rId546" Type="http://schemas.openxmlformats.org/officeDocument/2006/relationships/slideLayout" Target="../slideLayouts/slideLayout1508.xml"/><Relationship Id="rId711" Type="http://schemas.openxmlformats.org/officeDocument/2006/relationships/slideLayout" Target="../slideLayouts/slideLayout1673.xml"/><Relationship Id="rId753" Type="http://schemas.openxmlformats.org/officeDocument/2006/relationships/slideLayout" Target="../slideLayouts/slideLayout1715.xml"/><Relationship Id="rId78" Type="http://schemas.openxmlformats.org/officeDocument/2006/relationships/slideLayout" Target="../slideLayouts/slideLayout1040.xml"/><Relationship Id="rId101" Type="http://schemas.openxmlformats.org/officeDocument/2006/relationships/slideLayout" Target="../slideLayouts/slideLayout1063.xml"/><Relationship Id="rId143" Type="http://schemas.openxmlformats.org/officeDocument/2006/relationships/slideLayout" Target="../slideLayouts/slideLayout1105.xml"/><Relationship Id="rId185" Type="http://schemas.openxmlformats.org/officeDocument/2006/relationships/slideLayout" Target="../slideLayouts/slideLayout1147.xml"/><Relationship Id="rId350" Type="http://schemas.openxmlformats.org/officeDocument/2006/relationships/slideLayout" Target="../slideLayouts/slideLayout1312.xml"/><Relationship Id="rId406" Type="http://schemas.openxmlformats.org/officeDocument/2006/relationships/slideLayout" Target="../slideLayouts/slideLayout1368.xml"/><Relationship Id="rId588" Type="http://schemas.openxmlformats.org/officeDocument/2006/relationships/slideLayout" Target="../slideLayouts/slideLayout1550.xml"/><Relationship Id="rId795" Type="http://schemas.openxmlformats.org/officeDocument/2006/relationships/slideLayout" Target="../slideLayouts/slideLayout1757.xml"/><Relationship Id="rId809" Type="http://schemas.openxmlformats.org/officeDocument/2006/relationships/slideLayout" Target="../slideLayouts/slideLayout1771.xml"/><Relationship Id="rId9" Type="http://schemas.openxmlformats.org/officeDocument/2006/relationships/slideLayout" Target="../slideLayouts/slideLayout971.xml"/><Relationship Id="rId210" Type="http://schemas.openxmlformats.org/officeDocument/2006/relationships/slideLayout" Target="../slideLayouts/slideLayout1172.xml"/><Relationship Id="rId392" Type="http://schemas.openxmlformats.org/officeDocument/2006/relationships/slideLayout" Target="../slideLayouts/slideLayout1354.xml"/><Relationship Id="rId448" Type="http://schemas.openxmlformats.org/officeDocument/2006/relationships/slideLayout" Target="../slideLayouts/slideLayout1410.xml"/><Relationship Id="rId613" Type="http://schemas.openxmlformats.org/officeDocument/2006/relationships/slideLayout" Target="../slideLayouts/slideLayout1575.xml"/><Relationship Id="rId655" Type="http://schemas.openxmlformats.org/officeDocument/2006/relationships/slideLayout" Target="../slideLayouts/slideLayout1617.xml"/><Relationship Id="rId697" Type="http://schemas.openxmlformats.org/officeDocument/2006/relationships/slideLayout" Target="../slideLayouts/slideLayout1659.xml"/><Relationship Id="rId820" Type="http://schemas.openxmlformats.org/officeDocument/2006/relationships/slideLayout" Target="../slideLayouts/slideLayout1782.xml"/><Relationship Id="rId862" Type="http://schemas.openxmlformats.org/officeDocument/2006/relationships/image" Target="../media/image2.emf"/><Relationship Id="rId252" Type="http://schemas.openxmlformats.org/officeDocument/2006/relationships/slideLayout" Target="../slideLayouts/slideLayout1214.xml"/><Relationship Id="rId294" Type="http://schemas.openxmlformats.org/officeDocument/2006/relationships/slideLayout" Target="../slideLayouts/slideLayout1256.xml"/><Relationship Id="rId308" Type="http://schemas.openxmlformats.org/officeDocument/2006/relationships/slideLayout" Target="../slideLayouts/slideLayout1270.xml"/><Relationship Id="rId515" Type="http://schemas.openxmlformats.org/officeDocument/2006/relationships/slideLayout" Target="../slideLayouts/slideLayout1477.xml"/><Relationship Id="rId722" Type="http://schemas.openxmlformats.org/officeDocument/2006/relationships/slideLayout" Target="../slideLayouts/slideLayout1684.xml"/><Relationship Id="rId47" Type="http://schemas.openxmlformats.org/officeDocument/2006/relationships/slideLayout" Target="../slideLayouts/slideLayout1009.xml"/><Relationship Id="rId89" Type="http://schemas.openxmlformats.org/officeDocument/2006/relationships/slideLayout" Target="../slideLayouts/slideLayout1051.xml"/><Relationship Id="rId112" Type="http://schemas.openxmlformats.org/officeDocument/2006/relationships/slideLayout" Target="../slideLayouts/slideLayout1074.xml"/><Relationship Id="rId154" Type="http://schemas.openxmlformats.org/officeDocument/2006/relationships/slideLayout" Target="../slideLayouts/slideLayout1116.xml"/><Relationship Id="rId361" Type="http://schemas.openxmlformats.org/officeDocument/2006/relationships/slideLayout" Target="../slideLayouts/slideLayout1323.xml"/><Relationship Id="rId557" Type="http://schemas.openxmlformats.org/officeDocument/2006/relationships/slideLayout" Target="../slideLayouts/slideLayout1519.xml"/><Relationship Id="rId599" Type="http://schemas.openxmlformats.org/officeDocument/2006/relationships/slideLayout" Target="../slideLayouts/slideLayout1561.xml"/><Relationship Id="rId764" Type="http://schemas.openxmlformats.org/officeDocument/2006/relationships/slideLayout" Target="../slideLayouts/slideLayout1726.xml"/><Relationship Id="rId196" Type="http://schemas.openxmlformats.org/officeDocument/2006/relationships/slideLayout" Target="../slideLayouts/slideLayout1158.xml"/><Relationship Id="rId417" Type="http://schemas.openxmlformats.org/officeDocument/2006/relationships/slideLayout" Target="../slideLayouts/slideLayout1379.xml"/><Relationship Id="rId459" Type="http://schemas.openxmlformats.org/officeDocument/2006/relationships/slideLayout" Target="../slideLayouts/slideLayout1421.xml"/><Relationship Id="rId624" Type="http://schemas.openxmlformats.org/officeDocument/2006/relationships/slideLayout" Target="../slideLayouts/slideLayout1586.xml"/><Relationship Id="rId666" Type="http://schemas.openxmlformats.org/officeDocument/2006/relationships/slideLayout" Target="../slideLayouts/slideLayout1628.xml"/><Relationship Id="rId831" Type="http://schemas.openxmlformats.org/officeDocument/2006/relationships/slideLayout" Target="../slideLayouts/slideLayout1793.xml"/><Relationship Id="rId16" Type="http://schemas.openxmlformats.org/officeDocument/2006/relationships/slideLayout" Target="../slideLayouts/slideLayout978.xml"/><Relationship Id="rId221" Type="http://schemas.openxmlformats.org/officeDocument/2006/relationships/slideLayout" Target="../slideLayouts/slideLayout1183.xml"/><Relationship Id="rId263" Type="http://schemas.openxmlformats.org/officeDocument/2006/relationships/slideLayout" Target="../slideLayouts/slideLayout1225.xml"/><Relationship Id="rId319" Type="http://schemas.openxmlformats.org/officeDocument/2006/relationships/slideLayout" Target="../slideLayouts/slideLayout1281.xml"/><Relationship Id="rId470" Type="http://schemas.openxmlformats.org/officeDocument/2006/relationships/slideLayout" Target="../slideLayouts/slideLayout1432.xml"/><Relationship Id="rId526" Type="http://schemas.openxmlformats.org/officeDocument/2006/relationships/slideLayout" Target="../slideLayouts/slideLayout1488.xml"/><Relationship Id="rId58" Type="http://schemas.openxmlformats.org/officeDocument/2006/relationships/slideLayout" Target="../slideLayouts/slideLayout1020.xml"/><Relationship Id="rId123" Type="http://schemas.openxmlformats.org/officeDocument/2006/relationships/slideLayout" Target="../slideLayouts/slideLayout1085.xml"/><Relationship Id="rId330" Type="http://schemas.openxmlformats.org/officeDocument/2006/relationships/slideLayout" Target="../slideLayouts/slideLayout1292.xml"/><Relationship Id="rId568" Type="http://schemas.openxmlformats.org/officeDocument/2006/relationships/slideLayout" Target="../slideLayouts/slideLayout1530.xml"/><Relationship Id="rId733" Type="http://schemas.openxmlformats.org/officeDocument/2006/relationships/slideLayout" Target="../slideLayouts/slideLayout1695.xml"/><Relationship Id="rId775" Type="http://schemas.openxmlformats.org/officeDocument/2006/relationships/slideLayout" Target="../slideLayouts/slideLayout1737.xml"/><Relationship Id="rId165" Type="http://schemas.openxmlformats.org/officeDocument/2006/relationships/slideLayout" Target="../slideLayouts/slideLayout1127.xml"/><Relationship Id="rId372" Type="http://schemas.openxmlformats.org/officeDocument/2006/relationships/slideLayout" Target="../slideLayouts/slideLayout1334.xml"/><Relationship Id="rId428" Type="http://schemas.openxmlformats.org/officeDocument/2006/relationships/slideLayout" Target="../slideLayouts/slideLayout1390.xml"/><Relationship Id="rId635" Type="http://schemas.openxmlformats.org/officeDocument/2006/relationships/slideLayout" Target="../slideLayouts/slideLayout1597.xml"/><Relationship Id="rId677" Type="http://schemas.openxmlformats.org/officeDocument/2006/relationships/slideLayout" Target="../slideLayouts/slideLayout1639.xml"/><Relationship Id="rId800" Type="http://schemas.openxmlformats.org/officeDocument/2006/relationships/slideLayout" Target="../slideLayouts/slideLayout1762.xml"/><Relationship Id="rId842" Type="http://schemas.openxmlformats.org/officeDocument/2006/relationships/slideLayout" Target="../slideLayouts/slideLayout1804.xml"/><Relationship Id="rId232" Type="http://schemas.openxmlformats.org/officeDocument/2006/relationships/slideLayout" Target="../slideLayouts/slideLayout1194.xml"/><Relationship Id="rId274" Type="http://schemas.openxmlformats.org/officeDocument/2006/relationships/slideLayout" Target="../slideLayouts/slideLayout1236.xml"/><Relationship Id="rId481" Type="http://schemas.openxmlformats.org/officeDocument/2006/relationships/slideLayout" Target="../slideLayouts/slideLayout1443.xml"/><Relationship Id="rId702" Type="http://schemas.openxmlformats.org/officeDocument/2006/relationships/slideLayout" Target="../slideLayouts/slideLayout1664.xml"/><Relationship Id="rId27" Type="http://schemas.openxmlformats.org/officeDocument/2006/relationships/slideLayout" Target="../slideLayouts/slideLayout989.xml"/><Relationship Id="rId69" Type="http://schemas.openxmlformats.org/officeDocument/2006/relationships/slideLayout" Target="../slideLayouts/slideLayout1031.xml"/><Relationship Id="rId134" Type="http://schemas.openxmlformats.org/officeDocument/2006/relationships/slideLayout" Target="../slideLayouts/slideLayout1096.xml"/><Relationship Id="rId537" Type="http://schemas.openxmlformats.org/officeDocument/2006/relationships/slideLayout" Target="../slideLayouts/slideLayout1499.xml"/><Relationship Id="rId579" Type="http://schemas.openxmlformats.org/officeDocument/2006/relationships/slideLayout" Target="../slideLayouts/slideLayout1541.xml"/><Relationship Id="rId744" Type="http://schemas.openxmlformats.org/officeDocument/2006/relationships/slideLayout" Target="../slideLayouts/slideLayout1706.xml"/><Relationship Id="rId786" Type="http://schemas.openxmlformats.org/officeDocument/2006/relationships/slideLayout" Target="../slideLayouts/slideLayout1748.xml"/><Relationship Id="rId80" Type="http://schemas.openxmlformats.org/officeDocument/2006/relationships/slideLayout" Target="../slideLayouts/slideLayout1042.xml"/><Relationship Id="rId176" Type="http://schemas.openxmlformats.org/officeDocument/2006/relationships/slideLayout" Target="../slideLayouts/slideLayout1138.xml"/><Relationship Id="rId341" Type="http://schemas.openxmlformats.org/officeDocument/2006/relationships/slideLayout" Target="../slideLayouts/slideLayout1303.xml"/><Relationship Id="rId383" Type="http://schemas.openxmlformats.org/officeDocument/2006/relationships/slideLayout" Target="../slideLayouts/slideLayout1345.xml"/><Relationship Id="rId439" Type="http://schemas.openxmlformats.org/officeDocument/2006/relationships/slideLayout" Target="../slideLayouts/slideLayout1401.xml"/><Relationship Id="rId590" Type="http://schemas.openxmlformats.org/officeDocument/2006/relationships/slideLayout" Target="../slideLayouts/slideLayout1552.xml"/><Relationship Id="rId604" Type="http://schemas.openxmlformats.org/officeDocument/2006/relationships/slideLayout" Target="../slideLayouts/slideLayout1566.xml"/><Relationship Id="rId646" Type="http://schemas.openxmlformats.org/officeDocument/2006/relationships/slideLayout" Target="../slideLayouts/slideLayout1608.xml"/><Relationship Id="rId811" Type="http://schemas.openxmlformats.org/officeDocument/2006/relationships/slideLayout" Target="../slideLayouts/slideLayout1773.xml"/><Relationship Id="rId201" Type="http://schemas.openxmlformats.org/officeDocument/2006/relationships/slideLayout" Target="../slideLayouts/slideLayout1163.xml"/><Relationship Id="rId243" Type="http://schemas.openxmlformats.org/officeDocument/2006/relationships/slideLayout" Target="../slideLayouts/slideLayout1205.xml"/><Relationship Id="rId285" Type="http://schemas.openxmlformats.org/officeDocument/2006/relationships/slideLayout" Target="../slideLayouts/slideLayout1247.xml"/><Relationship Id="rId450" Type="http://schemas.openxmlformats.org/officeDocument/2006/relationships/slideLayout" Target="../slideLayouts/slideLayout1412.xml"/><Relationship Id="rId506" Type="http://schemas.openxmlformats.org/officeDocument/2006/relationships/slideLayout" Target="../slideLayouts/slideLayout1468.xml"/><Relationship Id="rId688" Type="http://schemas.openxmlformats.org/officeDocument/2006/relationships/slideLayout" Target="../slideLayouts/slideLayout1650.xml"/><Relationship Id="rId853" Type="http://schemas.openxmlformats.org/officeDocument/2006/relationships/slideLayout" Target="../slideLayouts/slideLayout1815.xml"/><Relationship Id="rId38" Type="http://schemas.openxmlformats.org/officeDocument/2006/relationships/slideLayout" Target="../slideLayouts/slideLayout1000.xml"/><Relationship Id="rId103" Type="http://schemas.openxmlformats.org/officeDocument/2006/relationships/slideLayout" Target="../slideLayouts/slideLayout1065.xml"/><Relationship Id="rId310" Type="http://schemas.openxmlformats.org/officeDocument/2006/relationships/slideLayout" Target="../slideLayouts/slideLayout1272.xml"/><Relationship Id="rId492" Type="http://schemas.openxmlformats.org/officeDocument/2006/relationships/slideLayout" Target="../slideLayouts/slideLayout1454.xml"/><Relationship Id="rId548" Type="http://schemas.openxmlformats.org/officeDocument/2006/relationships/slideLayout" Target="../slideLayouts/slideLayout1510.xml"/><Relationship Id="rId713" Type="http://schemas.openxmlformats.org/officeDocument/2006/relationships/slideLayout" Target="../slideLayouts/slideLayout1675.xml"/><Relationship Id="rId755" Type="http://schemas.openxmlformats.org/officeDocument/2006/relationships/slideLayout" Target="../slideLayouts/slideLayout1717.xml"/><Relationship Id="rId797" Type="http://schemas.openxmlformats.org/officeDocument/2006/relationships/slideLayout" Target="../slideLayouts/slideLayout1759.xml"/><Relationship Id="rId91" Type="http://schemas.openxmlformats.org/officeDocument/2006/relationships/slideLayout" Target="../slideLayouts/slideLayout1053.xml"/><Relationship Id="rId145" Type="http://schemas.openxmlformats.org/officeDocument/2006/relationships/slideLayout" Target="../slideLayouts/slideLayout1107.xml"/><Relationship Id="rId187" Type="http://schemas.openxmlformats.org/officeDocument/2006/relationships/slideLayout" Target="../slideLayouts/slideLayout1149.xml"/><Relationship Id="rId352" Type="http://schemas.openxmlformats.org/officeDocument/2006/relationships/slideLayout" Target="../slideLayouts/slideLayout1314.xml"/><Relationship Id="rId394" Type="http://schemas.openxmlformats.org/officeDocument/2006/relationships/slideLayout" Target="../slideLayouts/slideLayout1356.xml"/><Relationship Id="rId408" Type="http://schemas.openxmlformats.org/officeDocument/2006/relationships/slideLayout" Target="../slideLayouts/slideLayout1370.xml"/><Relationship Id="rId615" Type="http://schemas.openxmlformats.org/officeDocument/2006/relationships/slideLayout" Target="../slideLayouts/slideLayout1577.xml"/><Relationship Id="rId822" Type="http://schemas.openxmlformats.org/officeDocument/2006/relationships/slideLayout" Target="../slideLayouts/slideLayout1784.xml"/><Relationship Id="rId212" Type="http://schemas.openxmlformats.org/officeDocument/2006/relationships/slideLayout" Target="../slideLayouts/slideLayout1174.xml"/><Relationship Id="rId254" Type="http://schemas.openxmlformats.org/officeDocument/2006/relationships/slideLayout" Target="../slideLayouts/slideLayout1216.xml"/><Relationship Id="rId657" Type="http://schemas.openxmlformats.org/officeDocument/2006/relationships/slideLayout" Target="../slideLayouts/slideLayout1619.xml"/><Relationship Id="rId699" Type="http://schemas.openxmlformats.org/officeDocument/2006/relationships/slideLayout" Target="../slideLayouts/slideLayout1661.xml"/><Relationship Id="rId864" Type="http://schemas.openxmlformats.org/officeDocument/2006/relationships/image" Target="../media/image4.emf"/><Relationship Id="rId49" Type="http://schemas.openxmlformats.org/officeDocument/2006/relationships/slideLayout" Target="../slideLayouts/slideLayout1011.xml"/><Relationship Id="rId114" Type="http://schemas.openxmlformats.org/officeDocument/2006/relationships/slideLayout" Target="../slideLayouts/slideLayout1076.xml"/><Relationship Id="rId296" Type="http://schemas.openxmlformats.org/officeDocument/2006/relationships/slideLayout" Target="../slideLayouts/slideLayout1258.xml"/><Relationship Id="rId461" Type="http://schemas.openxmlformats.org/officeDocument/2006/relationships/slideLayout" Target="../slideLayouts/slideLayout1423.xml"/><Relationship Id="rId517" Type="http://schemas.openxmlformats.org/officeDocument/2006/relationships/slideLayout" Target="../slideLayouts/slideLayout1479.xml"/><Relationship Id="rId559" Type="http://schemas.openxmlformats.org/officeDocument/2006/relationships/slideLayout" Target="../slideLayouts/slideLayout1521.xml"/><Relationship Id="rId724" Type="http://schemas.openxmlformats.org/officeDocument/2006/relationships/slideLayout" Target="../slideLayouts/slideLayout1686.xml"/><Relationship Id="rId766" Type="http://schemas.openxmlformats.org/officeDocument/2006/relationships/slideLayout" Target="../slideLayouts/slideLayout1728.xml"/><Relationship Id="rId60" Type="http://schemas.openxmlformats.org/officeDocument/2006/relationships/slideLayout" Target="../slideLayouts/slideLayout1022.xml"/><Relationship Id="rId156" Type="http://schemas.openxmlformats.org/officeDocument/2006/relationships/slideLayout" Target="../slideLayouts/slideLayout1118.xml"/><Relationship Id="rId198" Type="http://schemas.openxmlformats.org/officeDocument/2006/relationships/slideLayout" Target="../slideLayouts/slideLayout1160.xml"/><Relationship Id="rId321" Type="http://schemas.openxmlformats.org/officeDocument/2006/relationships/slideLayout" Target="../slideLayouts/slideLayout1283.xml"/><Relationship Id="rId363" Type="http://schemas.openxmlformats.org/officeDocument/2006/relationships/slideLayout" Target="../slideLayouts/slideLayout1325.xml"/><Relationship Id="rId419" Type="http://schemas.openxmlformats.org/officeDocument/2006/relationships/slideLayout" Target="../slideLayouts/slideLayout1381.xml"/><Relationship Id="rId570" Type="http://schemas.openxmlformats.org/officeDocument/2006/relationships/slideLayout" Target="../slideLayouts/slideLayout1532.xml"/><Relationship Id="rId626" Type="http://schemas.openxmlformats.org/officeDocument/2006/relationships/slideLayout" Target="../slideLayouts/slideLayout1588.xml"/><Relationship Id="rId223" Type="http://schemas.openxmlformats.org/officeDocument/2006/relationships/slideLayout" Target="../slideLayouts/slideLayout1185.xml"/><Relationship Id="rId430" Type="http://schemas.openxmlformats.org/officeDocument/2006/relationships/slideLayout" Target="../slideLayouts/slideLayout1392.xml"/><Relationship Id="rId668" Type="http://schemas.openxmlformats.org/officeDocument/2006/relationships/slideLayout" Target="../slideLayouts/slideLayout1630.xml"/><Relationship Id="rId833" Type="http://schemas.openxmlformats.org/officeDocument/2006/relationships/slideLayout" Target="../slideLayouts/slideLayout1795.xml"/><Relationship Id="rId18" Type="http://schemas.openxmlformats.org/officeDocument/2006/relationships/slideLayout" Target="../slideLayouts/slideLayout980.xml"/><Relationship Id="rId265" Type="http://schemas.openxmlformats.org/officeDocument/2006/relationships/slideLayout" Target="../slideLayouts/slideLayout1227.xml"/><Relationship Id="rId472" Type="http://schemas.openxmlformats.org/officeDocument/2006/relationships/slideLayout" Target="../slideLayouts/slideLayout1434.xml"/><Relationship Id="rId528" Type="http://schemas.openxmlformats.org/officeDocument/2006/relationships/slideLayout" Target="../slideLayouts/slideLayout1490.xml"/><Relationship Id="rId735" Type="http://schemas.openxmlformats.org/officeDocument/2006/relationships/slideLayout" Target="../slideLayouts/slideLayout1697.xml"/><Relationship Id="rId125" Type="http://schemas.openxmlformats.org/officeDocument/2006/relationships/slideLayout" Target="../slideLayouts/slideLayout1087.xml"/><Relationship Id="rId167" Type="http://schemas.openxmlformats.org/officeDocument/2006/relationships/slideLayout" Target="../slideLayouts/slideLayout1129.xml"/><Relationship Id="rId332" Type="http://schemas.openxmlformats.org/officeDocument/2006/relationships/slideLayout" Target="../slideLayouts/slideLayout1294.xml"/><Relationship Id="rId374" Type="http://schemas.openxmlformats.org/officeDocument/2006/relationships/slideLayout" Target="../slideLayouts/slideLayout1336.xml"/><Relationship Id="rId581" Type="http://schemas.openxmlformats.org/officeDocument/2006/relationships/slideLayout" Target="../slideLayouts/slideLayout1543.xml"/><Relationship Id="rId777" Type="http://schemas.openxmlformats.org/officeDocument/2006/relationships/slideLayout" Target="../slideLayouts/slideLayout1739.xml"/><Relationship Id="rId71" Type="http://schemas.openxmlformats.org/officeDocument/2006/relationships/slideLayout" Target="../slideLayouts/slideLayout1033.xml"/><Relationship Id="rId234" Type="http://schemas.openxmlformats.org/officeDocument/2006/relationships/slideLayout" Target="../slideLayouts/slideLayout1196.xml"/><Relationship Id="rId637" Type="http://schemas.openxmlformats.org/officeDocument/2006/relationships/slideLayout" Target="../slideLayouts/slideLayout1599.xml"/><Relationship Id="rId679" Type="http://schemas.openxmlformats.org/officeDocument/2006/relationships/slideLayout" Target="../slideLayouts/slideLayout1641.xml"/><Relationship Id="rId802" Type="http://schemas.openxmlformats.org/officeDocument/2006/relationships/slideLayout" Target="../slideLayouts/slideLayout1764.xml"/><Relationship Id="rId844" Type="http://schemas.openxmlformats.org/officeDocument/2006/relationships/slideLayout" Target="../slideLayouts/slideLayout1806.xml"/><Relationship Id="rId2" Type="http://schemas.openxmlformats.org/officeDocument/2006/relationships/slideLayout" Target="../slideLayouts/slideLayout964.xml"/><Relationship Id="rId29" Type="http://schemas.openxmlformats.org/officeDocument/2006/relationships/slideLayout" Target="../slideLayouts/slideLayout991.xml"/><Relationship Id="rId276" Type="http://schemas.openxmlformats.org/officeDocument/2006/relationships/slideLayout" Target="../slideLayouts/slideLayout1238.xml"/><Relationship Id="rId441" Type="http://schemas.openxmlformats.org/officeDocument/2006/relationships/slideLayout" Target="../slideLayouts/slideLayout1403.xml"/><Relationship Id="rId483" Type="http://schemas.openxmlformats.org/officeDocument/2006/relationships/slideLayout" Target="../slideLayouts/slideLayout1445.xml"/><Relationship Id="rId539" Type="http://schemas.openxmlformats.org/officeDocument/2006/relationships/slideLayout" Target="../slideLayouts/slideLayout1501.xml"/><Relationship Id="rId690" Type="http://schemas.openxmlformats.org/officeDocument/2006/relationships/slideLayout" Target="../slideLayouts/slideLayout1652.xml"/><Relationship Id="rId704" Type="http://schemas.openxmlformats.org/officeDocument/2006/relationships/slideLayout" Target="../slideLayouts/slideLayout1666.xml"/><Relationship Id="rId746" Type="http://schemas.openxmlformats.org/officeDocument/2006/relationships/slideLayout" Target="../slideLayouts/slideLayout1708.xml"/><Relationship Id="rId40" Type="http://schemas.openxmlformats.org/officeDocument/2006/relationships/slideLayout" Target="../slideLayouts/slideLayout1002.xml"/><Relationship Id="rId136" Type="http://schemas.openxmlformats.org/officeDocument/2006/relationships/slideLayout" Target="../slideLayouts/slideLayout1098.xml"/><Relationship Id="rId178" Type="http://schemas.openxmlformats.org/officeDocument/2006/relationships/slideLayout" Target="../slideLayouts/slideLayout1140.xml"/><Relationship Id="rId301" Type="http://schemas.openxmlformats.org/officeDocument/2006/relationships/slideLayout" Target="../slideLayouts/slideLayout1263.xml"/><Relationship Id="rId343" Type="http://schemas.openxmlformats.org/officeDocument/2006/relationships/slideLayout" Target="../slideLayouts/slideLayout1305.xml"/><Relationship Id="rId550" Type="http://schemas.openxmlformats.org/officeDocument/2006/relationships/slideLayout" Target="../slideLayouts/slideLayout1512.xml"/><Relationship Id="rId788" Type="http://schemas.openxmlformats.org/officeDocument/2006/relationships/slideLayout" Target="../slideLayouts/slideLayout1750.xml"/><Relationship Id="rId82" Type="http://schemas.openxmlformats.org/officeDocument/2006/relationships/slideLayout" Target="../slideLayouts/slideLayout1044.xml"/><Relationship Id="rId203" Type="http://schemas.openxmlformats.org/officeDocument/2006/relationships/slideLayout" Target="../slideLayouts/slideLayout1165.xml"/><Relationship Id="rId385" Type="http://schemas.openxmlformats.org/officeDocument/2006/relationships/slideLayout" Target="../slideLayouts/slideLayout1347.xml"/><Relationship Id="rId592" Type="http://schemas.openxmlformats.org/officeDocument/2006/relationships/slideLayout" Target="../slideLayouts/slideLayout1554.xml"/><Relationship Id="rId606" Type="http://schemas.openxmlformats.org/officeDocument/2006/relationships/slideLayout" Target="../slideLayouts/slideLayout1568.xml"/><Relationship Id="rId648" Type="http://schemas.openxmlformats.org/officeDocument/2006/relationships/slideLayout" Target="../slideLayouts/slideLayout1610.xml"/><Relationship Id="rId813" Type="http://schemas.openxmlformats.org/officeDocument/2006/relationships/slideLayout" Target="../slideLayouts/slideLayout1775.xml"/><Relationship Id="rId855" Type="http://schemas.openxmlformats.org/officeDocument/2006/relationships/slideLayout" Target="../slideLayouts/slideLayout1817.xml"/><Relationship Id="rId245" Type="http://schemas.openxmlformats.org/officeDocument/2006/relationships/slideLayout" Target="../slideLayouts/slideLayout1207.xml"/><Relationship Id="rId287" Type="http://schemas.openxmlformats.org/officeDocument/2006/relationships/slideLayout" Target="../slideLayouts/slideLayout1249.xml"/><Relationship Id="rId410" Type="http://schemas.openxmlformats.org/officeDocument/2006/relationships/slideLayout" Target="../slideLayouts/slideLayout1372.xml"/><Relationship Id="rId452" Type="http://schemas.openxmlformats.org/officeDocument/2006/relationships/slideLayout" Target="../slideLayouts/slideLayout1414.xml"/><Relationship Id="rId494" Type="http://schemas.openxmlformats.org/officeDocument/2006/relationships/slideLayout" Target="../slideLayouts/slideLayout1456.xml"/><Relationship Id="rId508" Type="http://schemas.openxmlformats.org/officeDocument/2006/relationships/slideLayout" Target="../slideLayouts/slideLayout1470.xml"/><Relationship Id="rId715" Type="http://schemas.openxmlformats.org/officeDocument/2006/relationships/slideLayout" Target="../slideLayouts/slideLayout1677.xml"/><Relationship Id="rId105" Type="http://schemas.openxmlformats.org/officeDocument/2006/relationships/slideLayout" Target="../slideLayouts/slideLayout1067.xml"/><Relationship Id="rId147" Type="http://schemas.openxmlformats.org/officeDocument/2006/relationships/slideLayout" Target="../slideLayouts/slideLayout1109.xml"/><Relationship Id="rId312" Type="http://schemas.openxmlformats.org/officeDocument/2006/relationships/slideLayout" Target="../slideLayouts/slideLayout1274.xml"/><Relationship Id="rId354" Type="http://schemas.openxmlformats.org/officeDocument/2006/relationships/slideLayout" Target="../slideLayouts/slideLayout1316.xml"/><Relationship Id="rId757" Type="http://schemas.openxmlformats.org/officeDocument/2006/relationships/slideLayout" Target="../slideLayouts/slideLayout1719.xml"/><Relationship Id="rId799" Type="http://schemas.openxmlformats.org/officeDocument/2006/relationships/slideLayout" Target="../slideLayouts/slideLayout1761.xml"/><Relationship Id="rId51" Type="http://schemas.openxmlformats.org/officeDocument/2006/relationships/slideLayout" Target="../slideLayouts/slideLayout1013.xml"/><Relationship Id="rId93" Type="http://schemas.openxmlformats.org/officeDocument/2006/relationships/slideLayout" Target="../slideLayouts/slideLayout1055.xml"/><Relationship Id="rId189" Type="http://schemas.openxmlformats.org/officeDocument/2006/relationships/slideLayout" Target="../slideLayouts/slideLayout1151.xml"/><Relationship Id="rId396" Type="http://schemas.openxmlformats.org/officeDocument/2006/relationships/slideLayout" Target="../slideLayouts/slideLayout1358.xml"/><Relationship Id="rId561" Type="http://schemas.openxmlformats.org/officeDocument/2006/relationships/slideLayout" Target="../slideLayouts/slideLayout1523.xml"/><Relationship Id="rId617" Type="http://schemas.openxmlformats.org/officeDocument/2006/relationships/slideLayout" Target="../slideLayouts/slideLayout1579.xml"/><Relationship Id="rId659" Type="http://schemas.openxmlformats.org/officeDocument/2006/relationships/slideLayout" Target="../slideLayouts/slideLayout1621.xml"/><Relationship Id="rId824" Type="http://schemas.openxmlformats.org/officeDocument/2006/relationships/slideLayout" Target="../slideLayouts/slideLayout1786.xml"/><Relationship Id="rId866" Type="http://schemas.openxmlformats.org/officeDocument/2006/relationships/image" Target="../media/image6.emf"/><Relationship Id="rId214" Type="http://schemas.openxmlformats.org/officeDocument/2006/relationships/slideLayout" Target="../slideLayouts/slideLayout1176.xml"/><Relationship Id="rId256" Type="http://schemas.openxmlformats.org/officeDocument/2006/relationships/slideLayout" Target="../slideLayouts/slideLayout1218.xml"/><Relationship Id="rId298" Type="http://schemas.openxmlformats.org/officeDocument/2006/relationships/slideLayout" Target="../slideLayouts/slideLayout1260.xml"/><Relationship Id="rId421" Type="http://schemas.openxmlformats.org/officeDocument/2006/relationships/slideLayout" Target="../slideLayouts/slideLayout1383.xml"/><Relationship Id="rId463" Type="http://schemas.openxmlformats.org/officeDocument/2006/relationships/slideLayout" Target="../slideLayouts/slideLayout1425.xml"/><Relationship Id="rId519" Type="http://schemas.openxmlformats.org/officeDocument/2006/relationships/slideLayout" Target="../slideLayouts/slideLayout1481.xml"/><Relationship Id="rId670" Type="http://schemas.openxmlformats.org/officeDocument/2006/relationships/slideLayout" Target="../slideLayouts/slideLayout1632.xml"/><Relationship Id="rId116" Type="http://schemas.openxmlformats.org/officeDocument/2006/relationships/slideLayout" Target="../slideLayouts/slideLayout1078.xml"/><Relationship Id="rId158" Type="http://schemas.openxmlformats.org/officeDocument/2006/relationships/slideLayout" Target="../slideLayouts/slideLayout1120.xml"/><Relationship Id="rId323" Type="http://schemas.openxmlformats.org/officeDocument/2006/relationships/slideLayout" Target="../slideLayouts/slideLayout1285.xml"/><Relationship Id="rId530" Type="http://schemas.openxmlformats.org/officeDocument/2006/relationships/slideLayout" Target="../slideLayouts/slideLayout1492.xml"/><Relationship Id="rId726" Type="http://schemas.openxmlformats.org/officeDocument/2006/relationships/slideLayout" Target="../slideLayouts/slideLayout1688.xml"/><Relationship Id="rId768" Type="http://schemas.openxmlformats.org/officeDocument/2006/relationships/slideLayout" Target="../slideLayouts/slideLayout1730.xml"/><Relationship Id="rId20" Type="http://schemas.openxmlformats.org/officeDocument/2006/relationships/slideLayout" Target="../slideLayouts/slideLayout982.xml"/><Relationship Id="rId62" Type="http://schemas.openxmlformats.org/officeDocument/2006/relationships/slideLayout" Target="../slideLayouts/slideLayout1024.xml"/><Relationship Id="rId365" Type="http://schemas.openxmlformats.org/officeDocument/2006/relationships/slideLayout" Target="../slideLayouts/slideLayout1327.xml"/><Relationship Id="rId572" Type="http://schemas.openxmlformats.org/officeDocument/2006/relationships/slideLayout" Target="../slideLayouts/slideLayout1534.xml"/><Relationship Id="rId628" Type="http://schemas.openxmlformats.org/officeDocument/2006/relationships/slideLayout" Target="../slideLayouts/slideLayout1590.xml"/><Relationship Id="rId835" Type="http://schemas.openxmlformats.org/officeDocument/2006/relationships/slideLayout" Target="../slideLayouts/slideLayout1797.xml"/><Relationship Id="rId225" Type="http://schemas.openxmlformats.org/officeDocument/2006/relationships/slideLayout" Target="../slideLayouts/slideLayout1187.xml"/><Relationship Id="rId267" Type="http://schemas.openxmlformats.org/officeDocument/2006/relationships/slideLayout" Target="../slideLayouts/slideLayout1229.xml"/><Relationship Id="rId432" Type="http://schemas.openxmlformats.org/officeDocument/2006/relationships/slideLayout" Target="../slideLayouts/slideLayout1394.xml"/><Relationship Id="rId474" Type="http://schemas.openxmlformats.org/officeDocument/2006/relationships/slideLayout" Target="../slideLayouts/slideLayout1436.xml"/><Relationship Id="rId127" Type="http://schemas.openxmlformats.org/officeDocument/2006/relationships/slideLayout" Target="../slideLayouts/slideLayout1089.xml"/><Relationship Id="rId681" Type="http://schemas.openxmlformats.org/officeDocument/2006/relationships/slideLayout" Target="../slideLayouts/slideLayout1643.xml"/><Relationship Id="rId737" Type="http://schemas.openxmlformats.org/officeDocument/2006/relationships/slideLayout" Target="../slideLayouts/slideLayout1699.xml"/><Relationship Id="rId779" Type="http://schemas.openxmlformats.org/officeDocument/2006/relationships/slideLayout" Target="../slideLayouts/slideLayout1741.xml"/><Relationship Id="rId31" Type="http://schemas.openxmlformats.org/officeDocument/2006/relationships/slideLayout" Target="../slideLayouts/slideLayout993.xml"/><Relationship Id="rId73" Type="http://schemas.openxmlformats.org/officeDocument/2006/relationships/slideLayout" Target="../slideLayouts/slideLayout1035.xml"/><Relationship Id="rId169" Type="http://schemas.openxmlformats.org/officeDocument/2006/relationships/slideLayout" Target="../slideLayouts/slideLayout1131.xml"/><Relationship Id="rId334" Type="http://schemas.openxmlformats.org/officeDocument/2006/relationships/slideLayout" Target="../slideLayouts/slideLayout1296.xml"/><Relationship Id="rId376" Type="http://schemas.openxmlformats.org/officeDocument/2006/relationships/slideLayout" Target="../slideLayouts/slideLayout1338.xml"/><Relationship Id="rId541" Type="http://schemas.openxmlformats.org/officeDocument/2006/relationships/slideLayout" Target="../slideLayouts/slideLayout1503.xml"/><Relationship Id="rId583" Type="http://schemas.openxmlformats.org/officeDocument/2006/relationships/slideLayout" Target="../slideLayouts/slideLayout1545.xml"/><Relationship Id="rId639" Type="http://schemas.openxmlformats.org/officeDocument/2006/relationships/slideLayout" Target="../slideLayouts/slideLayout1601.xml"/><Relationship Id="rId790" Type="http://schemas.openxmlformats.org/officeDocument/2006/relationships/slideLayout" Target="../slideLayouts/slideLayout1752.xml"/><Relationship Id="rId804" Type="http://schemas.openxmlformats.org/officeDocument/2006/relationships/slideLayout" Target="../slideLayouts/slideLayout1766.xml"/><Relationship Id="rId4" Type="http://schemas.openxmlformats.org/officeDocument/2006/relationships/slideLayout" Target="../slideLayouts/slideLayout966.xml"/><Relationship Id="rId180" Type="http://schemas.openxmlformats.org/officeDocument/2006/relationships/slideLayout" Target="../slideLayouts/slideLayout1142.xml"/><Relationship Id="rId236" Type="http://schemas.openxmlformats.org/officeDocument/2006/relationships/slideLayout" Target="../slideLayouts/slideLayout1198.xml"/><Relationship Id="rId278" Type="http://schemas.openxmlformats.org/officeDocument/2006/relationships/slideLayout" Target="../slideLayouts/slideLayout1240.xml"/><Relationship Id="rId401" Type="http://schemas.openxmlformats.org/officeDocument/2006/relationships/slideLayout" Target="../slideLayouts/slideLayout1363.xml"/><Relationship Id="rId443" Type="http://schemas.openxmlformats.org/officeDocument/2006/relationships/slideLayout" Target="../slideLayouts/slideLayout1405.xml"/><Relationship Id="rId650" Type="http://schemas.openxmlformats.org/officeDocument/2006/relationships/slideLayout" Target="../slideLayouts/slideLayout1612.xml"/><Relationship Id="rId846" Type="http://schemas.openxmlformats.org/officeDocument/2006/relationships/slideLayout" Target="../slideLayouts/slideLayout1808.xml"/><Relationship Id="rId303" Type="http://schemas.openxmlformats.org/officeDocument/2006/relationships/slideLayout" Target="../slideLayouts/slideLayout1265.xml"/><Relationship Id="rId485" Type="http://schemas.openxmlformats.org/officeDocument/2006/relationships/slideLayout" Target="../slideLayouts/slideLayout1447.xml"/><Relationship Id="rId692" Type="http://schemas.openxmlformats.org/officeDocument/2006/relationships/slideLayout" Target="../slideLayouts/slideLayout1654.xml"/><Relationship Id="rId706" Type="http://schemas.openxmlformats.org/officeDocument/2006/relationships/slideLayout" Target="../slideLayouts/slideLayout1668.xml"/><Relationship Id="rId748" Type="http://schemas.openxmlformats.org/officeDocument/2006/relationships/slideLayout" Target="../slideLayouts/slideLayout1710.xml"/><Relationship Id="rId42" Type="http://schemas.openxmlformats.org/officeDocument/2006/relationships/slideLayout" Target="../slideLayouts/slideLayout1004.xml"/><Relationship Id="rId84" Type="http://schemas.openxmlformats.org/officeDocument/2006/relationships/slideLayout" Target="../slideLayouts/slideLayout1046.xml"/><Relationship Id="rId138" Type="http://schemas.openxmlformats.org/officeDocument/2006/relationships/slideLayout" Target="../slideLayouts/slideLayout1100.xml"/><Relationship Id="rId345" Type="http://schemas.openxmlformats.org/officeDocument/2006/relationships/slideLayout" Target="../slideLayouts/slideLayout1307.xml"/><Relationship Id="rId387" Type="http://schemas.openxmlformats.org/officeDocument/2006/relationships/slideLayout" Target="../slideLayouts/slideLayout1349.xml"/><Relationship Id="rId510" Type="http://schemas.openxmlformats.org/officeDocument/2006/relationships/slideLayout" Target="../slideLayouts/slideLayout1472.xml"/><Relationship Id="rId552" Type="http://schemas.openxmlformats.org/officeDocument/2006/relationships/slideLayout" Target="../slideLayouts/slideLayout1514.xml"/><Relationship Id="rId594" Type="http://schemas.openxmlformats.org/officeDocument/2006/relationships/slideLayout" Target="../slideLayouts/slideLayout1556.xml"/><Relationship Id="rId608" Type="http://schemas.openxmlformats.org/officeDocument/2006/relationships/slideLayout" Target="../slideLayouts/slideLayout1570.xml"/><Relationship Id="rId815" Type="http://schemas.openxmlformats.org/officeDocument/2006/relationships/slideLayout" Target="../slideLayouts/slideLayout1777.xml"/><Relationship Id="rId191" Type="http://schemas.openxmlformats.org/officeDocument/2006/relationships/slideLayout" Target="../slideLayouts/slideLayout1153.xml"/><Relationship Id="rId205" Type="http://schemas.openxmlformats.org/officeDocument/2006/relationships/slideLayout" Target="../slideLayouts/slideLayout1167.xml"/><Relationship Id="rId247" Type="http://schemas.openxmlformats.org/officeDocument/2006/relationships/slideLayout" Target="../slideLayouts/slideLayout1209.xml"/><Relationship Id="rId412" Type="http://schemas.openxmlformats.org/officeDocument/2006/relationships/slideLayout" Target="../slideLayouts/slideLayout1374.xml"/><Relationship Id="rId857" Type="http://schemas.openxmlformats.org/officeDocument/2006/relationships/slideLayout" Target="../slideLayouts/slideLayout1819.xml"/><Relationship Id="rId107" Type="http://schemas.openxmlformats.org/officeDocument/2006/relationships/slideLayout" Target="../slideLayouts/slideLayout1069.xml"/><Relationship Id="rId289" Type="http://schemas.openxmlformats.org/officeDocument/2006/relationships/slideLayout" Target="../slideLayouts/slideLayout1251.xml"/><Relationship Id="rId454" Type="http://schemas.openxmlformats.org/officeDocument/2006/relationships/slideLayout" Target="../slideLayouts/slideLayout1416.xml"/><Relationship Id="rId496" Type="http://schemas.openxmlformats.org/officeDocument/2006/relationships/slideLayout" Target="../slideLayouts/slideLayout1458.xml"/><Relationship Id="rId661" Type="http://schemas.openxmlformats.org/officeDocument/2006/relationships/slideLayout" Target="../slideLayouts/slideLayout1623.xml"/><Relationship Id="rId717" Type="http://schemas.openxmlformats.org/officeDocument/2006/relationships/slideLayout" Target="../slideLayouts/slideLayout1679.xml"/><Relationship Id="rId759" Type="http://schemas.openxmlformats.org/officeDocument/2006/relationships/slideLayout" Target="../slideLayouts/slideLayout1721.xml"/><Relationship Id="rId11" Type="http://schemas.openxmlformats.org/officeDocument/2006/relationships/slideLayout" Target="../slideLayouts/slideLayout973.xml"/><Relationship Id="rId53" Type="http://schemas.openxmlformats.org/officeDocument/2006/relationships/slideLayout" Target="../slideLayouts/slideLayout1015.xml"/><Relationship Id="rId149" Type="http://schemas.openxmlformats.org/officeDocument/2006/relationships/slideLayout" Target="../slideLayouts/slideLayout1111.xml"/><Relationship Id="rId314" Type="http://schemas.openxmlformats.org/officeDocument/2006/relationships/slideLayout" Target="../slideLayouts/slideLayout1276.xml"/><Relationship Id="rId356" Type="http://schemas.openxmlformats.org/officeDocument/2006/relationships/slideLayout" Target="../slideLayouts/slideLayout1318.xml"/><Relationship Id="rId398" Type="http://schemas.openxmlformats.org/officeDocument/2006/relationships/slideLayout" Target="../slideLayouts/slideLayout1360.xml"/><Relationship Id="rId521" Type="http://schemas.openxmlformats.org/officeDocument/2006/relationships/slideLayout" Target="../slideLayouts/slideLayout1483.xml"/><Relationship Id="rId563" Type="http://schemas.openxmlformats.org/officeDocument/2006/relationships/slideLayout" Target="../slideLayouts/slideLayout1525.xml"/><Relationship Id="rId619" Type="http://schemas.openxmlformats.org/officeDocument/2006/relationships/slideLayout" Target="../slideLayouts/slideLayout1581.xml"/><Relationship Id="rId770" Type="http://schemas.openxmlformats.org/officeDocument/2006/relationships/slideLayout" Target="../slideLayouts/slideLayout1732.xml"/><Relationship Id="rId95" Type="http://schemas.openxmlformats.org/officeDocument/2006/relationships/slideLayout" Target="../slideLayouts/slideLayout1057.xml"/><Relationship Id="rId160" Type="http://schemas.openxmlformats.org/officeDocument/2006/relationships/slideLayout" Target="../slideLayouts/slideLayout1122.xml"/><Relationship Id="rId216" Type="http://schemas.openxmlformats.org/officeDocument/2006/relationships/slideLayout" Target="../slideLayouts/slideLayout1178.xml"/><Relationship Id="rId423" Type="http://schemas.openxmlformats.org/officeDocument/2006/relationships/slideLayout" Target="../slideLayouts/slideLayout1385.xml"/><Relationship Id="rId826" Type="http://schemas.openxmlformats.org/officeDocument/2006/relationships/slideLayout" Target="../slideLayouts/slideLayout1788.xml"/><Relationship Id="rId258" Type="http://schemas.openxmlformats.org/officeDocument/2006/relationships/slideLayout" Target="../slideLayouts/slideLayout1220.xml"/><Relationship Id="rId465" Type="http://schemas.openxmlformats.org/officeDocument/2006/relationships/slideLayout" Target="../slideLayouts/slideLayout1427.xml"/><Relationship Id="rId630" Type="http://schemas.openxmlformats.org/officeDocument/2006/relationships/slideLayout" Target="../slideLayouts/slideLayout1592.xml"/><Relationship Id="rId672" Type="http://schemas.openxmlformats.org/officeDocument/2006/relationships/slideLayout" Target="../slideLayouts/slideLayout1634.xml"/><Relationship Id="rId728" Type="http://schemas.openxmlformats.org/officeDocument/2006/relationships/slideLayout" Target="../slideLayouts/slideLayout1690.xml"/><Relationship Id="rId22" Type="http://schemas.openxmlformats.org/officeDocument/2006/relationships/slideLayout" Target="../slideLayouts/slideLayout984.xml"/><Relationship Id="rId64" Type="http://schemas.openxmlformats.org/officeDocument/2006/relationships/slideLayout" Target="../slideLayouts/slideLayout1026.xml"/><Relationship Id="rId118" Type="http://schemas.openxmlformats.org/officeDocument/2006/relationships/slideLayout" Target="../slideLayouts/slideLayout1080.xml"/><Relationship Id="rId325" Type="http://schemas.openxmlformats.org/officeDocument/2006/relationships/slideLayout" Target="../slideLayouts/slideLayout1287.xml"/><Relationship Id="rId367" Type="http://schemas.openxmlformats.org/officeDocument/2006/relationships/slideLayout" Target="../slideLayouts/slideLayout1329.xml"/><Relationship Id="rId532" Type="http://schemas.openxmlformats.org/officeDocument/2006/relationships/slideLayout" Target="../slideLayouts/slideLayout1494.xml"/><Relationship Id="rId574" Type="http://schemas.openxmlformats.org/officeDocument/2006/relationships/slideLayout" Target="../slideLayouts/slideLayout1536.xml"/><Relationship Id="rId171" Type="http://schemas.openxmlformats.org/officeDocument/2006/relationships/slideLayout" Target="../slideLayouts/slideLayout1133.xml"/><Relationship Id="rId227" Type="http://schemas.openxmlformats.org/officeDocument/2006/relationships/slideLayout" Target="../slideLayouts/slideLayout1189.xml"/><Relationship Id="rId781" Type="http://schemas.openxmlformats.org/officeDocument/2006/relationships/slideLayout" Target="../slideLayouts/slideLayout1743.xml"/><Relationship Id="rId837" Type="http://schemas.openxmlformats.org/officeDocument/2006/relationships/slideLayout" Target="../slideLayouts/slideLayout1799.xml"/><Relationship Id="rId269" Type="http://schemas.openxmlformats.org/officeDocument/2006/relationships/slideLayout" Target="../slideLayouts/slideLayout1231.xml"/><Relationship Id="rId434" Type="http://schemas.openxmlformats.org/officeDocument/2006/relationships/slideLayout" Target="../slideLayouts/slideLayout1396.xml"/><Relationship Id="rId476" Type="http://schemas.openxmlformats.org/officeDocument/2006/relationships/slideLayout" Target="../slideLayouts/slideLayout1438.xml"/><Relationship Id="rId641" Type="http://schemas.openxmlformats.org/officeDocument/2006/relationships/slideLayout" Target="../slideLayouts/slideLayout1603.xml"/><Relationship Id="rId683" Type="http://schemas.openxmlformats.org/officeDocument/2006/relationships/slideLayout" Target="../slideLayouts/slideLayout1645.xml"/><Relationship Id="rId739" Type="http://schemas.openxmlformats.org/officeDocument/2006/relationships/slideLayout" Target="../slideLayouts/slideLayout1701.xml"/><Relationship Id="rId33" Type="http://schemas.openxmlformats.org/officeDocument/2006/relationships/slideLayout" Target="../slideLayouts/slideLayout995.xml"/><Relationship Id="rId129" Type="http://schemas.openxmlformats.org/officeDocument/2006/relationships/slideLayout" Target="../slideLayouts/slideLayout1091.xml"/><Relationship Id="rId280" Type="http://schemas.openxmlformats.org/officeDocument/2006/relationships/slideLayout" Target="../slideLayouts/slideLayout1242.xml"/><Relationship Id="rId336" Type="http://schemas.openxmlformats.org/officeDocument/2006/relationships/slideLayout" Target="../slideLayouts/slideLayout1298.xml"/><Relationship Id="rId501" Type="http://schemas.openxmlformats.org/officeDocument/2006/relationships/slideLayout" Target="../slideLayouts/slideLayout1463.xml"/><Relationship Id="rId543" Type="http://schemas.openxmlformats.org/officeDocument/2006/relationships/slideLayout" Target="../slideLayouts/slideLayout1505.xml"/><Relationship Id="rId75" Type="http://schemas.openxmlformats.org/officeDocument/2006/relationships/slideLayout" Target="../slideLayouts/slideLayout1037.xml"/><Relationship Id="rId140" Type="http://schemas.openxmlformats.org/officeDocument/2006/relationships/slideLayout" Target="../slideLayouts/slideLayout1102.xml"/><Relationship Id="rId182" Type="http://schemas.openxmlformats.org/officeDocument/2006/relationships/slideLayout" Target="../slideLayouts/slideLayout1144.xml"/><Relationship Id="rId378" Type="http://schemas.openxmlformats.org/officeDocument/2006/relationships/slideLayout" Target="../slideLayouts/slideLayout1340.xml"/><Relationship Id="rId403" Type="http://schemas.openxmlformats.org/officeDocument/2006/relationships/slideLayout" Target="../slideLayouts/slideLayout1365.xml"/><Relationship Id="rId585" Type="http://schemas.openxmlformats.org/officeDocument/2006/relationships/slideLayout" Target="../slideLayouts/slideLayout1547.xml"/><Relationship Id="rId750" Type="http://schemas.openxmlformats.org/officeDocument/2006/relationships/slideLayout" Target="../slideLayouts/slideLayout1712.xml"/><Relationship Id="rId792" Type="http://schemas.openxmlformats.org/officeDocument/2006/relationships/slideLayout" Target="../slideLayouts/slideLayout1754.xml"/><Relationship Id="rId806" Type="http://schemas.openxmlformats.org/officeDocument/2006/relationships/slideLayout" Target="../slideLayouts/slideLayout1768.xml"/><Relationship Id="rId848" Type="http://schemas.openxmlformats.org/officeDocument/2006/relationships/slideLayout" Target="../slideLayouts/slideLayout1810.xml"/><Relationship Id="rId6" Type="http://schemas.openxmlformats.org/officeDocument/2006/relationships/slideLayout" Target="../slideLayouts/slideLayout968.xml"/><Relationship Id="rId238" Type="http://schemas.openxmlformats.org/officeDocument/2006/relationships/slideLayout" Target="../slideLayouts/slideLayout1200.xml"/><Relationship Id="rId445" Type="http://schemas.openxmlformats.org/officeDocument/2006/relationships/slideLayout" Target="../slideLayouts/slideLayout1407.xml"/><Relationship Id="rId487" Type="http://schemas.openxmlformats.org/officeDocument/2006/relationships/slideLayout" Target="../slideLayouts/slideLayout1449.xml"/><Relationship Id="rId610" Type="http://schemas.openxmlformats.org/officeDocument/2006/relationships/slideLayout" Target="../slideLayouts/slideLayout1572.xml"/><Relationship Id="rId652" Type="http://schemas.openxmlformats.org/officeDocument/2006/relationships/slideLayout" Target="../slideLayouts/slideLayout1614.xml"/><Relationship Id="rId694" Type="http://schemas.openxmlformats.org/officeDocument/2006/relationships/slideLayout" Target="../slideLayouts/slideLayout1656.xml"/><Relationship Id="rId708" Type="http://schemas.openxmlformats.org/officeDocument/2006/relationships/slideLayout" Target="../slideLayouts/slideLayout1670.xml"/><Relationship Id="rId291" Type="http://schemas.openxmlformats.org/officeDocument/2006/relationships/slideLayout" Target="../slideLayouts/slideLayout1253.xml"/><Relationship Id="rId305" Type="http://schemas.openxmlformats.org/officeDocument/2006/relationships/slideLayout" Target="../slideLayouts/slideLayout1267.xml"/><Relationship Id="rId347" Type="http://schemas.openxmlformats.org/officeDocument/2006/relationships/slideLayout" Target="../slideLayouts/slideLayout1309.xml"/><Relationship Id="rId512" Type="http://schemas.openxmlformats.org/officeDocument/2006/relationships/slideLayout" Target="../slideLayouts/slideLayout1474.xml"/><Relationship Id="rId44" Type="http://schemas.openxmlformats.org/officeDocument/2006/relationships/slideLayout" Target="../slideLayouts/slideLayout1006.xml"/><Relationship Id="rId86" Type="http://schemas.openxmlformats.org/officeDocument/2006/relationships/slideLayout" Target="../slideLayouts/slideLayout1048.xml"/><Relationship Id="rId151" Type="http://schemas.openxmlformats.org/officeDocument/2006/relationships/slideLayout" Target="../slideLayouts/slideLayout1113.xml"/><Relationship Id="rId389" Type="http://schemas.openxmlformats.org/officeDocument/2006/relationships/slideLayout" Target="../slideLayouts/slideLayout1351.xml"/><Relationship Id="rId554" Type="http://schemas.openxmlformats.org/officeDocument/2006/relationships/slideLayout" Target="../slideLayouts/slideLayout1516.xml"/><Relationship Id="rId596" Type="http://schemas.openxmlformats.org/officeDocument/2006/relationships/slideLayout" Target="../slideLayouts/slideLayout1558.xml"/><Relationship Id="rId761" Type="http://schemas.openxmlformats.org/officeDocument/2006/relationships/slideLayout" Target="../slideLayouts/slideLayout1723.xml"/><Relationship Id="rId817" Type="http://schemas.openxmlformats.org/officeDocument/2006/relationships/slideLayout" Target="../slideLayouts/slideLayout1779.xml"/><Relationship Id="rId859" Type="http://schemas.microsoft.com/office/2007/relationships/media" Target="../media/media1.mp3"/><Relationship Id="rId193" Type="http://schemas.openxmlformats.org/officeDocument/2006/relationships/slideLayout" Target="../slideLayouts/slideLayout1155.xml"/><Relationship Id="rId207" Type="http://schemas.openxmlformats.org/officeDocument/2006/relationships/slideLayout" Target="../slideLayouts/slideLayout1169.xml"/><Relationship Id="rId249" Type="http://schemas.openxmlformats.org/officeDocument/2006/relationships/slideLayout" Target="../slideLayouts/slideLayout1211.xml"/><Relationship Id="rId414" Type="http://schemas.openxmlformats.org/officeDocument/2006/relationships/slideLayout" Target="../slideLayouts/slideLayout1376.xml"/><Relationship Id="rId456" Type="http://schemas.openxmlformats.org/officeDocument/2006/relationships/slideLayout" Target="../slideLayouts/slideLayout1418.xml"/><Relationship Id="rId498" Type="http://schemas.openxmlformats.org/officeDocument/2006/relationships/slideLayout" Target="../slideLayouts/slideLayout1460.xml"/><Relationship Id="rId621" Type="http://schemas.openxmlformats.org/officeDocument/2006/relationships/slideLayout" Target="../slideLayouts/slideLayout1583.xml"/><Relationship Id="rId663" Type="http://schemas.openxmlformats.org/officeDocument/2006/relationships/slideLayout" Target="../slideLayouts/slideLayout1625.xml"/><Relationship Id="rId13" Type="http://schemas.openxmlformats.org/officeDocument/2006/relationships/slideLayout" Target="../slideLayouts/slideLayout975.xml"/><Relationship Id="rId109" Type="http://schemas.openxmlformats.org/officeDocument/2006/relationships/slideLayout" Target="../slideLayouts/slideLayout1071.xml"/><Relationship Id="rId260" Type="http://schemas.openxmlformats.org/officeDocument/2006/relationships/slideLayout" Target="../slideLayouts/slideLayout1222.xml"/><Relationship Id="rId316" Type="http://schemas.openxmlformats.org/officeDocument/2006/relationships/slideLayout" Target="../slideLayouts/slideLayout1278.xml"/><Relationship Id="rId523" Type="http://schemas.openxmlformats.org/officeDocument/2006/relationships/slideLayout" Target="../slideLayouts/slideLayout1485.xml"/><Relationship Id="rId719" Type="http://schemas.openxmlformats.org/officeDocument/2006/relationships/slideLayout" Target="../slideLayouts/slideLayout1681.xml"/><Relationship Id="rId55" Type="http://schemas.openxmlformats.org/officeDocument/2006/relationships/slideLayout" Target="../slideLayouts/slideLayout1017.xml"/><Relationship Id="rId97" Type="http://schemas.openxmlformats.org/officeDocument/2006/relationships/slideLayout" Target="../slideLayouts/slideLayout1059.xml"/><Relationship Id="rId120" Type="http://schemas.openxmlformats.org/officeDocument/2006/relationships/slideLayout" Target="../slideLayouts/slideLayout1082.xml"/><Relationship Id="rId358" Type="http://schemas.openxmlformats.org/officeDocument/2006/relationships/slideLayout" Target="../slideLayouts/slideLayout1320.xml"/><Relationship Id="rId565" Type="http://schemas.openxmlformats.org/officeDocument/2006/relationships/slideLayout" Target="../slideLayouts/slideLayout1527.xml"/><Relationship Id="rId730" Type="http://schemas.openxmlformats.org/officeDocument/2006/relationships/slideLayout" Target="../slideLayouts/slideLayout1692.xml"/><Relationship Id="rId772" Type="http://schemas.openxmlformats.org/officeDocument/2006/relationships/slideLayout" Target="../slideLayouts/slideLayout1734.xml"/><Relationship Id="rId828" Type="http://schemas.openxmlformats.org/officeDocument/2006/relationships/slideLayout" Target="../slideLayouts/slideLayout1790.xml"/><Relationship Id="rId162" Type="http://schemas.openxmlformats.org/officeDocument/2006/relationships/slideLayout" Target="../slideLayouts/slideLayout1124.xml"/><Relationship Id="rId218" Type="http://schemas.openxmlformats.org/officeDocument/2006/relationships/slideLayout" Target="../slideLayouts/slideLayout1180.xml"/><Relationship Id="rId425" Type="http://schemas.openxmlformats.org/officeDocument/2006/relationships/slideLayout" Target="../slideLayouts/slideLayout1387.xml"/><Relationship Id="rId467" Type="http://schemas.openxmlformats.org/officeDocument/2006/relationships/slideLayout" Target="../slideLayouts/slideLayout1429.xml"/><Relationship Id="rId632" Type="http://schemas.openxmlformats.org/officeDocument/2006/relationships/slideLayout" Target="../slideLayouts/slideLayout1594.xml"/><Relationship Id="rId271" Type="http://schemas.openxmlformats.org/officeDocument/2006/relationships/slideLayout" Target="../slideLayouts/slideLayout1233.xml"/><Relationship Id="rId674" Type="http://schemas.openxmlformats.org/officeDocument/2006/relationships/slideLayout" Target="../slideLayouts/slideLayout1636.xml"/><Relationship Id="rId24" Type="http://schemas.openxmlformats.org/officeDocument/2006/relationships/slideLayout" Target="../slideLayouts/slideLayout986.xml"/><Relationship Id="rId66" Type="http://schemas.openxmlformats.org/officeDocument/2006/relationships/slideLayout" Target="../slideLayouts/slideLayout1028.xml"/><Relationship Id="rId131" Type="http://schemas.openxmlformats.org/officeDocument/2006/relationships/slideLayout" Target="../slideLayouts/slideLayout1093.xml"/><Relationship Id="rId327" Type="http://schemas.openxmlformats.org/officeDocument/2006/relationships/slideLayout" Target="../slideLayouts/slideLayout1289.xml"/><Relationship Id="rId369" Type="http://schemas.openxmlformats.org/officeDocument/2006/relationships/slideLayout" Target="../slideLayouts/slideLayout1331.xml"/><Relationship Id="rId534" Type="http://schemas.openxmlformats.org/officeDocument/2006/relationships/slideLayout" Target="../slideLayouts/slideLayout1496.xml"/><Relationship Id="rId576" Type="http://schemas.openxmlformats.org/officeDocument/2006/relationships/slideLayout" Target="../slideLayouts/slideLayout1538.xml"/><Relationship Id="rId741" Type="http://schemas.openxmlformats.org/officeDocument/2006/relationships/slideLayout" Target="../slideLayouts/slideLayout1703.xml"/><Relationship Id="rId783" Type="http://schemas.openxmlformats.org/officeDocument/2006/relationships/slideLayout" Target="../slideLayouts/slideLayout1745.xml"/><Relationship Id="rId839" Type="http://schemas.openxmlformats.org/officeDocument/2006/relationships/slideLayout" Target="../slideLayouts/slideLayout1801.xml"/><Relationship Id="rId173" Type="http://schemas.openxmlformats.org/officeDocument/2006/relationships/slideLayout" Target="../slideLayouts/slideLayout1135.xml"/><Relationship Id="rId229" Type="http://schemas.openxmlformats.org/officeDocument/2006/relationships/slideLayout" Target="../slideLayouts/slideLayout1191.xml"/><Relationship Id="rId380" Type="http://schemas.openxmlformats.org/officeDocument/2006/relationships/slideLayout" Target="../slideLayouts/slideLayout1342.xml"/><Relationship Id="rId436" Type="http://schemas.openxmlformats.org/officeDocument/2006/relationships/slideLayout" Target="../slideLayouts/slideLayout1398.xml"/><Relationship Id="rId601" Type="http://schemas.openxmlformats.org/officeDocument/2006/relationships/slideLayout" Target="../slideLayouts/slideLayout1563.xml"/><Relationship Id="rId643" Type="http://schemas.openxmlformats.org/officeDocument/2006/relationships/slideLayout" Target="../slideLayouts/slideLayout1605.xml"/><Relationship Id="rId240" Type="http://schemas.openxmlformats.org/officeDocument/2006/relationships/slideLayout" Target="../slideLayouts/slideLayout1202.xml"/><Relationship Id="rId478" Type="http://schemas.openxmlformats.org/officeDocument/2006/relationships/slideLayout" Target="../slideLayouts/slideLayout1440.xml"/><Relationship Id="rId685" Type="http://schemas.openxmlformats.org/officeDocument/2006/relationships/slideLayout" Target="../slideLayouts/slideLayout1647.xml"/><Relationship Id="rId850" Type="http://schemas.openxmlformats.org/officeDocument/2006/relationships/slideLayout" Target="../slideLayouts/slideLayout1812.xml"/><Relationship Id="rId35" Type="http://schemas.openxmlformats.org/officeDocument/2006/relationships/slideLayout" Target="../slideLayouts/slideLayout997.xml"/><Relationship Id="rId77" Type="http://schemas.openxmlformats.org/officeDocument/2006/relationships/slideLayout" Target="../slideLayouts/slideLayout1039.xml"/><Relationship Id="rId100" Type="http://schemas.openxmlformats.org/officeDocument/2006/relationships/slideLayout" Target="../slideLayouts/slideLayout1062.xml"/><Relationship Id="rId282" Type="http://schemas.openxmlformats.org/officeDocument/2006/relationships/slideLayout" Target="../slideLayouts/slideLayout1244.xml"/><Relationship Id="rId338" Type="http://schemas.openxmlformats.org/officeDocument/2006/relationships/slideLayout" Target="../slideLayouts/slideLayout1300.xml"/><Relationship Id="rId503" Type="http://schemas.openxmlformats.org/officeDocument/2006/relationships/slideLayout" Target="../slideLayouts/slideLayout1465.xml"/><Relationship Id="rId545" Type="http://schemas.openxmlformats.org/officeDocument/2006/relationships/slideLayout" Target="../slideLayouts/slideLayout1507.xml"/><Relationship Id="rId587" Type="http://schemas.openxmlformats.org/officeDocument/2006/relationships/slideLayout" Target="../slideLayouts/slideLayout1549.xml"/><Relationship Id="rId710" Type="http://schemas.openxmlformats.org/officeDocument/2006/relationships/slideLayout" Target="../slideLayouts/slideLayout1672.xml"/><Relationship Id="rId752" Type="http://schemas.openxmlformats.org/officeDocument/2006/relationships/slideLayout" Target="../slideLayouts/slideLayout1714.xml"/><Relationship Id="rId808" Type="http://schemas.openxmlformats.org/officeDocument/2006/relationships/slideLayout" Target="../slideLayouts/slideLayout1770.xml"/><Relationship Id="rId8" Type="http://schemas.openxmlformats.org/officeDocument/2006/relationships/slideLayout" Target="../slideLayouts/slideLayout970.xml"/><Relationship Id="rId142" Type="http://schemas.openxmlformats.org/officeDocument/2006/relationships/slideLayout" Target="../slideLayouts/slideLayout1104.xml"/><Relationship Id="rId184" Type="http://schemas.openxmlformats.org/officeDocument/2006/relationships/slideLayout" Target="../slideLayouts/slideLayout1146.xml"/><Relationship Id="rId391" Type="http://schemas.openxmlformats.org/officeDocument/2006/relationships/slideLayout" Target="../slideLayouts/slideLayout1353.xml"/><Relationship Id="rId405" Type="http://schemas.openxmlformats.org/officeDocument/2006/relationships/slideLayout" Target="../slideLayouts/slideLayout1367.xml"/><Relationship Id="rId447" Type="http://schemas.openxmlformats.org/officeDocument/2006/relationships/slideLayout" Target="../slideLayouts/slideLayout1409.xml"/><Relationship Id="rId612" Type="http://schemas.openxmlformats.org/officeDocument/2006/relationships/slideLayout" Target="../slideLayouts/slideLayout1574.xml"/><Relationship Id="rId794" Type="http://schemas.openxmlformats.org/officeDocument/2006/relationships/slideLayout" Target="../slideLayouts/slideLayout1756.xml"/><Relationship Id="rId251" Type="http://schemas.openxmlformats.org/officeDocument/2006/relationships/slideLayout" Target="../slideLayouts/slideLayout1213.xml"/><Relationship Id="rId489" Type="http://schemas.openxmlformats.org/officeDocument/2006/relationships/slideLayout" Target="../slideLayouts/slideLayout1451.xml"/><Relationship Id="rId654" Type="http://schemas.openxmlformats.org/officeDocument/2006/relationships/slideLayout" Target="../slideLayouts/slideLayout1616.xml"/><Relationship Id="rId696" Type="http://schemas.openxmlformats.org/officeDocument/2006/relationships/slideLayout" Target="../slideLayouts/slideLayout1658.xml"/><Relationship Id="rId861" Type="http://schemas.openxmlformats.org/officeDocument/2006/relationships/image" Target="../media/image1.emf"/><Relationship Id="rId46" Type="http://schemas.openxmlformats.org/officeDocument/2006/relationships/slideLayout" Target="../slideLayouts/slideLayout1008.xml"/><Relationship Id="rId293" Type="http://schemas.openxmlformats.org/officeDocument/2006/relationships/slideLayout" Target="../slideLayouts/slideLayout1255.xml"/><Relationship Id="rId307" Type="http://schemas.openxmlformats.org/officeDocument/2006/relationships/slideLayout" Target="../slideLayouts/slideLayout1269.xml"/><Relationship Id="rId349" Type="http://schemas.openxmlformats.org/officeDocument/2006/relationships/slideLayout" Target="../slideLayouts/slideLayout1311.xml"/><Relationship Id="rId514" Type="http://schemas.openxmlformats.org/officeDocument/2006/relationships/slideLayout" Target="../slideLayouts/slideLayout1476.xml"/><Relationship Id="rId556" Type="http://schemas.openxmlformats.org/officeDocument/2006/relationships/slideLayout" Target="../slideLayouts/slideLayout1518.xml"/><Relationship Id="rId721" Type="http://schemas.openxmlformats.org/officeDocument/2006/relationships/slideLayout" Target="../slideLayouts/slideLayout1683.xml"/><Relationship Id="rId763" Type="http://schemas.openxmlformats.org/officeDocument/2006/relationships/slideLayout" Target="../slideLayouts/slideLayout1725.xml"/><Relationship Id="rId88" Type="http://schemas.openxmlformats.org/officeDocument/2006/relationships/slideLayout" Target="../slideLayouts/slideLayout1050.xml"/><Relationship Id="rId111" Type="http://schemas.openxmlformats.org/officeDocument/2006/relationships/slideLayout" Target="../slideLayouts/slideLayout1073.xml"/><Relationship Id="rId153" Type="http://schemas.openxmlformats.org/officeDocument/2006/relationships/slideLayout" Target="../slideLayouts/slideLayout1115.xml"/><Relationship Id="rId195" Type="http://schemas.openxmlformats.org/officeDocument/2006/relationships/slideLayout" Target="../slideLayouts/slideLayout1157.xml"/><Relationship Id="rId209" Type="http://schemas.openxmlformats.org/officeDocument/2006/relationships/slideLayout" Target="../slideLayouts/slideLayout1171.xml"/><Relationship Id="rId360" Type="http://schemas.openxmlformats.org/officeDocument/2006/relationships/slideLayout" Target="../slideLayouts/slideLayout1322.xml"/><Relationship Id="rId416" Type="http://schemas.openxmlformats.org/officeDocument/2006/relationships/slideLayout" Target="../slideLayouts/slideLayout1378.xml"/><Relationship Id="rId598" Type="http://schemas.openxmlformats.org/officeDocument/2006/relationships/slideLayout" Target="../slideLayouts/slideLayout1560.xml"/><Relationship Id="rId819" Type="http://schemas.openxmlformats.org/officeDocument/2006/relationships/slideLayout" Target="../slideLayouts/slideLayout1781.xml"/><Relationship Id="rId220" Type="http://schemas.openxmlformats.org/officeDocument/2006/relationships/slideLayout" Target="../slideLayouts/slideLayout1182.xml"/><Relationship Id="rId458" Type="http://schemas.openxmlformats.org/officeDocument/2006/relationships/slideLayout" Target="../slideLayouts/slideLayout1420.xml"/><Relationship Id="rId623" Type="http://schemas.openxmlformats.org/officeDocument/2006/relationships/slideLayout" Target="../slideLayouts/slideLayout1585.xml"/><Relationship Id="rId665" Type="http://schemas.openxmlformats.org/officeDocument/2006/relationships/slideLayout" Target="../slideLayouts/slideLayout1627.xml"/><Relationship Id="rId830" Type="http://schemas.openxmlformats.org/officeDocument/2006/relationships/slideLayout" Target="../slideLayouts/slideLayout1792.xml"/><Relationship Id="rId15" Type="http://schemas.openxmlformats.org/officeDocument/2006/relationships/slideLayout" Target="../slideLayouts/slideLayout977.xml"/><Relationship Id="rId57" Type="http://schemas.openxmlformats.org/officeDocument/2006/relationships/slideLayout" Target="../slideLayouts/slideLayout1019.xml"/><Relationship Id="rId262" Type="http://schemas.openxmlformats.org/officeDocument/2006/relationships/slideLayout" Target="../slideLayouts/slideLayout1224.xml"/><Relationship Id="rId318" Type="http://schemas.openxmlformats.org/officeDocument/2006/relationships/slideLayout" Target="../slideLayouts/slideLayout1280.xml"/><Relationship Id="rId525" Type="http://schemas.openxmlformats.org/officeDocument/2006/relationships/slideLayout" Target="../slideLayouts/slideLayout1487.xml"/><Relationship Id="rId567" Type="http://schemas.openxmlformats.org/officeDocument/2006/relationships/slideLayout" Target="../slideLayouts/slideLayout1529.xml"/><Relationship Id="rId732" Type="http://schemas.openxmlformats.org/officeDocument/2006/relationships/slideLayout" Target="../slideLayouts/slideLayout1694.xml"/><Relationship Id="rId99" Type="http://schemas.openxmlformats.org/officeDocument/2006/relationships/slideLayout" Target="../slideLayouts/slideLayout1061.xml"/><Relationship Id="rId122" Type="http://schemas.openxmlformats.org/officeDocument/2006/relationships/slideLayout" Target="../slideLayouts/slideLayout1084.xml"/><Relationship Id="rId164" Type="http://schemas.openxmlformats.org/officeDocument/2006/relationships/slideLayout" Target="../slideLayouts/slideLayout1126.xml"/><Relationship Id="rId371" Type="http://schemas.openxmlformats.org/officeDocument/2006/relationships/slideLayout" Target="../slideLayouts/slideLayout1333.xml"/><Relationship Id="rId774" Type="http://schemas.openxmlformats.org/officeDocument/2006/relationships/slideLayout" Target="../slideLayouts/slideLayout1736.xml"/><Relationship Id="rId427" Type="http://schemas.openxmlformats.org/officeDocument/2006/relationships/slideLayout" Target="../slideLayouts/slideLayout1389.xml"/><Relationship Id="rId469" Type="http://schemas.openxmlformats.org/officeDocument/2006/relationships/slideLayout" Target="../slideLayouts/slideLayout1431.xml"/><Relationship Id="rId634" Type="http://schemas.openxmlformats.org/officeDocument/2006/relationships/slideLayout" Target="../slideLayouts/slideLayout1596.xml"/><Relationship Id="rId676" Type="http://schemas.openxmlformats.org/officeDocument/2006/relationships/slideLayout" Target="../slideLayouts/slideLayout1638.xml"/><Relationship Id="rId841" Type="http://schemas.openxmlformats.org/officeDocument/2006/relationships/slideLayout" Target="../slideLayouts/slideLayout1803.xml"/><Relationship Id="rId26" Type="http://schemas.openxmlformats.org/officeDocument/2006/relationships/slideLayout" Target="../slideLayouts/slideLayout988.xml"/><Relationship Id="rId231" Type="http://schemas.openxmlformats.org/officeDocument/2006/relationships/slideLayout" Target="../slideLayouts/slideLayout1193.xml"/><Relationship Id="rId273" Type="http://schemas.openxmlformats.org/officeDocument/2006/relationships/slideLayout" Target="../slideLayouts/slideLayout1235.xml"/><Relationship Id="rId329" Type="http://schemas.openxmlformats.org/officeDocument/2006/relationships/slideLayout" Target="../slideLayouts/slideLayout1291.xml"/><Relationship Id="rId480" Type="http://schemas.openxmlformats.org/officeDocument/2006/relationships/slideLayout" Target="../slideLayouts/slideLayout1442.xml"/><Relationship Id="rId536" Type="http://schemas.openxmlformats.org/officeDocument/2006/relationships/slideLayout" Target="../slideLayouts/slideLayout1498.xml"/><Relationship Id="rId701" Type="http://schemas.openxmlformats.org/officeDocument/2006/relationships/slideLayout" Target="../slideLayouts/slideLayout1663.xml"/><Relationship Id="rId68" Type="http://schemas.openxmlformats.org/officeDocument/2006/relationships/slideLayout" Target="../slideLayouts/slideLayout1030.xml"/><Relationship Id="rId133" Type="http://schemas.openxmlformats.org/officeDocument/2006/relationships/slideLayout" Target="../slideLayouts/slideLayout1095.xml"/><Relationship Id="rId175" Type="http://schemas.openxmlformats.org/officeDocument/2006/relationships/slideLayout" Target="../slideLayouts/slideLayout1137.xml"/><Relationship Id="rId340" Type="http://schemas.openxmlformats.org/officeDocument/2006/relationships/slideLayout" Target="../slideLayouts/slideLayout1302.xml"/><Relationship Id="rId578" Type="http://schemas.openxmlformats.org/officeDocument/2006/relationships/slideLayout" Target="../slideLayouts/slideLayout1540.xml"/><Relationship Id="rId743" Type="http://schemas.openxmlformats.org/officeDocument/2006/relationships/slideLayout" Target="../slideLayouts/slideLayout1705.xml"/><Relationship Id="rId785" Type="http://schemas.openxmlformats.org/officeDocument/2006/relationships/slideLayout" Target="../slideLayouts/slideLayout1747.xml"/><Relationship Id="rId200" Type="http://schemas.openxmlformats.org/officeDocument/2006/relationships/slideLayout" Target="../slideLayouts/slideLayout1162.xml"/><Relationship Id="rId382" Type="http://schemas.openxmlformats.org/officeDocument/2006/relationships/slideLayout" Target="../slideLayouts/slideLayout1344.xml"/><Relationship Id="rId438" Type="http://schemas.openxmlformats.org/officeDocument/2006/relationships/slideLayout" Target="../slideLayouts/slideLayout1400.xml"/><Relationship Id="rId603" Type="http://schemas.openxmlformats.org/officeDocument/2006/relationships/slideLayout" Target="../slideLayouts/slideLayout1565.xml"/><Relationship Id="rId645" Type="http://schemas.openxmlformats.org/officeDocument/2006/relationships/slideLayout" Target="../slideLayouts/slideLayout1607.xml"/><Relationship Id="rId687" Type="http://schemas.openxmlformats.org/officeDocument/2006/relationships/slideLayout" Target="../slideLayouts/slideLayout1649.xml"/><Relationship Id="rId810" Type="http://schemas.openxmlformats.org/officeDocument/2006/relationships/slideLayout" Target="../slideLayouts/slideLayout1772.xml"/><Relationship Id="rId852" Type="http://schemas.openxmlformats.org/officeDocument/2006/relationships/slideLayout" Target="../slideLayouts/slideLayout1814.xml"/><Relationship Id="rId242" Type="http://schemas.openxmlformats.org/officeDocument/2006/relationships/slideLayout" Target="../slideLayouts/slideLayout1204.xml"/><Relationship Id="rId284" Type="http://schemas.openxmlformats.org/officeDocument/2006/relationships/slideLayout" Target="../slideLayouts/slideLayout1246.xml"/><Relationship Id="rId491" Type="http://schemas.openxmlformats.org/officeDocument/2006/relationships/slideLayout" Target="../slideLayouts/slideLayout1453.xml"/><Relationship Id="rId505" Type="http://schemas.openxmlformats.org/officeDocument/2006/relationships/slideLayout" Target="../slideLayouts/slideLayout1467.xml"/><Relationship Id="rId712" Type="http://schemas.openxmlformats.org/officeDocument/2006/relationships/slideLayout" Target="../slideLayouts/slideLayout1674.xml"/><Relationship Id="rId37" Type="http://schemas.openxmlformats.org/officeDocument/2006/relationships/slideLayout" Target="../slideLayouts/slideLayout999.xml"/><Relationship Id="rId79" Type="http://schemas.openxmlformats.org/officeDocument/2006/relationships/slideLayout" Target="../slideLayouts/slideLayout1041.xml"/><Relationship Id="rId102" Type="http://schemas.openxmlformats.org/officeDocument/2006/relationships/slideLayout" Target="../slideLayouts/slideLayout1064.xml"/><Relationship Id="rId144" Type="http://schemas.openxmlformats.org/officeDocument/2006/relationships/slideLayout" Target="../slideLayouts/slideLayout1106.xml"/><Relationship Id="rId547" Type="http://schemas.openxmlformats.org/officeDocument/2006/relationships/slideLayout" Target="../slideLayouts/slideLayout1509.xml"/><Relationship Id="rId589" Type="http://schemas.openxmlformats.org/officeDocument/2006/relationships/slideLayout" Target="../slideLayouts/slideLayout1551.xml"/><Relationship Id="rId754" Type="http://schemas.openxmlformats.org/officeDocument/2006/relationships/slideLayout" Target="../slideLayouts/slideLayout1716.xml"/><Relationship Id="rId796" Type="http://schemas.openxmlformats.org/officeDocument/2006/relationships/slideLayout" Target="../slideLayouts/slideLayout1758.xml"/><Relationship Id="rId90" Type="http://schemas.openxmlformats.org/officeDocument/2006/relationships/slideLayout" Target="../slideLayouts/slideLayout1052.xml"/><Relationship Id="rId186" Type="http://schemas.openxmlformats.org/officeDocument/2006/relationships/slideLayout" Target="../slideLayouts/slideLayout1148.xml"/><Relationship Id="rId351" Type="http://schemas.openxmlformats.org/officeDocument/2006/relationships/slideLayout" Target="../slideLayouts/slideLayout1313.xml"/><Relationship Id="rId393" Type="http://schemas.openxmlformats.org/officeDocument/2006/relationships/slideLayout" Target="../slideLayouts/slideLayout1355.xml"/><Relationship Id="rId407" Type="http://schemas.openxmlformats.org/officeDocument/2006/relationships/slideLayout" Target="../slideLayouts/slideLayout1369.xml"/><Relationship Id="rId449" Type="http://schemas.openxmlformats.org/officeDocument/2006/relationships/slideLayout" Target="../slideLayouts/slideLayout1411.xml"/><Relationship Id="rId614" Type="http://schemas.openxmlformats.org/officeDocument/2006/relationships/slideLayout" Target="../slideLayouts/slideLayout1576.xml"/><Relationship Id="rId656" Type="http://schemas.openxmlformats.org/officeDocument/2006/relationships/slideLayout" Target="../slideLayouts/slideLayout1618.xml"/><Relationship Id="rId821" Type="http://schemas.openxmlformats.org/officeDocument/2006/relationships/slideLayout" Target="../slideLayouts/slideLayout1783.xml"/><Relationship Id="rId863" Type="http://schemas.openxmlformats.org/officeDocument/2006/relationships/image" Target="../media/image3.png"/><Relationship Id="rId211" Type="http://schemas.openxmlformats.org/officeDocument/2006/relationships/slideLayout" Target="../slideLayouts/slideLayout1173.xml"/><Relationship Id="rId253" Type="http://schemas.openxmlformats.org/officeDocument/2006/relationships/slideLayout" Target="../slideLayouts/slideLayout1215.xml"/><Relationship Id="rId295" Type="http://schemas.openxmlformats.org/officeDocument/2006/relationships/slideLayout" Target="../slideLayouts/slideLayout1257.xml"/><Relationship Id="rId309" Type="http://schemas.openxmlformats.org/officeDocument/2006/relationships/slideLayout" Target="../slideLayouts/slideLayout1271.xml"/><Relationship Id="rId460" Type="http://schemas.openxmlformats.org/officeDocument/2006/relationships/slideLayout" Target="../slideLayouts/slideLayout1422.xml"/><Relationship Id="rId516" Type="http://schemas.openxmlformats.org/officeDocument/2006/relationships/slideLayout" Target="../slideLayouts/slideLayout1478.xml"/><Relationship Id="rId698" Type="http://schemas.openxmlformats.org/officeDocument/2006/relationships/slideLayout" Target="../slideLayouts/slideLayout1660.xml"/><Relationship Id="rId48" Type="http://schemas.openxmlformats.org/officeDocument/2006/relationships/slideLayout" Target="../slideLayouts/slideLayout1010.xml"/><Relationship Id="rId113" Type="http://schemas.openxmlformats.org/officeDocument/2006/relationships/slideLayout" Target="../slideLayouts/slideLayout1075.xml"/><Relationship Id="rId320" Type="http://schemas.openxmlformats.org/officeDocument/2006/relationships/slideLayout" Target="../slideLayouts/slideLayout1282.xml"/><Relationship Id="rId558" Type="http://schemas.openxmlformats.org/officeDocument/2006/relationships/slideLayout" Target="../slideLayouts/slideLayout1520.xml"/><Relationship Id="rId723" Type="http://schemas.openxmlformats.org/officeDocument/2006/relationships/slideLayout" Target="../slideLayouts/slideLayout1685.xml"/><Relationship Id="rId765" Type="http://schemas.openxmlformats.org/officeDocument/2006/relationships/slideLayout" Target="../slideLayouts/slideLayout1727.xml"/><Relationship Id="rId155" Type="http://schemas.openxmlformats.org/officeDocument/2006/relationships/slideLayout" Target="../slideLayouts/slideLayout1117.xml"/><Relationship Id="rId197" Type="http://schemas.openxmlformats.org/officeDocument/2006/relationships/slideLayout" Target="../slideLayouts/slideLayout1159.xml"/><Relationship Id="rId362" Type="http://schemas.openxmlformats.org/officeDocument/2006/relationships/slideLayout" Target="../slideLayouts/slideLayout1324.xml"/><Relationship Id="rId418" Type="http://schemas.openxmlformats.org/officeDocument/2006/relationships/slideLayout" Target="../slideLayouts/slideLayout1380.xml"/><Relationship Id="rId625" Type="http://schemas.openxmlformats.org/officeDocument/2006/relationships/slideLayout" Target="../slideLayouts/slideLayout1587.xml"/><Relationship Id="rId832" Type="http://schemas.openxmlformats.org/officeDocument/2006/relationships/slideLayout" Target="../slideLayouts/slideLayout1794.xml"/><Relationship Id="rId222" Type="http://schemas.openxmlformats.org/officeDocument/2006/relationships/slideLayout" Target="../slideLayouts/slideLayout1184.xml"/><Relationship Id="rId264" Type="http://schemas.openxmlformats.org/officeDocument/2006/relationships/slideLayout" Target="../slideLayouts/slideLayout1226.xml"/><Relationship Id="rId471" Type="http://schemas.openxmlformats.org/officeDocument/2006/relationships/slideLayout" Target="../slideLayouts/slideLayout1433.xml"/><Relationship Id="rId667" Type="http://schemas.openxmlformats.org/officeDocument/2006/relationships/slideLayout" Target="../slideLayouts/slideLayout1629.xml"/><Relationship Id="rId17" Type="http://schemas.openxmlformats.org/officeDocument/2006/relationships/slideLayout" Target="../slideLayouts/slideLayout979.xml"/><Relationship Id="rId59" Type="http://schemas.openxmlformats.org/officeDocument/2006/relationships/slideLayout" Target="../slideLayouts/slideLayout1021.xml"/><Relationship Id="rId124" Type="http://schemas.openxmlformats.org/officeDocument/2006/relationships/slideLayout" Target="../slideLayouts/slideLayout1086.xml"/><Relationship Id="rId527" Type="http://schemas.openxmlformats.org/officeDocument/2006/relationships/slideLayout" Target="../slideLayouts/slideLayout1489.xml"/><Relationship Id="rId569" Type="http://schemas.openxmlformats.org/officeDocument/2006/relationships/slideLayout" Target="../slideLayouts/slideLayout1531.xml"/><Relationship Id="rId734" Type="http://schemas.openxmlformats.org/officeDocument/2006/relationships/slideLayout" Target="../slideLayouts/slideLayout1696.xml"/><Relationship Id="rId776" Type="http://schemas.openxmlformats.org/officeDocument/2006/relationships/slideLayout" Target="../slideLayouts/slideLayout1738.xml"/><Relationship Id="rId70" Type="http://schemas.openxmlformats.org/officeDocument/2006/relationships/slideLayout" Target="../slideLayouts/slideLayout1032.xml"/><Relationship Id="rId166" Type="http://schemas.openxmlformats.org/officeDocument/2006/relationships/slideLayout" Target="../slideLayouts/slideLayout1128.xml"/><Relationship Id="rId331" Type="http://schemas.openxmlformats.org/officeDocument/2006/relationships/slideLayout" Target="../slideLayouts/slideLayout1293.xml"/><Relationship Id="rId373" Type="http://schemas.openxmlformats.org/officeDocument/2006/relationships/slideLayout" Target="../slideLayouts/slideLayout1335.xml"/><Relationship Id="rId429" Type="http://schemas.openxmlformats.org/officeDocument/2006/relationships/slideLayout" Target="../slideLayouts/slideLayout1391.xml"/><Relationship Id="rId580" Type="http://schemas.openxmlformats.org/officeDocument/2006/relationships/slideLayout" Target="../slideLayouts/slideLayout1542.xml"/><Relationship Id="rId636" Type="http://schemas.openxmlformats.org/officeDocument/2006/relationships/slideLayout" Target="../slideLayouts/slideLayout1598.xml"/><Relationship Id="rId801" Type="http://schemas.openxmlformats.org/officeDocument/2006/relationships/slideLayout" Target="../slideLayouts/slideLayout1763.xml"/><Relationship Id="rId1" Type="http://schemas.openxmlformats.org/officeDocument/2006/relationships/slideLayout" Target="../slideLayouts/slideLayout963.xml"/><Relationship Id="rId233" Type="http://schemas.openxmlformats.org/officeDocument/2006/relationships/slideLayout" Target="../slideLayouts/slideLayout1195.xml"/><Relationship Id="rId440" Type="http://schemas.openxmlformats.org/officeDocument/2006/relationships/slideLayout" Target="../slideLayouts/slideLayout1402.xml"/><Relationship Id="rId678" Type="http://schemas.openxmlformats.org/officeDocument/2006/relationships/slideLayout" Target="../slideLayouts/slideLayout1640.xml"/><Relationship Id="rId843" Type="http://schemas.openxmlformats.org/officeDocument/2006/relationships/slideLayout" Target="../slideLayouts/slideLayout1805.xml"/><Relationship Id="rId28" Type="http://schemas.openxmlformats.org/officeDocument/2006/relationships/slideLayout" Target="../slideLayouts/slideLayout990.xml"/><Relationship Id="rId275" Type="http://schemas.openxmlformats.org/officeDocument/2006/relationships/slideLayout" Target="../slideLayouts/slideLayout1237.xml"/><Relationship Id="rId300" Type="http://schemas.openxmlformats.org/officeDocument/2006/relationships/slideLayout" Target="../slideLayouts/slideLayout1262.xml"/><Relationship Id="rId482" Type="http://schemas.openxmlformats.org/officeDocument/2006/relationships/slideLayout" Target="../slideLayouts/slideLayout1444.xml"/><Relationship Id="rId538" Type="http://schemas.openxmlformats.org/officeDocument/2006/relationships/slideLayout" Target="../slideLayouts/slideLayout1500.xml"/><Relationship Id="rId703" Type="http://schemas.openxmlformats.org/officeDocument/2006/relationships/slideLayout" Target="../slideLayouts/slideLayout1665.xml"/><Relationship Id="rId745" Type="http://schemas.openxmlformats.org/officeDocument/2006/relationships/slideLayout" Target="../slideLayouts/slideLayout1707.xml"/><Relationship Id="rId81" Type="http://schemas.openxmlformats.org/officeDocument/2006/relationships/slideLayout" Target="../slideLayouts/slideLayout1043.xml"/><Relationship Id="rId135" Type="http://schemas.openxmlformats.org/officeDocument/2006/relationships/slideLayout" Target="../slideLayouts/slideLayout1097.xml"/><Relationship Id="rId177" Type="http://schemas.openxmlformats.org/officeDocument/2006/relationships/slideLayout" Target="../slideLayouts/slideLayout1139.xml"/><Relationship Id="rId342" Type="http://schemas.openxmlformats.org/officeDocument/2006/relationships/slideLayout" Target="../slideLayouts/slideLayout1304.xml"/><Relationship Id="rId384" Type="http://schemas.openxmlformats.org/officeDocument/2006/relationships/slideLayout" Target="../slideLayouts/slideLayout1346.xml"/><Relationship Id="rId591" Type="http://schemas.openxmlformats.org/officeDocument/2006/relationships/slideLayout" Target="../slideLayouts/slideLayout1553.xml"/><Relationship Id="rId605" Type="http://schemas.openxmlformats.org/officeDocument/2006/relationships/slideLayout" Target="../slideLayouts/slideLayout1567.xml"/><Relationship Id="rId787" Type="http://schemas.openxmlformats.org/officeDocument/2006/relationships/slideLayout" Target="../slideLayouts/slideLayout1749.xml"/><Relationship Id="rId812" Type="http://schemas.openxmlformats.org/officeDocument/2006/relationships/slideLayout" Target="../slideLayouts/slideLayout1774.xml"/><Relationship Id="rId202" Type="http://schemas.openxmlformats.org/officeDocument/2006/relationships/slideLayout" Target="../slideLayouts/slideLayout1164.xml"/><Relationship Id="rId244" Type="http://schemas.openxmlformats.org/officeDocument/2006/relationships/slideLayout" Target="../slideLayouts/slideLayout1206.xml"/><Relationship Id="rId647" Type="http://schemas.openxmlformats.org/officeDocument/2006/relationships/slideLayout" Target="../slideLayouts/slideLayout1609.xml"/><Relationship Id="rId689" Type="http://schemas.openxmlformats.org/officeDocument/2006/relationships/slideLayout" Target="../slideLayouts/slideLayout1651.xml"/><Relationship Id="rId854" Type="http://schemas.openxmlformats.org/officeDocument/2006/relationships/slideLayout" Target="../slideLayouts/slideLayout1816.xml"/><Relationship Id="rId39" Type="http://schemas.openxmlformats.org/officeDocument/2006/relationships/slideLayout" Target="../slideLayouts/slideLayout1001.xml"/><Relationship Id="rId286" Type="http://schemas.openxmlformats.org/officeDocument/2006/relationships/slideLayout" Target="../slideLayouts/slideLayout1248.xml"/><Relationship Id="rId451" Type="http://schemas.openxmlformats.org/officeDocument/2006/relationships/slideLayout" Target="../slideLayouts/slideLayout1413.xml"/><Relationship Id="rId493" Type="http://schemas.openxmlformats.org/officeDocument/2006/relationships/slideLayout" Target="../slideLayouts/slideLayout1455.xml"/><Relationship Id="rId507" Type="http://schemas.openxmlformats.org/officeDocument/2006/relationships/slideLayout" Target="../slideLayouts/slideLayout1469.xml"/><Relationship Id="rId549" Type="http://schemas.openxmlformats.org/officeDocument/2006/relationships/slideLayout" Target="../slideLayouts/slideLayout1511.xml"/><Relationship Id="rId714" Type="http://schemas.openxmlformats.org/officeDocument/2006/relationships/slideLayout" Target="../slideLayouts/slideLayout1676.xml"/><Relationship Id="rId756" Type="http://schemas.openxmlformats.org/officeDocument/2006/relationships/slideLayout" Target="../slideLayouts/slideLayout1718.xml"/><Relationship Id="rId50" Type="http://schemas.openxmlformats.org/officeDocument/2006/relationships/slideLayout" Target="../slideLayouts/slideLayout1012.xml"/><Relationship Id="rId104" Type="http://schemas.openxmlformats.org/officeDocument/2006/relationships/slideLayout" Target="../slideLayouts/slideLayout1066.xml"/><Relationship Id="rId146" Type="http://schemas.openxmlformats.org/officeDocument/2006/relationships/slideLayout" Target="../slideLayouts/slideLayout1108.xml"/><Relationship Id="rId188" Type="http://schemas.openxmlformats.org/officeDocument/2006/relationships/slideLayout" Target="../slideLayouts/slideLayout1150.xml"/><Relationship Id="rId311" Type="http://schemas.openxmlformats.org/officeDocument/2006/relationships/slideLayout" Target="../slideLayouts/slideLayout1273.xml"/><Relationship Id="rId353" Type="http://schemas.openxmlformats.org/officeDocument/2006/relationships/slideLayout" Target="../slideLayouts/slideLayout1315.xml"/><Relationship Id="rId395" Type="http://schemas.openxmlformats.org/officeDocument/2006/relationships/slideLayout" Target="../slideLayouts/slideLayout1357.xml"/><Relationship Id="rId409" Type="http://schemas.openxmlformats.org/officeDocument/2006/relationships/slideLayout" Target="../slideLayouts/slideLayout1371.xml"/><Relationship Id="rId560" Type="http://schemas.openxmlformats.org/officeDocument/2006/relationships/slideLayout" Target="../slideLayouts/slideLayout1522.xml"/><Relationship Id="rId798" Type="http://schemas.openxmlformats.org/officeDocument/2006/relationships/slideLayout" Target="../slideLayouts/slideLayout1760.xml"/><Relationship Id="rId92" Type="http://schemas.openxmlformats.org/officeDocument/2006/relationships/slideLayout" Target="../slideLayouts/slideLayout1054.xml"/><Relationship Id="rId213" Type="http://schemas.openxmlformats.org/officeDocument/2006/relationships/slideLayout" Target="../slideLayouts/slideLayout1175.xml"/><Relationship Id="rId420" Type="http://schemas.openxmlformats.org/officeDocument/2006/relationships/slideLayout" Target="../slideLayouts/slideLayout1382.xml"/><Relationship Id="rId616" Type="http://schemas.openxmlformats.org/officeDocument/2006/relationships/slideLayout" Target="../slideLayouts/slideLayout1578.xml"/><Relationship Id="rId658" Type="http://schemas.openxmlformats.org/officeDocument/2006/relationships/slideLayout" Target="../slideLayouts/slideLayout1620.xml"/><Relationship Id="rId823" Type="http://schemas.openxmlformats.org/officeDocument/2006/relationships/slideLayout" Target="../slideLayouts/slideLayout1785.xml"/><Relationship Id="rId865" Type="http://schemas.openxmlformats.org/officeDocument/2006/relationships/image" Target="../media/image5.emf"/><Relationship Id="rId255" Type="http://schemas.openxmlformats.org/officeDocument/2006/relationships/slideLayout" Target="../slideLayouts/slideLayout1217.xml"/><Relationship Id="rId297" Type="http://schemas.openxmlformats.org/officeDocument/2006/relationships/slideLayout" Target="../slideLayouts/slideLayout1259.xml"/><Relationship Id="rId462" Type="http://schemas.openxmlformats.org/officeDocument/2006/relationships/slideLayout" Target="../slideLayouts/slideLayout1424.xml"/><Relationship Id="rId518" Type="http://schemas.openxmlformats.org/officeDocument/2006/relationships/slideLayout" Target="../slideLayouts/slideLayout1480.xml"/><Relationship Id="rId725" Type="http://schemas.openxmlformats.org/officeDocument/2006/relationships/slideLayout" Target="../slideLayouts/slideLayout1687.xml"/><Relationship Id="rId115" Type="http://schemas.openxmlformats.org/officeDocument/2006/relationships/slideLayout" Target="../slideLayouts/slideLayout1077.xml"/><Relationship Id="rId157" Type="http://schemas.openxmlformats.org/officeDocument/2006/relationships/slideLayout" Target="../slideLayouts/slideLayout1119.xml"/><Relationship Id="rId322" Type="http://schemas.openxmlformats.org/officeDocument/2006/relationships/slideLayout" Target="../slideLayouts/slideLayout1284.xml"/><Relationship Id="rId364" Type="http://schemas.openxmlformats.org/officeDocument/2006/relationships/slideLayout" Target="../slideLayouts/slideLayout1326.xml"/><Relationship Id="rId767" Type="http://schemas.openxmlformats.org/officeDocument/2006/relationships/slideLayout" Target="../slideLayouts/slideLayout1729.xml"/><Relationship Id="rId61" Type="http://schemas.openxmlformats.org/officeDocument/2006/relationships/slideLayout" Target="../slideLayouts/slideLayout1023.xml"/><Relationship Id="rId199" Type="http://schemas.openxmlformats.org/officeDocument/2006/relationships/slideLayout" Target="../slideLayouts/slideLayout1161.xml"/><Relationship Id="rId571" Type="http://schemas.openxmlformats.org/officeDocument/2006/relationships/slideLayout" Target="../slideLayouts/slideLayout1533.xml"/><Relationship Id="rId627" Type="http://schemas.openxmlformats.org/officeDocument/2006/relationships/slideLayout" Target="../slideLayouts/slideLayout1589.xml"/><Relationship Id="rId669" Type="http://schemas.openxmlformats.org/officeDocument/2006/relationships/slideLayout" Target="../slideLayouts/slideLayout1631.xml"/><Relationship Id="rId834" Type="http://schemas.openxmlformats.org/officeDocument/2006/relationships/slideLayout" Target="../slideLayouts/slideLayout1796.xml"/><Relationship Id="rId19" Type="http://schemas.openxmlformats.org/officeDocument/2006/relationships/slideLayout" Target="../slideLayouts/slideLayout981.xml"/><Relationship Id="rId224" Type="http://schemas.openxmlformats.org/officeDocument/2006/relationships/slideLayout" Target="../slideLayouts/slideLayout1186.xml"/><Relationship Id="rId266" Type="http://schemas.openxmlformats.org/officeDocument/2006/relationships/slideLayout" Target="../slideLayouts/slideLayout1228.xml"/><Relationship Id="rId431" Type="http://schemas.openxmlformats.org/officeDocument/2006/relationships/slideLayout" Target="../slideLayouts/slideLayout1393.xml"/><Relationship Id="rId473" Type="http://schemas.openxmlformats.org/officeDocument/2006/relationships/slideLayout" Target="../slideLayouts/slideLayout1435.xml"/><Relationship Id="rId529" Type="http://schemas.openxmlformats.org/officeDocument/2006/relationships/slideLayout" Target="../slideLayouts/slideLayout1491.xml"/><Relationship Id="rId680" Type="http://schemas.openxmlformats.org/officeDocument/2006/relationships/slideLayout" Target="../slideLayouts/slideLayout1642.xml"/><Relationship Id="rId736" Type="http://schemas.openxmlformats.org/officeDocument/2006/relationships/slideLayout" Target="../slideLayouts/slideLayout1698.xml"/><Relationship Id="rId30" Type="http://schemas.openxmlformats.org/officeDocument/2006/relationships/slideLayout" Target="../slideLayouts/slideLayout992.xml"/><Relationship Id="rId126" Type="http://schemas.openxmlformats.org/officeDocument/2006/relationships/slideLayout" Target="../slideLayouts/slideLayout1088.xml"/><Relationship Id="rId168" Type="http://schemas.openxmlformats.org/officeDocument/2006/relationships/slideLayout" Target="../slideLayouts/slideLayout1130.xml"/><Relationship Id="rId333" Type="http://schemas.openxmlformats.org/officeDocument/2006/relationships/slideLayout" Target="../slideLayouts/slideLayout1295.xml"/><Relationship Id="rId540" Type="http://schemas.openxmlformats.org/officeDocument/2006/relationships/slideLayout" Target="../slideLayouts/slideLayout1502.xml"/><Relationship Id="rId778" Type="http://schemas.openxmlformats.org/officeDocument/2006/relationships/slideLayout" Target="../slideLayouts/slideLayout1740.xml"/><Relationship Id="rId72" Type="http://schemas.openxmlformats.org/officeDocument/2006/relationships/slideLayout" Target="../slideLayouts/slideLayout1034.xml"/><Relationship Id="rId375" Type="http://schemas.openxmlformats.org/officeDocument/2006/relationships/slideLayout" Target="../slideLayouts/slideLayout1337.xml"/><Relationship Id="rId582" Type="http://schemas.openxmlformats.org/officeDocument/2006/relationships/slideLayout" Target="../slideLayouts/slideLayout1544.xml"/><Relationship Id="rId638" Type="http://schemas.openxmlformats.org/officeDocument/2006/relationships/slideLayout" Target="../slideLayouts/slideLayout1600.xml"/><Relationship Id="rId803" Type="http://schemas.openxmlformats.org/officeDocument/2006/relationships/slideLayout" Target="../slideLayouts/slideLayout1765.xml"/><Relationship Id="rId845" Type="http://schemas.openxmlformats.org/officeDocument/2006/relationships/slideLayout" Target="../slideLayouts/slideLayout1807.xml"/><Relationship Id="rId3" Type="http://schemas.openxmlformats.org/officeDocument/2006/relationships/slideLayout" Target="../slideLayouts/slideLayout965.xml"/><Relationship Id="rId235" Type="http://schemas.openxmlformats.org/officeDocument/2006/relationships/slideLayout" Target="../slideLayouts/slideLayout1197.xml"/><Relationship Id="rId277" Type="http://schemas.openxmlformats.org/officeDocument/2006/relationships/slideLayout" Target="../slideLayouts/slideLayout1239.xml"/><Relationship Id="rId400" Type="http://schemas.openxmlformats.org/officeDocument/2006/relationships/slideLayout" Target="../slideLayouts/slideLayout1362.xml"/><Relationship Id="rId442" Type="http://schemas.openxmlformats.org/officeDocument/2006/relationships/slideLayout" Target="../slideLayouts/slideLayout1404.xml"/><Relationship Id="rId484" Type="http://schemas.openxmlformats.org/officeDocument/2006/relationships/slideLayout" Target="../slideLayouts/slideLayout1446.xml"/><Relationship Id="rId705" Type="http://schemas.openxmlformats.org/officeDocument/2006/relationships/slideLayout" Target="../slideLayouts/slideLayout1667.xml"/><Relationship Id="rId137" Type="http://schemas.openxmlformats.org/officeDocument/2006/relationships/slideLayout" Target="../slideLayouts/slideLayout1099.xml"/><Relationship Id="rId302" Type="http://schemas.openxmlformats.org/officeDocument/2006/relationships/slideLayout" Target="../slideLayouts/slideLayout1264.xml"/><Relationship Id="rId344" Type="http://schemas.openxmlformats.org/officeDocument/2006/relationships/slideLayout" Target="../slideLayouts/slideLayout1306.xml"/><Relationship Id="rId691" Type="http://schemas.openxmlformats.org/officeDocument/2006/relationships/slideLayout" Target="../slideLayouts/slideLayout1653.xml"/><Relationship Id="rId747" Type="http://schemas.openxmlformats.org/officeDocument/2006/relationships/slideLayout" Target="../slideLayouts/slideLayout1709.xml"/><Relationship Id="rId789" Type="http://schemas.openxmlformats.org/officeDocument/2006/relationships/slideLayout" Target="../slideLayouts/slideLayout1751.xml"/><Relationship Id="rId41" Type="http://schemas.openxmlformats.org/officeDocument/2006/relationships/slideLayout" Target="../slideLayouts/slideLayout1003.xml"/><Relationship Id="rId83" Type="http://schemas.openxmlformats.org/officeDocument/2006/relationships/slideLayout" Target="../slideLayouts/slideLayout1045.xml"/><Relationship Id="rId179" Type="http://schemas.openxmlformats.org/officeDocument/2006/relationships/slideLayout" Target="../slideLayouts/slideLayout1141.xml"/><Relationship Id="rId386" Type="http://schemas.openxmlformats.org/officeDocument/2006/relationships/slideLayout" Target="../slideLayouts/slideLayout1348.xml"/><Relationship Id="rId551" Type="http://schemas.openxmlformats.org/officeDocument/2006/relationships/slideLayout" Target="../slideLayouts/slideLayout1513.xml"/><Relationship Id="rId593" Type="http://schemas.openxmlformats.org/officeDocument/2006/relationships/slideLayout" Target="../slideLayouts/slideLayout1555.xml"/><Relationship Id="rId607" Type="http://schemas.openxmlformats.org/officeDocument/2006/relationships/slideLayout" Target="../slideLayouts/slideLayout1569.xml"/><Relationship Id="rId649" Type="http://schemas.openxmlformats.org/officeDocument/2006/relationships/slideLayout" Target="../slideLayouts/slideLayout1611.xml"/><Relationship Id="rId814" Type="http://schemas.openxmlformats.org/officeDocument/2006/relationships/slideLayout" Target="../slideLayouts/slideLayout1776.xml"/><Relationship Id="rId856" Type="http://schemas.openxmlformats.org/officeDocument/2006/relationships/slideLayout" Target="../slideLayouts/slideLayout1818.xml"/><Relationship Id="rId190" Type="http://schemas.openxmlformats.org/officeDocument/2006/relationships/slideLayout" Target="../slideLayouts/slideLayout1152.xml"/><Relationship Id="rId204" Type="http://schemas.openxmlformats.org/officeDocument/2006/relationships/slideLayout" Target="../slideLayouts/slideLayout1166.xml"/><Relationship Id="rId246" Type="http://schemas.openxmlformats.org/officeDocument/2006/relationships/slideLayout" Target="../slideLayouts/slideLayout1208.xml"/><Relationship Id="rId288" Type="http://schemas.openxmlformats.org/officeDocument/2006/relationships/slideLayout" Target="../slideLayouts/slideLayout1250.xml"/><Relationship Id="rId411" Type="http://schemas.openxmlformats.org/officeDocument/2006/relationships/slideLayout" Target="../slideLayouts/slideLayout1373.xml"/><Relationship Id="rId453" Type="http://schemas.openxmlformats.org/officeDocument/2006/relationships/slideLayout" Target="../slideLayouts/slideLayout1415.xml"/><Relationship Id="rId509" Type="http://schemas.openxmlformats.org/officeDocument/2006/relationships/slideLayout" Target="../slideLayouts/slideLayout1471.xml"/><Relationship Id="rId660" Type="http://schemas.openxmlformats.org/officeDocument/2006/relationships/slideLayout" Target="../slideLayouts/slideLayout1622.xml"/><Relationship Id="rId106" Type="http://schemas.openxmlformats.org/officeDocument/2006/relationships/slideLayout" Target="../slideLayouts/slideLayout1068.xml"/><Relationship Id="rId313" Type="http://schemas.openxmlformats.org/officeDocument/2006/relationships/slideLayout" Target="../slideLayouts/slideLayout1275.xml"/><Relationship Id="rId495" Type="http://schemas.openxmlformats.org/officeDocument/2006/relationships/slideLayout" Target="../slideLayouts/slideLayout1457.xml"/><Relationship Id="rId716" Type="http://schemas.openxmlformats.org/officeDocument/2006/relationships/slideLayout" Target="../slideLayouts/slideLayout1678.xml"/><Relationship Id="rId758" Type="http://schemas.openxmlformats.org/officeDocument/2006/relationships/slideLayout" Target="../slideLayouts/slideLayout1720.xml"/><Relationship Id="rId10" Type="http://schemas.openxmlformats.org/officeDocument/2006/relationships/slideLayout" Target="../slideLayouts/slideLayout972.xml"/><Relationship Id="rId52" Type="http://schemas.openxmlformats.org/officeDocument/2006/relationships/slideLayout" Target="../slideLayouts/slideLayout1014.xml"/><Relationship Id="rId94" Type="http://schemas.openxmlformats.org/officeDocument/2006/relationships/slideLayout" Target="../slideLayouts/slideLayout1056.xml"/><Relationship Id="rId148" Type="http://schemas.openxmlformats.org/officeDocument/2006/relationships/slideLayout" Target="../slideLayouts/slideLayout1110.xml"/><Relationship Id="rId355" Type="http://schemas.openxmlformats.org/officeDocument/2006/relationships/slideLayout" Target="../slideLayouts/slideLayout1317.xml"/><Relationship Id="rId397" Type="http://schemas.openxmlformats.org/officeDocument/2006/relationships/slideLayout" Target="../slideLayouts/slideLayout1359.xml"/><Relationship Id="rId520" Type="http://schemas.openxmlformats.org/officeDocument/2006/relationships/slideLayout" Target="../slideLayouts/slideLayout1482.xml"/><Relationship Id="rId562" Type="http://schemas.openxmlformats.org/officeDocument/2006/relationships/slideLayout" Target="../slideLayouts/slideLayout1524.xml"/><Relationship Id="rId618" Type="http://schemas.openxmlformats.org/officeDocument/2006/relationships/slideLayout" Target="../slideLayouts/slideLayout1580.xml"/><Relationship Id="rId825" Type="http://schemas.openxmlformats.org/officeDocument/2006/relationships/slideLayout" Target="../slideLayouts/slideLayout1787.xml"/><Relationship Id="rId215" Type="http://schemas.openxmlformats.org/officeDocument/2006/relationships/slideLayout" Target="../slideLayouts/slideLayout1177.xml"/><Relationship Id="rId257" Type="http://schemas.openxmlformats.org/officeDocument/2006/relationships/slideLayout" Target="../slideLayouts/slideLayout1219.xml"/><Relationship Id="rId422" Type="http://schemas.openxmlformats.org/officeDocument/2006/relationships/slideLayout" Target="../slideLayouts/slideLayout1384.xml"/><Relationship Id="rId464" Type="http://schemas.openxmlformats.org/officeDocument/2006/relationships/slideLayout" Target="../slideLayouts/slideLayout1426.xml"/><Relationship Id="rId867" Type="http://schemas.openxmlformats.org/officeDocument/2006/relationships/image" Target="../media/image7.emf"/><Relationship Id="rId299" Type="http://schemas.openxmlformats.org/officeDocument/2006/relationships/slideLayout" Target="../slideLayouts/slideLayout1261.xml"/><Relationship Id="rId727" Type="http://schemas.openxmlformats.org/officeDocument/2006/relationships/slideLayout" Target="../slideLayouts/slideLayout1689.xml"/><Relationship Id="rId63" Type="http://schemas.openxmlformats.org/officeDocument/2006/relationships/slideLayout" Target="../slideLayouts/slideLayout1025.xml"/><Relationship Id="rId159" Type="http://schemas.openxmlformats.org/officeDocument/2006/relationships/slideLayout" Target="../slideLayouts/slideLayout1121.xml"/><Relationship Id="rId366" Type="http://schemas.openxmlformats.org/officeDocument/2006/relationships/slideLayout" Target="../slideLayouts/slideLayout1328.xml"/><Relationship Id="rId573" Type="http://schemas.openxmlformats.org/officeDocument/2006/relationships/slideLayout" Target="../slideLayouts/slideLayout1535.xml"/><Relationship Id="rId780" Type="http://schemas.openxmlformats.org/officeDocument/2006/relationships/slideLayout" Target="../slideLayouts/slideLayout1742.xml"/><Relationship Id="rId226" Type="http://schemas.openxmlformats.org/officeDocument/2006/relationships/slideLayout" Target="../slideLayouts/slideLayout1188.xml"/><Relationship Id="rId433" Type="http://schemas.openxmlformats.org/officeDocument/2006/relationships/slideLayout" Target="../slideLayouts/slideLayout1395.xml"/><Relationship Id="rId640" Type="http://schemas.openxmlformats.org/officeDocument/2006/relationships/slideLayout" Target="../slideLayouts/slideLayout1602.xml"/><Relationship Id="rId738" Type="http://schemas.openxmlformats.org/officeDocument/2006/relationships/slideLayout" Target="../slideLayouts/slideLayout1700.xml"/><Relationship Id="rId74" Type="http://schemas.openxmlformats.org/officeDocument/2006/relationships/slideLayout" Target="../slideLayouts/slideLayout1036.xml"/><Relationship Id="rId377" Type="http://schemas.openxmlformats.org/officeDocument/2006/relationships/slideLayout" Target="../slideLayouts/slideLayout1339.xml"/><Relationship Id="rId500" Type="http://schemas.openxmlformats.org/officeDocument/2006/relationships/slideLayout" Target="../slideLayouts/slideLayout1462.xml"/><Relationship Id="rId584" Type="http://schemas.openxmlformats.org/officeDocument/2006/relationships/slideLayout" Target="../slideLayouts/slideLayout1546.xml"/><Relationship Id="rId805" Type="http://schemas.openxmlformats.org/officeDocument/2006/relationships/slideLayout" Target="../slideLayouts/slideLayout1767.xml"/><Relationship Id="rId5" Type="http://schemas.openxmlformats.org/officeDocument/2006/relationships/slideLayout" Target="../slideLayouts/slideLayout967.xml"/><Relationship Id="rId237" Type="http://schemas.openxmlformats.org/officeDocument/2006/relationships/slideLayout" Target="../slideLayouts/slideLayout1199.xml"/><Relationship Id="rId791" Type="http://schemas.openxmlformats.org/officeDocument/2006/relationships/slideLayout" Target="../slideLayouts/slideLayout1753.xml"/><Relationship Id="rId444" Type="http://schemas.openxmlformats.org/officeDocument/2006/relationships/slideLayout" Target="../slideLayouts/slideLayout1406.xml"/><Relationship Id="rId651" Type="http://schemas.openxmlformats.org/officeDocument/2006/relationships/slideLayout" Target="../slideLayouts/slideLayout1613.xml"/><Relationship Id="rId749" Type="http://schemas.openxmlformats.org/officeDocument/2006/relationships/slideLayout" Target="../slideLayouts/slideLayout1711.xml"/><Relationship Id="rId290" Type="http://schemas.openxmlformats.org/officeDocument/2006/relationships/slideLayout" Target="../slideLayouts/slideLayout1252.xml"/><Relationship Id="rId304" Type="http://schemas.openxmlformats.org/officeDocument/2006/relationships/slideLayout" Target="../slideLayouts/slideLayout1266.xml"/><Relationship Id="rId388" Type="http://schemas.openxmlformats.org/officeDocument/2006/relationships/slideLayout" Target="../slideLayouts/slideLayout1350.xml"/><Relationship Id="rId511" Type="http://schemas.openxmlformats.org/officeDocument/2006/relationships/slideLayout" Target="../slideLayouts/slideLayout1473.xml"/><Relationship Id="rId609" Type="http://schemas.openxmlformats.org/officeDocument/2006/relationships/slideLayout" Target="../slideLayouts/slideLayout1571.xml"/><Relationship Id="rId85" Type="http://schemas.openxmlformats.org/officeDocument/2006/relationships/slideLayout" Target="../slideLayouts/slideLayout1047.xml"/><Relationship Id="rId150" Type="http://schemas.openxmlformats.org/officeDocument/2006/relationships/slideLayout" Target="../slideLayouts/slideLayout1112.xml"/><Relationship Id="rId595" Type="http://schemas.openxmlformats.org/officeDocument/2006/relationships/slideLayout" Target="../slideLayouts/slideLayout1557.xml"/><Relationship Id="rId816" Type="http://schemas.openxmlformats.org/officeDocument/2006/relationships/slideLayout" Target="../slideLayouts/slideLayout1778.xml"/><Relationship Id="rId248" Type="http://schemas.openxmlformats.org/officeDocument/2006/relationships/slideLayout" Target="../slideLayouts/slideLayout1210.xml"/><Relationship Id="rId455" Type="http://schemas.openxmlformats.org/officeDocument/2006/relationships/slideLayout" Target="../slideLayouts/slideLayout1417.xml"/><Relationship Id="rId662" Type="http://schemas.openxmlformats.org/officeDocument/2006/relationships/slideLayout" Target="../slideLayouts/slideLayout1624.xml"/><Relationship Id="rId12" Type="http://schemas.openxmlformats.org/officeDocument/2006/relationships/slideLayout" Target="../slideLayouts/slideLayout974.xml"/><Relationship Id="rId108" Type="http://schemas.openxmlformats.org/officeDocument/2006/relationships/slideLayout" Target="../slideLayouts/slideLayout1070.xml"/><Relationship Id="rId315" Type="http://schemas.openxmlformats.org/officeDocument/2006/relationships/slideLayout" Target="../slideLayouts/slideLayout1277.xml"/><Relationship Id="rId522" Type="http://schemas.openxmlformats.org/officeDocument/2006/relationships/slideLayout" Target="../slideLayouts/slideLayout1484.xml"/><Relationship Id="rId96" Type="http://schemas.openxmlformats.org/officeDocument/2006/relationships/slideLayout" Target="../slideLayouts/slideLayout1058.xml"/><Relationship Id="rId161" Type="http://schemas.openxmlformats.org/officeDocument/2006/relationships/slideLayout" Target="../slideLayouts/slideLayout1123.xml"/><Relationship Id="rId399" Type="http://schemas.openxmlformats.org/officeDocument/2006/relationships/slideLayout" Target="../slideLayouts/slideLayout1361.xml"/><Relationship Id="rId827" Type="http://schemas.openxmlformats.org/officeDocument/2006/relationships/slideLayout" Target="../slideLayouts/slideLayout1789.xml"/><Relationship Id="rId259" Type="http://schemas.openxmlformats.org/officeDocument/2006/relationships/slideLayout" Target="../slideLayouts/slideLayout1221.xml"/><Relationship Id="rId466" Type="http://schemas.openxmlformats.org/officeDocument/2006/relationships/slideLayout" Target="../slideLayouts/slideLayout1428.xml"/><Relationship Id="rId673" Type="http://schemas.openxmlformats.org/officeDocument/2006/relationships/slideLayout" Target="../slideLayouts/slideLayout1635.xml"/><Relationship Id="rId23" Type="http://schemas.openxmlformats.org/officeDocument/2006/relationships/slideLayout" Target="../slideLayouts/slideLayout985.xml"/><Relationship Id="rId119" Type="http://schemas.openxmlformats.org/officeDocument/2006/relationships/slideLayout" Target="../slideLayouts/slideLayout1081.xml"/><Relationship Id="rId326" Type="http://schemas.openxmlformats.org/officeDocument/2006/relationships/slideLayout" Target="../slideLayouts/slideLayout1288.xml"/><Relationship Id="rId533" Type="http://schemas.openxmlformats.org/officeDocument/2006/relationships/slideLayout" Target="../slideLayouts/slideLayout1495.xml"/><Relationship Id="rId740" Type="http://schemas.openxmlformats.org/officeDocument/2006/relationships/slideLayout" Target="../slideLayouts/slideLayout1702.xml"/><Relationship Id="rId838" Type="http://schemas.openxmlformats.org/officeDocument/2006/relationships/slideLayout" Target="../slideLayouts/slideLayout1800.xml"/><Relationship Id="rId172" Type="http://schemas.openxmlformats.org/officeDocument/2006/relationships/slideLayout" Target="../slideLayouts/slideLayout1134.xml"/><Relationship Id="rId477" Type="http://schemas.openxmlformats.org/officeDocument/2006/relationships/slideLayout" Target="../slideLayouts/slideLayout1439.xml"/><Relationship Id="rId600" Type="http://schemas.openxmlformats.org/officeDocument/2006/relationships/slideLayout" Target="../slideLayouts/slideLayout1562.xml"/><Relationship Id="rId684" Type="http://schemas.openxmlformats.org/officeDocument/2006/relationships/slideLayout" Target="../slideLayouts/slideLayout1646.xml"/><Relationship Id="rId337" Type="http://schemas.openxmlformats.org/officeDocument/2006/relationships/slideLayout" Target="../slideLayouts/slideLayout1299.xml"/></Relationships>
</file>

<file path=ppt/slideMasters/_rels/slideMaster4.xml.rels><?xml version="1.0" encoding="UTF-8" standalone="yes"?>
<Relationships xmlns="http://schemas.openxmlformats.org/package/2006/relationships"><Relationship Id="rId117" Type="http://schemas.openxmlformats.org/officeDocument/2006/relationships/slideLayout" Target="../slideLayouts/slideLayout1936.xml"/><Relationship Id="rId671" Type="http://schemas.openxmlformats.org/officeDocument/2006/relationships/slideLayout" Target="../slideLayouts/slideLayout2490.xml"/><Relationship Id="rId769" Type="http://schemas.openxmlformats.org/officeDocument/2006/relationships/slideLayout" Target="../slideLayouts/slideLayout2588.xml"/><Relationship Id="rId21" Type="http://schemas.openxmlformats.org/officeDocument/2006/relationships/slideLayout" Target="../slideLayouts/slideLayout1840.xml"/><Relationship Id="rId324" Type="http://schemas.openxmlformats.org/officeDocument/2006/relationships/slideLayout" Target="../slideLayouts/slideLayout2143.xml"/><Relationship Id="rId531" Type="http://schemas.openxmlformats.org/officeDocument/2006/relationships/slideLayout" Target="../slideLayouts/slideLayout2350.xml"/><Relationship Id="rId629" Type="http://schemas.openxmlformats.org/officeDocument/2006/relationships/slideLayout" Target="../slideLayouts/slideLayout2448.xml"/><Relationship Id="rId170" Type="http://schemas.openxmlformats.org/officeDocument/2006/relationships/slideLayout" Target="../slideLayouts/slideLayout1989.xml"/><Relationship Id="rId268" Type="http://schemas.openxmlformats.org/officeDocument/2006/relationships/slideLayout" Target="../slideLayouts/slideLayout2087.xml"/><Relationship Id="rId475" Type="http://schemas.openxmlformats.org/officeDocument/2006/relationships/slideLayout" Target="../slideLayouts/slideLayout2294.xml"/><Relationship Id="rId682" Type="http://schemas.openxmlformats.org/officeDocument/2006/relationships/slideLayout" Target="../slideLayouts/slideLayout2501.xml"/><Relationship Id="rId32" Type="http://schemas.openxmlformats.org/officeDocument/2006/relationships/slideLayout" Target="../slideLayouts/slideLayout1851.xml"/><Relationship Id="rId128" Type="http://schemas.openxmlformats.org/officeDocument/2006/relationships/slideLayout" Target="../slideLayouts/slideLayout1947.xml"/><Relationship Id="rId335" Type="http://schemas.openxmlformats.org/officeDocument/2006/relationships/slideLayout" Target="../slideLayouts/slideLayout2154.xml"/><Relationship Id="rId542" Type="http://schemas.openxmlformats.org/officeDocument/2006/relationships/slideLayout" Target="../slideLayouts/slideLayout2361.xml"/><Relationship Id="rId181" Type="http://schemas.openxmlformats.org/officeDocument/2006/relationships/slideLayout" Target="../slideLayouts/slideLayout2000.xml"/><Relationship Id="rId402" Type="http://schemas.openxmlformats.org/officeDocument/2006/relationships/slideLayout" Target="../slideLayouts/slideLayout2221.xml"/><Relationship Id="rId279" Type="http://schemas.openxmlformats.org/officeDocument/2006/relationships/slideLayout" Target="../slideLayouts/slideLayout2098.xml"/><Relationship Id="rId486" Type="http://schemas.openxmlformats.org/officeDocument/2006/relationships/slideLayout" Target="../slideLayouts/slideLayout2305.xml"/><Relationship Id="rId693" Type="http://schemas.openxmlformats.org/officeDocument/2006/relationships/slideLayout" Target="../slideLayouts/slideLayout2512.xml"/><Relationship Id="rId707" Type="http://schemas.openxmlformats.org/officeDocument/2006/relationships/slideLayout" Target="../slideLayouts/slideLayout2526.xml"/><Relationship Id="rId43" Type="http://schemas.openxmlformats.org/officeDocument/2006/relationships/slideLayout" Target="../slideLayouts/slideLayout1862.xml"/><Relationship Id="rId139" Type="http://schemas.openxmlformats.org/officeDocument/2006/relationships/slideLayout" Target="../slideLayouts/slideLayout1958.xml"/><Relationship Id="rId346" Type="http://schemas.openxmlformats.org/officeDocument/2006/relationships/slideLayout" Target="../slideLayouts/slideLayout2165.xml"/><Relationship Id="rId553" Type="http://schemas.openxmlformats.org/officeDocument/2006/relationships/slideLayout" Target="../slideLayouts/slideLayout2372.xml"/><Relationship Id="rId760" Type="http://schemas.openxmlformats.org/officeDocument/2006/relationships/slideLayout" Target="../slideLayouts/slideLayout2579.xml"/><Relationship Id="rId192" Type="http://schemas.openxmlformats.org/officeDocument/2006/relationships/slideLayout" Target="../slideLayouts/slideLayout2011.xml"/><Relationship Id="rId206" Type="http://schemas.openxmlformats.org/officeDocument/2006/relationships/slideLayout" Target="../slideLayouts/slideLayout2025.xml"/><Relationship Id="rId413" Type="http://schemas.openxmlformats.org/officeDocument/2006/relationships/slideLayout" Target="../slideLayouts/slideLayout2232.xml"/><Relationship Id="rId497" Type="http://schemas.openxmlformats.org/officeDocument/2006/relationships/slideLayout" Target="../slideLayouts/slideLayout2316.xml"/><Relationship Id="rId620" Type="http://schemas.openxmlformats.org/officeDocument/2006/relationships/slideLayout" Target="../slideLayouts/slideLayout2439.xml"/><Relationship Id="rId718" Type="http://schemas.openxmlformats.org/officeDocument/2006/relationships/slideLayout" Target="../slideLayouts/slideLayout2537.xml"/><Relationship Id="rId357" Type="http://schemas.openxmlformats.org/officeDocument/2006/relationships/slideLayout" Target="../slideLayouts/slideLayout2176.xml"/><Relationship Id="rId54" Type="http://schemas.openxmlformats.org/officeDocument/2006/relationships/slideLayout" Target="../slideLayouts/slideLayout1873.xml"/><Relationship Id="rId96" Type="http://schemas.openxmlformats.org/officeDocument/2006/relationships/slideLayout" Target="../slideLayouts/slideLayout1915.xml"/><Relationship Id="rId161" Type="http://schemas.openxmlformats.org/officeDocument/2006/relationships/slideLayout" Target="../slideLayouts/slideLayout1980.xml"/><Relationship Id="rId217" Type="http://schemas.openxmlformats.org/officeDocument/2006/relationships/slideLayout" Target="../slideLayouts/slideLayout2036.xml"/><Relationship Id="rId399" Type="http://schemas.openxmlformats.org/officeDocument/2006/relationships/slideLayout" Target="../slideLayouts/slideLayout2218.xml"/><Relationship Id="rId564" Type="http://schemas.openxmlformats.org/officeDocument/2006/relationships/slideLayout" Target="../slideLayouts/slideLayout2383.xml"/><Relationship Id="rId771" Type="http://schemas.openxmlformats.org/officeDocument/2006/relationships/slideLayout" Target="../slideLayouts/slideLayout2590.xml"/><Relationship Id="rId827" Type="http://schemas.openxmlformats.org/officeDocument/2006/relationships/slideLayout" Target="../slideLayouts/slideLayout2646.xml"/><Relationship Id="rId259" Type="http://schemas.openxmlformats.org/officeDocument/2006/relationships/slideLayout" Target="../slideLayouts/slideLayout2078.xml"/><Relationship Id="rId424" Type="http://schemas.openxmlformats.org/officeDocument/2006/relationships/slideLayout" Target="../slideLayouts/slideLayout2243.xml"/><Relationship Id="rId466" Type="http://schemas.openxmlformats.org/officeDocument/2006/relationships/slideLayout" Target="../slideLayouts/slideLayout2285.xml"/><Relationship Id="rId631" Type="http://schemas.openxmlformats.org/officeDocument/2006/relationships/slideLayout" Target="../slideLayouts/slideLayout2450.xml"/><Relationship Id="rId673" Type="http://schemas.openxmlformats.org/officeDocument/2006/relationships/slideLayout" Target="../slideLayouts/slideLayout2492.xml"/><Relationship Id="rId729" Type="http://schemas.openxmlformats.org/officeDocument/2006/relationships/slideLayout" Target="../slideLayouts/slideLayout2548.xml"/><Relationship Id="rId23" Type="http://schemas.openxmlformats.org/officeDocument/2006/relationships/slideLayout" Target="../slideLayouts/slideLayout1842.xml"/><Relationship Id="rId119" Type="http://schemas.openxmlformats.org/officeDocument/2006/relationships/slideLayout" Target="../slideLayouts/slideLayout1938.xml"/><Relationship Id="rId270" Type="http://schemas.openxmlformats.org/officeDocument/2006/relationships/slideLayout" Target="../slideLayouts/slideLayout2089.xml"/><Relationship Id="rId326" Type="http://schemas.openxmlformats.org/officeDocument/2006/relationships/slideLayout" Target="../slideLayouts/slideLayout2145.xml"/><Relationship Id="rId533" Type="http://schemas.openxmlformats.org/officeDocument/2006/relationships/slideLayout" Target="../slideLayouts/slideLayout2352.xml"/><Relationship Id="rId65" Type="http://schemas.openxmlformats.org/officeDocument/2006/relationships/slideLayout" Target="../slideLayouts/slideLayout1884.xml"/><Relationship Id="rId130" Type="http://schemas.openxmlformats.org/officeDocument/2006/relationships/slideLayout" Target="../slideLayouts/slideLayout1949.xml"/><Relationship Id="rId368" Type="http://schemas.openxmlformats.org/officeDocument/2006/relationships/slideLayout" Target="../slideLayouts/slideLayout2187.xml"/><Relationship Id="rId575" Type="http://schemas.openxmlformats.org/officeDocument/2006/relationships/slideLayout" Target="../slideLayouts/slideLayout2394.xml"/><Relationship Id="rId740" Type="http://schemas.openxmlformats.org/officeDocument/2006/relationships/slideLayout" Target="../slideLayouts/slideLayout2559.xml"/><Relationship Id="rId782" Type="http://schemas.openxmlformats.org/officeDocument/2006/relationships/slideLayout" Target="../slideLayouts/slideLayout2601.xml"/><Relationship Id="rId172" Type="http://schemas.openxmlformats.org/officeDocument/2006/relationships/slideLayout" Target="../slideLayouts/slideLayout1991.xml"/><Relationship Id="rId228" Type="http://schemas.openxmlformats.org/officeDocument/2006/relationships/slideLayout" Target="../slideLayouts/slideLayout2047.xml"/><Relationship Id="rId435" Type="http://schemas.openxmlformats.org/officeDocument/2006/relationships/slideLayout" Target="../slideLayouts/slideLayout2254.xml"/><Relationship Id="rId477" Type="http://schemas.openxmlformats.org/officeDocument/2006/relationships/slideLayout" Target="../slideLayouts/slideLayout2296.xml"/><Relationship Id="rId600" Type="http://schemas.openxmlformats.org/officeDocument/2006/relationships/slideLayout" Target="../slideLayouts/slideLayout2419.xml"/><Relationship Id="rId642" Type="http://schemas.openxmlformats.org/officeDocument/2006/relationships/slideLayout" Target="../slideLayouts/slideLayout2461.xml"/><Relationship Id="rId684" Type="http://schemas.openxmlformats.org/officeDocument/2006/relationships/slideLayout" Target="../slideLayouts/slideLayout2503.xml"/><Relationship Id="rId281" Type="http://schemas.openxmlformats.org/officeDocument/2006/relationships/slideLayout" Target="../slideLayouts/slideLayout2100.xml"/><Relationship Id="rId337" Type="http://schemas.openxmlformats.org/officeDocument/2006/relationships/slideLayout" Target="../slideLayouts/slideLayout2156.xml"/><Relationship Id="rId502" Type="http://schemas.openxmlformats.org/officeDocument/2006/relationships/slideLayout" Target="../slideLayouts/slideLayout2321.xml"/><Relationship Id="rId34" Type="http://schemas.openxmlformats.org/officeDocument/2006/relationships/slideLayout" Target="../slideLayouts/slideLayout1853.xml"/><Relationship Id="rId76" Type="http://schemas.openxmlformats.org/officeDocument/2006/relationships/slideLayout" Target="../slideLayouts/slideLayout1895.xml"/><Relationship Id="rId141" Type="http://schemas.openxmlformats.org/officeDocument/2006/relationships/slideLayout" Target="../slideLayouts/slideLayout1960.xml"/><Relationship Id="rId379" Type="http://schemas.openxmlformats.org/officeDocument/2006/relationships/slideLayout" Target="../slideLayouts/slideLayout2198.xml"/><Relationship Id="rId544" Type="http://schemas.openxmlformats.org/officeDocument/2006/relationships/slideLayout" Target="../slideLayouts/slideLayout2363.xml"/><Relationship Id="rId586" Type="http://schemas.openxmlformats.org/officeDocument/2006/relationships/slideLayout" Target="../slideLayouts/slideLayout2405.xml"/><Relationship Id="rId751" Type="http://schemas.openxmlformats.org/officeDocument/2006/relationships/slideLayout" Target="../slideLayouts/slideLayout2570.xml"/><Relationship Id="rId793" Type="http://schemas.openxmlformats.org/officeDocument/2006/relationships/slideLayout" Target="../slideLayouts/slideLayout2612.xml"/><Relationship Id="rId807" Type="http://schemas.openxmlformats.org/officeDocument/2006/relationships/slideLayout" Target="../slideLayouts/slideLayout2626.xml"/><Relationship Id="rId7" Type="http://schemas.openxmlformats.org/officeDocument/2006/relationships/slideLayout" Target="../slideLayouts/slideLayout1826.xml"/><Relationship Id="rId183" Type="http://schemas.openxmlformats.org/officeDocument/2006/relationships/slideLayout" Target="../slideLayouts/slideLayout2002.xml"/><Relationship Id="rId239" Type="http://schemas.openxmlformats.org/officeDocument/2006/relationships/slideLayout" Target="../slideLayouts/slideLayout2058.xml"/><Relationship Id="rId390" Type="http://schemas.openxmlformats.org/officeDocument/2006/relationships/slideLayout" Target="../slideLayouts/slideLayout2209.xml"/><Relationship Id="rId404" Type="http://schemas.openxmlformats.org/officeDocument/2006/relationships/slideLayout" Target="../slideLayouts/slideLayout2223.xml"/><Relationship Id="rId446" Type="http://schemas.openxmlformats.org/officeDocument/2006/relationships/slideLayout" Target="../slideLayouts/slideLayout2265.xml"/><Relationship Id="rId611" Type="http://schemas.openxmlformats.org/officeDocument/2006/relationships/slideLayout" Target="../slideLayouts/slideLayout2430.xml"/><Relationship Id="rId653" Type="http://schemas.openxmlformats.org/officeDocument/2006/relationships/slideLayout" Target="../slideLayouts/slideLayout2472.xml"/><Relationship Id="rId250" Type="http://schemas.openxmlformats.org/officeDocument/2006/relationships/slideLayout" Target="../slideLayouts/slideLayout2069.xml"/><Relationship Id="rId292" Type="http://schemas.openxmlformats.org/officeDocument/2006/relationships/slideLayout" Target="../slideLayouts/slideLayout2111.xml"/><Relationship Id="rId306" Type="http://schemas.openxmlformats.org/officeDocument/2006/relationships/slideLayout" Target="../slideLayouts/slideLayout2125.xml"/><Relationship Id="rId488" Type="http://schemas.openxmlformats.org/officeDocument/2006/relationships/slideLayout" Target="../slideLayouts/slideLayout2307.xml"/><Relationship Id="rId695" Type="http://schemas.openxmlformats.org/officeDocument/2006/relationships/slideLayout" Target="../slideLayouts/slideLayout2514.xml"/><Relationship Id="rId709" Type="http://schemas.openxmlformats.org/officeDocument/2006/relationships/slideLayout" Target="../slideLayouts/slideLayout2528.xml"/><Relationship Id="rId45" Type="http://schemas.openxmlformats.org/officeDocument/2006/relationships/slideLayout" Target="../slideLayouts/slideLayout1864.xml"/><Relationship Id="rId87" Type="http://schemas.openxmlformats.org/officeDocument/2006/relationships/slideLayout" Target="../slideLayouts/slideLayout1906.xml"/><Relationship Id="rId110" Type="http://schemas.openxmlformats.org/officeDocument/2006/relationships/slideLayout" Target="../slideLayouts/slideLayout1929.xml"/><Relationship Id="rId348" Type="http://schemas.openxmlformats.org/officeDocument/2006/relationships/slideLayout" Target="../slideLayouts/slideLayout2167.xml"/><Relationship Id="rId513" Type="http://schemas.openxmlformats.org/officeDocument/2006/relationships/slideLayout" Target="../slideLayouts/slideLayout2332.xml"/><Relationship Id="rId555" Type="http://schemas.openxmlformats.org/officeDocument/2006/relationships/slideLayout" Target="../slideLayouts/slideLayout2374.xml"/><Relationship Id="rId597" Type="http://schemas.openxmlformats.org/officeDocument/2006/relationships/slideLayout" Target="../slideLayouts/slideLayout2416.xml"/><Relationship Id="rId720" Type="http://schemas.openxmlformats.org/officeDocument/2006/relationships/slideLayout" Target="../slideLayouts/slideLayout2539.xml"/><Relationship Id="rId762" Type="http://schemas.openxmlformats.org/officeDocument/2006/relationships/slideLayout" Target="../slideLayouts/slideLayout2581.xml"/><Relationship Id="rId818" Type="http://schemas.openxmlformats.org/officeDocument/2006/relationships/slideLayout" Target="../slideLayouts/slideLayout2637.xml"/><Relationship Id="rId152" Type="http://schemas.openxmlformats.org/officeDocument/2006/relationships/slideLayout" Target="../slideLayouts/slideLayout1971.xml"/><Relationship Id="rId194" Type="http://schemas.openxmlformats.org/officeDocument/2006/relationships/slideLayout" Target="../slideLayouts/slideLayout2013.xml"/><Relationship Id="rId208" Type="http://schemas.openxmlformats.org/officeDocument/2006/relationships/slideLayout" Target="../slideLayouts/slideLayout2027.xml"/><Relationship Id="rId415" Type="http://schemas.openxmlformats.org/officeDocument/2006/relationships/slideLayout" Target="../slideLayouts/slideLayout2234.xml"/><Relationship Id="rId457" Type="http://schemas.openxmlformats.org/officeDocument/2006/relationships/slideLayout" Target="../slideLayouts/slideLayout2276.xml"/><Relationship Id="rId622" Type="http://schemas.openxmlformats.org/officeDocument/2006/relationships/slideLayout" Target="../slideLayouts/slideLayout2441.xml"/><Relationship Id="rId261" Type="http://schemas.openxmlformats.org/officeDocument/2006/relationships/slideLayout" Target="../slideLayouts/slideLayout2080.xml"/><Relationship Id="rId499" Type="http://schemas.openxmlformats.org/officeDocument/2006/relationships/slideLayout" Target="../slideLayouts/slideLayout2318.xml"/><Relationship Id="rId664" Type="http://schemas.openxmlformats.org/officeDocument/2006/relationships/slideLayout" Target="../slideLayouts/slideLayout2483.xml"/><Relationship Id="rId14" Type="http://schemas.openxmlformats.org/officeDocument/2006/relationships/slideLayout" Target="../slideLayouts/slideLayout1833.xml"/><Relationship Id="rId56" Type="http://schemas.openxmlformats.org/officeDocument/2006/relationships/slideLayout" Target="../slideLayouts/slideLayout1875.xml"/><Relationship Id="rId317" Type="http://schemas.openxmlformats.org/officeDocument/2006/relationships/slideLayout" Target="../slideLayouts/slideLayout2136.xml"/><Relationship Id="rId359" Type="http://schemas.openxmlformats.org/officeDocument/2006/relationships/slideLayout" Target="../slideLayouts/slideLayout2178.xml"/><Relationship Id="rId524" Type="http://schemas.openxmlformats.org/officeDocument/2006/relationships/slideLayout" Target="../slideLayouts/slideLayout2343.xml"/><Relationship Id="rId566" Type="http://schemas.openxmlformats.org/officeDocument/2006/relationships/slideLayout" Target="../slideLayouts/slideLayout2385.xml"/><Relationship Id="rId731" Type="http://schemas.openxmlformats.org/officeDocument/2006/relationships/slideLayout" Target="../slideLayouts/slideLayout2550.xml"/><Relationship Id="rId773" Type="http://schemas.openxmlformats.org/officeDocument/2006/relationships/slideLayout" Target="../slideLayouts/slideLayout2592.xml"/><Relationship Id="rId98" Type="http://schemas.openxmlformats.org/officeDocument/2006/relationships/slideLayout" Target="../slideLayouts/slideLayout1917.xml"/><Relationship Id="rId121" Type="http://schemas.openxmlformats.org/officeDocument/2006/relationships/slideLayout" Target="../slideLayouts/slideLayout1940.xml"/><Relationship Id="rId163" Type="http://schemas.openxmlformats.org/officeDocument/2006/relationships/slideLayout" Target="../slideLayouts/slideLayout1982.xml"/><Relationship Id="rId219" Type="http://schemas.openxmlformats.org/officeDocument/2006/relationships/slideLayout" Target="../slideLayouts/slideLayout2038.xml"/><Relationship Id="rId370" Type="http://schemas.openxmlformats.org/officeDocument/2006/relationships/slideLayout" Target="../slideLayouts/slideLayout2189.xml"/><Relationship Id="rId426" Type="http://schemas.openxmlformats.org/officeDocument/2006/relationships/slideLayout" Target="../slideLayouts/slideLayout2245.xml"/><Relationship Id="rId633" Type="http://schemas.openxmlformats.org/officeDocument/2006/relationships/slideLayout" Target="../slideLayouts/slideLayout2452.xml"/><Relationship Id="rId829" Type="http://schemas.openxmlformats.org/officeDocument/2006/relationships/theme" Target="../theme/theme4.xml"/><Relationship Id="rId230" Type="http://schemas.openxmlformats.org/officeDocument/2006/relationships/slideLayout" Target="../slideLayouts/slideLayout2049.xml"/><Relationship Id="rId468" Type="http://schemas.openxmlformats.org/officeDocument/2006/relationships/slideLayout" Target="../slideLayouts/slideLayout2287.xml"/><Relationship Id="rId675" Type="http://schemas.openxmlformats.org/officeDocument/2006/relationships/slideLayout" Target="../slideLayouts/slideLayout2494.xml"/><Relationship Id="rId25" Type="http://schemas.openxmlformats.org/officeDocument/2006/relationships/slideLayout" Target="../slideLayouts/slideLayout1844.xml"/><Relationship Id="rId67" Type="http://schemas.openxmlformats.org/officeDocument/2006/relationships/slideLayout" Target="../slideLayouts/slideLayout1886.xml"/><Relationship Id="rId272" Type="http://schemas.openxmlformats.org/officeDocument/2006/relationships/slideLayout" Target="../slideLayouts/slideLayout2091.xml"/><Relationship Id="rId328" Type="http://schemas.openxmlformats.org/officeDocument/2006/relationships/slideLayout" Target="../slideLayouts/slideLayout2147.xml"/><Relationship Id="rId535" Type="http://schemas.openxmlformats.org/officeDocument/2006/relationships/slideLayout" Target="../slideLayouts/slideLayout2354.xml"/><Relationship Id="rId577" Type="http://schemas.openxmlformats.org/officeDocument/2006/relationships/slideLayout" Target="../slideLayouts/slideLayout2396.xml"/><Relationship Id="rId700" Type="http://schemas.openxmlformats.org/officeDocument/2006/relationships/slideLayout" Target="../slideLayouts/slideLayout2519.xml"/><Relationship Id="rId742" Type="http://schemas.openxmlformats.org/officeDocument/2006/relationships/slideLayout" Target="../slideLayouts/slideLayout2561.xml"/><Relationship Id="rId132" Type="http://schemas.openxmlformats.org/officeDocument/2006/relationships/slideLayout" Target="../slideLayouts/slideLayout1951.xml"/><Relationship Id="rId174" Type="http://schemas.openxmlformats.org/officeDocument/2006/relationships/slideLayout" Target="../slideLayouts/slideLayout1993.xml"/><Relationship Id="rId381" Type="http://schemas.openxmlformats.org/officeDocument/2006/relationships/slideLayout" Target="../slideLayouts/slideLayout2200.xml"/><Relationship Id="rId602" Type="http://schemas.openxmlformats.org/officeDocument/2006/relationships/slideLayout" Target="../slideLayouts/slideLayout2421.xml"/><Relationship Id="rId784" Type="http://schemas.openxmlformats.org/officeDocument/2006/relationships/slideLayout" Target="../slideLayouts/slideLayout2603.xml"/><Relationship Id="rId241" Type="http://schemas.openxmlformats.org/officeDocument/2006/relationships/slideLayout" Target="../slideLayouts/slideLayout2060.xml"/><Relationship Id="rId437" Type="http://schemas.openxmlformats.org/officeDocument/2006/relationships/slideLayout" Target="../slideLayouts/slideLayout2256.xml"/><Relationship Id="rId479" Type="http://schemas.openxmlformats.org/officeDocument/2006/relationships/slideLayout" Target="../slideLayouts/slideLayout2298.xml"/><Relationship Id="rId644" Type="http://schemas.openxmlformats.org/officeDocument/2006/relationships/slideLayout" Target="../slideLayouts/slideLayout2463.xml"/><Relationship Id="rId686" Type="http://schemas.openxmlformats.org/officeDocument/2006/relationships/slideLayout" Target="../slideLayouts/slideLayout2505.xml"/><Relationship Id="rId36" Type="http://schemas.openxmlformats.org/officeDocument/2006/relationships/slideLayout" Target="../slideLayouts/slideLayout1855.xml"/><Relationship Id="rId283" Type="http://schemas.openxmlformats.org/officeDocument/2006/relationships/slideLayout" Target="../slideLayouts/slideLayout2102.xml"/><Relationship Id="rId339" Type="http://schemas.openxmlformats.org/officeDocument/2006/relationships/slideLayout" Target="../slideLayouts/slideLayout2158.xml"/><Relationship Id="rId490" Type="http://schemas.openxmlformats.org/officeDocument/2006/relationships/slideLayout" Target="../slideLayouts/slideLayout2309.xml"/><Relationship Id="rId504" Type="http://schemas.openxmlformats.org/officeDocument/2006/relationships/slideLayout" Target="../slideLayouts/slideLayout2323.xml"/><Relationship Id="rId546" Type="http://schemas.openxmlformats.org/officeDocument/2006/relationships/slideLayout" Target="../slideLayouts/slideLayout2365.xml"/><Relationship Id="rId711" Type="http://schemas.openxmlformats.org/officeDocument/2006/relationships/slideLayout" Target="../slideLayouts/slideLayout2530.xml"/><Relationship Id="rId753" Type="http://schemas.openxmlformats.org/officeDocument/2006/relationships/slideLayout" Target="../slideLayouts/slideLayout2572.xml"/><Relationship Id="rId78" Type="http://schemas.openxmlformats.org/officeDocument/2006/relationships/slideLayout" Target="../slideLayouts/slideLayout1897.xml"/><Relationship Id="rId101" Type="http://schemas.openxmlformats.org/officeDocument/2006/relationships/slideLayout" Target="../slideLayouts/slideLayout1920.xml"/><Relationship Id="rId143" Type="http://schemas.openxmlformats.org/officeDocument/2006/relationships/slideLayout" Target="../slideLayouts/slideLayout1962.xml"/><Relationship Id="rId185" Type="http://schemas.openxmlformats.org/officeDocument/2006/relationships/slideLayout" Target="../slideLayouts/slideLayout2004.xml"/><Relationship Id="rId350" Type="http://schemas.openxmlformats.org/officeDocument/2006/relationships/slideLayout" Target="../slideLayouts/slideLayout2169.xml"/><Relationship Id="rId406" Type="http://schemas.openxmlformats.org/officeDocument/2006/relationships/slideLayout" Target="../slideLayouts/slideLayout2225.xml"/><Relationship Id="rId588" Type="http://schemas.openxmlformats.org/officeDocument/2006/relationships/slideLayout" Target="../slideLayouts/slideLayout2407.xml"/><Relationship Id="rId795" Type="http://schemas.openxmlformats.org/officeDocument/2006/relationships/slideLayout" Target="../slideLayouts/slideLayout2614.xml"/><Relationship Id="rId809" Type="http://schemas.openxmlformats.org/officeDocument/2006/relationships/slideLayout" Target="../slideLayouts/slideLayout2628.xml"/><Relationship Id="rId9" Type="http://schemas.openxmlformats.org/officeDocument/2006/relationships/slideLayout" Target="../slideLayouts/slideLayout1828.xml"/><Relationship Id="rId210" Type="http://schemas.openxmlformats.org/officeDocument/2006/relationships/slideLayout" Target="../slideLayouts/slideLayout2029.xml"/><Relationship Id="rId392" Type="http://schemas.openxmlformats.org/officeDocument/2006/relationships/slideLayout" Target="../slideLayouts/slideLayout2211.xml"/><Relationship Id="rId448" Type="http://schemas.openxmlformats.org/officeDocument/2006/relationships/slideLayout" Target="../slideLayouts/slideLayout2267.xml"/><Relationship Id="rId613" Type="http://schemas.openxmlformats.org/officeDocument/2006/relationships/slideLayout" Target="../slideLayouts/slideLayout2432.xml"/><Relationship Id="rId655" Type="http://schemas.openxmlformats.org/officeDocument/2006/relationships/slideLayout" Target="../slideLayouts/slideLayout2474.xml"/><Relationship Id="rId697" Type="http://schemas.openxmlformats.org/officeDocument/2006/relationships/slideLayout" Target="../slideLayouts/slideLayout2516.xml"/><Relationship Id="rId820" Type="http://schemas.openxmlformats.org/officeDocument/2006/relationships/slideLayout" Target="../slideLayouts/slideLayout2639.xml"/><Relationship Id="rId252" Type="http://schemas.openxmlformats.org/officeDocument/2006/relationships/slideLayout" Target="../slideLayouts/slideLayout2071.xml"/><Relationship Id="rId294" Type="http://schemas.openxmlformats.org/officeDocument/2006/relationships/slideLayout" Target="../slideLayouts/slideLayout2113.xml"/><Relationship Id="rId308" Type="http://schemas.openxmlformats.org/officeDocument/2006/relationships/slideLayout" Target="../slideLayouts/slideLayout2127.xml"/><Relationship Id="rId515" Type="http://schemas.openxmlformats.org/officeDocument/2006/relationships/slideLayout" Target="../slideLayouts/slideLayout2334.xml"/><Relationship Id="rId722" Type="http://schemas.openxmlformats.org/officeDocument/2006/relationships/slideLayout" Target="../slideLayouts/slideLayout2541.xml"/><Relationship Id="rId47" Type="http://schemas.openxmlformats.org/officeDocument/2006/relationships/slideLayout" Target="../slideLayouts/slideLayout1866.xml"/><Relationship Id="rId89" Type="http://schemas.openxmlformats.org/officeDocument/2006/relationships/slideLayout" Target="../slideLayouts/slideLayout1908.xml"/><Relationship Id="rId112" Type="http://schemas.openxmlformats.org/officeDocument/2006/relationships/slideLayout" Target="../slideLayouts/slideLayout1931.xml"/><Relationship Id="rId154" Type="http://schemas.openxmlformats.org/officeDocument/2006/relationships/slideLayout" Target="../slideLayouts/slideLayout1973.xml"/><Relationship Id="rId361" Type="http://schemas.openxmlformats.org/officeDocument/2006/relationships/slideLayout" Target="../slideLayouts/slideLayout2180.xml"/><Relationship Id="rId557" Type="http://schemas.openxmlformats.org/officeDocument/2006/relationships/slideLayout" Target="../slideLayouts/slideLayout2376.xml"/><Relationship Id="rId599" Type="http://schemas.openxmlformats.org/officeDocument/2006/relationships/slideLayout" Target="../slideLayouts/slideLayout2418.xml"/><Relationship Id="rId764" Type="http://schemas.openxmlformats.org/officeDocument/2006/relationships/slideLayout" Target="../slideLayouts/slideLayout2583.xml"/><Relationship Id="rId196" Type="http://schemas.openxmlformats.org/officeDocument/2006/relationships/slideLayout" Target="../slideLayouts/slideLayout2015.xml"/><Relationship Id="rId417" Type="http://schemas.openxmlformats.org/officeDocument/2006/relationships/slideLayout" Target="../slideLayouts/slideLayout2236.xml"/><Relationship Id="rId459" Type="http://schemas.openxmlformats.org/officeDocument/2006/relationships/slideLayout" Target="../slideLayouts/slideLayout2278.xml"/><Relationship Id="rId624" Type="http://schemas.openxmlformats.org/officeDocument/2006/relationships/slideLayout" Target="../slideLayouts/slideLayout2443.xml"/><Relationship Id="rId666" Type="http://schemas.openxmlformats.org/officeDocument/2006/relationships/slideLayout" Target="../slideLayouts/slideLayout2485.xml"/><Relationship Id="rId16" Type="http://schemas.openxmlformats.org/officeDocument/2006/relationships/slideLayout" Target="../slideLayouts/slideLayout1835.xml"/><Relationship Id="rId221" Type="http://schemas.openxmlformats.org/officeDocument/2006/relationships/slideLayout" Target="../slideLayouts/slideLayout2040.xml"/><Relationship Id="rId263" Type="http://schemas.openxmlformats.org/officeDocument/2006/relationships/slideLayout" Target="../slideLayouts/slideLayout2082.xml"/><Relationship Id="rId319" Type="http://schemas.openxmlformats.org/officeDocument/2006/relationships/slideLayout" Target="../slideLayouts/slideLayout2138.xml"/><Relationship Id="rId470" Type="http://schemas.openxmlformats.org/officeDocument/2006/relationships/slideLayout" Target="../slideLayouts/slideLayout2289.xml"/><Relationship Id="rId526" Type="http://schemas.openxmlformats.org/officeDocument/2006/relationships/slideLayout" Target="../slideLayouts/slideLayout2345.xml"/><Relationship Id="rId58" Type="http://schemas.openxmlformats.org/officeDocument/2006/relationships/slideLayout" Target="../slideLayouts/slideLayout1877.xml"/><Relationship Id="rId123" Type="http://schemas.openxmlformats.org/officeDocument/2006/relationships/slideLayout" Target="../slideLayouts/slideLayout1942.xml"/><Relationship Id="rId330" Type="http://schemas.openxmlformats.org/officeDocument/2006/relationships/slideLayout" Target="../slideLayouts/slideLayout2149.xml"/><Relationship Id="rId568" Type="http://schemas.openxmlformats.org/officeDocument/2006/relationships/slideLayout" Target="../slideLayouts/slideLayout2387.xml"/><Relationship Id="rId733" Type="http://schemas.openxmlformats.org/officeDocument/2006/relationships/slideLayout" Target="../slideLayouts/slideLayout2552.xml"/><Relationship Id="rId775" Type="http://schemas.openxmlformats.org/officeDocument/2006/relationships/slideLayout" Target="../slideLayouts/slideLayout2594.xml"/><Relationship Id="rId165" Type="http://schemas.openxmlformats.org/officeDocument/2006/relationships/slideLayout" Target="../slideLayouts/slideLayout1984.xml"/><Relationship Id="rId372" Type="http://schemas.openxmlformats.org/officeDocument/2006/relationships/slideLayout" Target="../slideLayouts/slideLayout2191.xml"/><Relationship Id="rId428" Type="http://schemas.openxmlformats.org/officeDocument/2006/relationships/slideLayout" Target="../slideLayouts/slideLayout2247.xml"/><Relationship Id="rId635" Type="http://schemas.openxmlformats.org/officeDocument/2006/relationships/slideLayout" Target="../slideLayouts/slideLayout2454.xml"/><Relationship Id="rId677" Type="http://schemas.openxmlformats.org/officeDocument/2006/relationships/slideLayout" Target="../slideLayouts/slideLayout2496.xml"/><Relationship Id="rId800" Type="http://schemas.openxmlformats.org/officeDocument/2006/relationships/slideLayout" Target="../slideLayouts/slideLayout2619.xml"/><Relationship Id="rId232" Type="http://schemas.openxmlformats.org/officeDocument/2006/relationships/slideLayout" Target="../slideLayouts/slideLayout2051.xml"/><Relationship Id="rId274" Type="http://schemas.openxmlformats.org/officeDocument/2006/relationships/slideLayout" Target="../slideLayouts/slideLayout2093.xml"/><Relationship Id="rId481" Type="http://schemas.openxmlformats.org/officeDocument/2006/relationships/slideLayout" Target="../slideLayouts/slideLayout2300.xml"/><Relationship Id="rId702" Type="http://schemas.openxmlformats.org/officeDocument/2006/relationships/slideLayout" Target="../slideLayouts/slideLayout2521.xml"/><Relationship Id="rId27" Type="http://schemas.openxmlformats.org/officeDocument/2006/relationships/slideLayout" Target="../slideLayouts/slideLayout1846.xml"/><Relationship Id="rId69" Type="http://schemas.openxmlformats.org/officeDocument/2006/relationships/slideLayout" Target="../slideLayouts/slideLayout1888.xml"/><Relationship Id="rId134" Type="http://schemas.openxmlformats.org/officeDocument/2006/relationships/slideLayout" Target="../slideLayouts/slideLayout1953.xml"/><Relationship Id="rId537" Type="http://schemas.openxmlformats.org/officeDocument/2006/relationships/slideLayout" Target="../slideLayouts/slideLayout2356.xml"/><Relationship Id="rId579" Type="http://schemas.openxmlformats.org/officeDocument/2006/relationships/slideLayout" Target="../slideLayouts/slideLayout2398.xml"/><Relationship Id="rId744" Type="http://schemas.openxmlformats.org/officeDocument/2006/relationships/slideLayout" Target="../slideLayouts/slideLayout2563.xml"/><Relationship Id="rId786" Type="http://schemas.openxmlformats.org/officeDocument/2006/relationships/slideLayout" Target="../slideLayouts/slideLayout2605.xml"/><Relationship Id="rId80" Type="http://schemas.openxmlformats.org/officeDocument/2006/relationships/slideLayout" Target="../slideLayouts/slideLayout1899.xml"/><Relationship Id="rId176" Type="http://schemas.openxmlformats.org/officeDocument/2006/relationships/slideLayout" Target="../slideLayouts/slideLayout1995.xml"/><Relationship Id="rId341" Type="http://schemas.openxmlformats.org/officeDocument/2006/relationships/slideLayout" Target="../slideLayouts/slideLayout2160.xml"/><Relationship Id="rId383" Type="http://schemas.openxmlformats.org/officeDocument/2006/relationships/slideLayout" Target="../slideLayouts/slideLayout2202.xml"/><Relationship Id="rId439" Type="http://schemas.openxmlformats.org/officeDocument/2006/relationships/slideLayout" Target="../slideLayouts/slideLayout2258.xml"/><Relationship Id="rId590" Type="http://schemas.openxmlformats.org/officeDocument/2006/relationships/slideLayout" Target="../slideLayouts/slideLayout2409.xml"/><Relationship Id="rId604" Type="http://schemas.openxmlformats.org/officeDocument/2006/relationships/slideLayout" Target="../slideLayouts/slideLayout2423.xml"/><Relationship Id="rId646" Type="http://schemas.openxmlformats.org/officeDocument/2006/relationships/slideLayout" Target="../slideLayouts/slideLayout2465.xml"/><Relationship Id="rId811" Type="http://schemas.openxmlformats.org/officeDocument/2006/relationships/slideLayout" Target="../slideLayouts/slideLayout2630.xml"/><Relationship Id="rId201" Type="http://schemas.openxmlformats.org/officeDocument/2006/relationships/slideLayout" Target="../slideLayouts/slideLayout2020.xml"/><Relationship Id="rId243" Type="http://schemas.openxmlformats.org/officeDocument/2006/relationships/slideLayout" Target="../slideLayouts/slideLayout2062.xml"/><Relationship Id="rId285" Type="http://schemas.openxmlformats.org/officeDocument/2006/relationships/slideLayout" Target="../slideLayouts/slideLayout2104.xml"/><Relationship Id="rId450" Type="http://schemas.openxmlformats.org/officeDocument/2006/relationships/slideLayout" Target="../slideLayouts/slideLayout2269.xml"/><Relationship Id="rId506" Type="http://schemas.openxmlformats.org/officeDocument/2006/relationships/slideLayout" Target="../slideLayouts/slideLayout2325.xml"/><Relationship Id="rId688" Type="http://schemas.openxmlformats.org/officeDocument/2006/relationships/slideLayout" Target="../slideLayouts/slideLayout2507.xml"/><Relationship Id="rId38" Type="http://schemas.openxmlformats.org/officeDocument/2006/relationships/slideLayout" Target="../slideLayouts/slideLayout1857.xml"/><Relationship Id="rId103" Type="http://schemas.openxmlformats.org/officeDocument/2006/relationships/slideLayout" Target="../slideLayouts/slideLayout1922.xml"/><Relationship Id="rId310" Type="http://schemas.openxmlformats.org/officeDocument/2006/relationships/slideLayout" Target="../slideLayouts/slideLayout2129.xml"/><Relationship Id="rId492" Type="http://schemas.openxmlformats.org/officeDocument/2006/relationships/slideLayout" Target="../slideLayouts/slideLayout2311.xml"/><Relationship Id="rId548" Type="http://schemas.openxmlformats.org/officeDocument/2006/relationships/slideLayout" Target="../slideLayouts/slideLayout2367.xml"/><Relationship Id="rId713" Type="http://schemas.openxmlformats.org/officeDocument/2006/relationships/slideLayout" Target="../slideLayouts/slideLayout2532.xml"/><Relationship Id="rId755" Type="http://schemas.openxmlformats.org/officeDocument/2006/relationships/slideLayout" Target="../slideLayouts/slideLayout2574.xml"/><Relationship Id="rId797" Type="http://schemas.openxmlformats.org/officeDocument/2006/relationships/slideLayout" Target="../slideLayouts/slideLayout2616.xml"/><Relationship Id="rId91" Type="http://schemas.openxmlformats.org/officeDocument/2006/relationships/slideLayout" Target="../slideLayouts/slideLayout1910.xml"/><Relationship Id="rId145" Type="http://schemas.openxmlformats.org/officeDocument/2006/relationships/slideLayout" Target="../slideLayouts/slideLayout1964.xml"/><Relationship Id="rId187" Type="http://schemas.openxmlformats.org/officeDocument/2006/relationships/slideLayout" Target="../slideLayouts/slideLayout2006.xml"/><Relationship Id="rId352" Type="http://schemas.openxmlformats.org/officeDocument/2006/relationships/slideLayout" Target="../slideLayouts/slideLayout2171.xml"/><Relationship Id="rId394" Type="http://schemas.openxmlformats.org/officeDocument/2006/relationships/slideLayout" Target="../slideLayouts/slideLayout2213.xml"/><Relationship Id="rId408" Type="http://schemas.openxmlformats.org/officeDocument/2006/relationships/slideLayout" Target="../slideLayouts/slideLayout2227.xml"/><Relationship Id="rId615" Type="http://schemas.openxmlformats.org/officeDocument/2006/relationships/slideLayout" Target="../slideLayouts/slideLayout2434.xml"/><Relationship Id="rId822" Type="http://schemas.openxmlformats.org/officeDocument/2006/relationships/slideLayout" Target="../slideLayouts/slideLayout2641.xml"/><Relationship Id="rId212" Type="http://schemas.openxmlformats.org/officeDocument/2006/relationships/slideLayout" Target="../slideLayouts/slideLayout2031.xml"/><Relationship Id="rId254" Type="http://schemas.openxmlformats.org/officeDocument/2006/relationships/slideLayout" Target="../slideLayouts/slideLayout2073.xml"/><Relationship Id="rId657" Type="http://schemas.openxmlformats.org/officeDocument/2006/relationships/slideLayout" Target="../slideLayouts/slideLayout2476.xml"/><Relationship Id="rId699" Type="http://schemas.openxmlformats.org/officeDocument/2006/relationships/slideLayout" Target="../slideLayouts/slideLayout2518.xml"/><Relationship Id="rId49" Type="http://schemas.openxmlformats.org/officeDocument/2006/relationships/slideLayout" Target="../slideLayouts/slideLayout1868.xml"/><Relationship Id="rId114" Type="http://schemas.openxmlformats.org/officeDocument/2006/relationships/slideLayout" Target="../slideLayouts/slideLayout1933.xml"/><Relationship Id="rId296" Type="http://schemas.openxmlformats.org/officeDocument/2006/relationships/slideLayout" Target="../slideLayouts/slideLayout2115.xml"/><Relationship Id="rId461" Type="http://schemas.openxmlformats.org/officeDocument/2006/relationships/slideLayout" Target="../slideLayouts/slideLayout2280.xml"/><Relationship Id="rId517" Type="http://schemas.openxmlformats.org/officeDocument/2006/relationships/slideLayout" Target="../slideLayouts/slideLayout2336.xml"/><Relationship Id="rId559" Type="http://schemas.openxmlformats.org/officeDocument/2006/relationships/slideLayout" Target="../slideLayouts/slideLayout2378.xml"/><Relationship Id="rId724" Type="http://schemas.openxmlformats.org/officeDocument/2006/relationships/slideLayout" Target="../slideLayouts/slideLayout2543.xml"/><Relationship Id="rId766" Type="http://schemas.openxmlformats.org/officeDocument/2006/relationships/slideLayout" Target="../slideLayouts/slideLayout2585.xml"/><Relationship Id="rId60" Type="http://schemas.openxmlformats.org/officeDocument/2006/relationships/slideLayout" Target="../slideLayouts/slideLayout1879.xml"/><Relationship Id="rId156" Type="http://schemas.openxmlformats.org/officeDocument/2006/relationships/slideLayout" Target="../slideLayouts/slideLayout1975.xml"/><Relationship Id="rId198" Type="http://schemas.openxmlformats.org/officeDocument/2006/relationships/slideLayout" Target="../slideLayouts/slideLayout2017.xml"/><Relationship Id="rId321" Type="http://schemas.openxmlformats.org/officeDocument/2006/relationships/slideLayout" Target="../slideLayouts/slideLayout2140.xml"/><Relationship Id="rId363" Type="http://schemas.openxmlformats.org/officeDocument/2006/relationships/slideLayout" Target="../slideLayouts/slideLayout2182.xml"/><Relationship Id="rId419" Type="http://schemas.openxmlformats.org/officeDocument/2006/relationships/slideLayout" Target="../slideLayouts/slideLayout2238.xml"/><Relationship Id="rId570" Type="http://schemas.openxmlformats.org/officeDocument/2006/relationships/slideLayout" Target="../slideLayouts/slideLayout2389.xml"/><Relationship Id="rId626" Type="http://schemas.openxmlformats.org/officeDocument/2006/relationships/slideLayout" Target="../slideLayouts/slideLayout2445.xml"/><Relationship Id="rId223" Type="http://schemas.openxmlformats.org/officeDocument/2006/relationships/slideLayout" Target="../slideLayouts/slideLayout2042.xml"/><Relationship Id="rId430" Type="http://schemas.openxmlformats.org/officeDocument/2006/relationships/slideLayout" Target="../slideLayouts/slideLayout2249.xml"/><Relationship Id="rId668" Type="http://schemas.openxmlformats.org/officeDocument/2006/relationships/slideLayout" Target="../slideLayouts/slideLayout2487.xml"/><Relationship Id="rId18" Type="http://schemas.openxmlformats.org/officeDocument/2006/relationships/slideLayout" Target="../slideLayouts/slideLayout1837.xml"/><Relationship Id="rId265" Type="http://schemas.openxmlformats.org/officeDocument/2006/relationships/slideLayout" Target="../slideLayouts/slideLayout2084.xml"/><Relationship Id="rId472" Type="http://schemas.openxmlformats.org/officeDocument/2006/relationships/slideLayout" Target="../slideLayouts/slideLayout2291.xml"/><Relationship Id="rId528" Type="http://schemas.openxmlformats.org/officeDocument/2006/relationships/slideLayout" Target="../slideLayouts/slideLayout2347.xml"/><Relationship Id="rId735" Type="http://schemas.openxmlformats.org/officeDocument/2006/relationships/slideLayout" Target="../slideLayouts/slideLayout2554.xml"/><Relationship Id="rId125" Type="http://schemas.openxmlformats.org/officeDocument/2006/relationships/slideLayout" Target="../slideLayouts/slideLayout1944.xml"/><Relationship Id="rId167" Type="http://schemas.openxmlformats.org/officeDocument/2006/relationships/slideLayout" Target="../slideLayouts/slideLayout1986.xml"/><Relationship Id="rId332" Type="http://schemas.openxmlformats.org/officeDocument/2006/relationships/slideLayout" Target="../slideLayouts/slideLayout2151.xml"/><Relationship Id="rId374" Type="http://schemas.openxmlformats.org/officeDocument/2006/relationships/slideLayout" Target="../slideLayouts/slideLayout2193.xml"/><Relationship Id="rId581" Type="http://schemas.openxmlformats.org/officeDocument/2006/relationships/slideLayout" Target="../slideLayouts/slideLayout2400.xml"/><Relationship Id="rId777" Type="http://schemas.openxmlformats.org/officeDocument/2006/relationships/slideLayout" Target="../slideLayouts/slideLayout2596.xml"/><Relationship Id="rId71" Type="http://schemas.openxmlformats.org/officeDocument/2006/relationships/slideLayout" Target="../slideLayouts/slideLayout1890.xml"/><Relationship Id="rId234" Type="http://schemas.openxmlformats.org/officeDocument/2006/relationships/slideLayout" Target="../slideLayouts/slideLayout2053.xml"/><Relationship Id="rId637" Type="http://schemas.openxmlformats.org/officeDocument/2006/relationships/slideLayout" Target="../slideLayouts/slideLayout2456.xml"/><Relationship Id="rId679" Type="http://schemas.openxmlformats.org/officeDocument/2006/relationships/slideLayout" Target="../slideLayouts/slideLayout2498.xml"/><Relationship Id="rId802" Type="http://schemas.openxmlformats.org/officeDocument/2006/relationships/slideLayout" Target="../slideLayouts/slideLayout2621.xml"/><Relationship Id="rId2" Type="http://schemas.openxmlformats.org/officeDocument/2006/relationships/slideLayout" Target="../slideLayouts/slideLayout1821.xml"/><Relationship Id="rId29" Type="http://schemas.openxmlformats.org/officeDocument/2006/relationships/slideLayout" Target="../slideLayouts/slideLayout1848.xml"/><Relationship Id="rId276" Type="http://schemas.openxmlformats.org/officeDocument/2006/relationships/slideLayout" Target="../slideLayouts/slideLayout2095.xml"/><Relationship Id="rId441" Type="http://schemas.openxmlformats.org/officeDocument/2006/relationships/slideLayout" Target="../slideLayouts/slideLayout2260.xml"/><Relationship Id="rId483" Type="http://schemas.openxmlformats.org/officeDocument/2006/relationships/slideLayout" Target="../slideLayouts/slideLayout2302.xml"/><Relationship Id="rId539" Type="http://schemas.openxmlformats.org/officeDocument/2006/relationships/slideLayout" Target="../slideLayouts/slideLayout2358.xml"/><Relationship Id="rId690" Type="http://schemas.openxmlformats.org/officeDocument/2006/relationships/slideLayout" Target="../slideLayouts/slideLayout2509.xml"/><Relationship Id="rId704" Type="http://schemas.openxmlformats.org/officeDocument/2006/relationships/slideLayout" Target="../slideLayouts/slideLayout2523.xml"/><Relationship Id="rId746" Type="http://schemas.openxmlformats.org/officeDocument/2006/relationships/slideLayout" Target="../slideLayouts/slideLayout2565.xml"/><Relationship Id="rId40" Type="http://schemas.openxmlformats.org/officeDocument/2006/relationships/slideLayout" Target="../slideLayouts/slideLayout1859.xml"/><Relationship Id="rId136" Type="http://schemas.openxmlformats.org/officeDocument/2006/relationships/slideLayout" Target="../slideLayouts/slideLayout1955.xml"/><Relationship Id="rId178" Type="http://schemas.openxmlformats.org/officeDocument/2006/relationships/slideLayout" Target="../slideLayouts/slideLayout1997.xml"/><Relationship Id="rId301" Type="http://schemas.openxmlformats.org/officeDocument/2006/relationships/slideLayout" Target="../slideLayouts/slideLayout2120.xml"/><Relationship Id="rId343" Type="http://schemas.openxmlformats.org/officeDocument/2006/relationships/slideLayout" Target="../slideLayouts/slideLayout2162.xml"/><Relationship Id="rId550" Type="http://schemas.openxmlformats.org/officeDocument/2006/relationships/slideLayout" Target="../slideLayouts/slideLayout2369.xml"/><Relationship Id="rId788" Type="http://schemas.openxmlformats.org/officeDocument/2006/relationships/slideLayout" Target="../slideLayouts/slideLayout2607.xml"/><Relationship Id="rId82" Type="http://schemas.openxmlformats.org/officeDocument/2006/relationships/slideLayout" Target="../slideLayouts/slideLayout1901.xml"/><Relationship Id="rId203" Type="http://schemas.openxmlformats.org/officeDocument/2006/relationships/slideLayout" Target="../slideLayouts/slideLayout2022.xml"/><Relationship Id="rId385" Type="http://schemas.openxmlformats.org/officeDocument/2006/relationships/slideLayout" Target="../slideLayouts/slideLayout2204.xml"/><Relationship Id="rId592" Type="http://schemas.openxmlformats.org/officeDocument/2006/relationships/slideLayout" Target="../slideLayouts/slideLayout2411.xml"/><Relationship Id="rId606" Type="http://schemas.openxmlformats.org/officeDocument/2006/relationships/slideLayout" Target="../slideLayouts/slideLayout2425.xml"/><Relationship Id="rId648" Type="http://schemas.openxmlformats.org/officeDocument/2006/relationships/slideLayout" Target="../slideLayouts/slideLayout2467.xml"/><Relationship Id="rId813" Type="http://schemas.openxmlformats.org/officeDocument/2006/relationships/slideLayout" Target="../slideLayouts/slideLayout2632.xml"/><Relationship Id="rId245" Type="http://schemas.openxmlformats.org/officeDocument/2006/relationships/slideLayout" Target="../slideLayouts/slideLayout2064.xml"/><Relationship Id="rId287" Type="http://schemas.openxmlformats.org/officeDocument/2006/relationships/slideLayout" Target="../slideLayouts/slideLayout2106.xml"/><Relationship Id="rId410" Type="http://schemas.openxmlformats.org/officeDocument/2006/relationships/slideLayout" Target="../slideLayouts/slideLayout2229.xml"/><Relationship Id="rId452" Type="http://schemas.openxmlformats.org/officeDocument/2006/relationships/slideLayout" Target="../slideLayouts/slideLayout2271.xml"/><Relationship Id="rId494" Type="http://schemas.openxmlformats.org/officeDocument/2006/relationships/slideLayout" Target="../slideLayouts/slideLayout2313.xml"/><Relationship Id="rId508" Type="http://schemas.openxmlformats.org/officeDocument/2006/relationships/slideLayout" Target="../slideLayouts/slideLayout2327.xml"/><Relationship Id="rId715" Type="http://schemas.openxmlformats.org/officeDocument/2006/relationships/slideLayout" Target="../slideLayouts/slideLayout2534.xml"/><Relationship Id="rId105" Type="http://schemas.openxmlformats.org/officeDocument/2006/relationships/slideLayout" Target="../slideLayouts/slideLayout1924.xml"/><Relationship Id="rId147" Type="http://schemas.openxmlformats.org/officeDocument/2006/relationships/slideLayout" Target="../slideLayouts/slideLayout1966.xml"/><Relationship Id="rId312" Type="http://schemas.openxmlformats.org/officeDocument/2006/relationships/slideLayout" Target="../slideLayouts/slideLayout2131.xml"/><Relationship Id="rId354" Type="http://schemas.openxmlformats.org/officeDocument/2006/relationships/slideLayout" Target="../slideLayouts/slideLayout2173.xml"/><Relationship Id="rId757" Type="http://schemas.openxmlformats.org/officeDocument/2006/relationships/slideLayout" Target="../slideLayouts/slideLayout2576.xml"/><Relationship Id="rId799" Type="http://schemas.openxmlformats.org/officeDocument/2006/relationships/slideLayout" Target="../slideLayouts/slideLayout2618.xml"/><Relationship Id="rId51" Type="http://schemas.openxmlformats.org/officeDocument/2006/relationships/slideLayout" Target="../slideLayouts/slideLayout1870.xml"/><Relationship Id="rId93" Type="http://schemas.openxmlformats.org/officeDocument/2006/relationships/slideLayout" Target="../slideLayouts/slideLayout1912.xml"/><Relationship Id="rId189" Type="http://schemas.openxmlformats.org/officeDocument/2006/relationships/slideLayout" Target="../slideLayouts/slideLayout2008.xml"/><Relationship Id="rId396" Type="http://schemas.openxmlformats.org/officeDocument/2006/relationships/slideLayout" Target="../slideLayouts/slideLayout2215.xml"/><Relationship Id="rId561" Type="http://schemas.openxmlformats.org/officeDocument/2006/relationships/slideLayout" Target="../slideLayouts/slideLayout2380.xml"/><Relationship Id="rId617" Type="http://schemas.openxmlformats.org/officeDocument/2006/relationships/slideLayout" Target="../slideLayouts/slideLayout2436.xml"/><Relationship Id="rId659" Type="http://schemas.openxmlformats.org/officeDocument/2006/relationships/slideLayout" Target="../slideLayouts/slideLayout2478.xml"/><Relationship Id="rId824" Type="http://schemas.openxmlformats.org/officeDocument/2006/relationships/slideLayout" Target="../slideLayouts/slideLayout2643.xml"/><Relationship Id="rId214" Type="http://schemas.openxmlformats.org/officeDocument/2006/relationships/slideLayout" Target="../slideLayouts/slideLayout2033.xml"/><Relationship Id="rId256" Type="http://schemas.openxmlformats.org/officeDocument/2006/relationships/slideLayout" Target="../slideLayouts/slideLayout2075.xml"/><Relationship Id="rId298" Type="http://schemas.openxmlformats.org/officeDocument/2006/relationships/slideLayout" Target="../slideLayouts/slideLayout2117.xml"/><Relationship Id="rId421" Type="http://schemas.openxmlformats.org/officeDocument/2006/relationships/slideLayout" Target="../slideLayouts/slideLayout2240.xml"/><Relationship Id="rId463" Type="http://schemas.openxmlformats.org/officeDocument/2006/relationships/slideLayout" Target="../slideLayouts/slideLayout2282.xml"/><Relationship Id="rId519" Type="http://schemas.openxmlformats.org/officeDocument/2006/relationships/slideLayout" Target="../slideLayouts/slideLayout2338.xml"/><Relationship Id="rId670" Type="http://schemas.openxmlformats.org/officeDocument/2006/relationships/slideLayout" Target="../slideLayouts/slideLayout2489.xml"/><Relationship Id="rId116" Type="http://schemas.openxmlformats.org/officeDocument/2006/relationships/slideLayout" Target="../slideLayouts/slideLayout1935.xml"/><Relationship Id="rId158" Type="http://schemas.openxmlformats.org/officeDocument/2006/relationships/slideLayout" Target="../slideLayouts/slideLayout1977.xml"/><Relationship Id="rId323" Type="http://schemas.openxmlformats.org/officeDocument/2006/relationships/slideLayout" Target="../slideLayouts/slideLayout2142.xml"/><Relationship Id="rId530" Type="http://schemas.openxmlformats.org/officeDocument/2006/relationships/slideLayout" Target="../slideLayouts/slideLayout2349.xml"/><Relationship Id="rId726" Type="http://schemas.openxmlformats.org/officeDocument/2006/relationships/slideLayout" Target="../slideLayouts/slideLayout2545.xml"/><Relationship Id="rId768" Type="http://schemas.openxmlformats.org/officeDocument/2006/relationships/slideLayout" Target="../slideLayouts/slideLayout2587.xml"/><Relationship Id="rId20" Type="http://schemas.openxmlformats.org/officeDocument/2006/relationships/slideLayout" Target="../slideLayouts/slideLayout1839.xml"/><Relationship Id="rId62" Type="http://schemas.openxmlformats.org/officeDocument/2006/relationships/slideLayout" Target="../slideLayouts/slideLayout1881.xml"/><Relationship Id="rId365" Type="http://schemas.openxmlformats.org/officeDocument/2006/relationships/slideLayout" Target="../slideLayouts/slideLayout2184.xml"/><Relationship Id="rId572" Type="http://schemas.openxmlformats.org/officeDocument/2006/relationships/slideLayout" Target="../slideLayouts/slideLayout2391.xml"/><Relationship Id="rId628" Type="http://schemas.openxmlformats.org/officeDocument/2006/relationships/slideLayout" Target="../slideLayouts/slideLayout2447.xml"/><Relationship Id="rId225" Type="http://schemas.openxmlformats.org/officeDocument/2006/relationships/slideLayout" Target="../slideLayouts/slideLayout2044.xml"/><Relationship Id="rId267" Type="http://schemas.openxmlformats.org/officeDocument/2006/relationships/slideLayout" Target="../slideLayouts/slideLayout2086.xml"/><Relationship Id="rId432" Type="http://schemas.openxmlformats.org/officeDocument/2006/relationships/slideLayout" Target="../slideLayouts/slideLayout2251.xml"/><Relationship Id="rId474" Type="http://schemas.openxmlformats.org/officeDocument/2006/relationships/slideLayout" Target="../slideLayouts/slideLayout2293.xml"/><Relationship Id="rId127" Type="http://schemas.openxmlformats.org/officeDocument/2006/relationships/slideLayout" Target="../slideLayouts/slideLayout1946.xml"/><Relationship Id="rId681" Type="http://schemas.openxmlformats.org/officeDocument/2006/relationships/slideLayout" Target="../slideLayouts/slideLayout2500.xml"/><Relationship Id="rId737" Type="http://schemas.openxmlformats.org/officeDocument/2006/relationships/slideLayout" Target="../slideLayouts/slideLayout2556.xml"/><Relationship Id="rId779" Type="http://schemas.openxmlformats.org/officeDocument/2006/relationships/slideLayout" Target="../slideLayouts/slideLayout2598.xml"/><Relationship Id="rId31" Type="http://schemas.openxmlformats.org/officeDocument/2006/relationships/slideLayout" Target="../slideLayouts/slideLayout1850.xml"/><Relationship Id="rId73" Type="http://schemas.openxmlformats.org/officeDocument/2006/relationships/slideLayout" Target="../slideLayouts/slideLayout1892.xml"/><Relationship Id="rId169" Type="http://schemas.openxmlformats.org/officeDocument/2006/relationships/slideLayout" Target="../slideLayouts/slideLayout1988.xml"/><Relationship Id="rId334" Type="http://schemas.openxmlformats.org/officeDocument/2006/relationships/slideLayout" Target="../slideLayouts/slideLayout2153.xml"/><Relationship Id="rId376" Type="http://schemas.openxmlformats.org/officeDocument/2006/relationships/slideLayout" Target="../slideLayouts/slideLayout2195.xml"/><Relationship Id="rId541" Type="http://schemas.openxmlformats.org/officeDocument/2006/relationships/slideLayout" Target="../slideLayouts/slideLayout2360.xml"/><Relationship Id="rId583" Type="http://schemas.openxmlformats.org/officeDocument/2006/relationships/slideLayout" Target="../slideLayouts/slideLayout2402.xml"/><Relationship Id="rId639" Type="http://schemas.openxmlformats.org/officeDocument/2006/relationships/slideLayout" Target="../slideLayouts/slideLayout2458.xml"/><Relationship Id="rId790" Type="http://schemas.openxmlformats.org/officeDocument/2006/relationships/slideLayout" Target="../slideLayouts/slideLayout2609.xml"/><Relationship Id="rId804" Type="http://schemas.openxmlformats.org/officeDocument/2006/relationships/slideLayout" Target="../slideLayouts/slideLayout2623.xml"/><Relationship Id="rId4" Type="http://schemas.openxmlformats.org/officeDocument/2006/relationships/slideLayout" Target="../slideLayouts/slideLayout1823.xml"/><Relationship Id="rId180" Type="http://schemas.openxmlformats.org/officeDocument/2006/relationships/slideLayout" Target="../slideLayouts/slideLayout1999.xml"/><Relationship Id="rId236" Type="http://schemas.openxmlformats.org/officeDocument/2006/relationships/slideLayout" Target="../slideLayouts/slideLayout2055.xml"/><Relationship Id="rId278" Type="http://schemas.openxmlformats.org/officeDocument/2006/relationships/slideLayout" Target="../slideLayouts/slideLayout2097.xml"/><Relationship Id="rId401" Type="http://schemas.openxmlformats.org/officeDocument/2006/relationships/slideLayout" Target="../slideLayouts/slideLayout2220.xml"/><Relationship Id="rId443" Type="http://schemas.openxmlformats.org/officeDocument/2006/relationships/slideLayout" Target="../slideLayouts/slideLayout2262.xml"/><Relationship Id="rId650" Type="http://schemas.openxmlformats.org/officeDocument/2006/relationships/slideLayout" Target="../slideLayouts/slideLayout2469.xml"/><Relationship Id="rId303" Type="http://schemas.openxmlformats.org/officeDocument/2006/relationships/slideLayout" Target="../slideLayouts/slideLayout2122.xml"/><Relationship Id="rId485" Type="http://schemas.openxmlformats.org/officeDocument/2006/relationships/slideLayout" Target="../slideLayouts/slideLayout2304.xml"/><Relationship Id="rId692" Type="http://schemas.openxmlformats.org/officeDocument/2006/relationships/slideLayout" Target="../slideLayouts/slideLayout2511.xml"/><Relationship Id="rId706" Type="http://schemas.openxmlformats.org/officeDocument/2006/relationships/slideLayout" Target="../slideLayouts/slideLayout2525.xml"/><Relationship Id="rId748" Type="http://schemas.openxmlformats.org/officeDocument/2006/relationships/slideLayout" Target="../slideLayouts/slideLayout2567.xml"/><Relationship Id="rId42" Type="http://schemas.openxmlformats.org/officeDocument/2006/relationships/slideLayout" Target="../slideLayouts/slideLayout1861.xml"/><Relationship Id="rId84" Type="http://schemas.openxmlformats.org/officeDocument/2006/relationships/slideLayout" Target="../slideLayouts/slideLayout1903.xml"/><Relationship Id="rId138" Type="http://schemas.openxmlformats.org/officeDocument/2006/relationships/slideLayout" Target="../slideLayouts/slideLayout1957.xml"/><Relationship Id="rId345" Type="http://schemas.openxmlformats.org/officeDocument/2006/relationships/slideLayout" Target="../slideLayouts/slideLayout2164.xml"/><Relationship Id="rId387" Type="http://schemas.openxmlformats.org/officeDocument/2006/relationships/slideLayout" Target="../slideLayouts/slideLayout2206.xml"/><Relationship Id="rId510" Type="http://schemas.openxmlformats.org/officeDocument/2006/relationships/slideLayout" Target="../slideLayouts/slideLayout2329.xml"/><Relationship Id="rId552" Type="http://schemas.openxmlformats.org/officeDocument/2006/relationships/slideLayout" Target="../slideLayouts/slideLayout2371.xml"/><Relationship Id="rId594" Type="http://schemas.openxmlformats.org/officeDocument/2006/relationships/slideLayout" Target="../slideLayouts/slideLayout2413.xml"/><Relationship Id="rId608" Type="http://schemas.openxmlformats.org/officeDocument/2006/relationships/slideLayout" Target="../slideLayouts/slideLayout2427.xml"/><Relationship Id="rId815" Type="http://schemas.openxmlformats.org/officeDocument/2006/relationships/slideLayout" Target="../slideLayouts/slideLayout2634.xml"/><Relationship Id="rId191" Type="http://schemas.openxmlformats.org/officeDocument/2006/relationships/slideLayout" Target="../slideLayouts/slideLayout2010.xml"/><Relationship Id="rId205" Type="http://schemas.openxmlformats.org/officeDocument/2006/relationships/slideLayout" Target="../slideLayouts/slideLayout2024.xml"/><Relationship Id="rId247" Type="http://schemas.openxmlformats.org/officeDocument/2006/relationships/slideLayout" Target="../slideLayouts/slideLayout2066.xml"/><Relationship Id="rId412" Type="http://schemas.openxmlformats.org/officeDocument/2006/relationships/slideLayout" Target="../slideLayouts/slideLayout2231.xml"/><Relationship Id="rId107" Type="http://schemas.openxmlformats.org/officeDocument/2006/relationships/slideLayout" Target="../slideLayouts/slideLayout1926.xml"/><Relationship Id="rId289" Type="http://schemas.openxmlformats.org/officeDocument/2006/relationships/slideLayout" Target="../slideLayouts/slideLayout2108.xml"/><Relationship Id="rId454" Type="http://schemas.openxmlformats.org/officeDocument/2006/relationships/slideLayout" Target="../slideLayouts/slideLayout2273.xml"/><Relationship Id="rId496" Type="http://schemas.openxmlformats.org/officeDocument/2006/relationships/slideLayout" Target="../slideLayouts/slideLayout2315.xml"/><Relationship Id="rId661" Type="http://schemas.openxmlformats.org/officeDocument/2006/relationships/slideLayout" Target="../slideLayouts/slideLayout2480.xml"/><Relationship Id="rId717" Type="http://schemas.openxmlformats.org/officeDocument/2006/relationships/slideLayout" Target="../slideLayouts/slideLayout2536.xml"/><Relationship Id="rId759" Type="http://schemas.openxmlformats.org/officeDocument/2006/relationships/slideLayout" Target="../slideLayouts/slideLayout2578.xml"/><Relationship Id="rId11" Type="http://schemas.openxmlformats.org/officeDocument/2006/relationships/slideLayout" Target="../slideLayouts/slideLayout1830.xml"/><Relationship Id="rId53" Type="http://schemas.openxmlformats.org/officeDocument/2006/relationships/slideLayout" Target="../slideLayouts/slideLayout1872.xml"/><Relationship Id="rId149" Type="http://schemas.openxmlformats.org/officeDocument/2006/relationships/slideLayout" Target="../slideLayouts/slideLayout1968.xml"/><Relationship Id="rId314" Type="http://schemas.openxmlformats.org/officeDocument/2006/relationships/slideLayout" Target="../slideLayouts/slideLayout2133.xml"/><Relationship Id="rId356" Type="http://schemas.openxmlformats.org/officeDocument/2006/relationships/slideLayout" Target="../slideLayouts/slideLayout2175.xml"/><Relationship Id="rId398" Type="http://schemas.openxmlformats.org/officeDocument/2006/relationships/slideLayout" Target="../slideLayouts/slideLayout2217.xml"/><Relationship Id="rId521" Type="http://schemas.openxmlformats.org/officeDocument/2006/relationships/slideLayout" Target="../slideLayouts/slideLayout2340.xml"/><Relationship Id="rId563" Type="http://schemas.openxmlformats.org/officeDocument/2006/relationships/slideLayout" Target="../slideLayouts/slideLayout2382.xml"/><Relationship Id="rId619" Type="http://schemas.openxmlformats.org/officeDocument/2006/relationships/slideLayout" Target="../slideLayouts/slideLayout2438.xml"/><Relationship Id="rId770" Type="http://schemas.openxmlformats.org/officeDocument/2006/relationships/slideLayout" Target="../slideLayouts/slideLayout2589.xml"/><Relationship Id="rId95" Type="http://schemas.openxmlformats.org/officeDocument/2006/relationships/slideLayout" Target="../slideLayouts/slideLayout1914.xml"/><Relationship Id="rId160" Type="http://schemas.openxmlformats.org/officeDocument/2006/relationships/slideLayout" Target="../slideLayouts/slideLayout1979.xml"/><Relationship Id="rId216" Type="http://schemas.openxmlformats.org/officeDocument/2006/relationships/slideLayout" Target="../slideLayouts/slideLayout2035.xml"/><Relationship Id="rId423" Type="http://schemas.openxmlformats.org/officeDocument/2006/relationships/slideLayout" Target="../slideLayouts/slideLayout2242.xml"/><Relationship Id="rId826" Type="http://schemas.openxmlformats.org/officeDocument/2006/relationships/slideLayout" Target="../slideLayouts/slideLayout2645.xml"/><Relationship Id="rId258" Type="http://schemas.openxmlformats.org/officeDocument/2006/relationships/slideLayout" Target="../slideLayouts/slideLayout2077.xml"/><Relationship Id="rId465" Type="http://schemas.openxmlformats.org/officeDocument/2006/relationships/slideLayout" Target="../slideLayouts/slideLayout2284.xml"/><Relationship Id="rId630" Type="http://schemas.openxmlformats.org/officeDocument/2006/relationships/slideLayout" Target="../slideLayouts/slideLayout2449.xml"/><Relationship Id="rId672" Type="http://schemas.openxmlformats.org/officeDocument/2006/relationships/slideLayout" Target="../slideLayouts/slideLayout2491.xml"/><Relationship Id="rId728" Type="http://schemas.openxmlformats.org/officeDocument/2006/relationships/slideLayout" Target="../slideLayouts/slideLayout2547.xml"/><Relationship Id="rId22" Type="http://schemas.openxmlformats.org/officeDocument/2006/relationships/slideLayout" Target="../slideLayouts/slideLayout1841.xml"/><Relationship Id="rId64" Type="http://schemas.openxmlformats.org/officeDocument/2006/relationships/slideLayout" Target="../slideLayouts/slideLayout1883.xml"/><Relationship Id="rId118" Type="http://schemas.openxmlformats.org/officeDocument/2006/relationships/slideLayout" Target="../slideLayouts/slideLayout1937.xml"/><Relationship Id="rId325" Type="http://schemas.openxmlformats.org/officeDocument/2006/relationships/slideLayout" Target="../slideLayouts/slideLayout2144.xml"/><Relationship Id="rId367" Type="http://schemas.openxmlformats.org/officeDocument/2006/relationships/slideLayout" Target="../slideLayouts/slideLayout2186.xml"/><Relationship Id="rId532" Type="http://schemas.openxmlformats.org/officeDocument/2006/relationships/slideLayout" Target="../slideLayouts/slideLayout2351.xml"/><Relationship Id="rId574" Type="http://schemas.openxmlformats.org/officeDocument/2006/relationships/slideLayout" Target="../slideLayouts/slideLayout2393.xml"/><Relationship Id="rId171" Type="http://schemas.openxmlformats.org/officeDocument/2006/relationships/slideLayout" Target="../slideLayouts/slideLayout1990.xml"/><Relationship Id="rId227" Type="http://schemas.openxmlformats.org/officeDocument/2006/relationships/slideLayout" Target="../slideLayouts/slideLayout2046.xml"/><Relationship Id="rId781" Type="http://schemas.openxmlformats.org/officeDocument/2006/relationships/slideLayout" Target="../slideLayouts/slideLayout2600.xml"/><Relationship Id="rId269" Type="http://schemas.openxmlformats.org/officeDocument/2006/relationships/slideLayout" Target="../slideLayouts/slideLayout2088.xml"/><Relationship Id="rId434" Type="http://schemas.openxmlformats.org/officeDocument/2006/relationships/slideLayout" Target="../slideLayouts/slideLayout2253.xml"/><Relationship Id="rId476" Type="http://schemas.openxmlformats.org/officeDocument/2006/relationships/slideLayout" Target="../slideLayouts/slideLayout2295.xml"/><Relationship Id="rId641" Type="http://schemas.openxmlformats.org/officeDocument/2006/relationships/slideLayout" Target="../slideLayouts/slideLayout2460.xml"/><Relationship Id="rId683" Type="http://schemas.openxmlformats.org/officeDocument/2006/relationships/slideLayout" Target="../slideLayouts/slideLayout2502.xml"/><Relationship Id="rId739" Type="http://schemas.openxmlformats.org/officeDocument/2006/relationships/slideLayout" Target="../slideLayouts/slideLayout2558.xml"/><Relationship Id="rId33" Type="http://schemas.openxmlformats.org/officeDocument/2006/relationships/slideLayout" Target="../slideLayouts/slideLayout1852.xml"/><Relationship Id="rId129" Type="http://schemas.openxmlformats.org/officeDocument/2006/relationships/slideLayout" Target="../slideLayouts/slideLayout1948.xml"/><Relationship Id="rId280" Type="http://schemas.openxmlformats.org/officeDocument/2006/relationships/slideLayout" Target="../slideLayouts/slideLayout2099.xml"/><Relationship Id="rId336" Type="http://schemas.openxmlformats.org/officeDocument/2006/relationships/slideLayout" Target="../slideLayouts/slideLayout2155.xml"/><Relationship Id="rId501" Type="http://schemas.openxmlformats.org/officeDocument/2006/relationships/slideLayout" Target="../slideLayouts/slideLayout2320.xml"/><Relationship Id="rId543" Type="http://schemas.openxmlformats.org/officeDocument/2006/relationships/slideLayout" Target="../slideLayouts/slideLayout2362.xml"/><Relationship Id="rId75" Type="http://schemas.openxmlformats.org/officeDocument/2006/relationships/slideLayout" Target="../slideLayouts/slideLayout1894.xml"/><Relationship Id="rId140" Type="http://schemas.openxmlformats.org/officeDocument/2006/relationships/slideLayout" Target="../slideLayouts/slideLayout1959.xml"/><Relationship Id="rId182" Type="http://schemas.openxmlformats.org/officeDocument/2006/relationships/slideLayout" Target="../slideLayouts/slideLayout2001.xml"/><Relationship Id="rId378" Type="http://schemas.openxmlformats.org/officeDocument/2006/relationships/slideLayout" Target="../slideLayouts/slideLayout2197.xml"/><Relationship Id="rId403" Type="http://schemas.openxmlformats.org/officeDocument/2006/relationships/slideLayout" Target="../slideLayouts/slideLayout2222.xml"/><Relationship Id="rId585" Type="http://schemas.openxmlformats.org/officeDocument/2006/relationships/slideLayout" Target="../slideLayouts/slideLayout2404.xml"/><Relationship Id="rId750" Type="http://schemas.openxmlformats.org/officeDocument/2006/relationships/slideLayout" Target="../slideLayouts/slideLayout2569.xml"/><Relationship Id="rId792" Type="http://schemas.openxmlformats.org/officeDocument/2006/relationships/slideLayout" Target="../slideLayouts/slideLayout2611.xml"/><Relationship Id="rId806" Type="http://schemas.openxmlformats.org/officeDocument/2006/relationships/slideLayout" Target="../slideLayouts/slideLayout2625.xml"/><Relationship Id="rId6" Type="http://schemas.openxmlformats.org/officeDocument/2006/relationships/slideLayout" Target="../slideLayouts/slideLayout1825.xml"/><Relationship Id="rId238" Type="http://schemas.openxmlformats.org/officeDocument/2006/relationships/slideLayout" Target="../slideLayouts/slideLayout2057.xml"/><Relationship Id="rId445" Type="http://schemas.openxmlformats.org/officeDocument/2006/relationships/slideLayout" Target="../slideLayouts/slideLayout2264.xml"/><Relationship Id="rId487" Type="http://schemas.openxmlformats.org/officeDocument/2006/relationships/slideLayout" Target="../slideLayouts/slideLayout2306.xml"/><Relationship Id="rId610" Type="http://schemas.openxmlformats.org/officeDocument/2006/relationships/slideLayout" Target="../slideLayouts/slideLayout2429.xml"/><Relationship Id="rId652" Type="http://schemas.openxmlformats.org/officeDocument/2006/relationships/slideLayout" Target="../slideLayouts/slideLayout2471.xml"/><Relationship Id="rId694" Type="http://schemas.openxmlformats.org/officeDocument/2006/relationships/slideLayout" Target="../slideLayouts/slideLayout2513.xml"/><Relationship Id="rId708" Type="http://schemas.openxmlformats.org/officeDocument/2006/relationships/slideLayout" Target="../slideLayouts/slideLayout2527.xml"/><Relationship Id="rId291" Type="http://schemas.openxmlformats.org/officeDocument/2006/relationships/slideLayout" Target="../slideLayouts/slideLayout2110.xml"/><Relationship Id="rId305" Type="http://schemas.openxmlformats.org/officeDocument/2006/relationships/slideLayout" Target="../slideLayouts/slideLayout2124.xml"/><Relationship Id="rId347" Type="http://schemas.openxmlformats.org/officeDocument/2006/relationships/slideLayout" Target="../slideLayouts/slideLayout2166.xml"/><Relationship Id="rId512" Type="http://schemas.openxmlformats.org/officeDocument/2006/relationships/slideLayout" Target="../slideLayouts/slideLayout2331.xml"/><Relationship Id="rId44" Type="http://schemas.openxmlformats.org/officeDocument/2006/relationships/slideLayout" Target="../slideLayouts/slideLayout1863.xml"/><Relationship Id="rId86" Type="http://schemas.openxmlformats.org/officeDocument/2006/relationships/slideLayout" Target="../slideLayouts/slideLayout1905.xml"/><Relationship Id="rId151" Type="http://schemas.openxmlformats.org/officeDocument/2006/relationships/slideLayout" Target="../slideLayouts/slideLayout1970.xml"/><Relationship Id="rId389" Type="http://schemas.openxmlformats.org/officeDocument/2006/relationships/slideLayout" Target="../slideLayouts/slideLayout2208.xml"/><Relationship Id="rId554" Type="http://schemas.openxmlformats.org/officeDocument/2006/relationships/slideLayout" Target="../slideLayouts/slideLayout2373.xml"/><Relationship Id="rId596" Type="http://schemas.openxmlformats.org/officeDocument/2006/relationships/slideLayout" Target="../slideLayouts/slideLayout2415.xml"/><Relationship Id="rId761" Type="http://schemas.openxmlformats.org/officeDocument/2006/relationships/slideLayout" Target="../slideLayouts/slideLayout2580.xml"/><Relationship Id="rId817" Type="http://schemas.openxmlformats.org/officeDocument/2006/relationships/slideLayout" Target="../slideLayouts/slideLayout2636.xml"/><Relationship Id="rId193" Type="http://schemas.openxmlformats.org/officeDocument/2006/relationships/slideLayout" Target="../slideLayouts/slideLayout2012.xml"/><Relationship Id="rId207" Type="http://schemas.openxmlformats.org/officeDocument/2006/relationships/slideLayout" Target="../slideLayouts/slideLayout2026.xml"/><Relationship Id="rId249" Type="http://schemas.openxmlformats.org/officeDocument/2006/relationships/slideLayout" Target="../slideLayouts/slideLayout2068.xml"/><Relationship Id="rId414" Type="http://schemas.openxmlformats.org/officeDocument/2006/relationships/slideLayout" Target="../slideLayouts/slideLayout2233.xml"/><Relationship Id="rId456" Type="http://schemas.openxmlformats.org/officeDocument/2006/relationships/slideLayout" Target="../slideLayouts/slideLayout2275.xml"/><Relationship Id="rId498" Type="http://schemas.openxmlformats.org/officeDocument/2006/relationships/slideLayout" Target="../slideLayouts/slideLayout2317.xml"/><Relationship Id="rId621" Type="http://schemas.openxmlformats.org/officeDocument/2006/relationships/slideLayout" Target="../slideLayouts/slideLayout2440.xml"/><Relationship Id="rId663" Type="http://schemas.openxmlformats.org/officeDocument/2006/relationships/slideLayout" Target="../slideLayouts/slideLayout2482.xml"/><Relationship Id="rId13" Type="http://schemas.openxmlformats.org/officeDocument/2006/relationships/slideLayout" Target="../slideLayouts/slideLayout1832.xml"/><Relationship Id="rId109" Type="http://schemas.openxmlformats.org/officeDocument/2006/relationships/slideLayout" Target="../slideLayouts/slideLayout1928.xml"/><Relationship Id="rId260" Type="http://schemas.openxmlformats.org/officeDocument/2006/relationships/slideLayout" Target="../slideLayouts/slideLayout2079.xml"/><Relationship Id="rId316" Type="http://schemas.openxmlformats.org/officeDocument/2006/relationships/slideLayout" Target="../slideLayouts/slideLayout2135.xml"/><Relationship Id="rId523" Type="http://schemas.openxmlformats.org/officeDocument/2006/relationships/slideLayout" Target="../slideLayouts/slideLayout2342.xml"/><Relationship Id="rId719" Type="http://schemas.openxmlformats.org/officeDocument/2006/relationships/slideLayout" Target="../slideLayouts/slideLayout2538.xml"/><Relationship Id="rId55" Type="http://schemas.openxmlformats.org/officeDocument/2006/relationships/slideLayout" Target="../slideLayouts/slideLayout1874.xml"/><Relationship Id="rId97" Type="http://schemas.openxmlformats.org/officeDocument/2006/relationships/slideLayout" Target="../slideLayouts/slideLayout1916.xml"/><Relationship Id="rId120" Type="http://schemas.openxmlformats.org/officeDocument/2006/relationships/slideLayout" Target="../slideLayouts/slideLayout1939.xml"/><Relationship Id="rId358" Type="http://schemas.openxmlformats.org/officeDocument/2006/relationships/slideLayout" Target="../slideLayouts/slideLayout2177.xml"/><Relationship Id="rId565" Type="http://schemas.openxmlformats.org/officeDocument/2006/relationships/slideLayout" Target="../slideLayouts/slideLayout2384.xml"/><Relationship Id="rId730" Type="http://schemas.openxmlformats.org/officeDocument/2006/relationships/slideLayout" Target="../slideLayouts/slideLayout2549.xml"/><Relationship Id="rId772" Type="http://schemas.openxmlformats.org/officeDocument/2006/relationships/slideLayout" Target="../slideLayouts/slideLayout2591.xml"/><Relationship Id="rId828" Type="http://schemas.openxmlformats.org/officeDocument/2006/relationships/slideLayout" Target="../slideLayouts/slideLayout2647.xml"/><Relationship Id="rId162" Type="http://schemas.openxmlformats.org/officeDocument/2006/relationships/slideLayout" Target="../slideLayouts/slideLayout1981.xml"/><Relationship Id="rId218" Type="http://schemas.openxmlformats.org/officeDocument/2006/relationships/slideLayout" Target="../slideLayouts/slideLayout2037.xml"/><Relationship Id="rId425" Type="http://schemas.openxmlformats.org/officeDocument/2006/relationships/slideLayout" Target="../slideLayouts/slideLayout2244.xml"/><Relationship Id="rId467" Type="http://schemas.openxmlformats.org/officeDocument/2006/relationships/slideLayout" Target="../slideLayouts/slideLayout2286.xml"/><Relationship Id="rId632" Type="http://schemas.openxmlformats.org/officeDocument/2006/relationships/slideLayout" Target="../slideLayouts/slideLayout2451.xml"/><Relationship Id="rId271" Type="http://schemas.openxmlformats.org/officeDocument/2006/relationships/slideLayout" Target="../slideLayouts/slideLayout2090.xml"/><Relationship Id="rId674" Type="http://schemas.openxmlformats.org/officeDocument/2006/relationships/slideLayout" Target="../slideLayouts/slideLayout2493.xml"/><Relationship Id="rId24" Type="http://schemas.openxmlformats.org/officeDocument/2006/relationships/slideLayout" Target="../slideLayouts/slideLayout1843.xml"/><Relationship Id="rId66" Type="http://schemas.openxmlformats.org/officeDocument/2006/relationships/slideLayout" Target="../slideLayouts/slideLayout1885.xml"/><Relationship Id="rId131" Type="http://schemas.openxmlformats.org/officeDocument/2006/relationships/slideLayout" Target="../slideLayouts/slideLayout1950.xml"/><Relationship Id="rId327" Type="http://schemas.openxmlformats.org/officeDocument/2006/relationships/slideLayout" Target="../slideLayouts/slideLayout2146.xml"/><Relationship Id="rId369" Type="http://schemas.openxmlformats.org/officeDocument/2006/relationships/slideLayout" Target="../slideLayouts/slideLayout2188.xml"/><Relationship Id="rId534" Type="http://schemas.openxmlformats.org/officeDocument/2006/relationships/slideLayout" Target="../slideLayouts/slideLayout2353.xml"/><Relationship Id="rId576" Type="http://schemas.openxmlformats.org/officeDocument/2006/relationships/slideLayout" Target="../slideLayouts/slideLayout2395.xml"/><Relationship Id="rId741" Type="http://schemas.openxmlformats.org/officeDocument/2006/relationships/slideLayout" Target="../slideLayouts/slideLayout2560.xml"/><Relationship Id="rId783" Type="http://schemas.openxmlformats.org/officeDocument/2006/relationships/slideLayout" Target="../slideLayouts/slideLayout2602.xml"/><Relationship Id="rId173" Type="http://schemas.openxmlformats.org/officeDocument/2006/relationships/slideLayout" Target="../slideLayouts/slideLayout1992.xml"/><Relationship Id="rId229" Type="http://schemas.openxmlformats.org/officeDocument/2006/relationships/slideLayout" Target="../slideLayouts/slideLayout2048.xml"/><Relationship Id="rId380" Type="http://schemas.openxmlformats.org/officeDocument/2006/relationships/slideLayout" Target="../slideLayouts/slideLayout2199.xml"/><Relationship Id="rId436" Type="http://schemas.openxmlformats.org/officeDocument/2006/relationships/slideLayout" Target="../slideLayouts/slideLayout2255.xml"/><Relationship Id="rId601" Type="http://schemas.openxmlformats.org/officeDocument/2006/relationships/slideLayout" Target="../slideLayouts/slideLayout2420.xml"/><Relationship Id="rId643" Type="http://schemas.openxmlformats.org/officeDocument/2006/relationships/slideLayout" Target="../slideLayouts/slideLayout2462.xml"/><Relationship Id="rId240" Type="http://schemas.openxmlformats.org/officeDocument/2006/relationships/slideLayout" Target="../slideLayouts/slideLayout2059.xml"/><Relationship Id="rId478" Type="http://schemas.openxmlformats.org/officeDocument/2006/relationships/slideLayout" Target="../slideLayouts/slideLayout2297.xml"/><Relationship Id="rId685" Type="http://schemas.openxmlformats.org/officeDocument/2006/relationships/slideLayout" Target="../slideLayouts/slideLayout2504.xml"/><Relationship Id="rId35" Type="http://schemas.openxmlformats.org/officeDocument/2006/relationships/slideLayout" Target="../slideLayouts/slideLayout1854.xml"/><Relationship Id="rId77" Type="http://schemas.openxmlformats.org/officeDocument/2006/relationships/slideLayout" Target="../slideLayouts/slideLayout1896.xml"/><Relationship Id="rId100" Type="http://schemas.openxmlformats.org/officeDocument/2006/relationships/slideLayout" Target="../slideLayouts/slideLayout1919.xml"/><Relationship Id="rId282" Type="http://schemas.openxmlformats.org/officeDocument/2006/relationships/slideLayout" Target="../slideLayouts/slideLayout2101.xml"/><Relationship Id="rId338" Type="http://schemas.openxmlformats.org/officeDocument/2006/relationships/slideLayout" Target="../slideLayouts/slideLayout2157.xml"/><Relationship Id="rId503" Type="http://schemas.openxmlformats.org/officeDocument/2006/relationships/slideLayout" Target="../slideLayouts/slideLayout2322.xml"/><Relationship Id="rId545" Type="http://schemas.openxmlformats.org/officeDocument/2006/relationships/slideLayout" Target="../slideLayouts/slideLayout2364.xml"/><Relationship Id="rId587" Type="http://schemas.openxmlformats.org/officeDocument/2006/relationships/slideLayout" Target="../slideLayouts/slideLayout2406.xml"/><Relationship Id="rId710" Type="http://schemas.openxmlformats.org/officeDocument/2006/relationships/slideLayout" Target="../slideLayouts/slideLayout2529.xml"/><Relationship Id="rId752" Type="http://schemas.openxmlformats.org/officeDocument/2006/relationships/slideLayout" Target="../slideLayouts/slideLayout2571.xml"/><Relationship Id="rId808" Type="http://schemas.openxmlformats.org/officeDocument/2006/relationships/slideLayout" Target="../slideLayouts/slideLayout2627.xml"/><Relationship Id="rId8" Type="http://schemas.openxmlformats.org/officeDocument/2006/relationships/slideLayout" Target="../slideLayouts/slideLayout1827.xml"/><Relationship Id="rId142" Type="http://schemas.openxmlformats.org/officeDocument/2006/relationships/slideLayout" Target="../slideLayouts/slideLayout1961.xml"/><Relationship Id="rId184" Type="http://schemas.openxmlformats.org/officeDocument/2006/relationships/slideLayout" Target="../slideLayouts/slideLayout2003.xml"/><Relationship Id="rId391" Type="http://schemas.openxmlformats.org/officeDocument/2006/relationships/slideLayout" Target="../slideLayouts/slideLayout2210.xml"/><Relationship Id="rId405" Type="http://schemas.openxmlformats.org/officeDocument/2006/relationships/slideLayout" Target="../slideLayouts/slideLayout2224.xml"/><Relationship Id="rId447" Type="http://schemas.openxmlformats.org/officeDocument/2006/relationships/slideLayout" Target="../slideLayouts/slideLayout2266.xml"/><Relationship Id="rId612" Type="http://schemas.openxmlformats.org/officeDocument/2006/relationships/slideLayout" Target="../slideLayouts/slideLayout2431.xml"/><Relationship Id="rId794" Type="http://schemas.openxmlformats.org/officeDocument/2006/relationships/slideLayout" Target="../slideLayouts/slideLayout2613.xml"/><Relationship Id="rId251" Type="http://schemas.openxmlformats.org/officeDocument/2006/relationships/slideLayout" Target="../slideLayouts/slideLayout2070.xml"/><Relationship Id="rId489" Type="http://schemas.openxmlformats.org/officeDocument/2006/relationships/slideLayout" Target="../slideLayouts/slideLayout2308.xml"/><Relationship Id="rId654" Type="http://schemas.openxmlformats.org/officeDocument/2006/relationships/slideLayout" Target="../slideLayouts/slideLayout2473.xml"/><Relationship Id="rId696" Type="http://schemas.openxmlformats.org/officeDocument/2006/relationships/slideLayout" Target="../slideLayouts/slideLayout2515.xml"/><Relationship Id="rId46" Type="http://schemas.openxmlformats.org/officeDocument/2006/relationships/slideLayout" Target="../slideLayouts/slideLayout1865.xml"/><Relationship Id="rId293" Type="http://schemas.openxmlformats.org/officeDocument/2006/relationships/slideLayout" Target="../slideLayouts/slideLayout2112.xml"/><Relationship Id="rId307" Type="http://schemas.openxmlformats.org/officeDocument/2006/relationships/slideLayout" Target="../slideLayouts/slideLayout2126.xml"/><Relationship Id="rId349" Type="http://schemas.openxmlformats.org/officeDocument/2006/relationships/slideLayout" Target="../slideLayouts/slideLayout2168.xml"/><Relationship Id="rId514" Type="http://schemas.openxmlformats.org/officeDocument/2006/relationships/slideLayout" Target="../slideLayouts/slideLayout2333.xml"/><Relationship Id="rId556" Type="http://schemas.openxmlformats.org/officeDocument/2006/relationships/slideLayout" Target="../slideLayouts/slideLayout2375.xml"/><Relationship Id="rId721" Type="http://schemas.openxmlformats.org/officeDocument/2006/relationships/slideLayout" Target="../slideLayouts/slideLayout2540.xml"/><Relationship Id="rId763" Type="http://schemas.openxmlformats.org/officeDocument/2006/relationships/slideLayout" Target="../slideLayouts/slideLayout2582.xml"/><Relationship Id="rId88" Type="http://schemas.openxmlformats.org/officeDocument/2006/relationships/slideLayout" Target="../slideLayouts/slideLayout1907.xml"/><Relationship Id="rId111" Type="http://schemas.openxmlformats.org/officeDocument/2006/relationships/slideLayout" Target="../slideLayouts/slideLayout1930.xml"/><Relationship Id="rId153" Type="http://schemas.openxmlformats.org/officeDocument/2006/relationships/slideLayout" Target="../slideLayouts/slideLayout1972.xml"/><Relationship Id="rId195" Type="http://schemas.openxmlformats.org/officeDocument/2006/relationships/slideLayout" Target="../slideLayouts/slideLayout2014.xml"/><Relationship Id="rId209" Type="http://schemas.openxmlformats.org/officeDocument/2006/relationships/slideLayout" Target="../slideLayouts/slideLayout2028.xml"/><Relationship Id="rId360" Type="http://schemas.openxmlformats.org/officeDocument/2006/relationships/slideLayout" Target="../slideLayouts/slideLayout2179.xml"/><Relationship Id="rId416" Type="http://schemas.openxmlformats.org/officeDocument/2006/relationships/slideLayout" Target="../slideLayouts/slideLayout2235.xml"/><Relationship Id="rId598" Type="http://schemas.openxmlformats.org/officeDocument/2006/relationships/slideLayout" Target="../slideLayouts/slideLayout2417.xml"/><Relationship Id="rId819" Type="http://schemas.openxmlformats.org/officeDocument/2006/relationships/slideLayout" Target="../slideLayouts/slideLayout2638.xml"/><Relationship Id="rId220" Type="http://schemas.openxmlformats.org/officeDocument/2006/relationships/slideLayout" Target="../slideLayouts/slideLayout2039.xml"/><Relationship Id="rId458" Type="http://schemas.openxmlformats.org/officeDocument/2006/relationships/slideLayout" Target="../slideLayouts/slideLayout2277.xml"/><Relationship Id="rId623" Type="http://schemas.openxmlformats.org/officeDocument/2006/relationships/slideLayout" Target="../slideLayouts/slideLayout2442.xml"/><Relationship Id="rId665" Type="http://schemas.openxmlformats.org/officeDocument/2006/relationships/slideLayout" Target="../slideLayouts/slideLayout2484.xml"/><Relationship Id="rId15" Type="http://schemas.openxmlformats.org/officeDocument/2006/relationships/slideLayout" Target="../slideLayouts/slideLayout1834.xml"/><Relationship Id="rId57" Type="http://schemas.openxmlformats.org/officeDocument/2006/relationships/slideLayout" Target="../slideLayouts/slideLayout1876.xml"/><Relationship Id="rId262" Type="http://schemas.openxmlformats.org/officeDocument/2006/relationships/slideLayout" Target="../slideLayouts/slideLayout2081.xml"/><Relationship Id="rId318" Type="http://schemas.openxmlformats.org/officeDocument/2006/relationships/slideLayout" Target="../slideLayouts/slideLayout2137.xml"/><Relationship Id="rId525" Type="http://schemas.openxmlformats.org/officeDocument/2006/relationships/slideLayout" Target="../slideLayouts/slideLayout2344.xml"/><Relationship Id="rId567" Type="http://schemas.openxmlformats.org/officeDocument/2006/relationships/slideLayout" Target="../slideLayouts/slideLayout2386.xml"/><Relationship Id="rId732" Type="http://schemas.openxmlformats.org/officeDocument/2006/relationships/slideLayout" Target="../slideLayouts/slideLayout2551.xml"/><Relationship Id="rId99" Type="http://schemas.openxmlformats.org/officeDocument/2006/relationships/slideLayout" Target="../slideLayouts/slideLayout1918.xml"/><Relationship Id="rId122" Type="http://schemas.openxmlformats.org/officeDocument/2006/relationships/slideLayout" Target="../slideLayouts/slideLayout1941.xml"/><Relationship Id="rId164" Type="http://schemas.openxmlformats.org/officeDocument/2006/relationships/slideLayout" Target="../slideLayouts/slideLayout1983.xml"/><Relationship Id="rId371" Type="http://schemas.openxmlformats.org/officeDocument/2006/relationships/slideLayout" Target="../slideLayouts/slideLayout2190.xml"/><Relationship Id="rId774" Type="http://schemas.openxmlformats.org/officeDocument/2006/relationships/slideLayout" Target="../slideLayouts/slideLayout2593.xml"/><Relationship Id="rId427" Type="http://schemas.openxmlformats.org/officeDocument/2006/relationships/slideLayout" Target="../slideLayouts/slideLayout2246.xml"/><Relationship Id="rId469" Type="http://schemas.openxmlformats.org/officeDocument/2006/relationships/slideLayout" Target="../slideLayouts/slideLayout2288.xml"/><Relationship Id="rId634" Type="http://schemas.openxmlformats.org/officeDocument/2006/relationships/slideLayout" Target="../slideLayouts/slideLayout2453.xml"/><Relationship Id="rId676" Type="http://schemas.openxmlformats.org/officeDocument/2006/relationships/slideLayout" Target="../slideLayouts/slideLayout2495.xml"/><Relationship Id="rId26" Type="http://schemas.openxmlformats.org/officeDocument/2006/relationships/slideLayout" Target="../slideLayouts/slideLayout1845.xml"/><Relationship Id="rId231" Type="http://schemas.openxmlformats.org/officeDocument/2006/relationships/slideLayout" Target="../slideLayouts/slideLayout2050.xml"/><Relationship Id="rId273" Type="http://schemas.openxmlformats.org/officeDocument/2006/relationships/slideLayout" Target="../slideLayouts/slideLayout2092.xml"/><Relationship Id="rId329" Type="http://schemas.openxmlformats.org/officeDocument/2006/relationships/slideLayout" Target="../slideLayouts/slideLayout2148.xml"/><Relationship Id="rId480" Type="http://schemas.openxmlformats.org/officeDocument/2006/relationships/slideLayout" Target="../slideLayouts/slideLayout2299.xml"/><Relationship Id="rId536" Type="http://schemas.openxmlformats.org/officeDocument/2006/relationships/slideLayout" Target="../slideLayouts/slideLayout2355.xml"/><Relationship Id="rId701" Type="http://schemas.openxmlformats.org/officeDocument/2006/relationships/slideLayout" Target="../slideLayouts/slideLayout2520.xml"/><Relationship Id="rId68" Type="http://schemas.openxmlformats.org/officeDocument/2006/relationships/slideLayout" Target="../slideLayouts/slideLayout1887.xml"/><Relationship Id="rId133" Type="http://schemas.openxmlformats.org/officeDocument/2006/relationships/slideLayout" Target="../slideLayouts/slideLayout1952.xml"/><Relationship Id="rId175" Type="http://schemas.openxmlformats.org/officeDocument/2006/relationships/slideLayout" Target="../slideLayouts/slideLayout1994.xml"/><Relationship Id="rId340" Type="http://schemas.openxmlformats.org/officeDocument/2006/relationships/slideLayout" Target="../slideLayouts/slideLayout2159.xml"/><Relationship Id="rId578" Type="http://schemas.openxmlformats.org/officeDocument/2006/relationships/slideLayout" Target="../slideLayouts/slideLayout2397.xml"/><Relationship Id="rId743" Type="http://schemas.openxmlformats.org/officeDocument/2006/relationships/slideLayout" Target="../slideLayouts/slideLayout2562.xml"/><Relationship Id="rId785" Type="http://schemas.openxmlformats.org/officeDocument/2006/relationships/slideLayout" Target="../slideLayouts/slideLayout2604.xml"/><Relationship Id="rId200" Type="http://schemas.openxmlformats.org/officeDocument/2006/relationships/slideLayout" Target="../slideLayouts/slideLayout2019.xml"/><Relationship Id="rId382" Type="http://schemas.openxmlformats.org/officeDocument/2006/relationships/slideLayout" Target="../slideLayouts/slideLayout2201.xml"/><Relationship Id="rId438" Type="http://schemas.openxmlformats.org/officeDocument/2006/relationships/slideLayout" Target="../slideLayouts/slideLayout2257.xml"/><Relationship Id="rId603" Type="http://schemas.openxmlformats.org/officeDocument/2006/relationships/slideLayout" Target="../slideLayouts/slideLayout2422.xml"/><Relationship Id="rId645" Type="http://schemas.openxmlformats.org/officeDocument/2006/relationships/slideLayout" Target="../slideLayouts/slideLayout2464.xml"/><Relationship Id="rId687" Type="http://schemas.openxmlformats.org/officeDocument/2006/relationships/slideLayout" Target="../slideLayouts/slideLayout2506.xml"/><Relationship Id="rId810" Type="http://schemas.openxmlformats.org/officeDocument/2006/relationships/slideLayout" Target="../slideLayouts/slideLayout2629.xml"/><Relationship Id="rId242" Type="http://schemas.openxmlformats.org/officeDocument/2006/relationships/slideLayout" Target="../slideLayouts/slideLayout2061.xml"/><Relationship Id="rId284" Type="http://schemas.openxmlformats.org/officeDocument/2006/relationships/slideLayout" Target="../slideLayouts/slideLayout2103.xml"/><Relationship Id="rId491" Type="http://schemas.openxmlformats.org/officeDocument/2006/relationships/slideLayout" Target="../slideLayouts/slideLayout2310.xml"/><Relationship Id="rId505" Type="http://schemas.openxmlformats.org/officeDocument/2006/relationships/slideLayout" Target="../slideLayouts/slideLayout2324.xml"/><Relationship Id="rId712" Type="http://schemas.openxmlformats.org/officeDocument/2006/relationships/slideLayout" Target="../slideLayouts/slideLayout2531.xml"/><Relationship Id="rId37" Type="http://schemas.openxmlformats.org/officeDocument/2006/relationships/slideLayout" Target="../slideLayouts/slideLayout1856.xml"/><Relationship Id="rId79" Type="http://schemas.openxmlformats.org/officeDocument/2006/relationships/slideLayout" Target="../slideLayouts/slideLayout1898.xml"/><Relationship Id="rId102" Type="http://schemas.openxmlformats.org/officeDocument/2006/relationships/slideLayout" Target="../slideLayouts/slideLayout1921.xml"/><Relationship Id="rId144" Type="http://schemas.openxmlformats.org/officeDocument/2006/relationships/slideLayout" Target="../slideLayouts/slideLayout1963.xml"/><Relationship Id="rId547" Type="http://schemas.openxmlformats.org/officeDocument/2006/relationships/slideLayout" Target="../slideLayouts/slideLayout2366.xml"/><Relationship Id="rId589" Type="http://schemas.openxmlformats.org/officeDocument/2006/relationships/slideLayout" Target="../slideLayouts/slideLayout2408.xml"/><Relationship Id="rId754" Type="http://schemas.openxmlformats.org/officeDocument/2006/relationships/slideLayout" Target="../slideLayouts/slideLayout2573.xml"/><Relationship Id="rId796" Type="http://schemas.openxmlformats.org/officeDocument/2006/relationships/slideLayout" Target="../slideLayouts/slideLayout2615.xml"/><Relationship Id="rId90" Type="http://schemas.openxmlformats.org/officeDocument/2006/relationships/slideLayout" Target="../slideLayouts/slideLayout1909.xml"/><Relationship Id="rId186" Type="http://schemas.openxmlformats.org/officeDocument/2006/relationships/slideLayout" Target="../slideLayouts/slideLayout2005.xml"/><Relationship Id="rId351" Type="http://schemas.openxmlformats.org/officeDocument/2006/relationships/slideLayout" Target="../slideLayouts/slideLayout2170.xml"/><Relationship Id="rId393" Type="http://schemas.openxmlformats.org/officeDocument/2006/relationships/slideLayout" Target="../slideLayouts/slideLayout2212.xml"/><Relationship Id="rId407" Type="http://schemas.openxmlformats.org/officeDocument/2006/relationships/slideLayout" Target="../slideLayouts/slideLayout2226.xml"/><Relationship Id="rId449" Type="http://schemas.openxmlformats.org/officeDocument/2006/relationships/slideLayout" Target="../slideLayouts/slideLayout2268.xml"/><Relationship Id="rId614" Type="http://schemas.openxmlformats.org/officeDocument/2006/relationships/slideLayout" Target="../slideLayouts/slideLayout2433.xml"/><Relationship Id="rId656" Type="http://schemas.openxmlformats.org/officeDocument/2006/relationships/slideLayout" Target="../slideLayouts/slideLayout2475.xml"/><Relationship Id="rId821" Type="http://schemas.openxmlformats.org/officeDocument/2006/relationships/slideLayout" Target="../slideLayouts/slideLayout2640.xml"/><Relationship Id="rId211" Type="http://schemas.openxmlformats.org/officeDocument/2006/relationships/slideLayout" Target="../slideLayouts/slideLayout2030.xml"/><Relationship Id="rId253" Type="http://schemas.openxmlformats.org/officeDocument/2006/relationships/slideLayout" Target="../slideLayouts/slideLayout2072.xml"/><Relationship Id="rId295" Type="http://schemas.openxmlformats.org/officeDocument/2006/relationships/slideLayout" Target="../slideLayouts/slideLayout2114.xml"/><Relationship Id="rId309" Type="http://schemas.openxmlformats.org/officeDocument/2006/relationships/slideLayout" Target="../slideLayouts/slideLayout2128.xml"/><Relationship Id="rId460" Type="http://schemas.openxmlformats.org/officeDocument/2006/relationships/slideLayout" Target="../slideLayouts/slideLayout2279.xml"/><Relationship Id="rId516" Type="http://schemas.openxmlformats.org/officeDocument/2006/relationships/slideLayout" Target="../slideLayouts/slideLayout2335.xml"/><Relationship Id="rId698" Type="http://schemas.openxmlformats.org/officeDocument/2006/relationships/slideLayout" Target="../slideLayouts/slideLayout2517.xml"/><Relationship Id="rId48" Type="http://schemas.openxmlformats.org/officeDocument/2006/relationships/slideLayout" Target="../slideLayouts/slideLayout1867.xml"/><Relationship Id="rId113" Type="http://schemas.openxmlformats.org/officeDocument/2006/relationships/slideLayout" Target="../slideLayouts/slideLayout1932.xml"/><Relationship Id="rId320" Type="http://schemas.openxmlformats.org/officeDocument/2006/relationships/slideLayout" Target="../slideLayouts/slideLayout2139.xml"/><Relationship Id="rId558" Type="http://schemas.openxmlformats.org/officeDocument/2006/relationships/slideLayout" Target="../slideLayouts/slideLayout2377.xml"/><Relationship Id="rId723" Type="http://schemas.openxmlformats.org/officeDocument/2006/relationships/slideLayout" Target="../slideLayouts/slideLayout2542.xml"/><Relationship Id="rId765" Type="http://schemas.openxmlformats.org/officeDocument/2006/relationships/slideLayout" Target="../slideLayouts/slideLayout2584.xml"/><Relationship Id="rId155" Type="http://schemas.openxmlformats.org/officeDocument/2006/relationships/slideLayout" Target="../slideLayouts/slideLayout1974.xml"/><Relationship Id="rId197" Type="http://schemas.openxmlformats.org/officeDocument/2006/relationships/slideLayout" Target="../slideLayouts/slideLayout2016.xml"/><Relationship Id="rId362" Type="http://schemas.openxmlformats.org/officeDocument/2006/relationships/slideLayout" Target="../slideLayouts/slideLayout2181.xml"/><Relationship Id="rId418" Type="http://schemas.openxmlformats.org/officeDocument/2006/relationships/slideLayout" Target="../slideLayouts/slideLayout2237.xml"/><Relationship Id="rId625" Type="http://schemas.openxmlformats.org/officeDocument/2006/relationships/slideLayout" Target="../slideLayouts/slideLayout2444.xml"/><Relationship Id="rId222" Type="http://schemas.openxmlformats.org/officeDocument/2006/relationships/slideLayout" Target="../slideLayouts/slideLayout2041.xml"/><Relationship Id="rId264" Type="http://schemas.openxmlformats.org/officeDocument/2006/relationships/slideLayout" Target="../slideLayouts/slideLayout2083.xml"/><Relationship Id="rId471" Type="http://schemas.openxmlformats.org/officeDocument/2006/relationships/slideLayout" Target="../slideLayouts/slideLayout2290.xml"/><Relationship Id="rId667" Type="http://schemas.openxmlformats.org/officeDocument/2006/relationships/slideLayout" Target="../slideLayouts/slideLayout2486.xml"/><Relationship Id="rId17" Type="http://schemas.openxmlformats.org/officeDocument/2006/relationships/slideLayout" Target="../slideLayouts/slideLayout1836.xml"/><Relationship Id="rId59" Type="http://schemas.openxmlformats.org/officeDocument/2006/relationships/slideLayout" Target="../slideLayouts/slideLayout1878.xml"/><Relationship Id="rId124" Type="http://schemas.openxmlformats.org/officeDocument/2006/relationships/slideLayout" Target="../slideLayouts/slideLayout1943.xml"/><Relationship Id="rId527" Type="http://schemas.openxmlformats.org/officeDocument/2006/relationships/slideLayout" Target="../slideLayouts/slideLayout2346.xml"/><Relationship Id="rId569" Type="http://schemas.openxmlformats.org/officeDocument/2006/relationships/slideLayout" Target="../slideLayouts/slideLayout2388.xml"/><Relationship Id="rId734" Type="http://schemas.openxmlformats.org/officeDocument/2006/relationships/slideLayout" Target="../slideLayouts/slideLayout2553.xml"/><Relationship Id="rId776" Type="http://schemas.openxmlformats.org/officeDocument/2006/relationships/slideLayout" Target="../slideLayouts/slideLayout2595.xml"/><Relationship Id="rId70" Type="http://schemas.openxmlformats.org/officeDocument/2006/relationships/slideLayout" Target="../slideLayouts/slideLayout1889.xml"/><Relationship Id="rId166" Type="http://schemas.openxmlformats.org/officeDocument/2006/relationships/slideLayout" Target="../slideLayouts/slideLayout1985.xml"/><Relationship Id="rId331" Type="http://schemas.openxmlformats.org/officeDocument/2006/relationships/slideLayout" Target="../slideLayouts/slideLayout2150.xml"/><Relationship Id="rId373" Type="http://schemas.openxmlformats.org/officeDocument/2006/relationships/slideLayout" Target="../slideLayouts/slideLayout2192.xml"/><Relationship Id="rId429" Type="http://schemas.openxmlformats.org/officeDocument/2006/relationships/slideLayout" Target="../slideLayouts/slideLayout2248.xml"/><Relationship Id="rId580" Type="http://schemas.openxmlformats.org/officeDocument/2006/relationships/slideLayout" Target="../slideLayouts/slideLayout2399.xml"/><Relationship Id="rId636" Type="http://schemas.openxmlformats.org/officeDocument/2006/relationships/slideLayout" Target="../slideLayouts/slideLayout2455.xml"/><Relationship Id="rId801" Type="http://schemas.openxmlformats.org/officeDocument/2006/relationships/slideLayout" Target="../slideLayouts/slideLayout2620.xml"/><Relationship Id="rId1" Type="http://schemas.openxmlformats.org/officeDocument/2006/relationships/slideLayout" Target="../slideLayouts/slideLayout1820.xml"/><Relationship Id="rId233" Type="http://schemas.openxmlformats.org/officeDocument/2006/relationships/slideLayout" Target="../slideLayouts/slideLayout2052.xml"/><Relationship Id="rId440" Type="http://schemas.openxmlformats.org/officeDocument/2006/relationships/slideLayout" Target="../slideLayouts/slideLayout2259.xml"/><Relationship Id="rId678" Type="http://schemas.openxmlformats.org/officeDocument/2006/relationships/slideLayout" Target="../slideLayouts/slideLayout2497.xml"/><Relationship Id="rId28" Type="http://schemas.openxmlformats.org/officeDocument/2006/relationships/slideLayout" Target="../slideLayouts/slideLayout1847.xml"/><Relationship Id="rId275" Type="http://schemas.openxmlformats.org/officeDocument/2006/relationships/slideLayout" Target="../slideLayouts/slideLayout2094.xml"/><Relationship Id="rId300" Type="http://schemas.openxmlformats.org/officeDocument/2006/relationships/slideLayout" Target="../slideLayouts/slideLayout2119.xml"/><Relationship Id="rId482" Type="http://schemas.openxmlformats.org/officeDocument/2006/relationships/slideLayout" Target="../slideLayouts/slideLayout2301.xml"/><Relationship Id="rId538" Type="http://schemas.openxmlformats.org/officeDocument/2006/relationships/slideLayout" Target="../slideLayouts/slideLayout2357.xml"/><Relationship Id="rId703" Type="http://schemas.openxmlformats.org/officeDocument/2006/relationships/slideLayout" Target="../slideLayouts/slideLayout2522.xml"/><Relationship Id="rId745" Type="http://schemas.openxmlformats.org/officeDocument/2006/relationships/slideLayout" Target="../slideLayouts/slideLayout2564.xml"/><Relationship Id="rId81" Type="http://schemas.openxmlformats.org/officeDocument/2006/relationships/slideLayout" Target="../slideLayouts/slideLayout1900.xml"/><Relationship Id="rId135" Type="http://schemas.openxmlformats.org/officeDocument/2006/relationships/slideLayout" Target="../slideLayouts/slideLayout1954.xml"/><Relationship Id="rId177" Type="http://schemas.openxmlformats.org/officeDocument/2006/relationships/slideLayout" Target="../slideLayouts/slideLayout1996.xml"/><Relationship Id="rId342" Type="http://schemas.openxmlformats.org/officeDocument/2006/relationships/slideLayout" Target="../slideLayouts/slideLayout2161.xml"/><Relationship Id="rId384" Type="http://schemas.openxmlformats.org/officeDocument/2006/relationships/slideLayout" Target="../slideLayouts/slideLayout2203.xml"/><Relationship Id="rId591" Type="http://schemas.openxmlformats.org/officeDocument/2006/relationships/slideLayout" Target="../slideLayouts/slideLayout2410.xml"/><Relationship Id="rId605" Type="http://schemas.openxmlformats.org/officeDocument/2006/relationships/slideLayout" Target="../slideLayouts/slideLayout2424.xml"/><Relationship Id="rId787" Type="http://schemas.openxmlformats.org/officeDocument/2006/relationships/slideLayout" Target="../slideLayouts/slideLayout2606.xml"/><Relationship Id="rId812" Type="http://schemas.openxmlformats.org/officeDocument/2006/relationships/slideLayout" Target="../slideLayouts/slideLayout2631.xml"/><Relationship Id="rId202" Type="http://schemas.openxmlformats.org/officeDocument/2006/relationships/slideLayout" Target="../slideLayouts/slideLayout2021.xml"/><Relationship Id="rId244" Type="http://schemas.openxmlformats.org/officeDocument/2006/relationships/slideLayout" Target="../slideLayouts/slideLayout2063.xml"/><Relationship Id="rId647" Type="http://schemas.openxmlformats.org/officeDocument/2006/relationships/slideLayout" Target="../slideLayouts/slideLayout2466.xml"/><Relationship Id="rId689" Type="http://schemas.openxmlformats.org/officeDocument/2006/relationships/slideLayout" Target="../slideLayouts/slideLayout2508.xml"/><Relationship Id="rId39" Type="http://schemas.openxmlformats.org/officeDocument/2006/relationships/slideLayout" Target="../slideLayouts/slideLayout1858.xml"/><Relationship Id="rId286" Type="http://schemas.openxmlformats.org/officeDocument/2006/relationships/slideLayout" Target="../slideLayouts/slideLayout2105.xml"/><Relationship Id="rId451" Type="http://schemas.openxmlformats.org/officeDocument/2006/relationships/slideLayout" Target="../slideLayouts/slideLayout2270.xml"/><Relationship Id="rId493" Type="http://schemas.openxmlformats.org/officeDocument/2006/relationships/slideLayout" Target="../slideLayouts/slideLayout2312.xml"/><Relationship Id="rId507" Type="http://schemas.openxmlformats.org/officeDocument/2006/relationships/slideLayout" Target="../slideLayouts/slideLayout2326.xml"/><Relationship Id="rId549" Type="http://schemas.openxmlformats.org/officeDocument/2006/relationships/slideLayout" Target="../slideLayouts/slideLayout2368.xml"/><Relationship Id="rId714" Type="http://schemas.openxmlformats.org/officeDocument/2006/relationships/slideLayout" Target="../slideLayouts/slideLayout2533.xml"/><Relationship Id="rId756" Type="http://schemas.openxmlformats.org/officeDocument/2006/relationships/slideLayout" Target="../slideLayouts/slideLayout2575.xml"/><Relationship Id="rId50" Type="http://schemas.openxmlformats.org/officeDocument/2006/relationships/slideLayout" Target="../slideLayouts/slideLayout1869.xml"/><Relationship Id="rId104" Type="http://schemas.openxmlformats.org/officeDocument/2006/relationships/slideLayout" Target="../slideLayouts/slideLayout1923.xml"/><Relationship Id="rId146" Type="http://schemas.openxmlformats.org/officeDocument/2006/relationships/slideLayout" Target="../slideLayouts/slideLayout1965.xml"/><Relationship Id="rId188" Type="http://schemas.openxmlformats.org/officeDocument/2006/relationships/slideLayout" Target="../slideLayouts/slideLayout2007.xml"/><Relationship Id="rId311" Type="http://schemas.openxmlformats.org/officeDocument/2006/relationships/slideLayout" Target="../slideLayouts/slideLayout2130.xml"/><Relationship Id="rId353" Type="http://schemas.openxmlformats.org/officeDocument/2006/relationships/slideLayout" Target="../slideLayouts/slideLayout2172.xml"/><Relationship Id="rId395" Type="http://schemas.openxmlformats.org/officeDocument/2006/relationships/slideLayout" Target="../slideLayouts/slideLayout2214.xml"/><Relationship Id="rId409" Type="http://schemas.openxmlformats.org/officeDocument/2006/relationships/slideLayout" Target="../slideLayouts/slideLayout2228.xml"/><Relationship Id="rId560" Type="http://schemas.openxmlformats.org/officeDocument/2006/relationships/slideLayout" Target="../slideLayouts/slideLayout2379.xml"/><Relationship Id="rId798" Type="http://schemas.openxmlformats.org/officeDocument/2006/relationships/slideLayout" Target="../slideLayouts/slideLayout2617.xml"/><Relationship Id="rId92" Type="http://schemas.openxmlformats.org/officeDocument/2006/relationships/slideLayout" Target="../slideLayouts/slideLayout1911.xml"/><Relationship Id="rId213" Type="http://schemas.openxmlformats.org/officeDocument/2006/relationships/slideLayout" Target="../slideLayouts/slideLayout2032.xml"/><Relationship Id="rId420" Type="http://schemas.openxmlformats.org/officeDocument/2006/relationships/slideLayout" Target="../slideLayouts/slideLayout2239.xml"/><Relationship Id="rId616" Type="http://schemas.openxmlformats.org/officeDocument/2006/relationships/slideLayout" Target="../slideLayouts/slideLayout2435.xml"/><Relationship Id="rId658" Type="http://schemas.openxmlformats.org/officeDocument/2006/relationships/slideLayout" Target="../slideLayouts/slideLayout2477.xml"/><Relationship Id="rId823" Type="http://schemas.openxmlformats.org/officeDocument/2006/relationships/slideLayout" Target="../slideLayouts/slideLayout2642.xml"/><Relationship Id="rId255" Type="http://schemas.openxmlformats.org/officeDocument/2006/relationships/slideLayout" Target="../slideLayouts/slideLayout2074.xml"/><Relationship Id="rId297" Type="http://schemas.openxmlformats.org/officeDocument/2006/relationships/slideLayout" Target="../slideLayouts/slideLayout2116.xml"/><Relationship Id="rId462" Type="http://schemas.openxmlformats.org/officeDocument/2006/relationships/slideLayout" Target="../slideLayouts/slideLayout2281.xml"/><Relationship Id="rId518" Type="http://schemas.openxmlformats.org/officeDocument/2006/relationships/slideLayout" Target="../slideLayouts/slideLayout2337.xml"/><Relationship Id="rId725" Type="http://schemas.openxmlformats.org/officeDocument/2006/relationships/slideLayout" Target="../slideLayouts/slideLayout2544.xml"/><Relationship Id="rId115" Type="http://schemas.openxmlformats.org/officeDocument/2006/relationships/slideLayout" Target="../slideLayouts/slideLayout1934.xml"/><Relationship Id="rId157" Type="http://schemas.openxmlformats.org/officeDocument/2006/relationships/slideLayout" Target="../slideLayouts/slideLayout1976.xml"/><Relationship Id="rId322" Type="http://schemas.openxmlformats.org/officeDocument/2006/relationships/slideLayout" Target="../slideLayouts/slideLayout2141.xml"/><Relationship Id="rId364" Type="http://schemas.openxmlformats.org/officeDocument/2006/relationships/slideLayout" Target="../slideLayouts/slideLayout2183.xml"/><Relationship Id="rId767" Type="http://schemas.openxmlformats.org/officeDocument/2006/relationships/slideLayout" Target="../slideLayouts/slideLayout2586.xml"/><Relationship Id="rId61" Type="http://schemas.openxmlformats.org/officeDocument/2006/relationships/slideLayout" Target="../slideLayouts/slideLayout1880.xml"/><Relationship Id="rId199" Type="http://schemas.openxmlformats.org/officeDocument/2006/relationships/slideLayout" Target="../slideLayouts/slideLayout2018.xml"/><Relationship Id="rId571" Type="http://schemas.openxmlformats.org/officeDocument/2006/relationships/slideLayout" Target="../slideLayouts/slideLayout2390.xml"/><Relationship Id="rId627" Type="http://schemas.openxmlformats.org/officeDocument/2006/relationships/slideLayout" Target="../slideLayouts/slideLayout2446.xml"/><Relationship Id="rId669" Type="http://schemas.openxmlformats.org/officeDocument/2006/relationships/slideLayout" Target="../slideLayouts/slideLayout2488.xml"/><Relationship Id="rId19" Type="http://schemas.openxmlformats.org/officeDocument/2006/relationships/slideLayout" Target="../slideLayouts/slideLayout1838.xml"/><Relationship Id="rId224" Type="http://schemas.openxmlformats.org/officeDocument/2006/relationships/slideLayout" Target="../slideLayouts/slideLayout2043.xml"/><Relationship Id="rId266" Type="http://schemas.openxmlformats.org/officeDocument/2006/relationships/slideLayout" Target="../slideLayouts/slideLayout2085.xml"/><Relationship Id="rId431" Type="http://schemas.openxmlformats.org/officeDocument/2006/relationships/slideLayout" Target="../slideLayouts/slideLayout2250.xml"/><Relationship Id="rId473" Type="http://schemas.openxmlformats.org/officeDocument/2006/relationships/slideLayout" Target="../slideLayouts/slideLayout2292.xml"/><Relationship Id="rId529" Type="http://schemas.openxmlformats.org/officeDocument/2006/relationships/slideLayout" Target="../slideLayouts/slideLayout2348.xml"/><Relationship Id="rId680" Type="http://schemas.openxmlformats.org/officeDocument/2006/relationships/slideLayout" Target="../slideLayouts/slideLayout2499.xml"/><Relationship Id="rId736" Type="http://schemas.openxmlformats.org/officeDocument/2006/relationships/slideLayout" Target="../slideLayouts/slideLayout2555.xml"/><Relationship Id="rId30" Type="http://schemas.openxmlformats.org/officeDocument/2006/relationships/slideLayout" Target="../slideLayouts/slideLayout1849.xml"/><Relationship Id="rId126" Type="http://schemas.openxmlformats.org/officeDocument/2006/relationships/slideLayout" Target="../slideLayouts/slideLayout1945.xml"/><Relationship Id="rId168" Type="http://schemas.openxmlformats.org/officeDocument/2006/relationships/slideLayout" Target="../slideLayouts/slideLayout1987.xml"/><Relationship Id="rId333" Type="http://schemas.openxmlformats.org/officeDocument/2006/relationships/slideLayout" Target="../slideLayouts/slideLayout2152.xml"/><Relationship Id="rId540" Type="http://schemas.openxmlformats.org/officeDocument/2006/relationships/slideLayout" Target="../slideLayouts/slideLayout2359.xml"/><Relationship Id="rId778" Type="http://schemas.openxmlformats.org/officeDocument/2006/relationships/slideLayout" Target="../slideLayouts/slideLayout2597.xml"/><Relationship Id="rId72" Type="http://schemas.openxmlformats.org/officeDocument/2006/relationships/slideLayout" Target="../slideLayouts/slideLayout1891.xml"/><Relationship Id="rId375" Type="http://schemas.openxmlformats.org/officeDocument/2006/relationships/slideLayout" Target="../slideLayouts/slideLayout2194.xml"/><Relationship Id="rId582" Type="http://schemas.openxmlformats.org/officeDocument/2006/relationships/slideLayout" Target="../slideLayouts/slideLayout2401.xml"/><Relationship Id="rId638" Type="http://schemas.openxmlformats.org/officeDocument/2006/relationships/slideLayout" Target="../slideLayouts/slideLayout2457.xml"/><Relationship Id="rId803" Type="http://schemas.openxmlformats.org/officeDocument/2006/relationships/slideLayout" Target="../slideLayouts/slideLayout2622.xml"/><Relationship Id="rId3" Type="http://schemas.openxmlformats.org/officeDocument/2006/relationships/slideLayout" Target="../slideLayouts/slideLayout1822.xml"/><Relationship Id="rId235" Type="http://schemas.openxmlformats.org/officeDocument/2006/relationships/slideLayout" Target="../slideLayouts/slideLayout2054.xml"/><Relationship Id="rId277" Type="http://schemas.openxmlformats.org/officeDocument/2006/relationships/slideLayout" Target="../slideLayouts/slideLayout2096.xml"/><Relationship Id="rId400" Type="http://schemas.openxmlformats.org/officeDocument/2006/relationships/slideLayout" Target="../slideLayouts/slideLayout2219.xml"/><Relationship Id="rId442" Type="http://schemas.openxmlformats.org/officeDocument/2006/relationships/slideLayout" Target="../slideLayouts/slideLayout2261.xml"/><Relationship Id="rId484" Type="http://schemas.openxmlformats.org/officeDocument/2006/relationships/slideLayout" Target="../slideLayouts/slideLayout2303.xml"/><Relationship Id="rId705" Type="http://schemas.openxmlformats.org/officeDocument/2006/relationships/slideLayout" Target="../slideLayouts/slideLayout2524.xml"/><Relationship Id="rId137" Type="http://schemas.openxmlformats.org/officeDocument/2006/relationships/slideLayout" Target="../slideLayouts/slideLayout1956.xml"/><Relationship Id="rId302" Type="http://schemas.openxmlformats.org/officeDocument/2006/relationships/slideLayout" Target="../slideLayouts/slideLayout2121.xml"/><Relationship Id="rId344" Type="http://schemas.openxmlformats.org/officeDocument/2006/relationships/slideLayout" Target="../slideLayouts/slideLayout2163.xml"/><Relationship Id="rId691" Type="http://schemas.openxmlformats.org/officeDocument/2006/relationships/slideLayout" Target="../slideLayouts/slideLayout2510.xml"/><Relationship Id="rId747" Type="http://schemas.openxmlformats.org/officeDocument/2006/relationships/slideLayout" Target="../slideLayouts/slideLayout2566.xml"/><Relationship Id="rId789" Type="http://schemas.openxmlformats.org/officeDocument/2006/relationships/slideLayout" Target="../slideLayouts/slideLayout2608.xml"/><Relationship Id="rId41" Type="http://schemas.openxmlformats.org/officeDocument/2006/relationships/slideLayout" Target="../slideLayouts/slideLayout1860.xml"/><Relationship Id="rId83" Type="http://schemas.openxmlformats.org/officeDocument/2006/relationships/slideLayout" Target="../slideLayouts/slideLayout1902.xml"/><Relationship Id="rId179" Type="http://schemas.openxmlformats.org/officeDocument/2006/relationships/slideLayout" Target="../slideLayouts/slideLayout1998.xml"/><Relationship Id="rId386" Type="http://schemas.openxmlformats.org/officeDocument/2006/relationships/slideLayout" Target="../slideLayouts/slideLayout2205.xml"/><Relationship Id="rId551" Type="http://schemas.openxmlformats.org/officeDocument/2006/relationships/slideLayout" Target="../slideLayouts/slideLayout2370.xml"/><Relationship Id="rId593" Type="http://schemas.openxmlformats.org/officeDocument/2006/relationships/slideLayout" Target="../slideLayouts/slideLayout2412.xml"/><Relationship Id="rId607" Type="http://schemas.openxmlformats.org/officeDocument/2006/relationships/slideLayout" Target="../slideLayouts/slideLayout2426.xml"/><Relationship Id="rId649" Type="http://schemas.openxmlformats.org/officeDocument/2006/relationships/slideLayout" Target="../slideLayouts/slideLayout2468.xml"/><Relationship Id="rId814" Type="http://schemas.openxmlformats.org/officeDocument/2006/relationships/slideLayout" Target="../slideLayouts/slideLayout2633.xml"/><Relationship Id="rId190" Type="http://schemas.openxmlformats.org/officeDocument/2006/relationships/slideLayout" Target="../slideLayouts/slideLayout2009.xml"/><Relationship Id="rId204" Type="http://schemas.openxmlformats.org/officeDocument/2006/relationships/slideLayout" Target="../slideLayouts/slideLayout2023.xml"/><Relationship Id="rId246" Type="http://schemas.openxmlformats.org/officeDocument/2006/relationships/slideLayout" Target="../slideLayouts/slideLayout2065.xml"/><Relationship Id="rId288" Type="http://schemas.openxmlformats.org/officeDocument/2006/relationships/slideLayout" Target="../slideLayouts/slideLayout2107.xml"/><Relationship Id="rId411" Type="http://schemas.openxmlformats.org/officeDocument/2006/relationships/slideLayout" Target="../slideLayouts/slideLayout2230.xml"/><Relationship Id="rId453" Type="http://schemas.openxmlformats.org/officeDocument/2006/relationships/slideLayout" Target="../slideLayouts/slideLayout2272.xml"/><Relationship Id="rId509" Type="http://schemas.openxmlformats.org/officeDocument/2006/relationships/slideLayout" Target="../slideLayouts/slideLayout2328.xml"/><Relationship Id="rId660" Type="http://schemas.openxmlformats.org/officeDocument/2006/relationships/slideLayout" Target="../slideLayouts/slideLayout2479.xml"/><Relationship Id="rId106" Type="http://schemas.openxmlformats.org/officeDocument/2006/relationships/slideLayout" Target="../slideLayouts/slideLayout1925.xml"/><Relationship Id="rId313" Type="http://schemas.openxmlformats.org/officeDocument/2006/relationships/slideLayout" Target="../slideLayouts/slideLayout2132.xml"/><Relationship Id="rId495" Type="http://schemas.openxmlformats.org/officeDocument/2006/relationships/slideLayout" Target="../slideLayouts/slideLayout2314.xml"/><Relationship Id="rId716" Type="http://schemas.openxmlformats.org/officeDocument/2006/relationships/slideLayout" Target="../slideLayouts/slideLayout2535.xml"/><Relationship Id="rId758" Type="http://schemas.openxmlformats.org/officeDocument/2006/relationships/slideLayout" Target="../slideLayouts/slideLayout2577.xml"/><Relationship Id="rId10" Type="http://schemas.openxmlformats.org/officeDocument/2006/relationships/slideLayout" Target="../slideLayouts/slideLayout1829.xml"/><Relationship Id="rId52" Type="http://schemas.openxmlformats.org/officeDocument/2006/relationships/slideLayout" Target="../slideLayouts/slideLayout1871.xml"/><Relationship Id="rId94" Type="http://schemas.openxmlformats.org/officeDocument/2006/relationships/slideLayout" Target="../slideLayouts/slideLayout1913.xml"/><Relationship Id="rId148" Type="http://schemas.openxmlformats.org/officeDocument/2006/relationships/slideLayout" Target="../slideLayouts/slideLayout1967.xml"/><Relationship Id="rId355" Type="http://schemas.openxmlformats.org/officeDocument/2006/relationships/slideLayout" Target="../slideLayouts/slideLayout2174.xml"/><Relationship Id="rId397" Type="http://schemas.openxmlformats.org/officeDocument/2006/relationships/slideLayout" Target="../slideLayouts/slideLayout2216.xml"/><Relationship Id="rId520" Type="http://schemas.openxmlformats.org/officeDocument/2006/relationships/slideLayout" Target="../slideLayouts/slideLayout2339.xml"/><Relationship Id="rId562" Type="http://schemas.openxmlformats.org/officeDocument/2006/relationships/slideLayout" Target="../slideLayouts/slideLayout2381.xml"/><Relationship Id="rId618" Type="http://schemas.openxmlformats.org/officeDocument/2006/relationships/slideLayout" Target="../slideLayouts/slideLayout2437.xml"/><Relationship Id="rId825" Type="http://schemas.openxmlformats.org/officeDocument/2006/relationships/slideLayout" Target="../slideLayouts/slideLayout2644.xml"/><Relationship Id="rId215" Type="http://schemas.openxmlformats.org/officeDocument/2006/relationships/slideLayout" Target="../slideLayouts/slideLayout2034.xml"/><Relationship Id="rId257" Type="http://schemas.openxmlformats.org/officeDocument/2006/relationships/slideLayout" Target="../slideLayouts/slideLayout2076.xml"/><Relationship Id="rId422" Type="http://schemas.openxmlformats.org/officeDocument/2006/relationships/slideLayout" Target="../slideLayouts/slideLayout2241.xml"/><Relationship Id="rId464" Type="http://schemas.openxmlformats.org/officeDocument/2006/relationships/slideLayout" Target="../slideLayouts/slideLayout2283.xml"/><Relationship Id="rId299" Type="http://schemas.openxmlformats.org/officeDocument/2006/relationships/slideLayout" Target="../slideLayouts/slideLayout2118.xml"/><Relationship Id="rId727" Type="http://schemas.openxmlformats.org/officeDocument/2006/relationships/slideLayout" Target="../slideLayouts/slideLayout2546.xml"/><Relationship Id="rId63" Type="http://schemas.openxmlformats.org/officeDocument/2006/relationships/slideLayout" Target="../slideLayouts/slideLayout1882.xml"/><Relationship Id="rId159" Type="http://schemas.openxmlformats.org/officeDocument/2006/relationships/slideLayout" Target="../slideLayouts/slideLayout1978.xml"/><Relationship Id="rId366" Type="http://schemas.openxmlformats.org/officeDocument/2006/relationships/slideLayout" Target="../slideLayouts/slideLayout2185.xml"/><Relationship Id="rId573" Type="http://schemas.openxmlformats.org/officeDocument/2006/relationships/slideLayout" Target="../slideLayouts/slideLayout2392.xml"/><Relationship Id="rId780" Type="http://schemas.openxmlformats.org/officeDocument/2006/relationships/slideLayout" Target="../slideLayouts/slideLayout2599.xml"/><Relationship Id="rId226" Type="http://schemas.openxmlformats.org/officeDocument/2006/relationships/slideLayout" Target="../slideLayouts/slideLayout2045.xml"/><Relationship Id="rId433" Type="http://schemas.openxmlformats.org/officeDocument/2006/relationships/slideLayout" Target="../slideLayouts/slideLayout2252.xml"/><Relationship Id="rId640" Type="http://schemas.openxmlformats.org/officeDocument/2006/relationships/slideLayout" Target="../slideLayouts/slideLayout2459.xml"/><Relationship Id="rId738" Type="http://schemas.openxmlformats.org/officeDocument/2006/relationships/slideLayout" Target="../slideLayouts/slideLayout2557.xml"/><Relationship Id="rId74" Type="http://schemas.openxmlformats.org/officeDocument/2006/relationships/slideLayout" Target="../slideLayouts/slideLayout1893.xml"/><Relationship Id="rId377" Type="http://schemas.openxmlformats.org/officeDocument/2006/relationships/slideLayout" Target="../slideLayouts/slideLayout2196.xml"/><Relationship Id="rId500" Type="http://schemas.openxmlformats.org/officeDocument/2006/relationships/slideLayout" Target="../slideLayouts/slideLayout2319.xml"/><Relationship Id="rId584" Type="http://schemas.openxmlformats.org/officeDocument/2006/relationships/slideLayout" Target="../slideLayouts/slideLayout2403.xml"/><Relationship Id="rId805" Type="http://schemas.openxmlformats.org/officeDocument/2006/relationships/slideLayout" Target="../slideLayouts/slideLayout2624.xml"/><Relationship Id="rId5" Type="http://schemas.openxmlformats.org/officeDocument/2006/relationships/slideLayout" Target="../slideLayouts/slideLayout1824.xml"/><Relationship Id="rId237" Type="http://schemas.openxmlformats.org/officeDocument/2006/relationships/slideLayout" Target="../slideLayouts/slideLayout2056.xml"/><Relationship Id="rId791" Type="http://schemas.openxmlformats.org/officeDocument/2006/relationships/slideLayout" Target="../slideLayouts/slideLayout2610.xml"/><Relationship Id="rId444" Type="http://schemas.openxmlformats.org/officeDocument/2006/relationships/slideLayout" Target="../slideLayouts/slideLayout2263.xml"/><Relationship Id="rId651" Type="http://schemas.openxmlformats.org/officeDocument/2006/relationships/slideLayout" Target="../slideLayouts/slideLayout2470.xml"/><Relationship Id="rId749" Type="http://schemas.openxmlformats.org/officeDocument/2006/relationships/slideLayout" Target="../slideLayouts/slideLayout2568.xml"/><Relationship Id="rId290" Type="http://schemas.openxmlformats.org/officeDocument/2006/relationships/slideLayout" Target="../slideLayouts/slideLayout2109.xml"/><Relationship Id="rId304" Type="http://schemas.openxmlformats.org/officeDocument/2006/relationships/slideLayout" Target="../slideLayouts/slideLayout2123.xml"/><Relationship Id="rId388" Type="http://schemas.openxmlformats.org/officeDocument/2006/relationships/slideLayout" Target="../slideLayouts/slideLayout2207.xml"/><Relationship Id="rId511" Type="http://schemas.openxmlformats.org/officeDocument/2006/relationships/slideLayout" Target="../slideLayouts/slideLayout2330.xml"/><Relationship Id="rId609" Type="http://schemas.openxmlformats.org/officeDocument/2006/relationships/slideLayout" Target="../slideLayouts/slideLayout2428.xml"/><Relationship Id="rId85" Type="http://schemas.openxmlformats.org/officeDocument/2006/relationships/slideLayout" Target="../slideLayouts/slideLayout1904.xml"/><Relationship Id="rId150" Type="http://schemas.openxmlformats.org/officeDocument/2006/relationships/slideLayout" Target="../slideLayouts/slideLayout1969.xml"/><Relationship Id="rId595" Type="http://schemas.openxmlformats.org/officeDocument/2006/relationships/slideLayout" Target="../slideLayouts/slideLayout2414.xml"/><Relationship Id="rId816" Type="http://schemas.openxmlformats.org/officeDocument/2006/relationships/slideLayout" Target="../slideLayouts/slideLayout2635.xml"/><Relationship Id="rId248" Type="http://schemas.openxmlformats.org/officeDocument/2006/relationships/slideLayout" Target="../slideLayouts/slideLayout2067.xml"/><Relationship Id="rId455" Type="http://schemas.openxmlformats.org/officeDocument/2006/relationships/slideLayout" Target="../slideLayouts/slideLayout2274.xml"/><Relationship Id="rId662" Type="http://schemas.openxmlformats.org/officeDocument/2006/relationships/slideLayout" Target="../slideLayouts/slideLayout2481.xml"/><Relationship Id="rId12" Type="http://schemas.openxmlformats.org/officeDocument/2006/relationships/slideLayout" Target="../slideLayouts/slideLayout1831.xml"/><Relationship Id="rId108" Type="http://schemas.openxmlformats.org/officeDocument/2006/relationships/slideLayout" Target="../slideLayouts/slideLayout1927.xml"/><Relationship Id="rId315" Type="http://schemas.openxmlformats.org/officeDocument/2006/relationships/slideLayout" Target="../slideLayouts/slideLayout2134.xml"/><Relationship Id="rId522" Type="http://schemas.openxmlformats.org/officeDocument/2006/relationships/slideLayout" Target="../slideLayouts/slideLayout23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655.xml"/><Relationship Id="rId3" Type="http://schemas.openxmlformats.org/officeDocument/2006/relationships/slideLayout" Target="../slideLayouts/slideLayout2650.xml"/><Relationship Id="rId7" Type="http://schemas.openxmlformats.org/officeDocument/2006/relationships/slideLayout" Target="../slideLayouts/slideLayout2654.xml"/><Relationship Id="rId12" Type="http://schemas.openxmlformats.org/officeDocument/2006/relationships/theme" Target="../theme/theme5.xml"/><Relationship Id="rId2" Type="http://schemas.openxmlformats.org/officeDocument/2006/relationships/slideLayout" Target="../slideLayouts/slideLayout2649.xml"/><Relationship Id="rId1" Type="http://schemas.openxmlformats.org/officeDocument/2006/relationships/slideLayout" Target="../slideLayouts/slideLayout2648.xml"/><Relationship Id="rId6" Type="http://schemas.openxmlformats.org/officeDocument/2006/relationships/slideLayout" Target="../slideLayouts/slideLayout2653.xml"/><Relationship Id="rId11" Type="http://schemas.openxmlformats.org/officeDocument/2006/relationships/slideLayout" Target="../slideLayouts/slideLayout2658.xml"/><Relationship Id="rId5" Type="http://schemas.openxmlformats.org/officeDocument/2006/relationships/slideLayout" Target="../slideLayouts/slideLayout2652.xml"/><Relationship Id="rId10" Type="http://schemas.openxmlformats.org/officeDocument/2006/relationships/slideLayout" Target="../slideLayouts/slideLayout2657.xml"/><Relationship Id="rId4" Type="http://schemas.openxmlformats.org/officeDocument/2006/relationships/slideLayout" Target="../slideLayouts/slideLayout2651.xml"/><Relationship Id="rId9" Type="http://schemas.openxmlformats.org/officeDocument/2006/relationships/slideLayout" Target="../slideLayouts/slideLayout26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4386-A195-4990-B60D-8F0D8BCB2A7B}" type="datetimeFigureOut">
              <a:rPr lang="en-US" smtClean="0"/>
              <a:t>10/29/2024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6E271-1971-40C7-958D-5038ED03456D}" type="slidenum">
              <a:rPr lang="en-US" smtClean="0"/>
              <a:t>‹#›</a:t>
            </a:fld>
            <a:endParaRPr lang="en-US"/>
          </a:p>
        </p:txBody>
      </p:sp>
    </p:spTree>
    <p:extLst>
      <p:ext uri="{BB962C8B-B14F-4D97-AF65-F5344CB8AC3E}">
        <p14:creationId xmlns:p14="http://schemas.microsoft.com/office/powerpoint/2010/main" val="3038032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55"/>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956"/>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954"/>
            <p:extLst>
              <p:ext uri="{DAA4B4D4-6D71-4841-9C94-3DE7FCFB9230}">
                <p14:media xmlns:p14="http://schemas.microsoft.com/office/powerpoint/2010/main" r:embed="rId953"/>
              </p:ext>
            </p:extLst>
          </p:nvPr>
        </p:nvPicPr>
        <p:blipFill>
          <a:blip r:embed="rId957"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958"/>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959"/>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960"/>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961"/>
          <a:stretch>
            <a:fillRect/>
          </a:stretch>
        </p:blipFill>
        <p:spPr>
          <a:xfrm rot="16200000">
            <a:off x="2601222" y="-2905687"/>
            <a:ext cx="7145863" cy="12703240"/>
          </a:xfrm>
          <a:prstGeom prst="rect">
            <a:avLst/>
          </a:prstGeom>
        </p:spPr>
      </p:pic>
      <p:sp>
        <p:nvSpPr>
          <p:cNvPr id="7" name="Title Placeholder 6">
            <a:extLst>
              <a:ext uri="{FF2B5EF4-FFF2-40B4-BE49-F238E27FC236}">
                <a16:creationId xmlns="" xmlns:a16="http://schemas.microsoft.com/office/drawing/2014/main" id="{6AB29E3A-1A7C-4F04-9564-BAFF6526FE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0042672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 id="2147483794" r:id="rId55"/>
    <p:sldLayoutId id="2147483795" r:id="rId56"/>
    <p:sldLayoutId id="2147483796"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3" r:id="rId74"/>
    <p:sldLayoutId id="2147483814" r:id="rId75"/>
    <p:sldLayoutId id="2147483815" r:id="rId76"/>
    <p:sldLayoutId id="2147483816" r:id="rId77"/>
    <p:sldLayoutId id="2147483817" r:id="rId78"/>
    <p:sldLayoutId id="2147483818" r:id="rId79"/>
    <p:sldLayoutId id="2147483819" r:id="rId80"/>
    <p:sldLayoutId id="2147483820" r:id="rId81"/>
    <p:sldLayoutId id="2147483821" r:id="rId82"/>
    <p:sldLayoutId id="2147483822" r:id="rId83"/>
    <p:sldLayoutId id="2147483823" r:id="rId84"/>
    <p:sldLayoutId id="2147483824" r:id="rId85"/>
    <p:sldLayoutId id="2147483825" r:id="rId86"/>
    <p:sldLayoutId id="2147483826" r:id="rId87"/>
    <p:sldLayoutId id="2147483827" r:id="rId88"/>
    <p:sldLayoutId id="2147483828" r:id="rId89"/>
    <p:sldLayoutId id="2147483829" r:id="rId90"/>
    <p:sldLayoutId id="2147483830" r:id="rId91"/>
    <p:sldLayoutId id="2147483831" r:id="rId92"/>
    <p:sldLayoutId id="2147483832" r:id="rId93"/>
    <p:sldLayoutId id="2147483833" r:id="rId94"/>
    <p:sldLayoutId id="2147483834" r:id="rId95"/>
    <p:sldLayoutId id="2147483835" r:id="rId96"/>
    <p:sldLayoutId id="2147483836" r:id="rId97"/>
    <p:sldLayoutId id="2147483837" r:id="rId98"/>
    <p:sldLayoutId id="2147483838" r:id="rId99"/>
    <p:sldLayoutId id="2147483839" r:id="rId100"/>
    <p:sldLayoutId id="2147483840" r:id="rId101"/>
    <p:sldLayoutId id="2147483841" r:id="rId102"/>
    <p:sldLayoutId id="2147483842" r:id="rId103"/>
    <p:sldLayoutId id="2147483843" r:id="rId104"/>
    <p:sldLayoutId id="2147483844" r:id="rId105"/>
    <p:sldLayoutId id="2147483845" r:id="rId106"/>
    <p:sldLayoutId id="2147483846" r:id="rId107"/>
    <p:sldLayoutId id="2147483847" r:id="rId108"/>
    <p:sldLayoutId id="2147483848" r:id="rId109"/>
    <p:sldLayoutId id="2147483849" r:id="rId110"/>
    <p:sldLayoutId id="2147483850" r:id="rId111"/>
    <p:sldLayoutId id="2147483851" r:id="rId112"/>
    <p:sldLayoutId id="2147483852" r:id="rId113"/>
    <p:sldLayoutId id="2147483853" r:id="rId114"/>
    <p:sldLayoutId id="2147483854" r:id="rId115"/>
    <p:sldLayoutId id="2147483855" r:id="rId116"/>
    <p:sldLayoutId id="2147483856" r:id="rId117"/>
    <p:sldLayoutId id="2147483857" r:id="rId118"/>
    <p:sldLayoutId id="2147483858" r:id="rId119"/>
    <p:sldLayoutId id="2147483859" r:id="rId120"/>
    <p:sldLayoutId id="2147483860" r:id="rId121"/>
    <p:sldLayoutId id="2147483861" r:id="rId122"/>
    <p:sldLayoutId id="2147483862" r:id="rId123"/>
    <p:sldLayoutId id="2147483863" r:id="rId124"/>
    <p:sldLayoutId id="2147483864" r:id="rId125"/>
    <p:sldLayoutId id="2147483865" r:id="rId126"/>
    <p:sldLayoutId id="2147483866" r:id="rId127"/>
    <p:sldLayoutId id="2147483867" r:id="rId128"/>
    <p:sldLayoutId id="2147483868" r:id="rId129"/>
    <p:sldLayoutId id="2147483869" r:id="rId130"/>
    <p:sldLayoutId id="2147483870" r:id="rId131"/>
    <p:sldLayoutId id="2147483871" r:id="rId132"/>
    <p:sldLayoutId id="2147483872" r:id="rId133"/>
    <p:sldLayoutId id="2147483873" r:id="rId134"/>
    <p:sldLayoutId id="2147483874" r:id="rId135"/>
    <p:sldLayoutId id="2147483875" r:id="rId136"/>
    <p:sldLayoutId id="2147483876" r:id="rId137"/>
    <p:sldLayoutId id="2147483877" r:id="rId138"/>
    <p:sldLayoutId id="2147483878" r:id="rId139"/>
    <p:sldLayoutId id="2147483879" r:id="rId140"/>
    <p:sldLayoutId id="2147483880" r:id="rId141"/>
    <p:sldLayoutId id="2147483881" r:id="rId142"/>
    <p:sldLayoutId id="2147483882" r:id="rId143"/>
    <p:sldLayoutId id="2147483883" r:id="rId144"/>
    <p:sldLayoutId id="2147483884" r:id="rId145"/>
    <p:sldLayoutId id="2147483885" r:id="rId146"/>
    <p:sldLayoutId id="2147483886" r:id="rId147"/>
    <p:sldLayoutId id="2147483887" r:id="rId148"/>
    <p:sldLayoutId id="2147483888" r:id="rId149"/>
    <p:sldLayoutId id="2147483889" r:id="rId150"/>
    <p:sldLayoutId id="2147483890" r:id="rId151"/>
    <p:sldLayoutId id="2147483891" r:id="rId152"/>
    <p:sldLayoutId id="2147483892" r:id="rId153"/>
    <p:sldLayoutId id="2147483893" r:id="rId154"/>
    <p:sldLayoutId id="2147483894" r:id="rId155"/>
    <p:sldLayoutId id="2147483895" r:id="rId156"/>
    <p:sldLayoutId id="2147483896" r:id="rId157"/>
    <p:sldLayoutId id="2147483897" r:id="rId158"/>
    <p:sldLayoutId id="2147483898" r:id="rId159"/>
    <p:sldLayoutId id="2147483899" r:id="rId160"/>
    <p:sldLayoutId id="2147483900" r:id="rId161"/>
    <p:sldLayoutId id="2147483901" r:id="rId162"/>
    <p:sldLayoutId id="2147483902" r:id="rId163"/>
    <p:sldLayoutId id="2147483903" r:id="rId164"/>
    <p:sldLayoutId id="2147483904" r:id="rId165"/>
    <p:sldLayoutId id="2147483905" r:id="rId166"/>
    <p:sldLayoutId id="2147483906" r:id="rId167"/>
    <p:sldLayoutId id="2147483907" r:id="rId168"/>
    <p:sldLayoutId id="2147483908" r:id="rId169"/>
    <p:sldLayoutId id="2147483909" r:id="rId170"/>
    <p:sldLayoutId id="2147483910" r:id="rId171"/>
    <p:sldLayoutId id="2147483911" r:id="rId172"/>
    <p:sldLayoutId id="2147483912" r:id="rId173"/>
    <p:sldLayoutId id="2147483913" r:id="rId174"/>
    <p:sldLayoutId id="2147483914" r:id="rId175"/>
    <p:sldLayoutId id="2147483915" r:id="rId176"/>
    <p:sldLayoutId id="2147483916" r:id="rId177"/>
    <p:sldLayoutId id="2147483917" r:id="rId178"/>
    <p:sldLayoutId id="2147483918" r:id="rId179"/>
    <p:sldLayoutId id="2147483919" r:id="rId180"/>
    <p:sldLayoutId id="2147483920" r:id="rId181"/>
    <p:sldLayoutId id="2147483921" r:id="rId182"/>
    <p:sldLayoutId id="2147483922" r:id="rId183"/>
    <p:sldLayoutId id="2147483923" r:id="rId184"/>
    <p:sldLayoutId id="2147483924" r:id="rId185"/>
    <p:sldLayoutId id="2147483925" r:id="rId186"/>
    <p:sldLayoutId id="2147483926" r:id="rId187"/>
    <p:sldLayoutId id="2147483927" r:id="rId188"/>
    <p:sldLayoutId id="2147483928" r:id="rId189"/>
    <p:sldLayoutId id="2147483929" r:id="rId190"/>
    <p:sldLayoutId id="2147483930" r:id="rId191"/>
    <p:sldLayoutId id="2147483931" r:id="rId192"/>
    <p:sldLayoutId id="2147483932" r:id="rId193"/>
    <p:sldLayoutId id="2147483933" r:id="rId194"/>
    <p:sldLayoutId id="2147483934" r:id="rId195"/>
    <p:sldLayoutId id="2147483935" r:id="rId196"/>
    <p:sldLayoutId id="2147483936" r:id="rId197"/>
    <p:sldLayoutId id="2147483937" r:id="rId198"/>
    <p:sldLayoutId id="2147483938" r:id="rId199"/>
    <p:sldLayoutId id="2147483939" r:id="rId200"/>
    <p:sldLayoutId id="2147483940" r:id="rId201"/>
    <p:sldLayoutId id="2147483941" r:id="rId202"/>
    <p:sldLayoutId id="2147483942" r:id="rId203"/>
    <p:sldLayoutId id="2147483943" r:id="rId204"/>
    <p:sldLayoutId id="2147483944" r:id="rId205"/>
    <p:sldLayoutId id="2147483945" r:id="rId206"/>
    <p:sldLayoutId id="2147483946" r:id="rId207"/>
    <p:sldLayoutId id="2147483947" r:id="rId208"/>
    <p:sldLayoutId id="2147483948" r:id="rId209"/>
    <p:sldLayoutId id="2147483949" r:id="rId210"/>
    <p:sldLayoutId id="2147483950" r:id="rId211"/>
    <p:sldLayoutId id="2147483951" r:id="rId212"/>
    <p:sldLayoutId id="2147483952" r:id="rId213"/>
    <p:sldLayoutId id="2147483953" r:id="rId214"/>
    <p:sldLayoutId id="2147483954" r:id="rId215"/>
    <p:sldLayoutId id="2147483955" r:id="rId216"/>
    <p:sldLayoutId id="2147483956" r:id="rId217"/>
    <p:sldLayoutId id="2147483957" r:id="rId218"/>
    <p:sldLayoutId id="2147483958" r:id="rId219"/>
    <p:sldLayoutId id="2147483959" r:id="rId220"/>
    <p:sldLayoutId id="2147483960" r:id="rId221"/>
    <p:sldLayoutId id="2147483961" r:id="rId222"/>
    <p:sldLayoutId id="2147483962" r:id="rId223"/>
    <p:sldLayoutId id="2147483963" r:id="rId224"/>
    <p:sldLayoutId id="2147483964" r:id="rId225"/>
    <p:sldLayoutId id="2147483965" r:id="rId226"/>
    <p:sldLayoutId id="2147483966" r:id="rId227"/>
    <p:sldLayoutId id="2147483967" r:id="rId228"/>
    <p:sldLayoutId id="2147483968" r:id="rId229"/>
    <p:sldLayoutId id="2147483969" r:id="rId230"/>
    <p:sldLayoutId id="2147483970" r:id="rId231"/>
    <p:sldLayoutId id="2147483971" r:id="rId232"/>
    <p:sldLayoutId id="2147483972" r:id="rId233"/>
    <p:sldLayoutId id="2147483973" r:id="rId234"/>
    <p:sldLayoutId id="2147483974" r:id="rId235"/>
    <p:sldLayoutId id="2147483975" r:id="rId236"/>
    <p:sldLayoutId id="2147483976" r:id="rId237"/>
    <p:sldLayoutId id="2147483977" r:id="rId238"/>
    <p:sldLayoutId id="2147483978" r:id="rId239"/>
    <p:sldLayoutId id="2147483979" r:id="rId240"/>
    <p:sldLayoutId id="2147483980" r:id="rId241"/>
    <p:sldLayoutId id="2147483981" r:id="rId242"/>
    <p:sldLayoutId id="2147483982" r:id="rId243"/>
    <p:sldLayoutId id="2147483983" r:id="rId244"/>
    <p:sldLayoutId id="2147483984" r:id="rId245"/>
    <p:sldLayoutId id="2147483985" r:id="rId246"/>
    <p:sldLayoutId id="2147483986" r:id="rId247"/>
    <p:sldLayoutId id="2147483987" r:id="rId248"/>
    <p:sldLayoutId id="2147483988" r:id="rId249"/>
    <p:sldLayoutId id="2147483989" r:id="rId250"/>
    <p:sldLayoutId id="2147483990" r:id="rId251"/>
    <p:sldLayoutId id="2147483991" r:id="rId252"/>
    <p:sldLayoutId id="2147483992" r:id="rId253"/>
    <p:sldLayoutId id="2147483993" r:id="rId254"/>
    <p:sldLayoutId id="2147483994" r:id="rId255"/>
    <p:sldLayoutId id="2147483995" r:id="rId256"/>
    <p:sldLayoutId id="2147483996" r:id="rId257"/>
    <p:sldLayoutId id="2147483997" r:id="rId258"/>
    <p:sldLayoutId id="2147483998" r:id="rId259"/>
    <p:sldLayoutId id="2147483999" r:id="rId260"/>
    <p:sldLayoutId id="2147484000" r:id="rId261"/>
    <p:sldLayoutId id="2147484001" r:id="rId262"/>
    <p:sldLayoutId id="2147484002" r:id="rId263"/>
    <p:sldLayoutId id="2147484003" r:id="rId264"/>
    <p:sldLayoutId id="2147484004" r:id="rId265"/>
    <p:sldLayoutId id="2147484005" r:id="rId266"/>
    <p:sldLayoutId id="2147484006" r:id="rId267"/>
    <p:sldLayoutId id="2147484007" r:id="rId268"/>
    <p:sldLayoutId id="2147484008" r:id="rId269"/>
    <p:sldLayoutId id="2147484009" r:id="rId270"/>
    <p:sldLayoutId id="2147484010" r:id="rId271"/>
    <p:sldLayoutId id="2147484011" r:id="rId272"/>
    <p:sldLayoutId id="2147484012" r:id="rId273"/>
    <p:sldLayoutId id="2147484013" r:id="rId274"/>
    <p:sldLayoutId id="2147484014" r:id="rId275"/>
    <p:sldLayoutId id="2147484015" r:id="rId276"/>
    <p:sldLayoutId id="2147484016" r:id="rId277"/>
    <p:sldLayoutId id="2147484017" r:id="rId278"/>
    <p:sldLayoutId id="2147484018" r:id="rId279"/>
    <p:sldLayoutId id="2147484019" r:id="rId280"/>
    <p:sldLayoutId id="2147484020" r:id="rId281"/>
    <p:sldLayoutId id="2147484021" r:id="rId282"/>
    <p:sldLayoutId id="2147484022" r:id="rId283"/>
    <p:sldLayoutId id="2147484023" r:id="rId284"/>
    <p:sldLayoutId id="2147484024" r:id="rId285"/>
    <p:sldLayoutId id="2147484025" r:id="rId286"/>
    <p:sldLayoutId id="2147484026" r:id="rId287"/>
    <p:sldLayoutId id="2147484027" r:id="rId288"/>
    <p:sldLayoutId id="2147484028" r:id="rId289"/>
    <p:sldLayoutId id="2147484029" r:id="rId290"/>
    <p:sldLayoutId id="2147484030" r:id="rId291"/>
    <p:sldLayoutId id="2147484031" r:id="rId292"/>
    <p:sldLayoutId id="2147484032" r:id="rId293"/>
    <p:sldLayoutId id="2147484033" r:id="rId294"/>
    <p:sldLayoutId id="2147484034" r:id="rId295"/>
    <p:sldLayoutId id="2147484035" r:id="rId296"/>
    <p:sldLayoutId id="2147484036" r:id="rId297"/>
    <p:sldLayoutId id="2147484037" r:id="rId298"/>
    <p:sldLayoutId id="2147484038" r:id="rId299"/>
    <p:sldLayoutId id="2147484039" r:id="rId300"/>
    <p:sldLayoutId id="2147484040" r:id="rId301"/>
    <p:sldLayoutId id="2147484041" r:id="rId302"/>
    <p:sldLayoutId id="2147484042" r:id="rId303"/>
    <p:sldLayoutId id="2147484043" r:id="rId304"/>
    <p:sldLayoutId id="2147484044" r:id="rId305"/>
    <p:sldLayoutId id="2147484045" r:id="rId306"/>
    <p:sldLayoutId id="2147484046" r:id="rId307"/>
    <p:sldLayoutId id="2147484047" r:id="rId308"/>
    <p:sldLayoutId id="2147484048" r:id="rId309"/>
    <p:sldLayoutId id="2147484049" r:id="rId310"/>
    <p:sldLayoutId id="2147484050" r:id="rId311"/>
    <p:sldLayoutId id="2147484051" r:id="rId312"/>
    <p:sldLayoutId id="2147484052" r:id="rId313"/>
    <p:sldLayoutId id="2147484053" r:id="rId314"/>
    <p:sldLayoutId id="2147484054" r:id="rId315"/>
    <p:sldLayoutId id="2147484055" r:id="rId316"/>
    <p:sldLayoutId id="2147484056" r:id="rId317"/>
    <p:sldLayoutId id="2147484057" r:id="rId318"/>
    <p:sldLayoutId id="2147484058" r:id="rId319"/>
    <p:sldLayoutId id="2147484059" r:id="rId320"/>
    <p:sldLayoutId id="2147484060" r:id="rId321"/>
    <p:sldLayoutId id="2147484061" r:id="rId322"/>
    <p:sldLayoutId id="2147484062" r:id="rId323"/>
    <p:sldLayoutId id="2147484063" r:id="rId324"/>
    <p:sldLayoutId id="2147484064" r:id="rId325"/>
    <p:sldLayoutId id="2147484065" r:id="rId326"/>
    <p:sldLayoutId id="2147484066" r:id="rId327"/>
    <p:sldLayoutId id="2147484067" r:id="rId328"/>
    <p:sldLayoutId id="2147484068" r:id="rId329"/>
    <p:sldLayoutId id="2147484069" r:id="rId330"/>
    <p:sldLayoutId id="2147484070" r:id="rId331"/>
    <p:sldLayoutId id="2147484071" r:id="rId332"/>
    <p:sldLayoutId id="2147484072" r:id="rId333"/>
    <p:sldLayoutId id="2147484073" r:id="rId334"/>
    <p:sldLayoutId id="2147484074" r:id="rId335"/>
    <p:sldLayoutId id="2147484075" r:id="rId336"/>
    <p:sldLayoutId id="2147484076" r:id="rId337"/>
    <p:sldLayoutId id="2147484077" r:id="rId338"/>
    <p:sldLayoutId id="2147484078" r:id="rId339"/>
    <p:sldLayoutId id="2147484079" r:id="rId340"/>
    <p:sldLayoutId id="2147484080" r:id="rId341"/>
    <p:sldLayoutId id="2147484081" r:id="rId342"/>
    <p:sldLayoutId id="2147484082" r:id="rId343"/>
    <p:sldLayoutId id="2147484083" r:id="rId344"/>
    <p:sldLayoutId id="2147484084" r:id="rId345"/>
    <p:sldLayoutId id="2147484085" r:id="rId346"/>
    <p:sldLayoutId id="2147484086" r:id="rId347"/>
    <p:sldLayoutId id="2147484087" r:id="rId348"/>
    <p:sldLayoutId id="2147484088" r:id="rId349"/>
    <p:sldLayoutId id="2147484089" r:id="rId350"/>
    <p:sldLayoutId id="2147484090" r:id="rId351"/>
    <p:sldLayoutId id="2147484091" r:id="rId352"/>
    <p:sldLayoutId id="2147484092" r:id="rId353"/>
    <p:sldLayoutId id="2147484093" r:id="rId354"/>
    <p:sldLayoutId id="2147484094" r:id="rId355"/>
    <p:sldLayoutId id="2147484095" r:id="rId356"/>
    <p:sldLayoutId id="2147484096" r:id="rId357"/>
    <p:sldLayoutId id="2147484097" r:id="rId358"/>
    <p:sldLayoutId id="2147484098" r:id="rId359"/>
    <p:sldLayoutId id="2147484099" r:id="rId360"/>
    <p:sldLayoutId id="2147484100" r:id="rId361"/>
    <p:sldLayoutId id="2147484101" r:id="rId362"/>
    <p:sldLayoutId id="2147484102" r:id="rId363"/>
    <p:sldLayoutId id="2147484103" r:id="rId364"/>
    <p:sldLayoutId id="2147484104" r:id="rId365"/>
    <p:sldLayoutId id="2147484105" r:id="rId366"/>
    <p:sldLayoutId id="2147484106" r:id="rId367"/>
    <p:sldLayoutId id="2147484107" r:id="rId368"/>
    <p:sldLayoutId id="2147484108" r:id="rId369"/>
    <p:sldLayoutId id="2147484109" r:id="rId370"/>
    <p:sldLayoutId id="2147484110" r:id="rId371"/>
    <p:sldLayoutId id="2147484111" r:id="rId372"/>
    <p:sldLayoutId id="2147484112" r:id="rId373"/>
    <p:sldLayoutId id="2147484113" r:id="rId374"/>
    <p:sldLayoutId id="2147484114" r:id="rId375"/>
    <p:sldLayoutId id="2147484115" r:id="rId376"/>
    <p:sldLayoutId id="2147484116" r:id="rId377"/>
    <p:sldLayoutId id="2147484117" r:id="rId378"/>
    <p:sldLayoutId id="2147484118" r:id="rId379"/>
    <p:sldLayoutId id="2147484119" r:id="rId380"/>
    <p:sldLayoutId id="2147484120" r:id="rId381"/>
    <p:sldLayoutId id="2147484121" r:id="rId382"/>
    <p:sldLayoutId id="2147484122" r:id="rId383"/>
    <p:sldLayoutId id="2147484123" r:id="rId384"/>
    <p:sldLayoutId id="2147484124" r:id="rId385"/>
    <p:sldLayoutId id="2147484125" r:id="rId386"/>
    <p:sldLayoutId id="2147484126" r:id="rId387"/>
    <p:sldLayoutId id="2147484127" r:id="rId388"/>
    <p:sldLayoutId id="2147484128" r:id="rId389"/>
    <p:sldLayoutId id="2147484129" r:id="rId390"/>
    <p:sldLayoutId id="2147484130" r:id="rId391"/>
    <p:sldLayoutId id="2147484131" r:id="rId392"/>
    <p:sldLayoutId id="2147484132" r:id="rId393"/>
    <p:sldLayoutId id="2147484133" r:id="rId394"/>
    <p:sldLayoutId id="2147484134" r:id="rId395"/>
    <p:sldLayoutId id="2147484135" r:id="rId396"/>
    <p:sldLayoutId id="2147484136" r:id="rId397"/>
    <p:sldLayoutId id="2147484137" r:id="rId398"/>
    <p:sldLayoutId id="2147484138" r:id="rId399"/>
    <p:sldLayoutId id="2147484139" r:id="rId400"/>
    <p:sldLayoutId id="2147484140" r:id="rId401"/>
    <p:sldLayoutId id="2147484141" r:id="rId402"/>
    <p:sldLayoutId id="2147484142" r:id="rId403"/>
    <p:sldLayoutId id="2147484143" r:id="rId404"/>
    <p:sldLayoutId id="2147484144" r:id="rId405"/>
    <p:sldLayoutId id="2147484145" r:id="rId406"/>
    <p:sldLayoutId id="2147484146" r:id="rId407"/>
    <p:sldLayoutId id="2147484147" r:id="rId408"/>
    <p:sldLayoutId id="2147484148" r:id="rId409"/>
    <p:sldLayoutId id="2147484149" r:id="rId410"/>
    <p:sldLayoutId id="2147484150" r:id="rId411"/>
    <p:sldLayoutId id="2147484151" r:id="rId412"/>
    <p:sldLayoutId id="2147484152" r:id="rId413"/>
    <p:sldLayoutId id="2147484153" r:id="rId414"/>
    <p:sldLayoutId id="2147484154" r:id="rId415"/>
    <p:sldLayoutId id="2147484155" r:id="rId416"/>
    <p:sldLayoutId id="2147484156" r:id="rId417"/>
    <p:sldLayoutId id="2147484157" r:id="rId418"/>
    <p:sldLayoutId id="2147484158" r:id="rId419"/>
    <p:sldLayoutId id="2147484159" r:id="rId420"/>
    <p:sldLayoutId id="2147484160" r:id="rId421"/>
    <p:sldLayoutId id="2147484161" r:id="rId422"/>
    <p:sldLayoutId id="2147484162" r:id="rId423"/>
    <p:sldLayoutId id="2147484163" r:id="rId424"/>
    <p:sldLayoutId id="2147484164" r:id="rId425"/>
    <p:sldLayoutId id="2147484165" r:id="rId426"/>
    <p:sldLayoutId id="2147484166" r:id="rId427"/>
    <p:sldLayoutId id="2147484167" r:id="rId428"/>
    <p:sldLayoutId id="2147484168" r:id="rId429"/>
    <p:sldLayoutId id="2147484169" r:id="rId430"/>
    <p:sldLayoutId id="2147484170" r:id="rId431"/>
    <p:sldLayoutId id="2147484171" r:id="rId432"/>
    <p:sldLayoutId id="2147484172" r:id="rId433"/>
    <p:sldLayoutId id="2147484173" r:id="rId434"/>
    <p:sldLayoutId id="2147484174" r:id="rId435"/>
    <p:sldLayoutId id="2147484175" r:id="rId436"/>
    <p:sldLayoutId id="2147484176" r:id="rId437"/>
    <p:sldLayoutId id="2147484177" r:id="rId438"/>
    <p:sldLayoutId id="2147484178" r:id="rId439"/>
    <p:sldLayoutId id="2147484179" r:id="rId440"/>
    <p:sldLayoutId id="2147484180" r:id="rId441"/>
    <p:sldLayoutId id="2147484181" r:id="rId442"/>
    <p:sldLayoutId id="2147484182" r:id="rId443"/>
    <p:sldLayoutId id="2147484183" r:id="rId444"/>
    <p:sldLayoutId id="2147484184" r:id="rId445"/>
    <p:sldLayoutId id="2147484185" r:id="rId446"/>
    <p:sldLayoutId id="2147484186" r:id="rId447"/>
    <p:sldLayoutId id="2147484187" r:id="rId448"/>
    <p:sldLayoutId id="2147484188" r:id="rId449"/>
    <p:sldLayoutId id="2147484189" r:id="rId450"/>
    <p:sldLayoutId id="2147484190" r:id="rId451"/>
    <p:sldLayoutId id="2147484191" r:id="rId452"/>
    <p:sldLayoutId id="2147484192" r:id="rId453"/>
    <p:sldLayoutId id="2147484193" r:id="rId454"/>
    <p:sldLayoutId id="2147484194" r:id="rId455"/>
    <p:sldLayoutId id="2147484195" r:id="rId456"/>
    <p:sldLayoutId id="2147484196" r:id="rId457"/>
    <p:sldLayoutId id="2147484197" r:id="rId458"/>
    <p:sldLayoutId id="2147484198" r:id="rId459"/>
    <p:sldLayoutId id="2147484199" r:id="rId460"/>
    <p:sldLayoutId id="2147484200" r:id="rId461"/>
    <p:sldLayoutId id="2147484201" r:id="rId462"/>
    <p:sldLayoutId id="2147484202" r:id="rId463"/>
    <p:sldLayoutId id="2147484203" r:id="rId464"/>
    <p:sldLayoutId id="2147484204" r:id="rId465"/>
    <p:sldLayoutId id="2147484205" r:id="rId466"/>
    <p:sldLayoutId id="2147484206" r:id="rId467"/>
    <p:sldLayoutId id="2147484207" r:id="rId468"/>
    <p:sldLayoutId id="2147484208" r:id="rId469"/>
    <p:sldLayoutId id="2147484209" r:id="rId470"/>
    <p:sldLayoutId id="2147484210" r:id="rId471"/>
    <p:sldLayoutId id="2147484211" r:id="rId472"/>
    <p:sldLayoutId id="2147484212" r:id="rId473"/>
    <p:sldLayoutId id="2147484213" r:id="rId474"/>
    <p:sldLayoutId id="2147484214" r:id="rId475"/>
    <p:sldLayoutId id="2147484215" r:id="rId476"/>
    <p:sldLayoutId id="2147484216" r:id="rId477"/>
    <p:sldLayoutId id="2147484217" r:id="rId478"/>
    <p:sldLayoutId id="2147484218" r:id="rId479"/>
    <p:sldLayoutId id="2147484219" r:id="rId480"/>
    <p:sldLayoutId id="2147484220" r:id="rId481"/>
    <p:sldLayoutId id="2147484221" r:id="rId482"/>
    <p:sldLayoutId id="2147484222" r:id="rId483"/>
    <p:sldLayoutId id="2147484223" r:id="rId484"/>
    <p:sldLayoutId id="2147484224" r:id="rId485"/>
    <p:sldLayoutId id="2147484225" r:id="rId486"/>
    <p:sldLayoutId id="2147484226" r:id="rId487"/>
    <p:sldLayoutId id="2147484227" r:id="rId488"/>
    <p:sldLayoutId id="2147484228" r:id="rId489"/>
    <p:sldLayoutId id="2147484229" r:id="rId490"/>
    <p:sldLayoutId id="2147484230" r:id="rId491"/>
    <p:sldLayoutId id="2147484231" r:id="rId492"/>
    <p:sldLayoutId id="2147484232" r:id="rId493"/>
    <p:sldLayoutId id="2147484233" r:id="rId494"/>
    <p:sldLayoutId id="2147484234" r:id="rId495"/>
    <p:sldLayoutId id="2147484235" r:id="rId496"/>
    <p:sldLayoutId id="2147484236" r:id="rId497"/>
    <p:sldLayoutId id="2147484237" r:id="rId498"/>
    <p:sldLayoutId id="2147484238" r:id="rId499"/>
    <p:sldLayoutId id="2147484239" r:id="rId500"/>
    <p:sldLayoutId id="2147484240" r:id="rId501"/>
    <p:sldLayoutId id="2147484241" r:id="rId502"/>
    <p:sldLayoutId id="2147484242" r:id="rId503"/>
    <p:sldLayoutId id="2147484243" r:id="rId504"/>
    <p:sldLayoutId id="2147484244" r:id="rId505"/>
    <p:sldLayoutId id="2147484245" r:id="rId506"/>
    <p:sldLayoutId id="2147484246" r:id="rId507"/>
    <p:sldLayoutId id="2147484247" r:id="rId508"/>
    <p:sldLayoutId id="2147484248" r:id="rId509"/>
    <p:sldLayoutId id="2147484249" r:id="rId510"/>
    <p:sldLayoutId id="2147484250" r:id="rId511"/>
    <p:sldLayoutId id="2147484251" r:id="rId512"/>
    <p:sldLayoutId id="2147484252" r:id="rId513"/>
    <p:sldLayoutId id="2147484253" r:id="rId514"/>
    <p:sldLayoutId id="2147484254" r:id="rId515"/>
    <p:sldLayoutId id="2147484255" r:id="rId516"/>
    <p:sldLayoutId id="2147484256" r:id="rId517"/>
    <p:sldLayoutId id="2147484257" r:id="rId518"/>
    <p:sldLayoutId id="2147484258" r:id="rId519"/>
    <p:sldLayoutId id="2147484259" r:id="rId520"/>
    <p:sldLayoutId id="2147484260" r:id="rId521"/>
    <p:sldLayoutId id="2147484261" r:id="rId522"/>
    <p:sldLayoutId id="2147484262" r:id="rId523"/>
    <p:sldLayoutId id="2147484263" r:id="rId524"/>
    <p:sldLayoutId id="2147484264" r:id="rId525"/>
    <p:sldLayoutId id="2147484265" r:id="rId526"/>
    <p:sldLayoutId id="2147484266" r:id="rId527"/>
    <p:sldLayoutId id="2147484267" r:id="rId528"/>
    <p:sldLayoutId id="2147484268" r:id="rId529"/>
    <p:sldLayoutId id="2147484269" r:id="rId530"/>
    <p:sldLayoutId id="2147484270" r:id="rId531"/>
    <p:sldLayoutId id="2147484271" r:id="rId532"/>
    <p:sldLayoutId id="2147484272" r:id="rId533"/>
    <p:sldLayoutId id="2147484273" r:id="rId534"/>
    <p:sldLayoutId id="2147484274" r:id="rId535"/>
    <p:sldLayoutId id="2147484275" r:id="rId536"/>
    <p:sldLayoutId id="2147484276" r:id="rId537"/>
    <p:sldLayoutId id="2147484277" r:id="rId538"/>
    <p:sldLayoutId id="2147484278" r:id="rId539"/>
    <p:sldLayoutId id="2147484279" r:id="rId540"/>
    <p:sldLayoutId id="2147484280" r:id="rId541"/>
    <p:sldLayoutId id="2147484281" r:id="rId542"/>
    <p:sldLayoutId id="2147484282" r:id="rId543"/>
    <p:sldLayoutId id="2147484283" r:id="rId544"/>
    <p:sldLayoutId id="2147484284" r:id="rId545"/>
    <p:sldLayoutId id="2147484285" r:id="rId546"/>
    <p:sldLayoutId id="2147484286" r:id="rId547"/>
    <p:sldLayoutId id="2147484287" r:id="rId548"/>
    <p:sldLayoutId id="2147484288" r:id="rId549"/>
    <p:sldLayoutId id="2147484289" r:id="rId550"/>
    <p:sldLayoutId id="2147484290" r:id="rId551"/>
    <p:sldLayoutId id="2147484291" r:id="rId552"/>
    <p:sldLayoutId id="2147484292" r:id="rId553"/>
    <p:sldLayoutId id="2147484293" r:id="rId554"/>
    <p:sldLayoutId id="2147484294" r:id="rId555"/>
    <p:sldLayoutId id="2147484295" r:id="rId556"/>
    <p:sldLayoutId id="2147484296" r:id="rId557"/>
    <p:sldLayoutId id="2147484297" r:id="rId558"/>
    <p:sldLayoutId id="2147484298" r:id="rId559"/>
    <p:sldLayoutId id="2147484299" r:id="rId560"/>
    <p:sldLayoutId id="2147484300" r:id="rId561"/>
    <p:sldLayoutId id="2147484301" r:id="rId562"/>
    <p:sldLayoutId id="2147484302" r:id="rId563"/>
    <p:sldLayoutId id="2147484303" r:id="rId564"/>
    <p:sldLayoutId id="2147484304" r:id="rId565"/>
    <p:sldLayoutId id="2147484305" r:id="rId566"/>
    <p:sldLayoutId id="2147484306" r:id="rId567"/>
    <p:sldLayoutId id="2147484307" r:id="rId568"/>
    <p:sldLayoutId id="2147484308" r:id="rId569"/>
    <p:sldLayoutId id="2147484309" r:id="rId570"/>
    <p:sldLayoutId id="2147484310" r:id="rId571"/>
    <p:sldLayoutId id="2147484311" r:id="rId572"/>
    <p:sldLayoutId id="2147484312" r:id="rId573"/>
    <p:sldLayoutId id="2147484313" r:id="rId574"/>
    <p:sldLayoutId id="2147484314" r:id="rId575"/>
    <p:sldLayoutId id="2147484315" r:id="rId576"/>
    <p:sldLayoutId id="2147484316" r:id="rId577"/>
    <p:sldLayoutId id="2147484317" r:id="rId578"/>
    <p:sldLayoutId id="2147484318" r:id="rId579"/>
    <p:sldLayoutId id="2147484319" r:id="rId580"/>
    <p:sldLayoutId id="2147484320" r:id="rId581"/>
    <p:sldLayoutId id="2147484321" r:id="rId582"/>
    <p:sldLayoutId id="2147484322" r:id="rId583"/>
    <p:sldLayoutId id="2147484323" r:id="rId584"/>
    <p:sldLayoutId id="2147484324" r:id="rId585"/>
    <p:sldLayoutId id="2147484325" r:id="rId586"/>
    <p:sldLayoutId id="2147484326" r:id="rId587"/>
    <p:sldLayoutId id="2147484327" r:id="rId588"/>
    <p:sldLayoutId id="2147484328" r:id="rId589"/>
    <p:sldLayoutId id="2147484329" r:id="rId590"/>
    <p:sldLayoutId id="2147484330" r:id="rId591"/>
    <p:sldLayoutId id="2147484331" r:id="rId592"/>
    <p:sldLayoutId id="2147484332" r:id="rId593"/>
    <p:sldLayoutId id="2147484333" r:id="rId594"/>
    <p:sldLayoutId id="2147484334" r:id="rId595"/>
    <p:sldLayoutId id="2147484335" r:id="rId596"/>
    <p:sldLayoutId id="2147484336" r:id="rId597"/>
    <p:sldLayoutId id="2147484337" r:id="rId598"/>
    <p:sldLayoutId id="2147484338" r:id="rId599"/>
    <p:sldLayoutId id="2147484339" r:id="rId600"/>
    <p:sldLayoutId id="2147484340" r:id="rId601"/>
    <p:sldLayoutId id="2147484341" r:id="rId602"/>
    <p:sldLayoutId id="2147484342" r:id="rId603"/>
    <p:sldLayoutId id="2147484343" r:id="rId604"/>
    <p:sldLayoutId id="2147484344" r:id="rId605"/>
    <p:sldLayoutId id="2147484345" r:id="rId606"/>
    <p:sldLayoutId id="2147484346" r:id="rId607"/>
    <p:sldLayoutId id="2147484347" r:id="rId608"/>
    <p:sldLayoutId id="2147484348" r:id="rId609"/>
    <p:sldLayoutId id="2147484349" r:id="rId610"/>
    <p:sldLayoutId id="2147484350" r:id="rId611"/>
    <p:sldLayoutId id="2147484351" r:id="rId612"/>
    <p:sldLayoutId id="2147484352" r:id="rId613"/>
    <p:sldLayoutId id="2147484353" r:id="rId614"/>
    <p:sldLayoutId id="2147484354" r:id="rId615"/>
    <p:sldLayoutId id="2147484355" r:id="rId616"/>
    <p:sldLayoutId id="2147484356" r:id="rId617"/>
    <p:sldLayoutId id="2147484357" r:id="rId618"/>
    <p:sldLayoutId id="2147484358" r:id="rId619"/>
    <p:sldLayoutId id="2147484359" r:id="rId620"/>
    <p:sldLayoutId id="2147484360" r:id="rId621"/>
    <p:sldLayoutId id="2147484361" r:id="rId622"/>
    <p:sldLayoutId id="2147484362" r:id="rId623"/>
    <p:sldLayoutId id="2147484363" r:id="rId624"/>
    <p:sldLayoutId id="2147484364" r:id="rId625"/>
    <p:sldLayoutId id="2147484365" r:id="rId626"/>
    <p:sldLayoutId id="2147484366" r:id="rId627"/>
    <p:sldLayoutId id="2147484367" r:id="rId628"/>
    <p:sldLayoutId id="2147484368" r:id="rId629"/>
    <p:sldLayoutId id="2147484369" r:id="rId630"/>
    <p:sldLayoutId id="2147484370" r:id="rId631"/>
    <p:sldLayoutId id="2147484371" r:id="rId632"/>
    <p:sldLayoutId id="2147484372" r:id="rId633"/>
    <p:sldLayoutId id="2147484373" r:id="rId634"/>
    <p:sldLayoutId id="2147484374" r:id="rId635"/>
    <p:sldLayoutId id="2147484375" r:id="rId636"/>
    <p:sldLayoutId id="2147484376" r:id="rId637"/>
    <p:sldLayoutId id="2147484377" r:id="rId638"/>
    <p:sldLayoutId id="2147484378" r:id="rId639"/>
    <p:sldLayoutId id="2147484379" r:id="rId640"/>
    <p:sldLayoutId id="2147484380" r:id="rId641"/>
    <p:sldLayoutId id="2147484381" r:id="rId642"/>
    <p:sldLayoutId id="2147484382" r:id="rId643"/>
    <p:sldLayoutId id="2147484383" r:id="rId644"/>
    <p:sldLayoutId id="2147484384" r:id="rId645"/>
    <p:sldLayoutId id="2147484385" r:id="rId646"/>
    <p:sldLayoutId id="2147484386" r:id="rId647"/>
    <p:sldLayoutId id="2147484387" r:id="rId648"/>
    <p:sldLayoutId id="2147484388" r:id="rId649"/>
    <p:sldLayoutId id="2147484389" r:id="rId650"/>
    <p:sldLayoutId id="2147484390" r:id="rId651"/>
    <p:sldLayoutId id="2147484391" r:id="rId652"/>
    <p:sldLayoutId id="2147484392" r:id="rId653"/>
    <p:sldLayoutId id="2147484393" r:id="rId654"/>
    <p:sldLayoutId id="2147484394" r:id="rId655"/>
    <p:sldLayoutId id="2147484395" r:id="rId656"/>
    <p:sldLayoutId id="2147484396" r:id="rId657"/>
    <p:sldLayoutId id="2147484397" r:id="rId658"/>
    <p:sldLayoutId id="2147484398" r:id="rId659"/>
    <p:sldLayoutId id="2147484399" r:id="rId660"/>
    <p:sldLayoutId id="2147484400" r:id="rId661"/>
    <p:sldLayoutId id="2147484401" r:id="rId662"/>
    <p:sldLayoutId id="2147484402" r:id="rId663"/>
    <p:sldLayoutId id="2147484403" r:id="rId664"/>
    <p:sldLayoutId id="2147484404" r:id="rId665"/>
    <p:sldLayoutId id="2147484405" r:id="rId666"/>
    <p:sldLayoutId id="2147484406" r:id="rId667"/>
    <p:sldLayoutId id="2147484407" r:id="rId668"/>
    <p:sldLayoutId id="2147484408" r:id="rId669"/>
    <p:sldLayoutId id="2147484409" r:id="rId670"/>
    <p:sldLayoutId id="2147484410" r:id="rId671"/>
    <p:sldLayoutId id="2147484411" r:id="rId672"/>
    <p:sldLayoutId id="2147484412" r:id="rId673"/>
    <p:sldLayoutId id="2147484413" r:id="rId674"/>
    <p:sldLayoutId id="2147484414" r:id="rId675"/>
    <p:sldLayoutId id="2147484415" r:id="rId676"/>
    <p:sldLayoutId id="2147484416" r:id="rId677"/>
    <p:sldLayoutId id="2147484417" r:id="rId678"/>
    <p:sldLayoutId id="2147484418" r:id="rId679"/>
    <p:sldLayoutId id="2147484419" r:id="rId680"/>
    <p:sldLayoutId id="2147484420" r:id="rId681"/>
    <p:sldLayoutId id="2147484421" r:id="rId682"/>
    <p:sldLayoutId id="2147484422" r:id="rId683"/>
    <p:sldLayoutId id="2147484423" r:id="rId684"/>
    <p:sldLayoutId id="2147484424" r:id="rId685"/>
    <p:sldLayoutId id="2147484425" r:id="rId686"/>
    <p:sldLayoutId id="2147484426" r:id="rId687"/>
    <p:sldLayoutId id="2147484427" r:id="rId688"/>
    <p:sldLayoutId id="2147484428" r:id="rId689"/>
    <p:sldLayoutId id="2147484429" r:id="rId690"/>
    <p:sldLayoutId id="2147484430" r:id="rId691"/>
    <p:sldLayoutId id="2147484431" r:id="rId692"/>
    <p:sldLayoutId id="2147484432" r:id="rId693"/>
    <p:sldLayoutId id="2147484433" r:id="rId694"/>
    <p:sldLayoutId id="2147484434" r:id="rId695"/>
    <p:sldLayoutId id="2147484435" r:id="rId696"/>
    <p:sldLayoutId id="2147484436" r:id="rId697"/>
    <p:sldLayoutId id="2147484437" r:id="rId698"/>
    <p:sldLayoutId id="2147484438" r:id="rId699"/>
    <p:sldLayoutId id="2147484439" r:id="rId700"/>
    <p:sldLayoutId id="2147484440" r:id="rId701"/>
    <p:sldLayoutId id="2147484441" r:id="rId702"/>
    <p:sldLayoutId id="2147484442" r:id="rId703"/>
    <p:sldLayoutId id="2147484443" r:id="rId704"/>
    <p:sldLayoutId id="2147484444" r:id="rId705"/>
    <p:sldLayoutId id="2147484445" r:id="rId706"/>
    <p:sldLayoutId id="2147484446" r:id="rId707"/>
    <p:sldLayoutId id="2147484447" r:id="rId708"/>
    <p:sldLayoutId id="2147484448" r:id="rId709"/>
    <p:sldLayoutId id="2147484449" r:id="rId710"/>
    <p:sldLayoutId id="2147484450" r:id="rId711"/>
    <p:sldLayoutId id="2147484451" r:id="rId712"/>
    <p:sldLayoutId id="2147484452" r:id="rId713"/>
    <p:sldLayoutId id="2147484453" r:id="rId714"/>
    <p:sldLayoutId id="2147484454" r:id="rId715"/>
    <p:sldLayoutId id="2147484455" r:id="rId716"/>
    <p:sldLayoutId id="2147484456" r:id="rId717"/>
    <p:sldLayoutId id="2147484457" r:id="rId718"/>
    <p:sldLayoutId id="2147484458" r:id="rId719"/>
    <p:sldLayoutId id="2147484459" r:id="rId720"/>
    <p:sldLayoutId id="2147484460" r:id="rId721"/>
    <p:sldLayoutId id="2147484461" r:id="rId722"/>
    <p:sldLayoutId id="2147484462" r:id="rId723"/>
    <p:sldLayoutId id="2147484463" r:id="rId724"/>
    <p:sldLayoutId id="2147484464" r:id="rId725"/>
    <p:sldLayoutId id="2147484465" r:id="rId726"/>
    <p:sldLayoutId id="2147484466" r:id="rId727"/>
    <p:sldLayoutId id="2147484467" r:id="rId728"/>
    <p:sldLayoutId id="2147484468" r:id="rId729"/>
    <p:sldLayoutId id="2147484469" r:id="rId730"/>
    <p:sldLayoutId id="2147484470" r:id="rId731"/>
    <p:sldLayoutId id="2147484471" r:id="rId732"/>
    <p:sldLayoutId id="2147484472" r:id="rId733"/>
    <p:sldLayoutId id="2147484473" r:id="rId734"/>
    <p:sldLayoutId id="2147484474" r:id="rId735"/>
    <p:sldLayoutId id="2147484475" r:id="rId736"/>
    <p:sldLayoutId id="2147484476" r:id="rId737"/>
    <p:sldLayoutId id="2147484477" r:id="rId738"/>
    <p:sldLayoutId id="2147484478" r:id="rId739"/>
    <p:sldLayoutId id="2147484479" r:id="rId740"/>
    <p:sldLayoutId id="2147484480" r:id="rId741"/>
    <p:sldLayoutId id="2147484481" r:id="rId742"/>
    <p:sldLayoutId id="2147484482" r:id="rId743"/>
    <p:sldLayoutId id="2147484483" r:id="rId744"/>
    <p:sldLayoutId id="2147484484" r:id="rId745"/>
    <p:sldLayoutId id="2147484485" r:id="rId746"/>
    <p:sldLayoutId id="2147484486" r:id="rId747"/>
    <p:sldLayoutId id="2147484487" r:id="rId748"/>
    <p:sldLayoutId id="2147484488" r:id="rId749"/>
    <p:sldLayoutId id="2147484489" r:id="rId750"/>
    <p:sldLayoutId id="2147484490" r:id="rId751"/>
    <p:sldLayoutId id="2147484491" r:id="rId752"/>
    <p:sldLayoutId id="2147484492" r:id="rId753"/>
    <p:sldLayoutId id="2147484493" r:id="rId754"/>
    <p:sldLayoutId id="2147484494" r:id="rId755"/>
    <p:sldLayoutId id="2147484495" r:id="rId756"/>
    <p:sldLayoutId id="2147484496" r:id="rId757"/>
    <p:sldLayoutId id="2147484497" r:id="rId758"/>
    <p:sldLayoutId id="2147484498" r:id="rId759"/>
    <p:sldLayoutId id="2147484499" r:id="rId760"/>
    <p:sldLayoutId id="2147484500" r:id="rId761"/>
    <p:sldLayoutId id="2147484501" r:id="rId762"/>
    <p:sldLayoutId id="2147484502" r:id="rId763"/>
    <p:sldLayoutId id="2147484503" r:id="rId764"/>
    <p:sldLayoutId id="2147484504" r:id="rId765"/>
    <p:sldLayoutId id="2147484505" r:id="rId766"/>
    <p:sldLayoutId id="2147484506" r:id="rId767"/>
    <p:sldLayoutId id="2147484507" r:id="rId768"/>
    <p:sldLayoutId id="2147484508" r:id="rId769"/>
    <p:sldLayoutId id="2147484509" r:id="rId770"/>
    <p:sldLayoutId id="2147484510" r:id="rId771"/>
    <p:sldLayoutId id="2147484511" r:id="rId772"/>
    <p:sldLayoutId id="2147484512" r:id="rId773"/>
    <p:sldLayoutId id="2147484513" r:id="rId774"/>
    <p:sldLayoutId id="2147484514" r:id="rId775"/>
    <p:sldLayoutId id="2147484515" r:id="rId776"/>
    <p:sldLayoutId id="2147484516" r:id="rId777"/>
    <p:sldLayoutId id="2147484517" r:id="rId778"/>
    <p:sldLayoutId id="2147484518" r:id="rId779"/>
    <p:sldLayoutId id="2147484519" r:id="rId780"/>
    <p:sldLayoutId id="2147484520" r:id="rId781"/>
    <p:sldLayoutId id="2147484521" r:id="rId782"/>
    <p:sldLayoutId id="2147484522" r:id="rId783"/>
    <p:sldLayoutId id="2147484523" r:id="rId784"/>
    <p:sldLayoutId id="2147484524" r:id="rId785"/>
    <p:sldLayoutId id="2147484525" r:id="rId786"/>
    <p:sldLayoutId id="2147484526" r:id="rId787"/>
    <p:sldLayoutId id="2147484527" r:id="rId788"/>
    <p:sldLayoutId id="2147484528" r:id="rId789"/>
    <p:sldLayoutId id="2147484529" r:id="rId790"/>
    <p:sldLayoutId id="2147484530" r:id="rId791"/>
    <p:sldLayoutId id="2147484531" r:id="rId792"/>
    <p:sldLayoutId id="2147484532" r:id="rId793"/>
    <p:sldLayoutId id="2147484533" r:id="rId794"/>
    <p:sldLayoutId id="2147484534" r:id="rId795"/>
    <p:sldLayoutId id="2147484535" r:id="rId796"/>
    <p:sldLayoutId id="2147484536" r:id="rId797"/>
    <p:sldLayoutId id="2147484537" r:id="rId798"/>
    <p:sldLayoutId id="2147484538" r:id="rId799"/>
    <p:sldLayoutId id="2147484539" r:id="rId800"/>
    <p:sldLayoutId id="2147484540" r:id="rId801"/>
    <p:sldLayoutId id="2147484541" r:id="rId802"/>
    <p:sldLayoutId id="2147484542" r:id="rId803"/>
    <p:sldLayoutId id="2147484543" r:id="rId804"/>
    <p:sldLayoutId id="2147484544" r:id="rId805"/>
    <p:sldLayoutId id="2147484545" r:id="rId806"/>
    <p:sldLayoutId id="2147484546" r:id="rId807"/>
    <p:sldLayoutId id="2147484547" r:id="rId808"/>
    <p:sldLayoutId id="2147484548" r:id="rId809"/>
    <p:sldLayoutId id="2147484549" r:id="rId810"/>
    <p:sldLayoutId id="2147484550" r:id="rId811"/>
    <p:sldLayoutId id="2147484551" r:id="rId812"/>
    <p:sldLayoutId id="2147484552" r:id="rId813"/>
    <p:sldLayoutId id="2147484553" r:id="rId814"/>
    <p:sldLayoutId id="2147484554" r:id="rId815"/>
    <p:sldLayoutId id="2147484555" r:id="rId816"/>
    <p:sldLayoutId id="2147484556" r:id="rId817"/>
    <p:sldLayoutId id="2147484557" r:id="rId818"/>
    <p:sldLayoutId id="2147484558" r:id="rId819"/>
    <p:sldLayoutId id="2147484559" r:id="rId820"/>
    <p:sldLayoutId id="2147484560" r:id="rId821"/>
    <p:sldLayoutId id="2147484561" r:id="rId822"/>
    <p:sldLayoutId id="2147484562" r:id="rId823"/>
    <p:sldLayoutId id="2147484563" r:id="rId824"/>
    <p:sldLayoutId id="2147484564" r:id="rId825"/>
    <p:sldLayoutId id="2147484565" r:id="rId826"/>
    <p:sldLayoutId id="2147484566" r:id="rId827"/>
    <p:sldLayoutId id="2147484567" r:id="rId828"/>
    <p:sldLayoutId id="2147484568" r:id="rId829"/>
    <p:sldLayoutId id="2147484569" r:id="rId830"/>
    <p:sldLayoutId id="2147484570" r:id="rId831"/>
    <p:sldLayoutId id="2147484571" r:id="rId832"/>
    <p:sldLayoutId id="2147484572" r:id="rId833"/>
    <p:sldLayoutId id="2147484573" r:id="rId834"/>
    <p:sldLayoutId id="2147484574" r:id="rId835"/>
    <p:sldLayoutId id="2147484575" r:id="rId836"/>
    <p:sldLayoutId id="2147484576" r:id="rId837"/>
    <p:sldLayoutId id="2147484577" r:id="rId838"/>
    <p:sldLayoutId id="2147484578" r:id="rId839"/>
    <p:sldLayoutId id="2147484579" r:id="rId840"/>
    <p:sldLayoutId id="2147484580" r:id="rId841"/>
    <p:sldLayoutId id="2147484581" r:id="rId842"/>
    <p:sldLayoutId id="2147484582" r:id="rId843"/>
    <p:sldLayoutId id="2147484583" r:id="rId844"/>
    <p:sldLayoutId id="2147484584" r:id="rId845"/>
    <p:sldLayoutId id="2147484585" r:id="rId846"/>
    <p:sldLayoutId id="2147484586" r:id="rId847"/>
    <p:sldLayoutId id="2147484587" r:id="rId848"/>
    <p:sldLayoutId id="2147484588" r:id="rId849"/>
    <p:sldLayoutId id="2147484589" r:id="rId850"/>
    <p:sldLayoutId id="2147484590" r:id="rId851"/>
    <p:sldLayoutId id="2147484591" r:id="rId852"/>
    <p:sldLayoutId id="2147484592" r:id="rId853"/>
    <p:sldLayoutId id="2147484593" r:id="rId854"/>
    <p:sldLayoutId id="2147484594" r:id="rId855"/>
    <p:sldLayoutId id="2147484595" r:id="rId856"/>
    <p:sldLayoutId id="2147484596" r:id="rId857"/>
    <p:sldLayoutId id="2147484597" r:id="rId858"/>
    <p:sldLayoutId id="2147484598" r:id="rId859"/>
    <p:sldLayoutId id="2147484599" r:id="rId860"/>
    <p:sldLayoutId id="2147484600" r:id="rId861"/>
    <p:sldLayoutId id="2147484601" r:id="rId862"/>
    <p:sldLayoutId id="2147484602" r:id="rId863"/>
    <p:sldLayoutId id="2147484603" r:id="rId864"/>
    <p:sldLayoutId id="2147484604" r:id="rId865"/>
    <p:sldLayoutId id="2147484605" r:id="rId866"/>
    <p:sldLayoutId id="2147484606" r:id="rId867"/>
    <p:sldLayoutId id="2147484607" r:id="rId868"/>
    <p:sldLayoutId id="2147484608" r:id="rId869"/>
    <p:sldLayoutId id="2147484609" r:id="rId870"/>
    <p:sldLayoutId id="2147484610" r:id="rId871"/>
    <p:sldLayoutId id="2147484611" r:id="rId872"/>
    <p:sldLayoutId id="2147484612" r:id="rId873"/>
    <p:sldLayoutId id="2147484613" r:id="rId874"/>
    <p:sldLayoutId id="2147484614" r:id="rId875"/>
    <p:sldLayoutId id="2147484615" r:id="rId876"/>
    <p:sldLayoutId id="2147484616" r:id="rId877"/>
    <p:sldLayoutId id="2147484617" r:id="rId878"/>
    <p:sldLayoutId id="2147484618" r:id="rId879"/>
    <p:sldLayoutId id="2147484619" r:id="rId880"/>
    <p:sldLayoutId id="2147484620" r:id="rId881"/>
    <p:sldLayoutId id="2147484621" r:id="rId882"/>
    <p:sldLayoutId id="2147484622" r:id="rId883"/>
    <p:sldLayoutId id="2147484623" r:id="rId884"/>
    <p:sldLayoutId id="2147484624" r:id="rId885"/>
    <p:sldLayoutId id="2147484625" r:id="rId886"/>
    <p:sldLayoutId id="2147484626" r:id="rId887"/>
    <p:sldLayoutId id="2147484627" r:id="rId888"/>
    <p:sldLayoutId id="2147484628" r:id="rId889"/>
    <p:sldLayoutId id="2147484629" r:id="rId890"/>
    <p:sldLayoutId id="2147484630" r:id="rId891"/>
    <p:sldLayoutId id="2147484631" r:id="rId892"/>
    <p:sldLayoutId id="2147484632" r:id="rId893"/>
    <p:sldLayoutId id="2147484633" r:id="rId894"/>
    <p:sldLayoutId id="2147484634" r:id="rId895"/>
    <p:sldLayoutId id="2147484635" r:id="rId896"/>
    <p:sldLayoutId id="2147484636" r:id="rId897"/>
    <p:sldLayoutId id="2147484637" r:id="rId898"/>
    <p:sldLayoutId id="2147484638" r:id="rId899"/>
    <p:sldLayoutId id="2147484639" r:id="rId900"/>
    <p:sldLayoutId id="2147484640" r:id="rId901"/>
    <p:sldLayoutId id="2147484641" r:id="rId902"/>
    <p:sldLayoutId id="2147484642" r:id="rId903"/>
    <p:sldLayoutId id="2147484643" r:id="rId904"/>
    <p:sldLayoutId id="2147484644" r:id="rId905"/>
    <p:sldLayoutId id="2147484645" r:id="rId906"/>
    <p:sldLayoutId id="2147484646" r:id="rId907"/>
    <p:sldLayoutId id="2147484647" r:id="rId908"/>
    <p:sldLayoutId id="2147484648" r:id="rId909"/>
    <p:sldLayoutId id="2147484649" r:id="rId910"/>
    <p:sldLayoutId id="2147484650" r:id="rId911"/>
    <p:sldLayoutId id="2147484651" r:id="rId912"/>
    <p:sldLayoutId id="2147484652" r:id="rId913"/>
    <p:sldLayoutId id="2147484653" r:id="rId914"/>
    <p:sldLayoutId id="2147484654" r:id="rId915"/>
    <p:sldLayoutId id="2147484655" r:id="rId916"/>
    <p:sldLayoutId id="2147484656" r:id="rId917"/>
    <p:sldLayoutId id="2147484657" r:id="rId918"/>
    <p:sldLayoutId id="2147484658" r:id="rId919"/>
    <p:sldLayoutId id="2147484659" r:id="rId920"/>
    <p:sldLayoutId id="2147484660" r:id="rId921"/>
    <p:sldLayoutId id="2147484661" r:id="rId922"/>
    <p:sldLayoutId id="2147484662" r:id="rId923"/>
    <p:sldLayoutId id="2147484663" r:id="rId924"/>
    <p:sldLayoutId id="2147484664" r:id="rId925"/>
    <p:sldLayoutId id="2147484665" r:id="rId926"/>
    <p:sldLayoutId id="2147484666" r:id="rId927"/>
    <p:sldLayoutId id="2147484667" r:id="rId928"/>
    <p:sldLayoutId id="2147484668" r:id="rId929"/>
    <p:sldLayoutId id="2147484669" r:id="rId930"/>
    <p:sldLayoutId id="2147484670" r:id="rId931"/>
    <p:sldLayoutId id="2147484671" r:id="rId932"/>
    <p:sldLayoutId id="2147484672" r:id="rId933"/>
    <p:sldLayoutId id="2147484673" r:id="rId934"/>
    <p:sldLayoutId id="2147484674" r:id="rId935"/>
    <p:sldLayoutId id="2147484675" r:id="rId936"/>
    <p:sldLayoutId id="2147484676" r:id="rId937"/>
    <p:sldLayoutId id="2147484677" r:id="rId938"/>
    <p:sldLayoutId id="2147484678" r:id="rId939"/>
    <p:sldLayoutId id="2147484679" r:id="rId940"/>
    <p:sldLayoutId id="2147484680" r:id="rId941"/>
    <p:sldLayoutId id="2147484681" r:id="rId942"/>
    <p:sldLayoutId id="2147484682" r:id="rId943"/>
    <p:sldLayoutId id="2147484683" r:id="rId944"/>
    <p:sldLayoutId id="2147484684" r:id="rId945"/>
    <p:sldLayoutId id="2147484685" r:id="rId946"/>
    <p:sldLayoutId id="2147484686" r:id="rId947"/>
    <p:sldLayoutId id="2147484687" r:id="rId948"/>
    <p:sldLayoutId id="2147484688" r:id="rId949"/>
    <p:sldLayoutId id="2147484689" r:id="rId950"/>
    <p:sldLayoutId id="2147484690" r:id="rId951"/>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861"/>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862"/>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860"/>
            <p:extLst>
              <p:ext uri="{DAA4B4D4-6D71-4841-9C94-3DE7FCFB9230}">
                <p14:media xmlns:p14="http://schemas.microsoft.com/office/powerpoint/2010/main" r:embed="rId859"/>
              </p:ext>
            </p:extLst>
          </p:nvPr>
        </p:nvPicPr>
        <p:blipFill>
          <a:blip r:embed="rId863"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86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865"/>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866"/>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867"/>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027928056"/>
      </p:ext>
    </p:extLst>
  </p:cSld>
  <p:clrMap bg1="lt1" tx1="dk1" bg2="lt2" tx2="dk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 id="2147484703" r:id="rId12"/>
    <p:sldLayoutId id="2147484704" r:id="rId13"/>
    <p:sldLayoutId id="2147484705" r:id="rId14"/>
    <p:sldLayoutId id="2147484706" r:id="rId15"/>
    <p:sldLayoutId id="2147484707" r:id="rId16"/>
    <p:sldLayoutId id="2147484708" r:id="rId17"/>
    <p:sldLayoutId id="2147484709" r:id="rId18"/>
    <p:sldLayoutId id="2147484710" r:id="rId19"/>
    <p:sldLayoutId id="2147484711" r:id="rId20"/>
    <p:sldLayoutId id="2147484712" r:id="rId21"/>
    <p:sldLayoutId id="2147484713" r:id="rId22"/>
    <p:sldLayoutId id="2147484714" r:id="rId23"/>
    <p:sldLayoutId id="2147484715" r:id="rId24"/>
    <p:sldLayoutId id="2147484716" r:id="rId25"/>
    <p:sldLayoutId id="2147484717" r:id="rId26"/>
    <p:sldLayoutId id="2147484718" r:id="rId27"/>
    <p:sldLayoutId id="2147484719" r:id="rId28"/>
    <p:sldLayoutId id="2147484720" r:id="rId29"/>
    <p:sldLayoutId id="2147484721" r:id="rId30"/>
    <p:sldLayoutId id="2147484722" r:id="rId31"/>
    <p:sldLayoutId id="2147484723" r:id="rId32"/>
    <p:sldLayoutId id="2147484724" r:id="rId33"/>
    <p:sldLayoutId id="2147484725" r:id="rId34"/>
    <p:sldLayoutId id="2147484726" r:id="rId35"/>
    <p:sldLayoutId id="2147484727" r:id="rId36"/>
    <p:sldLayoutId id="2147484728" r:id="rId37"/>
    <p:sldLayoutId id="2147484729" r:id="rId38"/>
    <p:sldLayoutId id="2147484730" r:id="rId39"/>
    <p:sldLayoutId id="2147484731" r:id="rId40"/>
    <p:sldLayoutId id="2147484732" r:id="rId41"/>
    <p:sldLayoutId id="2147484733" r:id="rId42"/>
    <p:sldLayoutId id="2147484734" r:id="rId43"/>
    <p:sldLayoutId id="2147484735" r:id="rId44"/>
    <p:sldLayoutId id="2147484736" r:id="rId45"/>
    <p:sldLayoutId id="2147484737" r:id="rId46"/>
    <p:sldLayoutId id="2147484738" r:id="rId47"/>
    <p:sldLayoutId id="2147484739" r:id="rId48"/>
    <p:sldLayoutId id="2147484740" r:id="rId49"/>
    <p:sldLayoutId id="2147484741" r:id="rId50"/>
    <p:sldLayoutId id="2147484742" r:id="rId51"/>
    <p:sldLayoutId id="2147484743" r:id="rId52"/>
    <p:sldLayoutId id="2147484744" r:id="rId53"/>
    <p:sldLayoutId id="2147484745" r:id="rId54"/>
    <p:sldLayoutId id="2147484746" r:id="rId55"/>
    <p:sldLayoutId id="2147484747" r:id="rId56"/>
    <p:sldLayoutId id="2147484748" r:id="rId57"/>
    <p:sldLayoutId id="2147484749" r:id="rId58"/>
    <p:sldLayoutId id="2147484750" r:id="rId59"/>
    <p:sldLayoutId id="2147484751" r:id="rId60"/>
    <p:sldLayoutId id="2147484752" r:id="rId61"/>
    <p:sldLayoutId id="2147484753" r:id="rId62"/>
    <p:sldLayoutId id="2147484754" r:id="rId63"/>
    <p:sldLayoutId id="2147484755" r:id="rId64"/>
    <p:sldLayoutId id="2147484756" r:id="rId65"/>
    <p:sldLayoutId id="2147484757" r:id="rId66"/>
    <p:sldLayoutId id="2147484758" r:id="rId67"/>
    <p:sldLayoutId id="2147484759" r:id="rId68"/>
    <p:sldLayoutId id="2147484760" r:id="rId69"/>
    <p:sldLayoutId id="2147484761" r:id="rId70"/>
    <p:sldLayoutId id="2147484762" r:id="rId71"/>
    <p:sldLayoutId id="2147484763" r:id="rId72"/>
    <p:sldLayoutId id="2147484764" r:id="rId73"/>
    <p:sldLayoutId id="2147484765" r:id="rId74"/>
    <p:sldLayoutId id="2147484766" r:id="rId75"/>
    <p:sldLayoutId id="2147484767" r:id="rId76"/>
    <p:sldLayoutId id="2147484768" r:id="rId77"/>
    <p:sldLayoutId id="2147484769" r:id="rId78"/>
    <p:sldLayoutId id="2147484770" r:id="rId79"/>
    <p:sldLayoutId id="2147484771" r:id="rId80"/>
    <p:sldLayoutId id="2147484772" r:id="rId81"/>
    <p:sldLayoutId id="2147484773" r:id="rId82"/>
    <p:sldLayoutId id="2147484774" r:id="rId83"/>
    <p:sldLayoutId id="2147484775" r:id="rId84"/>
    <p:sldLayoutId id="2147484776" r:id="rId85"/>
    <p:sldLayoutId id="2147484777" r:id="rId86"/>
    <p:sldLayoutId id="2147484778" r:id="rId87"/>
    <p:sldLayoutId id="2147484779" r:id="rId88"/>
    <p:sldLayoutId id="2147484780" r:id="rId89"/>
    <p:sldLayoutId id="2147484781" r:id="rId90"/>
    <p:sldLayoutId id="2147484782" r:id="rId91"/>
    <p:sldLayoutId id="2147484783" r:id="rId92"/>
    <p:sldLayoutId id="2147484784" r:id="rId93"/>
    <p:sldLayoutId id="2147484785" r:id="rId94"/>
    <p:sldLayoutId id="2147484786" r:id="rId95"/>
    <p:sldLayoutId id="2147484787" r:id="rId96"/>
    <p:sldLayoutId id="2147484788" r:id="rId97"/>
    <p:sldLayoutId id="2147484789" r:id="rId98"/>
    <p:sldLayoutId id="2147484790" r:id="rId99"/>
    <p:sldLayoutId id="2147484791" r:id="rId100"/>
    <p:sldLayoutId id="2147484792" r:id="rId101"/>
    <p:sldLayoutId id="2147484793" r:id="rId102"/>
    <p:sldLayoutId id="2147484794" r:id="rId103"/>
    <p:sldLayoutId id="2147484795" r:id="rId104"/>
    <p:sldLayoutId id="2147484796" r:id="rId105"/>
    <p:sldLayoutId id="2147484797" r:id="rId106"/>
    <p:sldLayoutId id="2147484798" r:id="rId107"/>
    <p:sldLayoutId id="2147484799" r:id="rId108"/>
    <p:sldLayoutId id="2147484800" r:id="rId109"/>
    <p:sldLayoutId id="2147484801" r:id="rId110"/>
    <p:sldLayoutId id="2147484802" r:id="rId111"/>
    <p:sldLayoutId id="2147484803" r:id="rId112"/>
    <p:sldLayoutId id="2147484804" r:id="rId113"/>
    <p:sldLayoutId id="2147484805" r:id="rId114"/>
    <p:sldLayoutId id="2147484806" r:id="rId115"/>
    <p:sldLayoutId id="2147484807" r:id="rId116"/>
    <p:sldLayoutId id="2147484808" r:id="rId117"/>
    <p:sldLayoutId id="2147484809" r:id="rId118"/>
    <p:sldLayoutId id="2147484810" r:id="rId119"/>
    <p:sldLayoutId id="2147484811" r:id="rId120"/>
    <p:sldLayoutId id="2147484812" r:id="rId121"/>
    <p:sldLayoutId id="2147484813" r:id="rId122"/>
    <p:sldLayoutId id="2147484814" r:id="rId123"/>
    <p:sldLayoutId id="2147484815" r:id="rId124"/>
    <p:sldLayoutId id="2147484816" r:id="rId125"/>
    <p:sldLayoutId id="2147484817" r:id="rId126"/>
    <p:sldLayoutId id="2147484818" r:id="rId127"/>
    <p:sldLayoutId id="2147484819" r:id="rId128"/>
    <p:sldLayoutId id="2147484820" r:id="rId129"/>
    <p:sldLayoutId id="2147484821" r:id="rId130"/>
    <p:sldLayoutId id="2147484822" r:id="rId131"/>
    <p:sldLayoutId id="2147484823" r:id="rId132"/>
    <p:sldLayoutId id="2147484824" r:id="rId133"/>
    <p:sldLayoutId id="2147484825" r:id="rId134"/>
    <p:sldLayoutId id="2147484826" r:id="rId135"/>
    <p:sldLayoutId id="2147484827" r:id="rId136"/>
    <p:sldLayoutId id="2147484828" r:id="rId137"/>
    <p:sldLayoutId id="2147484829" r:id="rId138"/>
    <p:sldLayoutId id="2147484830" r:id="rId139"/>
    <p:sldLayoutId id="2147484831" r:id="rId140"/>
    <p:sldLayoutId id="2147484832" r:id="rId141"/>
    <p:sldLayoutId id="2147484833" r:id="rId142"/>
    <p:sldLayoutId id="2147484834" r:id="rId143"/>
    <p:sldLayoutId id="2147484835" r:id="rId144"/>
    <p:sldLayoutId id="2147484836" r:id="rId145"/>
    <p:sldLayoutId id="2147484837" r:id="rId146"/>
    <p:sldLayoutId id="2147484838" r:id="rId147"/>
    <p:sldLayoutId id="2147484839" r:id="rId148"/>
    <p:sldLayoutId id="2147484840" r:id="rId149"/>
    <p:sldLayoutId id="2147484841" r:id="rId150"/>
    <p:sldLayoutId id="2147484842" r:id="rId151"/>
    <p:sldLayoutId id="2147484843" r:id="rId152"/>
    <p:sldLayoutId id="2147484844" r:id="rId153"/>
    <p:sldLayoutId id="2147484845" r:id="rId154"/>
    <p:sldLayoutId id="2147484846" r:id="rId155"/>
    <p:sldLayoutId id="2147484847" r:id="rId156"/>
    <p:sldLayoutId id="2147484848" r:id="rId157"/>
    <p:sldLayoutId id="2147484849" r:id="rId158"/>
    <p:sldLayoutId id="2147484850" r:id="rId159"/>
    <p:sldLayoutId id="2147484851" r:id="rId160"/>
    <p:sldLayoutId id="2147484852" r:id="rId161"/>
    <p:sldLayoutId id="2147484853" r:id="rId162"/>
    <p:sldLayoutId id="2147484854" r:id="rId163"/>
    <p:sldLayoutId id="2147484855" r:id="rId164"/>
    <p:sldLayoutId id="2147484856" r:id="rId165"/>
    <p:sldLayoutId id="2147484857" r:id="rId166"/>
    <p:sldLayoutId id="2147484858" r:id="rId167"/>
    <p:sldLayoutId id="2147484859" r:id="rId168"/>
    <p:sldLayoutId id="2147484860" r:id="rId169"/>
    <p:sldLayoutId id="2147484861" r:id="rId170"/>
    <p:sldLayoutId id="2147484862" r:id="rId171"/>
    <p:sldLayoutId id="2147484863" r:id="rId172"/>
    <p:sldLayoutId id="2147484864" r:id="rId173"/>
    <p:sldLayoutId id="2147484865" r:id="rId174"/>
    <p:sldLayoutId id="2147484866" r:id="rId175"/>
    <p:sldLayoutId id="2147484867" r:id="rId176"/>
    <p:sldLayoutId id="2147484868" r:id="rId177"/>
    <p:sldLayoutId id="2147484869" r:id="rId178"/>
    <p:sldLayoutId id="2147484870" r:id="rId179"/>
    <p:sldLayoutId id="2147484871" r:id="rId180"/>
    <p:sldLayoutId id="2147484872" r:id="rId181"/>
    <p:sldLayoutId id="2147484873" r:id="rId182"/>
    <p:sldLayoutId id="2147484874" r:id="rId183"/>
    <p:sldLayoutId id="2147484875" r:id="rId184"/>
    <p:sldLayoutId id="2147484876" r:id="rId185"/>
    <p:sldLayoutId id="2147484877" r:id="rId186"/>
    <p:sldLayoutId id="2147484878" r:id="rId187"/>
    <p:sldLayoutId id="2147484879" r:id="rId188"/>
    <p:sldLayoutId id="2147484880" r:id="rId189"/>
    <p:sldLayoutId id="2147484881" r:id="rId190"/>
    <p:sldLayoutId id="2147484882" r:id="rId191"/>
    <p:sldLayoutId id="2147484883" r:id="rId192"/>
    <p:sldLayoutId id="2147484884" r:id="rId193"/>
    <p:sldLayoutId id="2147484885" r:id="rId194"/>
    <p:sldLayoutId id="2147484886" r:id="rId195"/>
    <p:sldLayoutId id="2147484887" r:id="rId196"/>
    <p:sldLayoutId id="2147484888" r:id="rId197"/>
    <p:sldLayoutId id="2147484889" r:id="rId198"/>
    <p:sldLayoutId id="2147484890" r:id="rId199"/>
    <p:sldLayoutId id="2147484891" r:id="rId200"/>
    <p:sldLayoutId id="2147484892" r:id="rId201"/>
    <p:sldLayoutId id="2147484893" r:id="rId202"/>
    <p:sldLayoutId id="2147484894" r:id="rId203"/>
    <p:sldLayoutId id="2147484895" r:id="rId204"/>
    <p:sldLayoutId id="2147484896" r:id="rId205"/>
    <p:sldLayoutId id="2147484897" r:id="rId206"/>
    <p:sldLayoutId id="2147484898" r:id="rId207"/>
    <p:sldLayoutId id="2147484899" r:id="rId208"/>
    <p:sldLayoutId id="2147484900" r:id="rId209"/>
    <p:sldLayoutId id="2147484901" r:id="rId210"/>
    <p:sldLayoutId id="2147484902" r:id="rId211"/>
    <p:sldLayoutId id="2147484903" r:id="rId212"/>
    <p:sldLayoutId id="2147484904" r:id="rId213"/>
    <p:sldLayoutId id="2147484905" r:id="rId214"/>
    <p:sldLayoutId id="2147484906" r:id="rId215"/>
    <p:sldLayoutId id="2147484907" r:id="rId216"/>
    <p:sldLayoutId id="2147484908" r:id="rId217"/>
    <p:sldLayoutId id="2147484909" r:id="rId218"/>
    <p:sldLayoutId id="2147484910" r:id="rId219"/>
    <p:sldLayoutId id="2147484911" r:id="rId220"/>
    <p:sldLayoutId id="2147484912" r:id="rId221"/>
    <p:sldLayoutId id="2147484913" r:id="rId222"/>
    <p:sldLayoutId id="2147484914" r:id="rId223"/>
    <p:sldLayoutId id="2147484915" r:id="rId224"/>
    <p:sldLayoutId id="2147484916" r:id="rId225"/>
    <p:sldLayoutId id="2147484917" r:id="rId226"/>
    <p:sldLayoutId id="2147484918" r:id="rId227"/>
    <p:sldLayoutId id="2147484919" r:id="rId228"/>
    <p:sldLayoutId id="2147484920" r:id="rId229"/>
    <p:sldLayoutId id="2147484921" r:id="rId230"/>
    <p:sldLayoutId id="2147484922" r:id="rId231"/>
    <p:sldLayoutId id="2147484923" r:id="rId232"/>
    <p:sldLayoutId id="2147484924" r:id="rId233"/>
    <p:sldLayoutId id="2147484925" r:id="rId234"/>
    <p:sldLayoutId id="2147484926" r:id="rId235"/>
    <p:sldLayoutId id="2147484927" r:id="rId236"/>
    <p:sldLayoutId id="2147484928" r:id="rId237"/>
    <p:sldLayoutId id="2147484929" r:id="rId238"/>
    <p:sldLayoutId id="2147484930" r:id="rId239"/>
    <p:sldLayoutId id="2147484931" r:id="rId240"/>
    <p:sldLayoutId id="2147484932" r:id="rId241"/>
    <p:sldLayoutId id="2147484933" r:id="rId242"/>
    <p:sldLayoutId id="2147484934" r:id="rId243"/>
    <p:sldLayoutId id="2147484935" r:id="rId244"/>
    <p:sldLayoutId id="2147484936" r:id="rId245"/>
    <p:sldLayoutId id="2147484937" r:id="rId246"/>
    <p:sldLayoutId id="2147484938" r:id="rId247"/>
    <p:sldLayoutId id="2147484939" r:id="rId248"/>
    <p:sldLayoutId id="2147484940" r:id="rId249"/>
    <p:sldLayoutId id="2147484941" r:id="rId250"/>
    <p:sldLayoutId id="2147484942" r:id="rId251"/>
    <p:sldLayoutId id="2147484943" r:id="rId252"/>
    <p:sldLayoutId id="2147484944" r:id="rId253"/>
    <p:sldLayoutId id="2147484945" r:id="rId254"/>
    <p:sldLayoutId id="2147484946" r:id="rId255"/>
    <p:sldLayoutId id="2147484947" r:id="rId256"/>
    <p:sldLayoutId id="2147484948" r:id="rId257"/>
    <p:sldLayoutId id="2147484949" r:id="rId258"/>
    <p:sldLayoutId id="2147484950" r:id="rId259"/>
    <p:sldLayoutId id="2147484951" r:id="rId260"/>
    <p:sldLayoutId id="2147484952" r:id="rId261"/>
    <p:sldLayoutId id="2147484953" r:id="rId262"/>
    <p:sldLayoutId id="2147484954" r:id="rId263"/>
    <p:sldLayoutId id="2147484955" r:id="rId264"/>
    <p:sldLayoutId id="2147484956" r:id="rId265"/>
    <p:sldLayoutId id="2147484957" r:id="rId266"/>
    <p:sldLayoutId id="2147484958" r:id="rId267"/>
    <p:sldLayoutId id="2147484959" r:id="rId268"/>
    <p:sldLayoutId id="2147484960" r:id="rId269"/>
    <p:sldLayoutId id="2147484961" r:id="rId270"/>
    <p:sldLayoutId id="2147484962" r:id="rId271"/>
    <p:sldLayoutId id="2147484963" r:id="rId272"/>
    <p:sldLayoutId id="2147484964" r:id="rId273"/>
    <p:sldLayoutId id="2147484965" r:id="rId274"/>
    <p:sldLayoutId id="2147484966" r:id="rId275"/>
    <p:sldLayoutId id="2147484967" r:id="rId276"/>
    <p:sldLayoutId id="2147484968" r:id="rId277"/>
    <p:sldLayoutId id="2147484969" r:id="rId278"/>
    <p:sldLayoutId id="2147484970" r:id="rId279"/>
    <p:sldLayoutId id="2147484971" r:id="rId280"/>
    <p:sldLayoutId id="2147484972" r:id="rId281"/>
    <p:sldLayoutId id="2147484973" r:id="rId282"/>
    <p:sldLayoutId id="2147484974" r:id="rId283"/>
    <p:sldLayoutId id="2147484975" r:id="rId284"/>
    <p:sldLayoutId id="2147484976" r:id="rId285"/>
    <p:sldLayoutId id="2147484977" r:id="rId286"/>
    <p:sldLayoutId id="2147484978" r:id="rId287"/>
    <p:sldLayoutId id="2147484979" r:id="rId288"/>
    <p:sldLayoutId id="2147484980" r:id="rId289"/>
    <p:sldLayoutId id="2147484981" r:id="rId290"/>
    <p:sldLayoutId id="2147484982" r:id="rId291"/>
    <p:sldLayoutId id="2147484983" r:id="rId292"/>
    <p:sldLayoutId id="2147484984" r:id="rId293"/>
    <p:sldLayoutId id="2147484985" r:id="rId294"/>
    <p:sldLayoutId id="2147484986" r:id="rId295"/>
    <p:sldLayoutId id="2147484987" r:id="rId296"/>
    <p:sldLayoutId id="2147484988" r:id="rId297"/>
    <p:sldLayoutId id="2147484989" r:id="rId298"/>
    <p:sldLayoutId id="2147484990" r:id="rId299"/>
    <p:sldLayoutId id="2147484991" r:id="rId300"/>
    <p:sldLayoutId id="2147484992" r:id="rId301"/>
    <p:sldLayoutId id="2147484993" r:id="rId302"/>
    <p:sldLayoutId id="2147484994" r:id="rId303"/>
    <p:sldLayoutId id="2147484995" r:id="rId304"/>
    <p:sldLayoutId id="2147484996" r:id="rId305"/>
    <p:sldLayoutId id="2147484997" r:id="rId306"/>
    <p:sldLayoutId id="2147484998" r:id="rId307"/>
    <p:sldLayoutId id="2147484999" r:id="rId308"/>
    <p:sldLayoutId id="2147485000" r:id="rId309"/>
    <p:sldLayoutId id="2147485001" r:id="rId310"/>
    <p:sldLayoutId id="2147485002" r:id="rId311"/>
    <p:sldLayoutId id="2147485003" r:id="rId312"/>
    <p:sldLayoutId id="2147485004" r:id="rId313"/>
    <p:sldLayoutId id="2147485005" r:id="rId314"/>
    <p:sldLayoutId id="2147485006" r:id="rId315"/>
    <p:sldLayoutId id="2147485007" r:id="rId316"/>
    <p:sldLayoutId id="2147485008" r:id="rId317"/>
    <p:sldLayoutId id="2147485009" r:id="rId318"/>
    <p:sldLayoutId id="2147485010" r:id="rId319"/>
    <p:sldLayoutId id="2147485011" r:id="rId320"/>
    <p:sldLayoutId id="2147485012" r:id="rId321"/>
    <p:sldLayoutId id="2147485013" r:id="rId322"/>
    <p:sldLayoutId id="2147485014" r:id="rId323"/>
    <p:sldLayoutId id="2147485015" r:id="rId324"/>
    <p:sldLayoutId id="2147485016" r:id="rId325"/>
    <p:sldLayoutId id="2147485017" r:id="rId326"/>
    <p:sldLayoutId id="2147485018" r:id="rId327"/>
    <p:sldLayoutId id="2147485019" r:id="rId328"/>
    <p:sldLayoutId id="2147485020" r:id="rId329"/>
    <p:sldLayoutId id="2147485021" r:id="rId330"/>
    <p:sldLayoutId id="2147485022" r:id="rId331"/>
    <p:sldLayoutId id="2147485023" r:id="rId332"/>
    <p:sldLayoutId id="2147485024" r:id="rId333"/>
    <p:sldLayoutId id="2147485025" r:id="rId334"/>
    <p:sldLayoutId id="2147485026" r:id="rId335"/>
    <p:sldLayoutId id="2147485027" r:id="rId336"/>
    <p:sldLayoutId id="2147485028" r:id="rId337"/>
    <p:sldLayoutId id="2147485029" r:id="rId338"/>
    <p:sldLayoutId id="2147485030" r:id="rId339"/>
    <p:sldLayoutId id="2147485031" r:id="rId340"/>
    <p:sldLayoutId id="2147485032" r:id="rId341"/>
    <p:sldLayoutId id="2147485033" r:id="rId342"/>
    <p:sldLayoutId id="2147485034" r:id="rId343"/>
    <p:sldLayoutId id="2147485035" r:id="rId344"/>
    <p:sldLayoutId id="2147485036" r:id="rId345"/>
    <p:sldLayoutId id="2147485037" r:id="rId346"/>
    <p:sldLayoutId id="2147485038" r:id="rId347"/>
    <p:sldLayoutId id="2147485039" r:id="rId348"/>
    <p:sldLayoutId id="2147485040" r:id="rId349"/>
    <p:sldLayoutId id="2147485041" r:id="rId350"/>
    <p:sldLayoutId id="2147485042" r:id="rId351"/>
    <p:sldLayoutId id="2147485043" r:id="rId352"/>
    <p:sldLayoutId id="2147485044" r:id="rId353"/>
    <p:sldLayoutId id="2147485045" r:id="rId354"/>
    <p:sldLayoutId id="2147485046" r:id="rId355"/>
    <p:sldLayoutId id="2147485047" r:id="rId356"/>
    <p:sldLayoutId id="2147485048" r:id="rId357"/>
    <p:sldLayoutId id="2147485049" r:id="rId358"/>
    <p:sldLayoutId id="2147485050" r:id="rId359"/>
    <p:sldLayoutId id="2147485051" r:id="rId360"/>
    <p:sldLayoutId id="2147485052" r:id="rId361"/>
    <p:sldLayoutId id="2147485053" r:id="rId362"/>
    <p:sldLayoutId id="2147485054" r:id="rId363"/>
    <p:sldLayoutId id="2147485055" r:id="rId364"/>
    <p:sldLayoutId id="2147485056" r:id="rId365"/>
    <p:sldLayoutId id="2147485057" r:id="rId366"/>
    <p:sldLayoutId id="2147485058" r:id="rId367"/>
    <p:sldLayoutId id="2147485059" r:id="rId368"/>
    <p:sldLayoutId id="2147485060" r:id="rId369"/>
    <p:sldLayoutId id="2147485061" r:id="rId370"/>
    <p:sldLayoutId id="2147485062" r:id="rId371"/>
    <p:sldLayoutId id="2147485063" r:id="rId372"/>
    <p:sldLayoutId id="2147485064" r:id="rId373"/>
    <p:sldLayoutId id="2147485065" r:id="rId374"/>
    <p:sldLayoutId id="2147485066" r:id="rId375"/>
    <p:sldLayoutId id="2147485067" r:id="rId376"/>
    <p:sldLayoutId id="2147485068" r:id="rId377"/>
    <p:sldLayoutId id="2147485069" r:id="rId378"/>
    <p:sldLayoutId id="2147485070" r:id="rId379"/>
    <p:sldLayoutId id="2147485071" r:id="rId380"/>
    <p:sldLayoutId id="2147485072" r:id="rId381"/>
    <p:sldLayoutId id="2147485073" r:id="rId382"/>
    <p:sldLayoutId id="2147485074" r:id="rId383"/>
    <p:sldLayoutId id="2147485075" r:id="rId384"/>
    <p:sldLayoutId id="2147485076" r:id="rId385"/>
    <p:sldLayoutId id="2147485077" r:id="rId386"/>
    <p:sldLayoutId id="2147485078" r:id="rId387"/>
    <p:sldLayoutId id="2147485079" r:id="rId388"/>
    <p:sldLayoutId id="2147485080" r:id="rId389"/>
    <p:sldLayoutId id="2147485081" r:id="rId390"/>
    <p:sldLayoutId id="2147485082" r:id="rId391"/>
    <p:sldLayoutId id="2147485083" r:id="rId392"/>
    <p:sldLayoutId id="2147485084" r:id="rId393"/>
    <p:sldLayoutId id="2147485085" r:id="rId394"/>
    <p:sldLayoutId id="2147485086" r:id="rId395"/>
    <p:sldLayoutId id="2147485087" r:id="rId396"/>
    <p:sldLayoutId id="2147485088" r:id="rId397"/>
    <p:sldLayoutId id="2147485089" r:id="rId398"/>
    <p:sldLayoutId id="2147485090" r:id="rId399"/>
    <p:sldLayoutId id="2147485091" r:id="rId400"/>
    <p:sldLayoutId id="2147485092" r:id="rId401"/>
    <p:sldLayoutId id="2147485093" r:id="rId402"/>
    <p:sldLayoutId id="2147485094" r:id="rId403"/>
    <p:sldLayoutId id="2147485095" r:id="rId404"/>
    <p:sldLayoutId id="2147485096" r:id="rId405"/>
    <p:sldLayoutId id="2147485097" r:id="rId406"/>
    <p:sldLayoutId id="2147485098" r:id="rId407"/>
    <p:sldLayoutId id="2147485099" r:id="rId408"/>
    <p:sldLayoutId id="2147485100" r:id="rId409"/>
    <p:sldLayoutId id="2147485101" r:id="rId410"/>
    <p:sldLayoutId id="2147485102" r:id="rId411"/>
    <p:sldLayoutId id="2147485103" r:id="rId412"/>
    <p:sldLayoutId id="2147485104" r:id="rId413"/>
    <p:sldLayoutId id="2147485105" r:id="rId414"/>
    <p:sldLayoutId id="2147485106" r:id="rId415"/>
    <p:sldLayoutId id="2147485107" r:id="rId416"/>
    <p:sldLayoutId id="2147485108" r:id="rId417"/>
    <p:sldLayoutId id="2147485109" r:id="rId418"/>
    <p:sldLayoutId id="2147485110" r:id="rId419"/>
    <p:sldLayoutId id="2147485111" r:id="rId420"/>
    <p:sldLayoutId id="2147485112" r:id="rId421"/>
    <p:sldLayoutId id="2147485113" r:id="rId422"/>
    <p:sldLayoutId id="2147485114" r:id="rId423"/>
    <p:sldLayoutId id="2147485115" r:id="rId424"/>
    <p:sldLayoutId id="2147485116" r:id="rId425"/>
    <p:sldLayoutId id="2147485117" r:id="rId426"/>
    <p:sldLayoutId id="2147485118" r:id="rId427"/>
    <p:sldLayoutId id="2147485119" r:id="rId428"/>
    <p:sldLayoutId id="2147485120" r:id="rId429"/>
    <p:sldLayoutId id="2147485121" r:id="rId430"/>
    <p:sldLayoutId id="2147485122" r:id="rId431"/>
    <p:sldLayoutId id="2147485123" r:id="rId432"/>
    <p:sldLayoutId id="2147485124" r:id="rId433"/>
    <p:sldLayoutId id="2147485125" r:id="rId434"/>
    <p:sldLayoutId id="2147485126" r:id="rId435"/>
    <p:sldLayoutId id="2147485127" r:id="rId436"/>
    <p:sldLayoutId id="2147485128" r:id="rId437"/>
    <p:sldLayoutId id="2147485129" r:id="rId438"/>
    <p:sldLayoutId id="2147485130" r:id="rId439"/>
    <p:sldLayoutId id="2147485131" r:id="rId440"/>
    <p:sldLayoutId id="2147485132" r:id="rId441"/>
    <p:sldLayoutId id="2147485133" r:id="rId442"/>
    <p:sldLayoutId id="2147485134" r:id="rId443"/>
    <p:sldLayoutId id="2147485135" r:id="rId444"/>
    <p:sldLayoutId id="2147485136" r:id="rId445"/>
    <p:sldLayoutId id="2147485137" r:id="rId446"/>
    <p:sldLayoutId id="2147485138" r:id="rId447"/>
    <p:sldLayoutId id="2147485139" r:id="rId448"/>
    <p:sldLayoutId id="2147485140" r:id="rId449"/>
    <p:sldLayoutId id="2147485141" r:id="rId450"/>
    <p:sldLayoutId id="2147485142" r:id="rId451"/>
    <p:sldLayoutId id="2147485143" r:id="rId452"/>
    <p:sldLayoutId id="2147485144" r:id="rId453"/>
    <p:sldLayoutId id="2147485145" r:id="rId454"/>
    <p:sldLayoutId id="2147485146" r:id="rId455"/>
    <p:sldLayoutId id="2147485147" r:id="rId456"/>
    <p:sldLayoutId id="2147485148" r:id="rId457"/>
    <p:sldLayoutId id="2147485149" r:id="rId458"/>
    <p:sldLayoutId id="2147485150" r:id="rId459"/>
    <p:sldLayoutId id="2147485151" r:id="rId460"/>
    <p:sldLayoutId id="2147485152" r:id="rId461"/>
    <p:sldLayoutId id="2147485153" r:id="rId462"/>
    <p:sldLayoutId id="2147485154" r:id="rId463"/>
    <p:sldLayoutId id="2147485155" r:id="rId464"/>
    <p:sldLayoutId id="2147485156" r:id="rId465"/>
    <p:sldLayoutId id="2147485157" r:id="rId466"/>
    <p:sldLayoutId id="2147485158" r:id="rId467"/>
    <p:sldLayoutId id="2147485159" r:id="rId468"/>
    <p:sldLayoutId id="2147485160" r:id="rId469"/>
    <p:sldLayoutId id="2147485161" r:id="rId470"/>
    <p:sldLayoutId id="2147485162" r:id="rId471"/>
    <p:sldLayoutId id="2147485163" r:id="rId472"/>
    <p:sldLayoutId id="2147485164" r:id="rId473"/>
    <p:sldLayoutId id="2147485165" r:id="rId474"/>
    <p:sldLayoutId id="2147485166" r:id="rId475"/>
    <p:sldLayoutId id="2147485167" r:id="rId476"/>
    <p:sldLayoutId id="2147485168" r:id="rId477"/>
    <p:sldLayoutId id="2147485169" r:id="rId478"/>
    <p:sldLayoutId id="2147485170" r:id="rId479"/>
    <p:sldLayoutId id="2147485171" r:id="rId480"/>
    <p:sldLayoutId id="2147485172" r:id="rId481"/>
    <p:sldLayoutId id="2147485173" r:id="rId482"/>
    <p:sldLayoutId id="2147485174" r:id="rId483"/>
    <p:sldLayoutId id="2147485175" r:id="rId484"/>
    <p:sldLayoutId id="2147485176" r:id="rId485"/>
    <p:sldLayoutId id="2147485177" r:id="rId486"/>
    <p:sldLayoutId id="2147485178" r:id="rId487"/>
    <p:sldLayoutId id="2147485179" r:id="rId488"/>
    <p:sldLayoutId id="2147485180" r:id="rId489"/>
    <p:sldLayoutId id="2147485181" r:id="rId490"/>
    <p:sldLayoutId id="2147485182" r:id="rId491"/>
    <p:sldLayoutId id="2147485183" r:id="rId492"/>
    <p:sldLayoutId id="2147485184" r:id="rId493"/>
    <p:sldLayoutId id="2147485185" r:id="rId494"/>
    <p:sldLayoutId id="2147485186" r:id="rId495"/>
    <p:sldLayoutId id="2147485187" r:id="rId496"/>
    <p:sldLayoutId id="2147485188" r:id="rId497"/>
    <p:sldLayoutId id="2147485189" r:id="rId498"/>
    <p:sldLayoutId id="2147485190" r:id="rId499"/>
    <p:sldLayoutId id="2147485191" r:id="rId500"/>
    <p:sldLayoutId id="2147485192" r:id="rId501"/>
    <p:sldLayoutId id="2147485193" r:id="rId502"/>
    <p:sldLayoutId id="2147485194" r:id="rId503"/>
    <p:sldLayoutId id="2147485195" r:id="rId504"/>
    <p:sldLayoutId id="2147485196" r:id="rId505"/>
    <p:sldLayoutId id="2147485197" r:id="rId506"/>
    <p:sldLayoutId id="2147485198" r:id="rId507"/>
    <p:sldLayoutId id="2147485199" r:id="rId508"/>
    <p:sldLayoutId id="2147485200" r:id="rId509"/>
    <p:sldLayoutId id="2147485201" r:id="rId510"/>
    <p:sldLayoutId id="2147485202" r:id="rId511"/>
    <p:sldLayoutId id="2147485203" r:id="rId512"/>
    <p:sldLayoutId id="2147485204" r:id="rId513"/>
    <p:sldLayoutId id="2147485205" r:id="rId514"/>
    <p:sldLayoutId id="2147485206" r:id="rId515"/>
    <p:sldLayoutId id="2147485207" r:id="rId516"/>
    <p:sldLayoutId id="2147485208" r:id="rId517"/>
    <p:sldLayoutId id="2147485209" r:id="rId518"/>
    <p:sldLayoutId id="2147485210" r:id="rId519"/>
    <p:sldLayoutId id="2147485211" r:id="rId520"/>
    <p:sldLayoutId id="2147485212" r:id="rId521"/>
    <p:sldLayoutId id="2147485213" r:id="rId522"/>
    <p:sldLayoutId id="2147485214" r:id="rId523"/>
    <p:sldLayoutId id="2147485215" r:id="rId524"/>
    <p:sldLayoutId id="2147485216" r:id="rId525"/>
    <p:sldLayoutId id="2147485217" r:id="rId526"/>
    <p:sldLayoutId id="2147485218" r:id="rId527"/>
    <p:sldLayoutId id="2147485219" r:id="rId528"/>
    <p:sldLayoutId id="2147485220" r:id="rId529"/>
    <p:sldLayoutId id="2147485221" r:id="rId530"/>
    <p:sldLayoutId id="2147485222" r:id="rId531"/>
    <p:sldLayoutId id="2147485223" r:id="rId532"/>
    <p:sldLayoutId id="2147485224" r:id="rId533"/>
    <p:sldLayoutId id="2147485225" r:id="rId534"/>
    <p:sldLayoutId id="2147485226" r:id="rId535"/>
    <p:sldLayoutId id="2147485227" r:id="rId536"/>
    <p:sldLayoutId id="2147485228" r:id="rId537"/>
    <p:sldLayoutId id="2147485229" r:id="rId538"/>
    <p:sldLayoutId id="2147485230" r:id="rId539"/>
    <p:sldLayoutId id="2147485231" r:id="rId540"/>
    <p:sldLayoutId id="2147485232" r:id="rId541"/>
    <p:sldLayoutId id="2147485233" r:id="rId542"/>
    <p:sldLayoutId id="2147485234" r:id="rId543"/>
    <p:sldLayoutId id="2147485235" r:id="rId544"/>
    <p:sldLayoutId id="2147485236" r:id="rId545"/>
    <p:sldLayoutId id="2147485237" r:id="rId546"/>
    <p:sldLayoutId id="2147485238" r:id="rId547"/>
    <p:sldLayoutId id="2147485239" r:id="rId548"/>
    <p:sldLayoutId id="2147485240" r:id="rId549"/>
    <p:sldLayoutId id="2147485241" r:id="rId550"/>
    <p:sldLayoutId id="2147485242" r:id="rId551"/>
    <p:sldLayoutId id="2147485243" r:id="rId552"/>
    <p:sldLayoutId id="2147485244" r:id="rId553"/>
    <p:sldLayoutId id="2147485245" r:id="rId554"/>
    <p:sldLayoutId id="2147485246" r:id="rId555"/>
    <p:sldLayoutId id="2147485247" r:id="rId556"/>
    <p:sldLayoutId id="2147485248" r:id="rId557"/>
    <p:sldLayoutId id="2147485249" r:id="rId558"/>
    <p:sldLayoutId id="2147485250" r:id="rId559"/>
    <p:sldLayoutId id="2147485251" r:id="rId560"/>
    <p:sldLayoutId id="2147485252" r:id="rId561"/>
    <p:sldLayoutId id="2147485253" r:id="rId562"/>
    <p:sldLayoutId id="2147485254" r:id="rId563"/>
    <p:sldLayoutId id="2147485255" r:id="rId564"/>
    <p:sldLayoutId id="2147485256" r:id="rId565"/>
    <p:sldLayoutId id="2147485257" r:id="rId566"/>
    <p:sldLayoutId id="2147485258" r:id="rId567"/>
    <p:sldLayoutId id="2147485259" r:id="rId568"/>
    <p:sldLayoutId id="2147485260" r:id="rId569"/>
    <p:sldLayoutId id="2147485261" r:id="rId570"/>
    <p:sldLayoutId id="2147485262" r:id="rId571"/>
    <p:sldLayoutId id="2147485263" r:id="rId572"/>
    <p:sldLayoutId id="2147485264" r:id="rId573"/>
    <p:sldLayoutId id="2147485265" r:id="rId574"/>
    <p:sldLayoutId id="2147485266" r:id="rId575"/>
    <p:sldLayoutId id="2147485267" r:id="rId576"/>
    <p:sldLayoutId id="2147485268" r:id="rId577"/>
    <p:sldLayoutId id="2147485269" r:id="rId578"/>
    <p:sldLayoutId id="2147485270" r:id="rId579"/>
    <p:sldLayoutId id="2147485271" r:id="rId580"/>
    <p:sldLayoutId id="2147485272" r:id="rId581"/>
    <p:sldLayoutId id="2147485273" r:id="rId582"/>
    <p:sldLayoutId id="2147485274" r:id="rId583"/>
    <p:sldLayoutId id="2147485275" r:id="rId584"/>
    <p:sldLayoutId id="2147485276" r:id="rId585"/>
    <p:sldLayoutId id="2147485277" r:id="rId586"/>
    <p:sldLayoutId id="2147485278" r:id="rId587"/>
    <p:sldLayoutId id="2147485279" r:id="rId588"/>
    <p:sldLayoutId id="2147485280" r:id="rId589"/>
    <p:sldLayoutId id="2147485281" r:id="rId590"/>
    <p:sldLayoutId id="2147485282" r:id="rId591"/>
    <p:sldLayoutId id="2147485283" r:id="rId592"/>
    <p:sldLayoutId id="2147485284" r:id="rId593"/>
    <p:sldLayoutId id="2147485285" r:id="rId594"/>
    <p:sldLayoutId id="2147485286" r:id="rId595"/>
    <p:sldLayoutId id="2147485287" r:id="rId596"/>
    <p:sldLayoutId id="2147485288" r:id="rId597"/>
    <p:sldLayoutId id="2147485289" r:id="rId598"/>
    <p:sldLayoutId id="2147485290" r:id="rId599"/>
    <p:sldLayoutId id="2147485291" r:id="rId600"/>
    <p:sldLayoutId id="2147485292" r:id="rId601"/>
    <p:sldLayoutId id="2147485293" r:id="rId602"/>
    <p:sldLayoutId id="2147485294" r:id="rId603"/>
    <p:sldLayoutId id="2147485295" r:id="rId604"/>
    <p:sldLayoutId id="2147485296" r:id="rId605"/>
    <p:sldLayoutId id="2147485297" r:id="rId606"/>
    <p:sldLayoutId id="2147485298" r:id="rId607"/>
    <p:sldLayoutId id="2147485299" r:id="rId608"/>
    <p:sldLayoutId id="2147485300" r:id="rId609"/>
    <p:sldLayoutId id="2147485301" r:id="rId610"/>
    <p:sldLayoutId id="2147485302" r:id="rId611"/>
    <p:sldLayoutId id="2147485303" r:id="rId612"/>
    <p:sldLayoutId id="2147485304" r:id="rId613"/>
    <p:sldLayoutId id="2147485305" r:id="rId614"/>
    <p:sldLayoutId id="2147485306" r:id="rId615"/>
    <p:sldLayoutId id="2147485307" r:id="rId616"/>
    <p:sldLayoutId id="2147485308" r:id="rId617"/>
    <p:sldLayoutId id="2147485309" r:id="rId618"/>
    <p:sldLayoutId id="2147485310" r:id="rId619"/>
    <p:sldLayoutId id="2147485311" r:id="rId620"/>
    <p:sldLayoutId id="2147485312" r:id="rId621"/>
    <p:sldLayoutId id="2147485313" r:id="rId622"/>
    <p:sldLayoutId id="2147485314" r:id="rId623"/>
    <p:sldLayoutId id="2147485315" r:id="rId624"/>
    <p:sldLayoutId id="2147485316" r:id="rId625"/>
    <p:sldLayoutId id="2147485317" r:id="rId626"/>
    <p:sldLayoutId id="2147485318" r:id="rId627"/>
    <p:sldLayoutId id="2147485319" r:id="rId628"/>
    <p:sldLayoutId id="2147485320" r:id="rId629"/>
    <p:sldLayoutId id="2147485321" r:id="rId630"/>
    <p:sldLayoutId id="2147485322" r:id="rId631"/>
    <p:sldLayoutId id="2147485323" r:id="rId632"/>
    <p:sldLayoutId id="2147485324" r:id="rId633"/>
    <p:sldLayoutId id="2147485325" r:id="rId634"/>
    <p:sldLayoutId id="2147485326" r:id="rId635"/>
    <p:sldLayoutId id="2147485327" r:id="rId636"/>
    <p:sldLayoutId id="2147485328" r:id="rId637"/>
    <p:sldLayoutId id="2147485329" r:id="rId638"/>
    <p:sldLayoutId id="2147485330" r:id="rId639"/>
    <p:sldLayoutId id="2147485331" r:id="rId640"/>
    <p:sldLayoutId id="2147485332" r:id="rId641"/>
    <p:sldLayoutId id="2147485333" r:id="rId642"/>
    <p:sldLayoutId id="2147485334" r:id="rId643"/>
    <p:sldLayoutId id="2147485335" r:id="rId644"/>
    <p:sldLayoutId id="2147485336" r:id="rId645"/>
    <p:sldLayoutId id="2147485337" r:id="rId646"/>
    <p:sldLayoutId id="2147485338" r:id="rId647"/>
    <p:sldLayoutId id="2147485339" r:id="rId648"/>
    <p:sldLayoutId id="2147485340" r:id="rId649"/>
    <p:sldLayoutId id="2147485341" r:id="rId650"/>
    <p:sldLayoutId id="2147485342" r:id="rId651"/>
    <p:sldLayoutId id="2147485343" r:id="rId652"/>
    <p:sldLayoutId id="2147485344" r:id="rId653"/>
    <p:sldLayoutId id="2147485345" r:id="rId654"/>
    <p:sldLayoutId id="2147485346" r:id="rId655"/>
    <p:sldLayoutId id="2147485347" r:id="rId656"/>
    <p:sldLayoutId id="2147485348" r:id="rId657"/>
    <p:sldLayoutId id="2147485349" r:id="rId658"/>
    <p:sldLayoutId id="2147485350" r:id="rId659"/>
    <p:sldLayoutId id="2147485351" r:id="rId660"/>
    <p:sldLayoutId id="2147485352" r:id="rId661"/>
    <p:sldLayoutId id="2147485353" r:id="rId662"/>
    <p:sldLayoutId id="2147485354" r:id="rId663"/>
    <p:sldLayoutId id="2147485355" r:id="rId664"/>
    <p:sldLayoutId id="2147485356" r:id="rId665"/>
    <p:sldLayoutId id="2147485357" r:id="rId666"/>
    <p:sldLayoutId id="2147485358" r:id="rId667"/>
    <p:sldLayoutId id="2147485359" r:id="rId668"/>
    <p:sldLayoutId id="2147485360" r:id="rId669"/>
    <p:sldLayoutId id="2147485361" r:id="rId670"/>
    <p:sldLayoutId id="2147485362" r:id="rId671"/>
    <p:sldLayoutId id="2147485363" r:id="rId672"/>
    <p:sldLayoutId id="2147485364" r:id="rId673"/>
    <p:sldLayoutId id="2147485365" r:id="rId674"/>
    <p:sldLayoutId id="2147485366" r:id="rId675"/>
    <p:sldLayoutId id="2147485367" r:id="rId676"/>
    <p:sldLayoutId id="2147485368" r:id="rId677"/>
    <p:sldLayoutId id="2147485369" r:id="rId678"/>
    <p:sldLayoutId id="2147485370" r:id="rId679"/>
    <p:sldLayoutId id="2147485371" r:id="rId680"/>
    <p:sldLayoutId id="2147485372" r:id="rId681"/>
    <p:sldLayoutId id="2147485373" r:id="rId682"/>
    <p:sldLayoutId id="2147485374" r:id="rId683"/>
    <p:sldLayoutId id="2147485375" r:id="rId684"/>
    <p:sldLayoutId id="2147485376" r:id="rId685"/>
    <p:sldLayoutId id="2147485377" r:id="rId686"/>
    <p:sldLayoutId id="2147485378" r:id="rId687"/>
    <p:sldLayoutId id="2147485379" r:id="rId688"/>
    <p:sldLayoutId id="2147485380" r:id="rId689"/>
    <p:sldLayoutId id="2147485381" r:id="rId690"/>
    <p:sldLayoutId id="2147485382" r:id="rId691"/>
    <p:sldLayoutId id="2147485383" r:id="rId692"/>
    <p:sldLayoutId id="2147485384" r:id="rId693"/>
    <p:sldLayoutId id="2147485385" r:id="rId694"/>
    <p:sldLayoutId id="2147485386" r:id="rId695"/>
    <p:sldLayoutId id="2147485387" r:id="rId696"/>
    <p:sldLayoutId id="2147485388" r:id="rId697"/>
    <p:sldLayoutId id="2147485389" r:id="rId698"/>
    <p:sldLayoutId id="2147485390" r:id="rId699"/>
    <p:sldLayoutId id="2147485391" r:id="rId700"/>
    <p:sldLayoutId id="2147485392" r:id="rId701"/>
    <p:sldLayoutId id="2147485393" r:id="rId702"/>
    <p:sldLayoutId id="2147485394" r:id="rId703"/>
    <p:sldLayoutId id="2147485395" r:id="rId704"/>
    <p:sldLayoutId id="2147485396" r:id="rId705"/>
    <p:sldLayoutId id="2147485397" r:id="rId706"/>
    <p:sldLayoutId id="2147485398" r:id="rId707"/>
    <p:sldLayoutId id="2147485399" r:id="rId708"/>
    <p:sldLayoutId id="2147485400" r:id="rId709"/>
    <p:sldLayoutId id="2147485401" r:id="rId710"/>
    <p:sldLayoutId id="2147485402" r:id="rId711"/>
    <p:sldLayoutId id="2147485403" r:id="rId712"/>
    <p:sldLayoutId id="2147485404" r:id="rId713"/>
    <p:sldLayoutId id="2147485405" r:id="rId714"/>
    <p:sldLayoutId id="2147485406" r:id="rId715"/>
    <p:sldLayoutId id="2147485407" r:id="rId716"/>
    <p:sldLayoutId id="2147485408" r:id="rId717"/>
    <p:sldLayoutId id="2147485409" r:id="rId718"/>
    <p:sldLayoutId id="2147485410" r:id="rId719"/>
    <p:sldLayoutId id="2147485411" r:id="rId720"/>
    <p:sldLayoutId id="2147485412" r:id="rId721"/>
    <p:sldLayoutId id="2147485413" r:id="rId722"/>
    <p:sldLayoutId id="2147485414" r:id="rId723"/>
    <p:sldLayoutId id="2147485415" r:id="rId724"/>
    <p:sldLayoutId id="2147485416" r:id="rId725"/>
    <p:sldLayoutId id="2147485417" r:id="rId726"/>
    <p:sldLayoutId id="2147485418" r:id="rId727"/>
    <p:sldLayoutId id="2147485419" r:id="rId728"/>
    <p:sldLayoutId id="2147485420" r:id="rId729"/>
    <p:sldLayoutId id="2147485421" r:id="rId730"/>
    <p:sldLayoutId id="2147485422" r:id="rId731"/>
    <p:sldLayoutId id="2147485423" r:id="rId732"/>
    <p:sldLayoutId id="2147485424" r:id="rId733"/>
    <p:sldLayoutId id="2147485425" r:id="rId734"/>
    <p:sldLayoutId id="2147485426" r:id="rId735"/>
    <p:sldLayoutId id="2147485427" r:id="rId736"/>
    <p:sldLayoutId id="2147485428" r:id="rId737"/>
    <p:sldLayoutId id="2147485429" r:id="rId738"/>
    <p:sldLayoutId id="2147485430" r:id="rId739"/>
    <p:sldLayoutId id="2147485431" r:id="rId740"/>
    <p:sldLayoutId id="2147485432" r:id="rId741"/>
    <p:sldLayoutId id="2147485433" r:id="rId742"/>
    <p:sldLayoutId id="2147485434" r:id="rId743"/>
    <p:sldLayoutId id="2147485435" r:id="rId744"/>
    <p:sldLayoutId id="2147485436" r:id="rId745"/>
    <p:sldLayoutId id="2147485437" r:id="rId746"/>
    <p:sldLayoutId id="2147485438" r:id="rId747"/>
    <p:sldLayoutId id="2147485439" r:id="rId748"/>
    <p:sldLayoutId id="2147485440" r:id="rId749"/>
    <p:sldLayoutId id="2147485441" r:id="rId750"/>
    <p:sldLayoutId id="2147485442" r:id="rId751"/>
    <p:sldLayoutId id="2147485443" r:id="rId752"/>
    <p:sldLayoutId id="2147485444" r:id="rId753"/>
    <p:sldLayoutId id="2147485445" r:id="rId754"/>
    <p:sldLayoutId id="2147485446" r:id="rId755"/>
    <p:sldLayoutId id="2147485447" r:id="rId756"/>
    <p:sldLayoutId id="2147485448" r:id="rId757"/>
    <p:sldLayoutId id="2147485449" r:id="rId758"/>
    <p:sldLayoutId id="2147485450" r:id="rId759"/>
    <p:sldLayoutId id="2147485451" r:id="rId760"/>
    <p:sldLayoutId id="2147485452" r:id="rId761"/>
    <p:sldLayoutId id="2147485453" r:id="rId762"/>
    <p:sldLayoutId id="2147485454" r:id="rId763"/>
    <p:sldLayoutId id="2147485455" r:id="rId764"/>
    <p:sldLayoutId id="2147485456" r:id="rId765"/>
    <p:sldLayoutId id="2147485457" r:id="rId766"/>
    <p:sldLayoutId id="2147485458" r:id="rId767"/>
    <p:sldLayoutId id="2147485459" r:id="rId768"/>
    <p:sldLayoutId id="2147485460" r:id="rId769"/>
    <p:sldLayoutId id="2147485461" r:id="rId770"/>
    <p:sldLayoutId id="2147485462" r:id="rId771"/>
    <p:sldLayoutId id="2147485463" r:id="rId772"/>
    <p:sldLayoutId id="2147485464" r:id="rId773"/>
    <p:sldLayoutId id="2147485465" r:id="rId774"/>
    <p:sldLayoutId id="2147485466" r:id="rId775"/>
    <p:sldLayoutId id="2147485467" r:id="rId776"/>
    <p:sldLayoutId id="2147485468" r:id="rId777"/>
    <p:sldLayoutId id="2147485469" r:id="rId778"/>
    <p:sldLayoutId id="2147485470" r:id="rId779"/>
    <p:sldLayoutId id="2147485471" r:id="rId780"/>
    <p:sldLayoutId id="2147485472" r:id="rId781"/>
    <p:sldLayoutId id="2147485473" r:id="rId782"/>
    <p:sldLayoutId id="2147485474" r:id="rId783"/>
    <p:sldLayoutId id="2147485475" r:id="rId784"/>
    <p:sldLayoutId id="2147485476" r:id="rId785"/>
    <p:sldLayoutId id="2147485477" r:id="rId786"/>
    <p:sldLayoutId id="2147485478" r:id="rId787"/>
    <p:sldLayoutId id="2147485479" r:id="rId788"/>
    <p:sldLayoutId id="2147485480" r:id="rId789"/>
    <p:sldLayoutId id="2147485481" r:id="rId790"/>
    <p:sldLayoutId id="2147485482" r:id="rId791"/>
    <p:sldLayoutId id="2147485483" r:id="rId792"/>
    <p:sldLayoutId id="2147485484" r:id="rId793"/>
    <p:sldLayoutId id="2147485485" r:id="rId794"/>
    <p:sldLayoutId id="2147485486" r:id="rId795"/>
    <p:sldLayoutId id="2147485487" r:id="rId796"/>
    <p:sldLayoutId id="2147485488" r:id="rId797"/>
    <p:sldLayoutId id="2147485489" r:id="rId798"/>
    <p:sldLayoutId id="2147485490" r:id="rId799"/>
    <p:sldLayoutId id="2147485491" r:id="rId800"/>
    <p:sldLayoutId id="2147485492" r:id="rId801"/>
    <p:sldLayoutId id="2147485493" r:id="rId802"/>
    <p:sldLayoutId id="2147485494" r:id="rId803"/>
    <p:sldLayoutId id="2147485495" r:id="rId804"/>
    <p:sldLayoutId id="2147485496" r:id="rId805"/>
    <p:sldLayoutId id="2147485497" r:id="rId806"/>
    <p:sldLayoutId id="2147485498" r:id="rId807"/>
    <p:sldLayoutId id="2147485499" r:id="rId808"/>
    <p:sldLayoutId id="2147485500" r:id="rId809"/>
    <p:sldLayoutId id="2147485501" r:id="rId810"/>
    <p:sldLayoutId id="2147485502" r:id="rId811"/>
    <p:sldLayoutId id="2147485503" r:id="rId812"/>
    <p:sldLayoutId id="2147485504" r:id="rId813"/>
    <p:sldLayoutId id="2147485505" r:id="rId814"/>
    <p:sldLayoutId id="2147485506" r:id="rId815"/>
    <p:sldLayoutId id="2147485507" r:id="rId816"/>
    <p:sldLayoutId id="2147485508" r:id="rId817"/>
    <p:sldLayoutId id="2147485509" r:id="rId818"/>
    <p:sldLayoutId id="2147485510" r:id="rId819"/>
    <p:sldLayoutId id="2147485511" r:id="rId820"/>
    <p:sldLayoutId id="2147485512" r:id="rId821"/>
    <p:sldLayoutId id="2147485513" r:id="rId822"/>
    <p:sldLayoutId id="2147485514" r:id="rId823"/>
    <p:sldLayoutId id="2147485515" r:id="rId824"/>
    <p:sldLayoutId id="2147485516" r:id="rId825"/>
    <p:sldLayoutId id="2147485517" r:id="rId826"/>
    <p:sldLayoutId id="2147485518" r:id="rId827"/>
    <p:sldLayoutId id="2147485519" r:id="rId828"/>
    <p:sldLayoutId id="2147485520" r:id="rId829"/>
    <p:sldLayoutId id="2147485521" r:id="rId830"/>
    <p:sldLayoutId id="2147485522" r:id="rId831"/>
    <p:sldLayoutId id="2147485523" r:id="rId832"/>
    <p:sldLayoutId id="2147485524" r:id="rId833"/>
    <p:sldLayoutId id="2147485525" r:id="rId834"/>
    <p:sldLayoutId id="2147485526" r:id="rId835"/>
    <p:sldLayoutId id="2147485527" r:id="rId836"/>
    <p:sldLayoutId id="2147485528" r:id="rId837"/>
    <p:sldLayoutId id="2147485529" r:id="rId838"/>
    <p:sldLayoutId id="2147485530" r:id="rId839"/>
    <p:sldLayoutId id="2147485531" r:id="rId840"/>
    <p:sldLayoutId id="2147485532" r:id="rId841"/>
    <p:sldLayoutId id="2147485533" r:id="rId842"/>
    <p:sldLayoutId id="2147485534" r:id="rId843"/>
    <p:sldLayoutId id="2147485535" r:id="rId844"/>
    <p:sldLayoutId id="2147485536" r:id="rId845"/>
    <p:sldLayoutId id="2147485537" r:id="rId846"/>
    <p:sldLayoutId id="2147485538" r:id="rId847"/>
    <p:sldLayoutId id="2147485539" r:id="rId848"/>
    <p:sldLayoutId id="2147485540" r:id="rId849"/>
    <p:sldLayoutId id="2147485541" r:id="rId850"/>
    <p:sldLayoutId id="2147485542" r:id="rId851"/>
    <p:sldLayoutId id="2147485543" r:id="rId852"/>
    <p:sldLayoutId id="2147485544" r:id="rId853"/>
    <p:sldLayoutId id="2147485545" r:id="rId854"/>
    <p:sldLayoutId id="2147485546" r:id="rId855"/>
    <p:sldLayoutId id="2147485547" r:id="rId856"/>
    <p:sldLayoutId id="2147485548" r:id="rId857"/>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B7FB242-887E-4FBD-BBF2-BE5F9D1D0288}" type="datetimeFigureOut">
              <a:rPr lang="zh-CN" altLang="en-US" smtClean="0">
                <a:solidFill>
                  <a:prstClr val="black">
                    <a:tint val="75000"/>
                  </a:prstClr>
                </a:solidFill>
              </a:rPr>
              <a:pPr/>
              <a:t>2024/10/29</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83357602"/>
      </p:ext>
    </p:extLst>
  </p:cSld>
  <p:clrMap bg1="lt1" tx1="dk1" bg2="lt2" tx2="dk2" accent1="accent1" accent2="accent2" accent3="accent3" accent4="accent4" accent5="accent5" accent6="accent6" hlink="hlink" folHlink="folHlink"/>
  <p:sldLayoutIdLst>
    <p:sldLayoutId id="2147485562" r:id="rId1"/>
    <p:sldLayoutId id="2147485563" r:id="rId2"/>
    <p:sldLayoutId id="2147485564" r:id="rId3"/>
    <p:sldLayoutId id="2147485565" r:id="rId4"/>
    <p:sldLayoutId id="2147485566" r:id="rId5"/>
    <p:sldLayoutId id="2147485567" r:id="rId6"/>
    <p:sldLayoutId id="2147485568" r:id="rId7"/>
    <p:sldLayoutId id="2147485569" r:id="rId8"/>
    <p:sldLayoutId id="2147485570" r:id="rId9"/>
    <p:sldLayoutId id="2147485571" r:id="rId10"/>
    <p:sldLayoutId id="2147485572" r:id="rId11"/>
    <p:sldLayoutId id="2147485573" r:id="rId12"/>
    <p:sldLayoutId id="2147485574" r:id="rId13"/>
    <p:sldLayoutId id="2147485575" r:id="rId14"/>
    <p:sldLayoutId id="2147485576" r:id="rId15"/>
    <p:sldLayoutId id="2147485577" r:id="rId16"/>
    <p:sldLayoutId id="2147485578" r:id="rId17"/>
    <p:sldLayoutId id="2147485579" r:id="rId18"/>
    <p:sldLayoutId id="2147485580" r:id="rId19"/>
    <p:sldLayoutId id="2147485581" r:id="rId20"/>
    <p:sldLayoutId id="2147485582" r:id="rId21"/>
    <p:sldLayoutId id="2147485583" r:id="rId22"/>
    <p:sldLayoutId id="2147485584" r:id="rId23"/>
    <p:sldLayoutId id="2147485585" r:id="rId24"/>
    <p:sldLayoutId id="2147485586" r:id="rId25"/>
    <p:sldLayoutId id="2147485587" r:id="rId26"/>
    <p:sldLayoutId id="2147485588" r:id="rId27"/>
    <p:sldLayoutId id="2147485589" r:id="rId28"/>
    <p:sldLayoutId id="2147485590" r:id="rId29"/>
    <p:sldLayoutId id="2147485591" r:id="rId30"/>
    <p:sldLayoutId id="2147485592" r:id="rId31"/>
    <p:sldLayoutId id="2147485593" r:id="rId32"/>
    <p:sldLayoutId id="2147485594" r:id="rId33"/>
    <p:sldLayoutId id="2147485595" r:id="rId34"/>
    <p:sldLayoutId id="2147485596" r:id="rId35"/>
    <p:sldLayoutId id="2147485597" r:id="rId36"/>
    <p:sldLayoutId id="2147485598" r:id="rId37"/>
    <p:sldLayoutId id="2147485599" r:id="rId38"/>
    <p:sldLayoutId id="2147485600" r:id="rId39"/>
    <p:sldLayoutId id="2147485601" r:id="rId40"/>
    <p:sldLayoutId id="2147485602" r:id="rId41"/>
    <p:sldLayoutId id="2147485603" r:id="rId42"/>
    <p:sldLayoutId id="2147485604" r:id="rId43"/>
    <p:sldLayoutId id="2147485605" r:id="rId44"/>
    <p:sldLayoutId id="2147485606" r:id="rId45"/>
    <p:sldLayoutId id="2147485607" r:id="rId46"/>
    <p:sldLayoutId id="2147485608" r:id="rId47"/>
    <p:sldLayoutId id="2147485609" r:id="rId48"/>
    <p:sldLayoutId id="2147485610" r:id="rId49"/>
    <p:sldLayoutId id="2147485611" r:id="rId50"/>
    <p:sldLayoutId id="2147485612" r:id="rId51"/>
    <p:sldLayoutId id="2147485613" r:id="rId52"/>
    <p:sldLayoutId id="2147485614" r:id="rId53"/>
    <p:sldLayoutId id="2147485615" r:id="rId54"/>
    <p:sldLayoutId id="2147485616" r:id="rId55"/>
    <p:sldLayoutId id="2147485617" r:id="rId56"/>
    <p:sldLayoutId id="2147485618" r:id="rId57"/>
    <p:sldLayoutId id="2147485619" r:id="rId58"/>
    <p:sldLayoutId id="2147485620" r:id="rId59"/>
    <p:sldLayoutId id="2147485621" r:id="rId60"/>
    <p:sldLayoutId id="2147485622" r:id="rId61"/>
    <p:sldLayoutId id="2147485623" r:id="rId62"/>
    <p:sldLayoutId id="2147485624" r:id="rId63"/>
    <p:sldLayoutId id="2147485625" r:id="rId64"/>
    <p:sldLayoutId id="2147485626" r:id="rId65"/>
    <p:sldLayoutId id="2147485627" r:id="rId66"/>
    <p:sldLayoutId id="2147485628" r:id="rId67"/>
    <p:sldLayoutId id="2147485629" r:id="rId68"/>
    <p:sldLayoutId id="2147485630" r:id="rId69"/>
    <p:sldLayoutId id="2147485631" r:id="rId70"/>
    <p:sldLayoutId id="2147485632" r:id="rId71"/>
    <p:sldLayoutId id="2147485633" r:id="rId72"/>
    <p:sldLayoutId id="2147485634" r:id="rId73"/>
    <p:sldLayoutId id="2147485635" r:id="rId74"/>
    <p:sldLayoutId id="2147485636" r:id="rId75"/>
    <p:sldLayoutId id="2147485637" r:id="rId76"/>
    <p:sldLayoutId id="2147485638" r:id="rId77"/>
    <p:sldLayoutId id="2147485639" r:id="rId78"/>
    <p:sldLayoutId id="2147485640" r:id="rId79"/>
    <p:sldLayoutId id="2147485641" r:id="rId80"/>
    <p:sldLayoutId id="2147485642" r:id="rId81"/>
    <p:sldLayoutId id="2147485643" r:id="rId82"/>
    <p:sldLayoutId id="2147485644" r:id="rId83"/>
    <p:sldLayoutId id="2147485645" r:id="rId84"/>
    <p:sldLayoutId id="2147485646" r:id="rId85"/>
    <p:sldLayoutId id="2147485647" r:id="rId86"/>
    <p:sldLayoutId id="2147485648" r:id="rId87"/>
    <p:sldLayoutId id="2147485649" r:id="rId88"/>
    <p:sldLayoutId id="2147485650" r:id="rId89"/>
    <p:sldLayoutId id="2147485651" r:id="rId90"/>
    <p:sldLayoutId id="2147485652" r:id="rId91"/>
    <p:sldLayoutId id="2147485653" r:id="rId92"/>
    <p:sldLayoutId id="2147485654" r:id="rId93"/>
    <p:sldLayoutId id="2147485655" r:id="rId94"/>
    <p:sldLayoutId id="2147485656" r:id="rId95"/>
    <p:sldLayoutId id="2147485657" r:id="rId96"/>
    <p:sldLayoutId id="2147485658" r:id="rId97"/>
    <p:sldLayoutId id="2147485659" r:id="rId98"/>
    <p:sldLayoutId id="2147485660" r:id="rId99"/>
    <p:sldLayoutId id="2147485661" r:id="rId100"/>
    <p:sldLayoutId id="2147485662" r:id="rId101"/>
    <p:sldLayoutId id="2147485663" r:id="rId102"/>
    <p:sldLayoutId id="2147485664" r:id="rId103"/>
    <p:sldLayoutId id="2147485665" r:id="rId104"/>
    <p:sldLayoutId id="2147485666" r:id="rId105"/>
    <p:sldLayoutId id="2147485667" r:id="rId106"/>
    <p:sldLayoutId id="2147485668" r:id="rId107"/>
    <p:sldLayoutId id="2147485669" r:id="rId108"/>
    <p:sldLayoutId id="2147485670" r:id="rId109"/>
    <p:sldLayoutId id="2147485671" r:id="rId110"/>
    <p:sldLayoutId id="2147485672" r:id="rId111"/>
    <p:sldLayoutId id="2147485673" r:id="rId112"/>
    <p:sldLayoutId id="2147485674" r:id="rId113"/>
    <p:sldLayoutId id="2147485675" r:id="rId114"/>
    <p:sldLayoutId id="2147485676" r:id="rId115"/>
    <p:sldLayoutId id="2147485677" r:id="rId116"/>
    <p:sldLayoutId id="2147485678" r:id="rId117"/>
    <p:sldLayoutId id="2147485679" r:id="rId118"/>
    <p:sldLayoutId id="2147485680" r:id="rId119"/>
    <p:sldLayoutId id="2147485681" r:id="rId120"/>
    <p:sldLayoutId id="2147485682" r:id="rId121"/>
    <p:sldLayoutId id="2147485683" r:id="rId122"/>
    <p:sldLayoutId id="2147485684" r:id="rId123"/>
    <p:sldLayoutId id="2147485685" r:id="rId124"/>
    <p:sldLayoutId id="2147485686" r:id="rId125"/>
    <p:sldLayoutId id="2147485687" r:id="rId126"/>
    <p:sldLayoutId id="2147485688" r:id="rId127"/>
    <p:sldLayoutId id="2147485689" r:id="rId128"/>
    <p:sldLayoutId id="2147485690" r:id="rId129"/>
    <p:sldLayoutId id="2147485691" r:id="rId130"/>
    <p:sldLayoutId id="2147485692" r:id="rId131"/>
    <p:sldLayoutId id="2147485693" r:id="rId132"/>
    <p:sldLayoutId id="2147485694" r:id="rId133"/>
    <p:sldLayoutId id="2147485695" r:id="rId134"/>
    <p:sldLayoutId id="2147485696" r:id="rId135"/>
    <p:sldLayoutId id="2147485697" r:id="rId136"/>
    <p:sldLayoutId id="2147485698" r:id="rId137"/>
    <p:sldLayoutId id="2147485699" r:id="rId138"/>
    <p:sldLayoutId id="2147485700" r:id="rId139"/>
    <p:sldLayoutId id="2147485701" r:id="rId140"/>
    <p:sldLayoutId id="2147485702" r:id="rId141"/>
    <p:sldLayoutId id="2147485703" r:id="rId142"/>
    <p:sldLayoutId id="2147485704" r:id="rId143"/>
    <p:sldLayoutId id="2147485705" r:id="rId144"/>
    <p:sldLayoutId id="2147485706" r:id="rId145"/>
    <p:sldLayoutId id="2147485707" r:id="rId146"/>
    <p:sldLayoutId id="2147485708" r:id="rId147"/>
    <p:sldLayoutId id="2147485709" r:id="rId148"/>
    <p:sldLayoutId id="2147485710" r:id="rId149"/>
    <p:sldLayoutId id="2147485711" r:id="rId150"/>
    <p:sldLayoutId id="2147485712" r:id="rId151"/>
    <p:sldLayoutId id="2147485713" r:id="rId152"/>
    <p:sldLayoutId id="2147485714" r:id="rId153"/>
    <p:sldLayoutId id="2147485715" r:id="rId154"/>
    <p:sldLayoutId id="2147485716" r:id="rId155"/>
    <p:sldLayoutId id="2147485717" r:id="rId156"/>
    <p:sldLayoutId id="2147485718" r:id="rId157"/>
    <p:sldLayoutId id="2147485719" r:id="rId158"/>
    <p:sldLayoutId id="2147485720" r:id="rId159"/>
    <p:sldLayoutId id="2147485721" r:id="rId160"/>
    <p:sldLayoutId id="2147485722" r:id="rId161"/>
    <p:sldLayoutId id="2147485723" r:id="rId162"/>
    <p:sldLayoutId id="2147485724" r:id="rId163"/>
    <p:sldLayoutId id="2147485725" r:id="rId164"/>
    <p:sldLayoutId id="2147485726" r:id="rId165"/>
    <p:sldLayoutId id="2147485727" r:id="rId166"/>
    <p:sldLayoutId id="2147485728" r:id="rId167"/>
    <p:sldLayoutId id="2147485729" r:id="rId168"/>
    <p:sldLayoutId id="2147485730" r:id="rId169"/>
    <p:sldLayoutId id="2147485731" r:id="rId170"/>
    <p:sldLayoutId id="2147485732" r:id="rId171"/>
    <p:sldLayoutId id="2147485733" r:id="rId172"/>
    <p:sldLayoutId id="2147485734" r:id="rId173"/>
    <p:sldLayoutId id="2147485735" r:id="rId174"/>
    <p:sldLayoutId id="2147485736" r:id="rId175"/>
    <p:sldLayoutId id="2147485737" r:id="rId176"/>
    <p:sldLayoutId id="2147485738" r:id="rId177"/>
    <p:sldLayoutId id="2147485739" r:id="rId178"/>
    <p:sldLayoutId id="2147485740" r:id="rId179"/>
    <p:sldLayoutId id="2147485741" r:id="rId180"/>
    <p:sldLayoutId id="2147485742" r:id="rId181"/>
    <p:sldLayoutId id="2147485743" r:id="rId182"/>
    <p:sldLayoutId id="2147485744" r:id="rId183"/>
    <p:sldLayoutId id="2147485745" r:id="rId184"/>
    <p:sldLayoutId id="2147485746" r:id="rId185"/>
    <p:sldLayoutId id="2147485747" r:id="rId186"/>
    <p:sldLayoutId id="2147485748" r:id="rId187"/>
    <p:sldLayoutId id="2147485749" r:id="rId188"/>
    <p:sldLayoutId id="2147485750" r:id="rId189"/>
    <p:sldLayoutId id="2147485751" r:id="rId190"/>
    <p:sldLayoutId id="2147485752" r:id="rId191"/>
    <p:sldLayoutId id="2147485753" r:id="rId192"/>
    <p:sldLayoutId id="2147485754" r:id="rId193"/>
    <p:sldLayoutId id="2147485755" r:id="rId194"/>
    <p:sldLayoutId id="2147485756" r:id="rId195"/>
    <p:sldLayoutId id="2147485757" r:id="rId196"/>
    <p:sldLayoutId id="2147485758" r:id="rId197"/>
    <p:sldLayoutId id="2147485759" r:id="rId198"/>
    <p:sldLayoutId id="2147485760" r:id="rId199"/>
    <p:sldLayoutId id="2147485761" r:id="rId200"/>
    <p:sldLayoutId id="2147485762" r:id="rId201"/>
    <p:sldLayoutId id="2147485763" r:id="rId202"/>
    <p:sldLayoutId id="2147485764" r:id="rId203"/>
    <p:sldLayoutId id="2147485765" r:id="rId204"/>
    <p:sldLayoutId id="2147485766" r:id="rId205"/>
    <p:sldLayoutId id="2147485767" r:id="rId206"/>
    <p:sldLayoutId id="2147485768" r:id="rId207"/>
    <p:sldLayoutId id="2147485769" r:id="rId208"/>
    <p:sldLayoutId id="2147485770" r:id="rId209"/>
    <p:sldLayoutId id="2147485771" r:id="rId210"/>
    <p:sldLayoutId id="2147485772" r:id="rId211"/>
    <p:sldLayoutId id="2147485773" r:id="rId212"/>
    <p:sldLayoutId id="2147485774" r:id="rId213"/>
    <p:sldLayoutId id="2147485775" r:id="rId214"/>
    <p:sldLayoutId id="2147485776" r:id="rId215"/>
    <p:sldLayoutId id="2147485777" r:id="rId216"/>
    <p:sldLayoutId id="2147485778" r:id="rId217"/>
    <p:sldLayoutId id="2147485779" r:id="rId218"/>
    <p:sldLayoutId id="2147485780" r:id="rId219"/>
    <p:sldLayoutId id="2147485781" r:id="rId220"/>
    <p:sldLayoutId id="2147485782" r:id="rId221"/>
    <p:sldLayoutId id="2147485783" r:id="rId222"/>
    <p:sldLayoutId id="2147485784" r:id="rId223"/>
    <p:sldLayoutId id="2147485785" r:id="rId224"/>
    <p:sldLayoutId id="2147485786" r:id="rId225"/>
    <p:sldLayoutId id="2147485787" r:id="rId226"/>
    <p:sldLayoutId id="2147485788" r:id="rId227"/>
    <p:sldLayoutId id="2147485789" r:id="rId228"/>
    <p:sldLayoutId id="2147485790" r:id="rId229"/>
    <p:sldLayoutId id="2147485791" r:id="rId230"/>
    <p:sldLayoutId id="2147485792" r:id="rId231"/>
    <p:sldLayoutId id="2147485793" r:id="rId232"/>
    <p:sldLayoutId id="2147485794" r:id="rId233"/>
    <p:sldLayoutId id="2147485795" r:id="rId234"/>
    <p:sldLayoutId id="2147485796" r:id="rId235"/>
    <p:sldLayoutId id="2147485797" r:id="rId236"/>
    <p:sldLayoutId id="2147485798" r:id="rId237"/>
    <p:sldLayoutId id="2147485799" r:id="rId238"/>
    <p:sldLayoutId id="2147485800" r:id="rId239"/>
    <p:sldLayoutId id="2147485801" r:id="rId240"/>
    <p:sldLayoutId id="2147485802" r:id="rId241"/>
    <p:sldLayoutId id="2147485803" r:id="rId242"/>
    <p:sldLayoutId id="2147485804" r:id="rId243"/>
    <p:sldLayoutId id="2147485805" r:id="rId244"/>
    <p:sldLayoutId id="2147485806" r:id="rId245"/>
    <p:sldLayoutId id="2147485807" r:id="rId246"/>
    <p:sldLayoutId id="2147485808" r:id="rId247"/>
    <p:sldLayoutId id="2147485809" r:id="rId248"/>
    <p:sldLayoutId id="2147485810" r:id="rId249"/>
    <p:sldLayoutId id="2147485811" r:id="rId250"/>
    <p:sldLayoutId id="2147485812" r:id="rId251"/>
    <p:sldLayoutId id="2147485813" r:id="rId252"/>
    <p:sldLayoutId id="2147485814" r:id="rId253"/>
    <p:sldLayoutId id="2147485815" r:id="rId254"/>
    <p:sldLayoutId id="2147485816" r:id="rId255"/>
    <p:sldLayoutId id="2147485817" r:id="rId256"/>
    <p:sldLayoutId id="2147485818" r:id="rId257"/>
    <p:sldLayoutId id="2147485819" r:id="rId258"/>
    <p:sldLayoutId id="2147485820" r:id="rId259"/>
    <p:sldLayoutId id="2147485821" r:id="rId260"/>
    <p:sldLayoutId id="2147485822" r:id="rId261"/>
    <p:sldLayoutId id="2147485823" r:id="rId262"/>
    <p:sldLayoutId id="2147485824" r:id="rId263"/>
    <p:sldLayoutId id="2147485825" r:id="rId264"/>
    <p:sldLayoutId id="2147485826" r:id="rId265"/>
    <p:sldLayoutId id="2147485827" r:id="rId266"/>
    <p:sldLayoutId id="2147485828" r:id="rId267"/>
    <p:sldLayoutId id="2147485829" r:id="rId268"/>
    <p:sldLayoutId id="2147485830" r:id="rId269"/>
    <p:sldLayoutId id="2147485831" r:id="rId270"/>
    <p:sldLayoutId id="2147485832" r:id="rId271"/>
    <p:sldLayoutId id="2147485833" r:id="rId272"/>
    <p:sldLayoutId id="2147485834" r:id="rId273"/>
    <p:sldLayoutId id="2147485835" r:id="rId274"/>
    <p:sldLayoutId id="2147485836" r:id="rId275"/>
    <p:sldLayoutId id="2147485837" r:id="rId276"/>
    <p:sldLayoutId id="2147485838" r:id="rId277"/>
    <p:sldLayoutId id="2147485839" r:id="rId278"/>
    <p:sldLayoutId id="2147485840" r:id="rId279"/>
    <p:sldLayoutId id="2147485841" r:id="rId280"/>
    <p:sldLayoutId id="2147485842" r:id="rId281"/>
    <p:sldLayoutId id="2147485843" r:id="rId282"/>
    <p:sldLayoutId id="2147485844" r:id="rId283"/>
    <p:sldLayoutId id="2147485845" r:id="rId284"/>
    <p:sldLayoutId id="2147485846" r:id="rId285"/>
    <p:sldLayoutId id="2147485847" r:id="rId286"/>
    <p:sldLayoutId id="2147485848" r:id="rId287"/>
    <p:sldLayoutId id="2147485849" r:id="rId288"/>
    <p:sldLayoutId id="2147485850" r:id="rId289"/>
    <p:sldLayoutId id="2147485851" r:id="rId290"/>
    <p:sldLayoutId id="2147485852" r:id="rId291"/>
    <p:sldLayoutId id="2147485853" r:id="rId292"/>
    <p:sldLayoutId id="2147485854" r:id="rId293"/>
    <p:sldLayoutId id="2147485855" r:id="rId294"/>
    <p:sldLayoutId id="2147485856" r:id="rId295"/>
    <p:sldLayoutId id="2147485857" r:id="rId296"/>
    <p:sldLayoutId id="2147485858" r:id="rId297"/>
    <p:sldLayoutId id="2147485859" r:id="rId298"/>
    <p:sldLayoutId id="2147485860" r:id="rId299"/>
    <p:sldLayoutId id="2147485861" r:id="rId300"/>
    <p:sldLayoutId id="2147485862" r:id="rId301"/>
    <p:sldLayoutId id="2147485863" r:id="rId302"/>
    <p:sldLayoutId id="2147485864" r:id="rId303"/>
    <p:sldLayoutId id="2147485865" r:id="rId304"/>
    <p:sldLayoutId id="2147485866" r:id="rId305"/>
    <p:sldLayoutId id="2147485867" r:id="rId306"/>
    <p:sldLayoutId id="2147485868" r:id="rId307"/>
    <p:sldLayoutId id="2147485869" r:id="rId308"/>
    <p:sldLayoutId id="2147485870" r:id="rId309"/>
    <p:sldLayoutId id="2147485871" r:id="rId310"/>
    <p:sldLayoutId id="2147485872" r:id="rId311"/>
    <p:sldLayoutId id="2147485873" r:id="rId312"/>
    <p:sldLayoutId id="2147485874" r:id="rId313"/>
    <p:sldLayoutId id="2147485875" r:id="rId314"/>
    <p:sldLayoutId id="2147485876" r:id="rId315"/>
    <p:sldLayoutId id="2147485877" r:id="rId316"/>
    <p:sldLayoutId id="2147485878" r:id="rId317"/>
    <p:sldLayoutId id="2147485879" r:id="rId318"/>
    <p:sldLayoutId id="2147485880" r:id="rId319"/>
    <p:sldLayoutId id="2147485881" r:id="rId320"/>
    <p:sldLayoutId id="2147485882" r:id="rId321"/>
    <p:sldLayoutId id="2147485883" r:id="rId322"/>
    <p:sldLayoutId id="2147485884" r:id="rId323"/>
    <p:sldLayoutId id="2147485885" r:id="rId324"/>
    <p:sldLayoutId id="2147485886" r:id="rId325"/>
    <p:sldLayoutId id="2147485887" r:id="rId326"/>
    <p:sldLayoutId id="2147485888" r:id="rId327"/>
    <p:sldLayoutId id="2147485889" r:id="rId328"/>
    <p:sldLayoutId id="2147485890" r:id="rId329"/>
    <p:sldLayoutId id="2147485891" r:id="rId330"/>
    <p:sldLayoutId id="2147485892" r:id="rId331"/>
    <p:sldLayoutId id="2147485893" r:id="rId332"/>
    <p:sldLayoutId id="2147485894" r:id="rId333"/>
    <p:sldLayoutId id="2147485895" r:id="rId334"/>
    <p:sldLayoutId id="2147485896" r:id="rId335"/>
    <p:sldLayoutId id="2147485897" r:id="rId336"/>
    <p:sldLayoutId id="2147485898" r:id="rId337"/>
    <p:sldLayoutId id="2147485899" r:id="rId338"/>
    <p:sldLayoutId id="2147485900" r:id="rId339"/>
    <p:sldLayoutId id="2147485901" r:id="rId340"/>
    <p:sldLayoutId id="2147485902" r:id="rId341"/>
    <p:sldLayoutId id="2147485903" r:id="rId342"/>
    <p:sldLayoutId id="2147485904" r:id="rId343"/>
    <p:sldLayoutId id="2147485905" r:id="rId344"/>
    <p:sldLayoutId id="2147485906" r:id="rId345"/>
    <p:sldLayoutId id="2147485907" r:id="rId346"/>
    <p:sldLayoutId id="2147485908" r:id="rId347"/>
    <p:sldLayoutId id="2147485909" r:id="rId348"/>
    <p:sldLayoutId id="2147485910" r:id="rId349"/>
    <p:sldLayoutId id="2147485911" r:id="rId350"/>
    <p:sldLayoutId id="2147485912" r:id="rId351"/>
    <p:sldLayoutId id="2147485913" r:id="rId352"/>
    <p:sldLayoutId id="2147485914" r:id="rId353"/>
    <p:sldLayoutId id="2147485915" r:id="rId354"/>
    <p:sldLayoutId id="2147485916" r:id="rId355"/>
    <p:sldLayoutId id="2147485917" r:id="rId356"/>
    <p:sldLayoutId id="2147485918" r:id="rId357"/>
    <p:sldLayoutId id="2147485919" r:id="rId358"/>
    <p:sldLayoutId id="2147485920" r:id="rId359"/>
    <p:sldLayoutId id="2147485921" r:id="rId360"/>
    <p:sldLayoutId id="2147485922" r:id="rId361"/>
    <p:sldLayoutId id="2147485923" r:id="rId362"/>
    <p:sldLayoutId id="2147485924" r:id="rId363"/>
    <p:sldLayoutId id="2147485925" r:id="rId364"/>
    <p:sldLayoutId id="2147485926" r:id="rId365"/>
    <p:sldLayoutId id="2147485927" r:id="rId366"/>
    <p:sldLayoutId id="2147485928" r:id="rId367"/>
    <p:sldLayoutId id="2147485929" r:id="rId368"/>
    <p:sldLayoutId id="2147485930" r:id="rId369"/>
    <p:sldLayoutId id="2147485931" r:id="rId370"/>
    <p:sldLayoutId id="2147485932" r:id="rId371"/>
    <p:sldLayoutId id="2147485933" r:id="rId372"/>
    <p:sldLayoutId id="2147485934" r:id="rId373"/>
    <p:sldLayoutId id="2147485935" r:id="rId374"/>
    <p:sldLayoutId id="2147485936" r:id="rId375"/>
    <p:sldLayoutId id="2147485937" r:id="rId376"/>
    <p:sldLayoutId id="2147485938" r:id="rId377"/>
    <p:sldLayoutId id="2147485939" r:id="rId378"/>
    <p:sldLayoutId id="2147485940" r:id="rId379"/>
    <p:sldLayoutId id="2147485941" r:id="rId380"/>
    <p:sldLayoutId id="2147485942" r:id="rId381"/>
    <p:sldLayoutId id="2147485943" r:id="rId382"/>
    <p:sldLayoutId id="2147485944" r:id="rId383"/>
    <p:sldLayoutId id="2147485945" r:id="rId384"/>
    <p:sldLayoutId id="2147485946" r:id="rId385"/>
    <p:sldLayoutId id="2147485947" r:id="rId386"/>
    <p:sldLayoutId id="2147485948" r:id="rId387"/>
    <p:sldLayoutId id="2147485949" r:id="rId388"/>
    <p:sldLayoutId id="2147485950" r:id="rId389"/>
    <p:sldLayoutId id="2147485951" r:id="rId390"/>
    <p:sldLayoutId id="2147485952" r:id="rId391"/>
    <p:sldLayoutId id="2147485953" r:id="rId392"/>
    <p:sldLayoutId id="2147485954" r:id="rId393"/>
    <p:sldLayoutId id="2147485955" r:id="rId394"/>
    <p:sldLayoutId id="2147485956" r:id="rId395"/>
    <p:sldLayoutId id="2147485957" r:id="rId396"/>
    <p:sldLayoutId id="2147485958" r:id="rId397"/>
    <p:sldLayoutId id="2147485959" r:id="rId398"/>
    <p:sldLayoutId id="2147485960" r:id="rId399"/>
    <p:sldLayoutId id="2147485961" r:id="rId400"/>
    <p:sldLayoutId id="2147485962" r:id="rId401"/>
    <p:sldLayoutId id="2147485963" r:id="rId402"/>
    <p:sldLayoutId id="2147485964" r:id="rId403"/>
    <p:sldLayoutId id="2147485965" r:id="rId404"/>
    <p:sldLayoutId id="2147485966" r:id="rId405"/>
    <p:sldLayoutId id="2147485967" r:id="rId406"/>
    <p:sldLayoutId id="2147485968" r:id="rId407"/>
    <p:sldLayoutId id="2147485969" r:id="rId408"/>
    <p:sldLayoutId id="2147485970" r:id="rId409"/>
    <p:sldLayoutId id="2147485971" r:id="rId410"/>
    <p:sldLayoutId id="2147485972" r:id="rId411"/>
    <p:sldLayoutId id="2147485973" r:id="rId412"/>
    <p:sldLayoutId id="2147485974" r:id="rId413"/>
    <p:sldLayoutId id="2147485975" r:id="rId414"/>
    <p:sldLayoutId id="2147485976" r:id="rId415"/>
    <p:sldLayoutId id="2147485977" r:id="rId416"/>
    <p:sldLayoutId id="2147485978" r:id="rId417"/>
    <p:sldLayoutId id="2147485979" r:id="rId418"/>
    <p:sldLayoutId id="2147485980" r:id="rId419"/>
    <p:sldLayoutId id="2147485981" r:id="rId420"/>
    <p:sldLayoutId id="2147485982" r:id="rId421"/>
    <p:sldLayoutId id="2147485983" r:id="rId422"/>
    <p:sldLayoutId id="2147485984" r:id="rId423"/>
    <p:sldLayoutId id="2147485985" r:id="rId424"/>
    <p:sldLayoutId id="2147485986" r:id="rId425"/>
    <p:sldLayoutId id="2147485987" r:id="rId426"/>
    <p:sldLayoutId id="2147485988" r:id="rId427"/>
    <p:sldLayoutId id="2147485989" r:id="rId428"/>
    <p:sldLayoutId id="2147485990" r:id="rId429"/>
    <p:sldLayoutId id="2147485991" r:id="rId430"/>
    <p:sldLayoutId id="2147485992" r:id="rId431"/>
    <p:sldLayoutId id="2147485993" r:id="rId432"/>
    <p:sldLayoutId id="2147485994" r:id="rId433"/>
    <p:sldLayoutId id="2147485995" r:id="rId434"/>
    <p:sldLayoutId id="2147485996" r:id="rId435"/>
    <p:sldLayoutId id="2147485997" r:id="rId436"/>
    <p:sldLayoutId id="2147485998" r:id="rId437"/>
    <p:sldLayoutId id="2147485999" r:id="rId438"/>
    <p:sldLayoutId id="2147486000" r:id="rId439"/>
    <p:sldLayoutId id="2147486001" r:id="rId440"/>
    <p:sldLayoutId id="2147486002" r:id="rId441"/>
    <p:sldLayoutId id="2147486003" r:id="rId442"/>
    <p:sldLayoutId id="2147486004" r:id="rId443"/>
    <p:sldLayoutId id="2147486005" r:id="rId444"/>
    <p:sldLayoutId id="2147486006" r:id="rId445"/>
    <p:sldLayoutId id="2147486007" r:id="rId446"/>
    <p:sldLayoutId id="2147486008" r:id="rId447"/>
    <p:sldLayoutId id="2147486009" r:id="rId448"/>
    <p:sldLayoutId id="2147486010" r:id="rId449"/>
    <p:sldLayoutId id="2147486011" r:id="rId450"/>
    <p:sldLayoutId id="2147486012" r:id="rId451"/>
    <p:sldLayoutId id="2147486013" r:id="rId452"/>
    <p:sldLayoutId id="2147486014" r:id="rId453"/>
    <p:sldLayoutId id="2147486015" r:id="rId454"/>
    <p:sldLayoutId id="2147486016" r:id="rId455"/>
    <p:sldLayoutId id="2147486017" r:id="rId456"/>
    <p:sldLayoutId id="2147486018" r:id="rId457"/>
    <p:sldLayoutId id="2147486019" r:id="rId458"/>
    <p:sldLayoutId id="2147486020" r:id="rId459"/>
    <p:sldLayoutId id="2147486021" r:id="rId460"/>
    <p:sldLayoutId id="2147486022" r:id="rId461"/>
    <p:sldLayoutId id="2147486023" r:id="rId462"/>
    <p:sldLayoutId id="2147486024" r:id="rId463"/>
    <p:sldLayoutId id="2147486025" r:id="rId464"/>
    <p:sldLayoutId id="2147486026" r:id="rId465"/>
    <p:sldLayoutId id="2147486027" r:id="rId466"/>
    <p:sldLayoutId id="2147486028" r:id="rId467"/>
    <p:sldLayoutId id="2147486029" r:id="rId468"/>
    <p:sldLayoutId id="2147486030" r:id="rId469"/>
    <p:sldLayoutId id="2147486031" r:id="rId470"/>
    <p:sldLayoutId id="2147486032" r:id="rId471"/>
    <p:sldLayoutId id="2147486033" r:id="rId472"/>
    <p:sldLayoutId id="2147486034" r:id="rId473"/>
    <p:sldLayoutId id="2147486035" r:id="rId474"/>
    <p:sldLayoutId id="2147486036" r:id="rId475"/>
    <p:sldLayoutId id="2147486037" r:id="rId476"/>
    <p:sldLayoutId id="2147486038" r:id="rId477"/>
    <p:sldLayoutId id="2147486039" r:id="rId478"/>
    <p:sldLayoutId id="2147486040" r:id="rId479"/>
    <p:sldLayoutId id="2147486041" r:id="rId480"/>
    <p:sldLayoutId id="2147486042" r:id="rId481"/>
    <p:sldLayoutId id="2147486043" r:id="rId482"/>
    <p:sldLayoutId id="2147486044" r:id="rId483"/>
    <p:sldLayoutId id="2147486045" r:id="rId484"/>
    <p:sldLayoutId id="2147486046" r:id="rId485"/>
    <p:sldLayoutId id="2147486047" r:id="rId486"/>
    <p:sldLayoutId id="2147486048" r:id="rId487"/>
    <p:sldLayoutId id="2147486049" r:id="rId488"/>
    <p:sldLayoutId id="2147486050" r:id="rId489"/>
    <p:sldLayoutId id="2147486051" r:id="rId490"/>
    <p:sldLayoutId id="2147486052" r:id="rId491"/>
    <p:sldLayoutId id="2147486053" r:id="rId492"/>
    <p:sldLayoutId id="2147486054" r:id="rId493"/>
    <p:sldLayoutId id="2147486055" r:id="rId494"/>
    <p:sldLayoutId id="2147486056" r:id="rId495"/>
    <p:sldLayoutId id="2147486057" r:id="rId496"/>
    <p:sldLayoutId id="2147486058" r:id="rId497"/>
    <p:sldLayoutId id="2147486059" r:id="rId498"/>
    <p:sldLayoutId id="2147486060" r:id="rId499"/>
    <p:sldLayoutId id="2147486061" r:id="rId500"/>
    <p:sldLayoutId id="2147486062" r:id="rId501"/>
    <p:sldLayoutId id="2147486063" r:id="rId502"/>
    <p:sldLayoutId id="2147486064" r:id="rId503"/>
    <p:sldLayoutId id="2147486065" r:id="rId504"/>
    <p:sldLayoutId id="2147486066" r:id="rId505"/>
    <p:sldLayoutId id="2147486067" r:id="rId506"/>
    <p:sldLayoutId id="2147486068" r:id="rId507"/>
    <p:sldLayoutId id="2147486069" r:id="rId508"/>
    <p:sldLayoutId id="2147486070" r:id="rId509"/>
    <p:sldLayoutId id="2147486071" r:id="rId510"/>
    <p:sldLayoutId id="2147486072" r:id="rId511"/>
    <p:sldLayoutId id="2147486073" r:id="rId512"/>
    <p:sldLayoutId id="2147486074" r:id="rId513"/>
    <p:sldLayoutId id="2147486075" r:id="rId514"/>
    <p:sldLayoutId id="2147486076" r:id="rId515"/>
    <p:sldLayoutId id="2147486077" r:id="rId516"/>
    <p:sldLayoutId id="2147486078" r:id="rId517"/>
    <p:sldLayoutId id="2147486079" r:id="rId518"/>
    <p:sldLayoutId id="2147486080" r:id="rId519"/>
    <p:sldLayoutId id="2147486081" r:id="rId520"/>
    <p:sldLayoutId id="2147486082" r:id="rId521"/>
    <p:sldLayoutId id="2147486083" r:id="rId522"/>
    <p:sldLayoutId id="2147486084" r:id="rId523"/>
    <p:sldLayoutId id="2147486085" r:id="rId524"/>
    <p:sldLayoutId id="2147486086" r:id="rId525"/>
    <p:sldLayoutId id="2147486087" r:id="rId526"/>
    <p:sldLayoutId id="2147486088" r:id="rId527"/>
    <p:sldLayoutId id="2147486089" r:id="rId528"/>
    <p:sldLayoutId id="2147486090" r:id="rId529"/>
    <p:sldLayoutId id="2147486091" r:id="rId530"/>
    <p:sldLayoutId id="2147486092" r:id="rId531"/>
    <p:sldLayoutId id="2147486093" r:id="rId532"/>
    <p:sldLayoutId id="2147486094" r:id="rId533"/>
    <p:sldLayoutId id="2147486095" r:id="rId534"/>
    <p:sldLayoutId id="2147486096" r:id="rId535"/>
    <p:sldLayoutId id="2147486097" r:id="rId536"/>
    <p:sldLayoutId id="2147486098" r:id="rId537"/>
    <p:sldLayoutId id="2147486099" r:id="rId538"/>
    <p:sldLayoutId id="2147486100" r:id="rId539"/>
    <p:sldLayoutId id="2147486101" r:id="rId540"/>
    <p:sldLayoutId id="2147486102" r:id="rId541"/>
    <p:sldLayoutId id="2147486103" r:id="rId542"/>
    <p:sldLayoutId id="2147486104" r:id="rId543"/>
    <p:sldLayoutId id="2147486105" r:id="rId544"/>
    <p:sldLayoutId id="2147486106" r:id="rId545"/>
    <p:sldLayoutId id="2147486107" r:id="rId546"/>
    <p:sldLayoutId id="2147486108" r:id="rId547"/>
    <p:sldLayoutId id="2147486109" r:id="rId548"/>
    <p:sldLayoutId id="2147486110" r:id="rId549"/>
    <p:sldLayoutId id="2147486111" r:id="rId550"/>
    <p:sldLayoutId id="2147486112" r:id="rId551"/>
    <p:sldLayoutId id="2147486113" r:id="rId552"/>
    <p:sldLayoutId id="2147486114" r:id="rId553"/>
    <p:sldLayoutId id="2147486115" r:id="rId554"/>
    <p:sldLayoutId id="2147486116" r:id="rId555"/>
    <p:sldLayoutId id="2147486117" r:id="rId556"/>
    <p:sldLayoutId id="2147486118" r:id="rId557"/>
    <p:sldLayoutId id="2147486119" r:id="rId558"/>
    <p:sldLayoutId id="2147486120" r:id="rId559"/>
    <p:sldLayoutId id="2147486121" r:id="rId560"/>
    <p:sldLayoutId id="2147486122" r:id="rId561"/>
    <p:sldLayoutId id="2147486123" r:id="rId562"/>
    <p:sldLayoutId id="2147486124" r:id="rId563"/>
    <p:sldLayoutId id="2147486125" r:id="rId564"/>
    <p:sldLayoutId id="2147486126" r:id="rId565"/>
    <p:sldLayoutId id="2147486127" r:id="rId566"/>
    <p:sldLayoutId id="2147486128" r:id="rId567"/>
    <p:sldLayoutId id="2147486129" r:id="rId568"/>
    <p:sldLayoutId id="2147486130" r:id="rId569"/>
    <p:sldLayoutId id="2147486131" r:id="rId570"/>
    <p:sldLayoutId id="2147486132" r:id="rId571"/>
    <p:sldLayoutId id="2147486133" r:id="rId572"/>
    <p:sldLayoutId id="2147486134" r:id="rId573"/>
    <p:sldLayoutId id="2147486135" r:id="rId574"/>
    <p:sldLayoutId id="2147486136" r:id="rId575"/>
    <p:sldLayoutId id="2147486137" r:id="rId576"/>
    <p:sldLayoutId id="2147486138" r:id="rId577"/>
    <p:sldLayoutId id="2147486139" r:id="rId578"/>
    <p:sldLayoutId id="2147486140" r:id="rId579"/>
    <p:sldLayoutId id="2147486141" r:id="rId580"/>
    <p:sldLayoutId id="2147486142" r:id="rId581"/>
    <p:sldLayoutId id="2147486143" r:id="rId582"/>
    <p:sldLayoutId id="2147486144" r:id="rId583"/>
    <p:sldLayoutId id="2147486145" r:id="rId584"/>
    <p:sldLayoutId id="2147486146" r:id="rId585"/>
    <p:sldLayoutId id="2147486147" r:id="rId586"/>
    <p:sldLayoutId id="2147486148" r:id="rId587"/>
    <p:sldLayoutId id="2147486149" r:id="rId588"/>
    <p:sldLayoutId id="2147486150" r:id="rId589"/>
    <p:sldLayoutId id="2147486151" r:id="rId590"/>
    <p:sldLayoutId id="2147486152" r:id="rId591"/>
    <p:sldLayoutId id="2147486153" r:id="rId592"/>
    <p:sldLayoutId id="2147486154" r:id="rId593"/>
    <p:sldLayoutId id="2147486155" r:id="rId594"/>
    <p:sldLayoutId id="2147486156" r:id="rId595"/>
    <p:sldLayoutId id="2147486157" r:id="rId596"/>
    <p:sldLayoutId id="2147486158" r:id="rId597"/>
    <p:sldLayoutId id="2147486159" r:id="rId598"/>
    <p:sldLayoutId id="2147486160" r:id="rId599"/>
    <p:sldLayoutId id="2147486161" r:id="rId600"/>
    <p:sldLayoutId id="2147486162" r:id="rId601"/>
    <p:sldLayoutId id="2147486163" r:id="rId602"/>
    <p:sldLayoutId id="2147486164" r:id="rId603"/>
    <p:sldLayoutId id="2147486165" r:id="rId604"/>
    <p:sldLayoutId id="2147486166" r:id="rId605"/>
    <p:sldLayoutId id="2147486167" r:id="rId606"/>
    <p:sldLayoutId id="2147486168" r:id="rId607"/>
    <p:sldLayoutId id="2147486169" r:id="rId608"/>
    <p:sldLayoutId id="2147486170" r:id="rId609"/>
    <p:sldLayoutId id="2147486171" r:id="rId610"/>
    <p:sldLayoutId id="2147486172" r:id="rId611"/>
    <p:sldLayoutId id="2147486173" r:id="rId612"/>
    <p:sldLayoutId id="2147486174" r:id="rId613"/>
    <p:sldLayoutId id="2147486175" r:id="rId614"/>
    <p:sldLayoutId id="2147486176" r:id="rId615"/>
    <p:sldLayoutId id="2147486177" r:id="rId616"/>
    <p:sldLayoutId id="2147486178" r:id="rId617"/>
    <p:sldLayoutId id="2147486179" r:id="rId618"/>
    <p:sldLayoutId id="2147486180" r:id="rId619"/>
    <p:sldLayoutId id="2147486181" r:id="rId620"/>
    <p:sldLayoutId id="2147486182" r:id="rId621"/>
    <p:sldLayoutId id="2147486183" r:id="rId622"/>
    <p:sldLayoutId id="2147486184" r:id="rId623"/>
    <p:sldLayoutId id="2147486185" r:id="rId624"/>
    <p:sldLayoutId id="2147486186" r:id="rId625"/>
    <p:sldLayoutId id="2147486187" r:id="rId626"/>
    <p:sldLayoutId id="2147486188" r:id="rId627"/>
    <p:sldLayoutId id="2147486189" r:id="rId628"/>
    <p:sldLayoutId id="2147486190" r:id="rId629"/>
    <p:sldLayoutId id="2147486191" r:id="rId630"/>
    <p:sldLayoutId id="2147486192" r:id="rId631"/>
    <p:sldLayoutId id="2147486193" r:id="rId632"/>
    <p:sldLayoutId id="2147486194" r:id="rId633"/>
    <p:sldLayoutId id="2147486195" r:id="rId634"/>
    <p:sldLayoutId id="2147486196" r:id="rId635"/>
    <p:sldLayoutId id="2147486197" r:id="rId636"/>
    <p:sldLayoutId id="2147486198" r:id="rId637"/>
    <p:sldLayoutId id="2147486199" r:id="rId638"/>
    <p:sldLayoutId id="2147486200" r:id="rId639"/>
    <p:sldLayoutId id="2147486201" r:id="rId640"/>
    <p:sldLayoutId id="2147486202" r:id="rId641"/>
    <p:sldLayoutId id="2147486203" r:id="rId642"/>
    <p:sldLayoutId id="2147486204" r:id="rId643"/>
    <p:sldLayoutId id="2147486205" r:id="rId644"/>
    <p:sldLayoutId id="2147486206" r:id="rId645"/>
    <p:sldLayoutId id="2147486207" r:id="rId646"/>
    <p:sldLayoutId id="2147486208" r:id="rId647"/>
    <p:sldLayoutId id="2147486209" r:id="rId648"/>
    <p:sldLayoutId id="2147486210" r:id="rId649"/>
    <p:sldLayoutId id="2147486211" r:id="rId650"/>
    <p:sldLayoutId id="2147486212" r:id="rId651"/>
    <p:sldLayoutId id="2147486213" r:id="rId652"/>
    <p:sldLayoutId id="2147486214" r:id="rId653"/>
    <p:sldLayoutId id="2147486215" r:id="rId654"/>
    <p:sldLayoutId id="2147486216" r:id="rId655"/>
    <p:sldLayoutId id="2147486217" r:id="rId656"/>
    <p:sldLayoutId id="2147486218" r:id="rId657"/>
    <p:sldLayoutId id="2147486219" r:id="rId658"/>
    <p:sldLayoutId id="2147486220" r:id="rId659"/>
    <p:sldLayoutId id="2147486221" r:id="rId660"/>
    <p:sldLayoutId id="2147486222" r:id="rId661"/>
    <p:sldLayoutId id="2147486223" r:id="rId662"/>
    <p:sldLayoutId id="2147486224" r:id="rId663"/>
    <p:sldLayoutId id="2147486225" r:id="rId664"/>
    <p:sldLayoutId id="2147486226" r:id="rId665"/>
    <p:sldLayoutId id="2147486227" r:id="rId666"/>
    <p:sldLayoutId id="2147486228" r:id="rId667"/>
    <p:sldLayoutId id="2147486229" r:id="rId668"/>
    <p:sldLayoutId id="2147486230" r:id="rId669"/>
    <p:sldLayoutId id="2147486231" r:id="rId670"/>
    <p:sldLayoutId id="2147486232" r:id="rId671"/>
    <p:sldLayoutId id="2147486233" r:id="rId672"/>
    <p:sldLayoutId id="2147486234" r:id="rId673"/>
    <p:sldLayoutId id="2147486235" r:id="rId674"/>
    <p:sldLayoutId id="2147486236" r:id="rId675"/>
    <p:sldLayoutId id="2147486237" r:id="rId676"/>
    <p:sldLayoutId id="2147486238" r:id="rId677"/>
    <p:sldLayoutId id="2147486239" r:id="rId678"/>
    <p:sldLayoutId id="2147486240" r:id="rId679"/>
    <p:sldLayoutId id="2147486241" r:id="rId680"/>
    <p:sldLayoutId id="2147486242" r:id="rId681"/>
    <p:sldLayoutId id="2147486243" r:id="rId682"/>
    <p:sldLayoutId id="2147486244" r:id="rId683"/>
    <p:sldLayoutId id="2147486245" r:id="rId684"/>
    <p:sldLayoutId id="2147486246" r:id="rId685"/>
    <p:sldLayoutId id="2147486247" r:id="rId686"/>
    <p:sldLayoutId id="2147486248" r:id="rId687"/>
    <p:sldLayoutId id="2147486249" r:id="rId688"/>
    <p:sldLayoutId id="2147486250" r:id="rId689"/>
    <p:sldLayoutId id="2147486251" r:id="rId690"/>
    <p:sldLayoutId id="2147486252" r:id="rId691"/>
    <p:sldLayoutId id="2147486253" r:id="rId692"/>
    <p:sldLayoutId id="2147486254" r:id="rId693"/>
    <p:sldLayoutId id="2147486255" r:id="rId694"/>
    <p:sldLayoutId id="2147486256" r:id="rId695"/>
    <p:sldLayoutId id="2147486257" r:id="rId696"/>
    <p:sldLayoutId id="2147486258" r:id="rId697"/>
    <p:sldLayoutId id="2147486259" r:id="rId698"/>
    <p:sldLayoutId id="2147486260" r:id="rId699"/>
    <p:sldLayoutId id="2147486261" r:id="rId700"/>
    <p:sldLayoutId id="2147486262" r:id="rId701"/>
    <p:sldLayoutId id="2147486263" r:id="rId702"/>
    <p:sldLayoutId id="2147486264" r:id="rId703"/>
    <p:sldLayoutId id="2147486265" r:id="rId704"/>
    <p:sldLayoutId id="2147486266" r:id="rId705"/>
    <p:sldLayoutId id="2147486267" r:id="rId706"/>
    <p:sldLayoutId id="2147486268" r:id="rId707"/>
    <p:sldLayoutId id="2147486269" r:id="rId708"/>
    <p:sldLayoutId id="2147486270" r:id="rId709"/>
    <p:sldLayoutId id="2147486271" r:id="rId710"/>
    <p:sldLayoutId id="2147486272" r:id="rId711"/>
    <p:sldLayoutId id="2147486273" r:id="rId712"/>
    <p:sldLayoutId id="2147486274" r:id="rId713"/>
    <p:sldLayoutId id="2147486275" r:id="rId714"/>
    <p:sldLayoutId id="2147486276" r:id="rId715"/>
    <p:sldLayoutId id="2147486277" r:id="rId716"/>
    <p:sldLayoutId id="2147486278" r:id="rId717"/>
    <p:sldLayoutId id="2147486279" r:id="rId718"/>
    <p:sldLayoutId id="2147486280" r:id="rId719"/>
    <p:sldLayoutId id="2147486281" r:id="rId720"/>
    <p:sldLayoutId id="2147486282" r:id="rId721"/>
    <p:sldLayoutId id="2147486283" r:id="rId722"/>
    <p:sldLayoutId id="2147486284" r:id="rId723"/>
    <p:sldLayoutId id="2147486285" r:id="rId724"/>
    <p:sldLayoutId id="2147486286" r:id="rId725"/>
    <p:sldLayoutId id="2147486287" r:id="rId726"/>
    <p:sldLayoutId id="2147486288" r:id="rId727"/>
    <p:sldLayoutId id="2147486289" r:id="rId728"/>
    <p:sldLayoutId id="2147486290" r:id="rId729"/>
    <p:sldLayoutId id="2147486291" r:id="rId730"/>
    <p:sldLayoutId id="2147486292" r:id="rId731"/>
    <p:sldLayoutId id="2147486293" r:id="rId732"/>
    <p:sldLayoutId id="2147486294" r:id="rId733"/>
    <p:sldLayoutId id="2147486295" r:id="rId734"/>
    <p:sldLayoutId id="2147486296" r:id="rId735"/>
    <p:sldLayoutId id="2147486297" r:id="rId736"/>
    <p:sldLayoutId id="2147486298" r:id="rId737"/>
    <p:sldLayoutId id="2147486299" r:id="rId738"/>
    <p:sldLayoutId id="2147486300" r:id="rId739"/>
    <p:sldLayoutId id="2147486301" r:id="rId740"/>
    <p:sldLayoutId id="2147486302" r:id="rId741"/>
    <p:sldLayoutId id="2147486303" r:id="rId742"/>
    <p:sldLayoutId id="2147486304" r:id="rId743"/>
    <p:sldLayoutId id="2147486305" r:id="rId744"/>
    <p:sldLayoutId id="2147486306" r:id="rId745"/>
    <p:sldLayoutId id="2147486307" r:id="rId746"/>
    <p:sldLayoutId id="2147486308" r:id="rId747"/>
    <p:sldLayoutId id="2147486309" r:id="rId748"/>
    <p:sldLayoutId id="2147486310" r:id="rId749"/>
    <p:sldLayoutId id="2147486311" r:id="rId750"/>
    <p:sldLayoutId id="2147486312" r:id="rId751"/>
    <p:sldLayoutId id="2147486313" r:id="rId752"/>
    <p:sldLayoutId id="2147486314" r:id="rId753"/>
    <p:sldLayoutId id="2147486315" r:id="rId754"/>
    <p:sldLayoutId id="2147486316" r:id="rId755"/>
    <p:sldLayoutId id="2147486317" r:id="rId756"/>
    <p:sldLayoutId id="2147486318" r:id="rId757"/>
    <p:sldLayoutId id="2147486319" r:id="rId758"/>
    <p:sldLayoutId id="2147486320" r:id="rId759"/>
    <p:sldLayoutId id="2147486321" r:id="rId760"/>
    <p:sldLayoutId id="2147486322" r:id="rId761"/>
    <p:sldLayoutId id="2147486323" r:id="rId762"/>
    <p:sldLayoutId id="2147486324" r:id="rId763"/>
    <p:sldLayoutId id="2147486325" r:id="rId764"/>
    <p:sldLayoutId id="2147486326" r:id="rId765"/>
    <p:sldLayoutId id="2147486327" r:id="rId766"/>
    <p:sldLayoutId id="2147486328" r:id="rId767"/>
    <p:sldLayoutId id="2147486329" r:id="rId768"/>
    <p:sldLayoutId id="2147486330" r:id="rId769"/>
    <p:sldLayoutId id="2147486331" r:id="rId770"/>
    <p:sldLayoutId id="2147486332" r:id="rId771"/>
    <p:sldLayoutId id="2147486333" r:id="rId772"/>
    <p:sldLayoutId id="2147486334" r:id="rId773"/>
    <p:sldLayoutId id="2147486335" r:id="rId774"/>
    <p:sldLayoutId id="2147486336" r:id="rId775"/>
    <p:sldLayoutId id="2147486337" r:id="rId776"/>
    <p:sldLayoutId id="2147486338" r:id="rId777"/>
    <p:sldLayoutId id="2147486339" r:id="rId778"/>
    <p:sldLayoutId id="2147486340" r:id="rId779"/>
    <p:sldLayoutId id="2147486341" r:id="rId780"/>
    <p:sldLayoutId id="2147486342" r:id="rId781"/>
    <p:sldLayoutId id="2147486343" r:id="rId782"/>
    <p:sldLayoutId id="2147486344" r:id="rId783"/>
    <p:sldLayoutId id="2147486345" r:id="rId784"/>
    <p:sldLayoutId id="2147486346" r:id="rId785"/>
    <p:sldLayoutId id="2147486347" r:id="rId786"/>
    <p:sldLayoutId id="2147486348" r:id="rId787"/>
    <p:sldLayoutId id="2147486349" r:id="rId788"/>
    <p:sldLayoutId id="2147486350" r:id="rId789"/>
    <p:sldLayoutId id="2147486351" r:id="rId790"/>
    <p:sldLayoutId id="2147486352" r:id="rId791"/>
    <p:sldLayoutId id="2147486353" r:id="rId792"/>
    <p:sldLayoutId id="2147486354" r:id="rId793"/>
    <p:sldLayoutId id="2147486355" r:id="rId794"/>
    <p:sldLayoutId id="2147486356" r:id="rId795"/>
    <p:sldLayoutId id="2147486357" r:id="rId796"/>
    <p:sldLayoutId id="2147486358" r:id="rId797"/>
    <p:sldLayoutId id="2147486359" r:id="rId798"/>
    <p:sldLayoutId id="2147486360" r:id="rId799"/>
    <p:sldLayoutId id="2147486361" r:id="rId800"/>
    <p:sldLayoutId id="2147486362" r:id="rId801"/>
    <p:sldLayoutId id="2147486363" r:id="rId802"/>
    <p:sldLayoutId id="2147486364" r:id="rId803"/>
    <p:sldLayoutId id="2147486365" r:id="rId804"/>
    <p:sldLayoutId id="2147486366" r:id="rId805"/>
    <p:sldLayoutId id="2147486367" r:id="rId806"/>
    <p:sldLayoutId id="2147486368" r:id="rId807"/>
    <p:sldLayoutId id="2147486369" r:id="rId808"/>
    <p:sldLayoutId id="2147486370" r:id="rId809"/>
    <p:sldLayoutId id="2147486371" r:id="rId810"/>
    <p:sldLayoutId id="2147486372" r:id="rId811"/>
    <p:sldLayoutId id="2147486373" r:id="rId812"/>
    <p:sldLayoutId id="2147486374" r:id="rId813"/>
    <p:sldLayoutId id="2147486375" r:id="rId814"/>
    <p:sldLayoutId id="2147486376" r:id="rId815"/>
    <p:sldLayoutId id="2147486377" r:id="rId816"/>
    <p:sldLayoutId id="2147486378" r:id="rId817"/>
    <p:sldLayoutId id="2147486379" r:id="rId818"/>
    <p:sldLayoutId id="2147486380" r:id="rId819"/>
    <p:sldLayoutId id="2147486381" r:id="rId820"/>
    <p:sldLayoutId id="2147486382" r:id="rId821"/>
    <p:sldLayoutId id="2147486383" r:id="rId822"/>
    <p:sldLayoutId id="2147486384" r:id="rId823"/>
    <p:sldLayoutId id="2147486385" r:id="rId824"/>
    <p:sldLayoutId id="2147486386" r:id="rId825"/>
    <p:sldLayoutId id="2147486387" r:id="rId826"/>
    <p:sldLayoutId id="2147486388" r:id="rId827"/>
    <p:sldLayoutId id="2147486389" r:id="rId828"/>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4386-A195-4990-B60D-8F0D8BCB2A7B}" type="datetimeFigureOut">
              <a:rPr lang="en-US" smtClean="0">
                <a:solidFill>
                  <a:prstClr val="black">
                    <a:tint val="75000"/>
                  </a:prstClr>
                </a:solidFill>
              </a:rPr>
              <a:pPr/>
              <a:t>10/29/2024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6E271-1971-40C7-958D-5038ED034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2150990"/>
      </p:ext>
    </p:extLst>
  </p:cSld>
  <p:clrMap bg1="lt1" tx1="dk1" bg2="lt2" tx2="dk2" accent1="accent1" accent2="accent2" accent3="accent3" accent4="accent4" accent5="accent5" accent6="accent6" hlink="hlink" folHlink="folHlink"/>
  <p:sldLayoutIdLst>
    <p:sldLayoutId id="2147486403" r:id="rId1"/>
    <p:sldLayoutId id="2147486404" r:id="rId2"/>
    <p:sldLayoutId id="2147486405" r:id="rId3"/>
    <p:sldLayoutId id="2147486406" r:id="rId4"/>
    <p:sldLayoutId id="2147486407" r:id="rId5"/>
    <p:sldLayoutId id="2147486408" r:id="rId6"/>
    <p:sldLayoutId id="2147486409" r:id="rId7"/>
    <p:sldLayoutId id="2147486410" r:id="rId8"/>
    <p:sldLayoutId id="2147486411" r:id="rId9"/>
    <p:sldLayoutId id="2147486412" r:id="rId10"/>
    <p:sldLayoutId id="21474864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9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2649.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1821.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21.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youtu.be/MtCBSx7TX_M?si=Hwsw8DAn4D9SkkZS" TargetMode="Externa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slideLayout" Target="../slideLayouts/slideLayout18.xml"/><Relationship Id="rId1" Type="http://schemas.openxmlformats.org/officeDocument/2006/relationships/tags" Target="../tags/tag2.xml"/><Relationship Id="rId6" Type="http://schemas.openxmlformats.org/officeDocument/2006/relationships/image" Target="../media/image21.png"/><Relationship Id="rId11" Type="http://schemas.openxmlformats.org/officeDocument/2006/relationships/image" Target="../media/image30.jpg"/><Relationship Id="rId5" Type="http://schemas.openxmlformats.org/officeDocument/2006/relationships/image" Target="../media/image20.jpeg"/><Relationship Id="rId10" Type="http://schemas.openxmlformats.org/officeDocument/2006/relationships/image" Target="../media/image29.jpg"/><Relationship Id="rId4" Type="http://schemas.openxmlformats.org/officeDocument/2006/relationships/image" Target="../media/image19.jpe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649.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角星 4"/>
          <p:cNvSpPr/>
          <p:nvPr/>
        </p:nvSpPr>
        <p:spPr>
          <a:xfrm rot="19903756">
            <a:off x="8121206" y="521376"/>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580208" y="68048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5"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8265" y="-3708"/>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2066311" y="1441298"/>
            <a:ext cx="6685808" cy="646331"/>
          </a:xfrm>
          <a:prstGeom prst="rect">
            <a:avLst/>
          </a:prstGeom>
        </p:spPr>
        <p:txBody>
          <a:bodyPr wrap="square">
            <a:spAutoFit/>
          </a:bodyPr>
          <a:lstStyle/>
          <a:p>
            <a:pPr>
              <a:defRPr/>
            </a:pPr>
            <a:r>
              <a:rPr lang="en-US" sz="3600" b="1" dirty="0" smtClean="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BÀI 3: VĂN BẢN THÔNG TIN</a:t>
            </a:r>
            <a:endParaRPr lang="en-US" sz="36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5" name="Rectangle 4"/>
          <p:cNvSpPr/>
          <p:nvPr/>
        </p:nvSpPr>
        <p:spPr>
          <a:xfrm>
            <a:off x="466775" y="2290460"/>
            <a:ext cx="11020966"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6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THUYẾT MINH VỀ MỘT DANH LAM THẮNG CẢNH</a:t>
            </a:r>
          </a:p>
        </p:txBody>
      </p:sp>
      <p:pic>
        <p:nvPicPr>
          <p:cNvPr id="205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4983" y="3645725"/>
            <a:ext cx="3145126" cy="228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33982" y="3645726"/>
            <a:ext cx="3498046" cy="2280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6050" y="3473250"/>
            <a:ext cx="2852738" cy="257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385126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750" fill="hold"/>
                                        <p:tgtEl>
                                          <p:spTgt spid="9"/>
                                        </p:tgtEl>
                                        <p:attrNameLst>
                                          <p:attrName>ppt_x</p:attrName>
                                        </p:attrNameLst>
                                      </p:cBhvr>
                                      <p:tavLst>
                                        <p:tav tm="0">
                                          <p:val>
                                            <p:strVal val="#ppt_x"/>
                                          </p:val>
                                        </p:tav>
                                        <p:tav tm="100000">
                                          <p:val>
                                            <p:strVal val="#ppt_x"/>
                                          </p:val>
                                        </p:tav>
                                      </p:tavLst>
                                    </p:anim>
                                    <p:anim calcmode="lin" valueType="num">
                                      <p:cBhvr additive="base">
                                        <p:cTn id="26" dur="75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ppt_x"/>
                                          </p:val>
                                        </p:tav>
                                        <p:tav tm="100000">
                                          <p:val>
                                            <p:strVal val="#ppt_x"/>
                                          </p:val>
                                        </p:tav>
                                      </p:tavLst>
                                    </p:anim>
                                    <p:anim calcmode="lin" valueType="num">
                                      <p:cBhvr additive="base">
                                        <p:cTn id="34" dur="75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750" fill="hold"/>
                                        <p:tgtEl>
                                          <p:spTgt spid="13"/>
                                        </p:tgtEl>
                                        <p:attrNameLst>
                                          <p:attrName>ppt_x</p:attrName>
                                        </p:attrNameLst>
                                      </p:cBhvr>
                                      <p:tavLst>
                                        <p:tav tm="0">
                                          <p:val>
                                            <p:strVal val="#ppt_x"/>
                                          </p:val>
                                        </p:tav>
                                        <p:tav tm="100000">
                                          <p:val>
                                            <p:strVal val="#ppt_x"/>
                                          </p:val>
                                        </p:tav>
                                      </p:tavLst>
                                    </p:anim>
                                    <p:anim calcmode="lin" valueType="num">
                                      <p:cBhvr additive="base">
                                        <p:cTn id="42" dur="750" fill="hold"/>
                                        <p:tgtEl>
                                          <p:spTgt spid="13"/>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1+#ppt_w/2"/>
                                          </p:val>
                                        </p:tav>
                                        <p:tav tm="100000">
                                          <p:val>
                                            <p:strVal val="#ppt_x"/>
                                          </p:val>
                                        </p:tav>
                                      </p:tavLst>
                                    </p:anim>
                                    <p:anim calcmode="lin" valueType="num">
                                      <p:cBhvr additive="base">
                                        <p:cTn id="51" dur="500" fill="hold"/>
                                        <p:tgtEl>
                                          <p:spTgt spid="15"/>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15"/>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6"/>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9"/>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0"/>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2"/>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8"/>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4"/>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7"/>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900" decel="100000" fill="hold"/>
                                        <p:tgtEl>
                                          <p:spTgt spid="1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p:cTn id="79" dur="1000" fill="hold"/>
                                        <p:tgtEl>
                                          <p:spTgt spid="5"/>
                                        </p:tgtEl>
                                        <p:attrNameLst>
                                          <p:attrName>ppt_w</p:attrName>
                                        </p:attrNameLst>
                                      </p:cBhvr>
                                      <p:tavLst>
                                        <p:tav tm="0">
                                          <p:val>
                                            <p:fltVal val="0"/>
                                          </p:val>
                                        </p:tav>
                                        <p:tav tm="100000">
                                          <p:val>
                                            <p:strVal val="#ppt_w"/>
                                          </p:val>
                                        </p:tav>
                                      </p:tavLst>
                                    </p:anim>
                                    <p:anim calcmode="lin" valueType="num">
                                      <p:cBhvr>
                                        <p:cTn id="80" dur="1000" fill="hold"/>
                                        <p:tgtEl>
                                          <p:spTgt spid="5"/>
                                        </p:tgtEl>
                                        <p:attrNameLst>
                                          <p:attrName>ppt_h</p:attrName>
                                        </p:attrNameLst>
                                      </p:cBhvr>
                                      <p:tavLst>
                                        <p:tav tm="0">
                                          <p:val>
                                            <p:fltVal val="0"/>
                                          </p:val>
                                        </p:tav>
                                        <p:tav tm="100000">
                                          <p:val>
                                            <p:strVal val="#ppt_h"/>
                                          </p:val>
                                        </p:tav>
                                      </p:tavLst>
                                    </p:anim>
                                    <p:anim calcmode="lin" valueType="num">
                                      <p:cBhvr>
                                        <p:cTn id="81" dur="1000" fill="hold"/>
                                        <p:tgtEl>
                                          <p:spTgt spid="5"/>
                                        </p:tgtEl>
                                        <p:attrNameLst>
                                          <p:attrName>style.rotation</p:attrName>
                                        </p:attrNameLst>
                                      </p:cBhvr>
                                      <p:tavLst>
                                        <p:tav tm="0">
                                          <p:val>
                                            <p:fltVal val="90"/>
                                          </p:val>
                                        </p:tav>
                                        <p:tav tm="100000">
                                          <p:val>
                                            <p:fltVal val="0"/>
                                          </p:val>
                                        </p:tav>
                                      </p:tavLst>
                                    </p:anim>
                                    <p:animEffect transition="in" filter="fade">
                                      <p:cBhvr>
                                        <p:cTn id="8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4" name="Rounded Rectangle 13"/>
          <p:cNvSpPr/>
          <p:nvPr/>
        </p:nvSpPr>
        <p:spPr>
          <a:xfrm>
            <a:off x="760021" y="11369"/>
            <a:ext cx="980997"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smtClean="0">
                <a:solidFill>
                  <a:prstClr val="white"/>
                </a:solidFill>
                <a:latin typeface="Lucida Handwriting" panose="03010101010101010101" pitchFamily="66" charset="0"/>
              </a:rPr>
              <a:t>NGỮVĂN </a:t>
            </a:r>
            <a:r>
              <a:rPr lang="en-US" sz="1600" dirty="0" smtClean="0">
                <a:solidFill>
                  <a:prstClr val="white"/>
                </a:solidFill>
                <a:latin typeface="Lucida Handwriting" panose="03010101010101010101" pitchFamily="66" charset="0"/>
              </a:rPr>
              <a:t>9</a:t>
            </a:r>
            <a:endParaRPr lang="en-US" sz="1600" dirty="0">
              <a:solidFill>
                <a:prstClr val="white"/>
              </a:solidFill>
              <a:latin typeface="Lucida Handwriting" panose="03010101010101010101" pitchFamily="66"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517143596"/>
              </p:ext>
            </p:extLst>
          </p:nvPr>
        </p:nvGraphicFramePr>
        <p:xfrm>
          <a:off x="507555" y="2802585"/>
          <a:ext cx="11118387" cy="3315653"/>
        </p:xfrm>
        <a:graphic>
          <a:graphicData uri="http://schemas.openxmlformats.org/drawingml/2006/table">
            <a:tbl>
              <a:tblPr firstRow="1" firstCol="1" bandRow="1"/>
              <a:tblGrid>
                <a:gridCol w="2847003"/>
                <a:gridCol w="2847003"/>
                <a:gridCol w="2447155"/>
                <a:gridCol w="2977226"/>
              </a:tblGrid>
              <a:tr h="866534">
                <a:tc gridSpan="4">
                  <a:txBody>
                    <a:bodyPr/>
                    <a:lstStyle/>
                    <a:p>
                      <a:pPr>
                        <a:lnSpc>
                          <a:spcPct val="115000"/>
                        </a:lnSpc>
                        <a:spcBef>
                          <a:spcPts val="300"/>
                        </a:spcBef>
                        <a:spcAft>
                          <a:spcPts val="300"/>
                        </a:spcAft>
                        <a:tabLst>
                          <a:tab pos="180975" algn="l"/>
                          <a:tab pos="3251200" algn="ctr"/>
                        </a:tabLst>
                      </a:pPr>
                      <a:r>
                        <a:rPr lang="en-US" sz="1800" b="1" dirty="0">
                          <a:solidFill>
                            <a:srgbClr val="0070C0"/>
                          </a:solidFill>
                          <a:effectLst/>
                          <a:latin typeface="Times New Roman" panose="02020603050405020304" pitchFamily="18" charset="0"/>
                          <a:ea typeface="Calibri"/>
                          <a:cs typeface="Times New Roman" panose="02020603050405020304" pitchFamily="18" charset="0"/>
                        </a:rPr>
                        <a:t>		</a:t>
                      </a:r>
                      <a:r>
                        <a:rPr lang="en-US" sz="1800" b="1" dirty="0" smtClean="0">
                          <a:solidFill>
                            <a:srgbClr val="0070C0"/>
                          </a:solidFill>
                          <a:effectLst/>
                          <a:latin typeface="Times New Roman" panose="02020603050405020304" pitchFamily="18" charset="0"/>
                          <a:ea typeface="Calibri"/>
                          <a:cs typeface="Times New Roman" panose="02020603050405020304" pitchFamily="18" charset="0"/>
                        </a:rPr>
                        <a:t>                                                         </a:t>
                      </a:r>
                      <a:r>
                        <a:rPr lang="en-US" sz="1800" b="1" dirty="0" smtClean="0">
                          <a:solidFill>
                            <a:srgbClr val="7030A0"/>
                          </a:solidFill>
                          <a:effectLst/>
                          <a:latin typeface="Times New Roman" panose="02020603050405020304" pitchFamily="18" charset="0"/>
                          <a:ea typeface="Calibri"/>
                          <a:cs typeface="Times New Roman" panose="02020603050405020304" pitchFamily="18" charset="0"/>
                        </a:rPr>
                        <a:t>PHIẾU </a:t>
                      </a:r>
                      <a:r>
                        <a:rPr lang="en-US" sz="1800" b="1" dirty="0">
                          <a:solidFill>
                            <a:srgbClr val="7030A0"/>
                          </a:solidFill>
                          <a:effectLst/>
                          <a:latin typeface="Times New Roman" panose="02020603050405020304" pitchFamily="18" charset="0"/>
                          <a:ea typeface="Calibri"/>
                          <a:cs typeface="Times New Roman" panose="02020603050405020304" pitchFamily="18" charset="0"/>
                        </a:rPr>
                        <a:t>HỌC TẬP SỐ 2</a:t>
                      </a:r>
                      <a:endParaRPr lang="en-US" sz="1800" dirty="0">
                        <a:effectLst/>
                        <a:latin typeface="Times New Roman" panose="02020603050405020304" pitchFamily="18" charset="0"/>
                        <a:ea typeface="Calibri"/>
                        <a:cs typeface="Times New Roman" panose="02020603050405020304" pitchFamily="18" charset="0"/>
                      </a:endParaRPr>
                    </a:p>
                    <a:p>
                      <a:pPr>
                        <a:lnSpc>
                          <a:spcPct val="115000"/>
                        </a:lnSpc>
                        <a:spcBef>
                          <a:spcPts val="300"/>
                        </a:spcBef>
                        <a:spcAft>
                          <a:spcPts val="300"/>
                        </a:spcAft>
                        <a:tabLst>
                          <a:tab pos="1981200" algn="l"/>
                        </a:tabLst>
                      </a:pPr>
                      <a:r>
                        <a:rPr lang="en-US" sz="1800" dirty="0">
                          <a:solidFill>
                            <a:srgbClr val="000000"/>
                          </a:solidFill>
                          <a:effectLst/>
                          <a:latin typeface="Times New Roman" panose="02020603050405020304" pitchFamily="18" charset="0"/>
                          <a:ea typeface="Calibri"/>
                          <a:cs typeface="Times New Roman" panose="02020603050405020304" pitchFamily="18" charset="0"/>
                        </a:rPr>
                        <a:t>             </a:t>
                      </a:r>
                      <a:r>
                        <a:rPr lang="en-US" sz="1800" dirty="0" smtClean="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Đặc</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điểm</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của</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văn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bản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Khám</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phá</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kì</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quan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thế</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giới</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Thác</a:t>
                      </a:r>
                      <a:r>
                        <a:rPr lang="en-US" sz="1800" b="1" dirty="0">
                          <a:solidFill>
                            <a:srgbClr val="C00000"/>
                          </a:solidFill>
                          <a:effectLst/>
                          <a:latin typeface="Times New Roman" panose="02020603050405020304" pitchFamily="18" charset="0"/>
                          <a:ea typeface="Calibri"/>
                          <a:cs typeface="Times New Roman" panose="02020603050405020304" pitchFamily="18" charset="0"/>
                        </a:rPr>
                        <a:t> I- goa - du</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r>
              <a:tr h="519747">
                <a:tc>
                  <a:txBody>
                    <a:bodyPr/>
                    <a:lstStyle/>
                    <a:p>
                      <a:pPr algn="ctr">
                        <a:lnSpc>
                          <a:spcPct val="115000"/>
                        </a:lnSpc>
                        <a:spcBef>
                          <a:spcPts val="300"/>
                        </a:spcBef>
                        <a:spcAft>
                          <a:spcPts val="300"/>
                        </a:spcAft>
                      </a:pPr>
                      <a:r>
                        <a:rPr lang="en-US" sz="1800" b="1" dirty="0" err="1">
                          <a:solidFill>
                            <a:srgbClr val="000000"/>
                          </a:solidFill>
                          <a:effectLst/>
                          <a:latin typeface="Times New Roman" panose="02020603050405020304" pitchFamily="18" charset="0"/>
                          <a:ea typeface="Calibri"/>
                          <a:cs typeface="Times New Roman" panose="02020603050405020304" pitchFamily="18" charset="0"/>
                        </a:rPr>
                        <a:t>Nhan</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đề</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đề</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mục</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vi-VN" sz="1800" b="1" i="0" dirty="0" smtClean="0">
                          <a:effectLst/>
                          <a:latin typeface="Times New Roman"/>
                          <a:ea typeface="Calibri"/>
                        </a:rPr>
                        <a:t>Cách triển khai ý tưởng </a:t>
                      </a:r>
                      <a:endParaRPr lang="en-US" sz="1800" i="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panose="02020603050405020304" pitchFamily="18" charset="0"/>
                          <a:ea typeface="Calibri"/>
                          <a:cs typeface="Times New Roman" panose="02020603050405020304" pitchFamily="18" charset="0"/>
                        </a:rPr>
                        <a:t>Mục</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đích</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của</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văn</a:t>
                      </a:r>
                      <a:r>
                        <a:rPr lang="en-US" sz="1800" b="1" dirty="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000000"/>
                          </a:solidFill>
                          <a:effectLst/>
                          <a:latin typeface="Times New Roman" panose="02020603050405020304" pitchFamily="18" charset="0"/>
                          <a:ea typeface="Calibri"/>
                          <a:cs typeface="Times New Roman" panose="02020603050405020304" pitchFamily="18" charset="0"/>
                        </a:rPr>
                        <a:t>bản</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en-US" sz="1800" b="1">
                          <a:solidFill>
                            <a:srgbClr val="000000"/>
                          </a:solidFill>
                          <a:effectLst/>
                          <a:latin typeface="Times New Roman" panose="02020603050405020304" pitchFamily="18" charset="0"/>
                          <a:ea typeface="Calibri"/>
                          <a:cs typeface="Times New Roman" panose="02020603050405020304" pitchFamily="18" charset="0"/>
                        </a:rPr>
                        <a:t>Phương tiện phi ngôn ngữ</a:t>
                      </a:r>
                      <a:endParaRPr lang="en-US" sz="180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1277609">
                <a:tc>
                  <a:txBody>
                    <a:bodyPr/>
                    <a:lstStyle/>
                    <a:p>
                      <a:pPr>
                        <a:lnSpc>
                          <a:spcPct val="115000"/>
                        </a:lnSpc>
                        <a:spcAft>
                          <a:spcPts val="0"/>
                        </a:spcAft>
                      </a:pPr>
                      <a:r>
                        <a:rPr lang="nl-NL" sz="1800" dirty="0" smtClean="0">
                          <a:effectLst/>
                          <a:latin typeface="Times New Roman" panose="02020603050405020304" pitchFamily="18" charset="0"/>
                          <a:ea typeface="Times New Roman"/>
                          <a:cs typeface="Times New Roman" panose="02020603050405020304" pitchFamily="18" charset="0"/>
                        </a:rPr>
                        <a:t>? Nhan </a:t>
                      </a:r>
                      <a:r>
                        <a:rPr lang="nl-NL" sz="1800" dirty="0">
                          <a:effectLst/>
                          <a:latin typeface="Times New Roman" panose="02020603050405020304" pitchFamily="18" charset="0"/>
                          <a:ea typeface="Times New Roman"/>
                          <a:cs typeface="Times New Roman" panose="02020603050405020304" pitchFamily="18" charset="0"/>
                        </a:rPr>
                        <a:t>đề, đề mục cuả văn bản thể hiện sự đánh giá như thế nào về kì quan thế giới: Thác I - goa - du?</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1800" dirty="0" smtClean="0">
                          <a:solidFill>
                            <a:srgbClr val="000000"/>
                          </a:solidFill>
                          <a:effectLst/>
                          <a:latin typeface="Times New Roman"/>
                          <a:ea typeface="Times New Roman"/>
                          <a:cs typeface="Times New Roman"/>
                        </a:rPr>
                        <a:t>? </a:t>
                      </a:r>
                      <a:r>
                        <a:rPr lang="vi-VN" sz="1800" dirty="0" smtClean="0">
                          <a:solidFill>
                            <a:srgbClr val="000000"/>
                          </a:solidFill>
                          <a:effectLst/>
                          <a:latin typeface="Times New Roman"/>
                          <a:ea typeface="Times New Roman"/>
                          <a:cs typeface="Times New Roman"/>
                        </a:rPr>
                        <a:t>Người viết đã chọn cách nào để triển khai ý tưởng và thông tin trong văn bản? </a:t>
                      </a:r>
                      <a:endParaRPr lang="en-US" sz="1400" dirty="0" smtClean="0">
                        <a:effectLst/>
                        <a:latin typeface="+mn-lt"/>
                        <a:ea typeface="Calibri"/>
                        <a:cs typeface="Times New Roman"/>
                      </a:endParaRPr>
                    </a:p>
                    <a:p>
                      <a:pPr>
                        <a:lnSpc>
                          <a:spcPct val="115000"/>
                        </a:lnSpc>
                        <a:spcAft>
                          <a:spcPts val="0"/>
                        </a:spcAft>
                      </a:pP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dirty="0">
                          <a:effectLst/>
                          <a:latin typeface="Times New Roman" panose="02020603050405020304" pitchFamily="18" charset="0"/>
                          <a:ea typeface="Times New Roman"/>
                          <a:cs typeface="Times New Roman" panose="02020603050405020304" pitchFamily="18" charset="0"/>
                        </a:rPr>
                        <a:t>? Xác định mục đích của văn bản? Người viết đã triển khai làm sáng tỏ mục đích ấy như thế nào?</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1800" dirty="0">
                          <a:effectLst/>
                          <a:latin typeface="Times New Roman" panose="02020603050405020304" pitchFamily="18" charset="0"/>
                          <a:ea typeface="Times New Roman"/>
                          <a:cs typeface="Times New Roman" panose="02020603050405020304" pitchFamily="18" charset="0"/>
                        </a:rPr>
                        <a:t>? Các hình ảnh, số liệu  trong văn bản có tác dụng bổ sung thông tin và khơi gợi cảm xúc của người đọc như thế nào?</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2032">
                <a:tc>
                  <a:txBody>
                    <a:bodyPr/>
                    <a:lstStyle/>
                    <a:p>
                      <a:pPr>
                        <a:lnSpc>
                          <a:spcPct val="115000"/>
                        </a:lnSpc>
                        <a:spcBef>
                          <a:spcPts val="300"/>
                        </a:spcBef>
                        <a:spcAft>
                          <a:spcPts val="300"/>
                        </a:spcAft>
                      </a:pPr>
                      <a:r>
                        <a:rPr lang="nl-NL"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nl-NL"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nl-NL"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7082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31119" y="-34518"/>
            <a:ext cx="657423"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smtClean="0">
                <a:solidFill>
                  <a:srgbClr val="FF0000"/>
                </a:solidFill>
                <a:latin typeface="Times New Roman" panose="02020603050405020304" pitchFamily="18" charset="0"/>
                <a:cs typeface="Times New Roman" panose="02020603050405020304" pitchFamily="18" charset="0"/>
              </a:rPr>
              <a:t>11</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500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729143"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a:t>
            </a:r>
            <a:r>
              <a:rPr lang="en-US" sz="2400" b="1" dirty="0" smtClean="0">
                <a:solidFill>
                  <a:srgbClr val="FF0000"/>
                </a:solidFill>
                <a:latin typeface="Times New Roman" panose="02020603050405020304" pitchFamily="18" charset="0"/>
                <a:ea typeface="Times New Roman" panose="02020603050405020304" pitchFamily="18" charset="0"/>
              </a:rPr>
              <a:t>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599250757"/>
              </p:ext>
            </p:extLst>
          </p:nvPr>
        </p:nvGraphicFramePr>
        <p:xfrm>
          <a:off x="507555" y="1142086"/>
          <a:ext cx="11118386" cy="5124170"/>
        </p:xfrm>
        <a:graphic>
          <a:graphicData uri="http://schemas.openxmlformats.org/drawingml/2006/table">
            <a:tbl>
              <a:tblPr firstRow="1" firstCol="1" bandRow="1"/>
              <a:tblGrid>
                <a:gridCol w="1713131"/>
                <a:gridCol w="1448789"/>
                <a:gridCol w="4393870"/>
                <a:gridCol w="3562596"/>
              </a:tblGrid>
              <a:tr h="659942">
                <a:tc gridSpan="4">
                  <a:txBody>
                    <a:bodyPr/>
                    <a:lstStyle/>
                    <a:p>
                      <a:pPr>
                        <a:lnSpc>
                          <a:spcPct val="115000"/>
                        </a:lnSpc>
                        <a:spcBef>
                          <a:spcPts val="300"/>
                        </a:spcBef>
                        <a:spcAft>
                          <a:spcPts val="300"/>
                        </a:spcAft>
                        <a:tabLst>
                          <a:tab pos="180975" algn="l"/>
                          <a:tab pos="3251200" algn="ctr"/>
                        </a:tabLst>
                      </a:pPr>
                      <a:r>
                        <a:rPr lang="en-US" sz="1600" b="1" dirty="0">
                          <a:solidFill>
                            <a:srgbClr val="0070C0"/>
                          </a:solidFill>
                          <a:effectLst/>
                          <a:latin typeface="Times New Roman" panose="02020603050405020304" pitchFamily="18" charset="0"/>
                          <a:ea typeface="Calibri"/>
                          <a:cs typeface="Times New Roman" panose="02020603050405020304" pitchFamily="18" charset="0"/>
                        </a:rPr>
                        <a:t>		</a:t>
                      </a:r>
                      <a:r>
                        <a:rPr lang="en-US" sz="1600" b="1" dirty="0" smtClean="0">
                          <a:solidFill>
                            <a:srgbClr val="0070C0"/>
                          </a:solidFill>
                          <a:effectLst/>
                          <a:latin typeface="Times New Roman" panose="02020603050405020304" pitchFamily="18" charset="0"/>
                          <a:ea typeface="Calibri"/>
                          <a:cs typeface="Times New Roman" panose="02020603050405020304" pitchFamily="18" charset="0"/>
                        </a:rPr>
                        <a:t>                                                         </a:t>
                      </a:r>
                      <a:r>
                        <a:rPr lang="en-US" sz="1600" b="1" dirty="0" smtClean="0">
                          <a:solidFill>
                            <a:srgbClr val="7030A0"/>
                          </a:solidFill>
                          <a:effectLst/>
                          <a:latin typeface="Times New Roman" panose="02020603050405020304" pitchFamily="18" charset="0"/>
                          <a:ea typeface="Calibri"/>
                          <a:cs typeface="Times New Roman" panose="02020603050405020304" pitchFamily="18" charset="0"/>
                        </a:rPr>
                        <a:t>PHIẾU </a:t>
                      </a:r>
                      <a:r>
                        <a:rPr lang="en-US" sz="1600" b="1" dirty="0">
                          <a:solidFill>
                            <a:srgbClr val="7030A0"/>
                          </a:solidFill>
                          <a:effectLst/>
                          <a:latin typeface="Times New Roman" panose="02020603050405020304" pitchFamily="18" charset="0"/>
                          <a:ea typeface="Calibri"/>
                          <a:cs typeface="Times New Roman" panose="02020603050405020304" pitchFamily="18" charset="0"/>
                        </a:rPr>
                        <a:t>HỌC TẬP SỐ 2</a:t>
                      </a:r>
                      <a:endParaRPr lang="en-US" sz="1600" dirty="0">
                        <a:effectLst/>
                        <a:latin typeface="Times New Roman" panose="02020603050405020304" pitchFamily="18" charset="0"/>
                        <a:ea typeface="Calibri"/>
                        <a:cs typeface="Times New Roman" panose="02020603050405020304" pitchFamily="18" charset="0"/>
                      </a:endParaRPr>
                    </a:p>
                    <a:p>
                      <a:pPr>
                        <a:lnSpc>
                          <a:spcPct val="115000"/>
                        </a:lnSpc>
                        <a:spcBef>
                          <a:spcPts val="300"/>
                        </a:spcBef>
                        <a:spcAft>
                          <a:spcPts val="300"/>
                        </a:spcAft>
                        <a:tabLst>
                          <a:tab pos="1981200" algn="l"/>
                        </a:tabLst>
                      </a:pPr>
                      <a:r>
                        <a:rPr lang="en-US" sz="1800" dirty="0">
                          <a:solidFill>
                            <a:srgbClr val="000000"/>
                          </a:solidFill>
                          <a:effectLst/>
                          <a:latin typeface="Times New Roman" panose="02020603050405020304" pitchFamily="18" charset="0"/>
                          <a:ea typeface="Calibri"/>
                          <a:cs typeface="Times New Roman" panose="02020603050405020304" pitchFamily="18" charset="0"/>
                        </a:rPr>
                        <a:t>             </a:t>
                      </a:r>
                      <a:r>
                        <a:rPr lang="en-US" sz="1800" dirty="0" smtClean="0">
                          <a:solidFill>
                            <a:srgbClr val="0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Đặc</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điểm</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của</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văn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bản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Khám</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phá</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kì</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quan</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thế</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giới</a:t>
                      </a:r>
                      <a:r>
                        <a:rPr lang="en-US" sz="1800" b="1" dirty="0">
                          <a:solidFill>
                            <a:srgbClr val="C00000"/>
                          </a:solidFill>
                          <a:effectLst/>
                          <a:latin typeface="Times New Roman" panose="02020603050405020304" pitchFamily="18" charset="0"/>
                          <a:ea typeface="Calibri"/>
                          <a:cs typeface="Times New Roman" panose="02020603050405020304" pitchFamily="18" charset="0"/>
                        </a:rPr>
                        <a:t>: </a:t>
                      </a:r>
                      <a:r>
                        <a:rPr lang="en-US" sz="1800" b="1" dirty="0" err="1">
                          <a:solidFill>
                            <a:srgbClr val="C00000"/>
                          </a:solidFill>
                          <a:effectLst/>
                          <a:latin typeface="Times New Roman" panose="02020603050405020304" pitchFamily="18" charset="0"/>
                          <a:ea typeface="Calibri"/>
                          <a:cs typeface="Times New Roman" panose="02020603050405020304" pitchFamily="18" charset="0"/>
                        </a:rPr>
                        <a:t>Thác</a:t>
                      </a:r>
                      <a:r>
                        <a:rPr lang="en-US" sz="1800" b="1" dirty="0">
                          <a:solidFill>
                            <a:srgbClr val="C00000"/>
                          </a:solidFill>
                          <a:effectLst/>
                          <a:latin typeface="Times New Roman" panose="02020603050405020304" pitchFamily="18" charset="0"/>
                          <a:ea typeface="Calibri"/>
                          <a:cs typeface="Times New Roman" panose="02020603050405020304" pitchFamily="18" charset="0"/>
                        </a:rPr>
                        <a:t> I- goa - du</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r>
              <a:tr h="611348">
                <a:tc>
                  <a:txBody>
                    <a:bodyPr/>
                    <a:lstStyle/>
                    <a:p>
                      <a:pPr algn="ctr">
                        <a:lnSpc>
                          <a:spcPct val="115000"/>
                        </a:lnSpc>
                        <a:spcBef>
                          <a:spcPts val="300"/>
                        </a:spcBef>
                        <a:spcAft>
                          <a:spcPts val="300"/>
                        </a:spcAft>
                      </a:pPr>
                      <a:r>
                        <a:rPr lang="en-US" sz="1600" b="1" dirty="0" err="1">
                          <a:solidFill>
                            <a:srgbClr val="000000"/>
                          </a:solidFill>
                          <a:effectLst/>
                          <a:latin typeface="Times New Roman" panose="02020603050405020304" pitchFamily="18" charset="0"/>
                          <a:ea typeface="Calibri"/>
                          <a:cs typeface="Times New Roman" panose="02020603050405020304" pitchFamily="18" charset="0"/>
                        </a:rPr>
                        <a:t>Nhan</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đề</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đề</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mục</a:t>
                      </a:r>
                      <a:endParaRPr lang="en-US" sz="16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15000"/>
                        </a:lnSpc>
                        <a:spcBef>
                          <a:spcPts val="300"/>
                        </a:spcBef>
                        <a:spcAft>
                          <a:spcPts val="300"/>
                        </a:spcAft>
                        <a:buClrTx/>
                        <a:buSzTx/>
                        <a:buFontTx/>
                        <a:buNone/>
                        <a:tabLst/>
                        <a:defRPr/>
                      </a:pPr>
                      <a:r>
                        <a:rPr kumimoji="0" lang="vi-VN" sz="1800" b="1" i="0" u="none" strike="noStrike" kern="1200" cap="none" spc="0" normalizeH="0" baseline="0" noProof="0" dirty="0" smtClean="0">
                          <a:ln>
                            <a:noFill/>
                          </a:ln>
                          <a:solidFill>
                            <a:prstClr val="black"/>
                          </a:solidFill>
                          <a:effectLst/>
                          <a:uLnTx/>
                          <a:uFillTx/>
                          <a:latin typeface="Times New Roman"/>
                          <a:ea typeface="Calibri"/>
                          <a:cs typeface="+mn-cs"/>
                        </a:rPr>
                        <a:t>Cách triển khai ý tưởng </a:t>
                      </a:r>
                      <a:endParaRPr kumimoji="0" lang="en-US" sz="1800" b="0" i="0" u="none" strike="noStrike" kern="1200" cap="none" spc="0" normalizeH="0" baseline="0" noProof="0" dirty="0" smtClean="0">
                        <a:ln>
                          <a:noFill/>
                        </a:ln>
                        <a:solidFill>
                          <a:prstClr val="black"/>
                        </a:solidFill>
                        <a:effectLst/>
                        <a:uLnTx/>
                        <a:uFillTx/>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en-US" sz="1600" b="1" dirty="0" err="1">
                          <a:solidFill>
                            <a:srgbClr val="000000"/>
                          </a:solidFill>
                          <a:effectLst/>
                          <a:latin typeface="Times New Roman" panose="02020603050405020304" pitchFamily="18" charset="0"/>
                          <a:ea typeface="Calibri"/>
                          <a:cs typeface="Times New Roman" panose="02020603050405020304" pitchFamily="18" charset="0"/>
                        </a:rPr>
                        <a:t>Mục</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đích</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của</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văn</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bản</a:t>
                      </a:r>
                      <a:endParaRPr lang="en-US" sz="16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lnSpc>
                          <a:spcPct val="115000"/>
                        </a:lnSpc>
                        <a:spcBef>
                          <a:spcPts val="300"/>
                        </a:spcBef>
                        <a:spcAft>
                          <a:spcPts val="300"/>
                        </a:spcAft>
                      </a:pPr>
                      <a:r>
                        <a:rPr lang="en-US" sz="1600" b="1" dirty="0" err="1">
                          <a:solidFill>
                            <a:srgbClr val="000000"/>
                          </a:solidFill>
                          <a:effectLst/>
                          <a:latin typeface="Times New Roman" panose="02020603050405020304" pitchFamily="18" charset="0"/>
                          <a:ea typeface="Calibri"/>
                          <a:cs typeface="Times New Roman" panose="02020603050405020304" pitchFamily="18" charset="0"/>
                        </a:rPr>
                        <a:t>Phương</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tiện</a:t>
                      </a:r>
                      <a:r>
                        <a:rPr lang="en-US" sz="1600" b="1" dirty="0">
                          <a:solidFill>
                            <a:srgbClr val="000000"/>
                          </a:solidFill>
                          <a:effectLst/>
                          <a:latin typeface="Times New Roman" panose="02020603050405020304" pitchFamily="18" charset="0"/>
                          <a:ea typeface="Calibri"/>
                          <a:cs typeface="Times New Roman" panose="02020603050405020304" pitchFamily="18" charset="0"/>
                        </a:rPr>
                        <a:t> phi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ngôn</a:t>
                      </a:r>
                      <a:r>
                        <a:rPr lang="en-US" sz="1600" b="1" dirty="0">
                          <a:solidFill>
                            <a:srgbClr val="000000"/>
                          </a:solidFill>
                          <a:effectLst/>
                          <a:latin typeface="Times New Roman" panose="02020603050405020304" pitchFamily="18" charset="0"/>
                          <a:ea typeface="Calibri"/>
                          <a:cs typeface="Times New Roman" panose="02020603050405020304" pitchFamily="18" charset="0"/>
                        </a:rPr>
                        <a:t> </a:t>
                      </a:r>
                      <a:r>
                        <a:rPr lang="en-US" sz="1600" b="1" dirty="0" err="1">
                          <a:solidFill>
                            <a:srgbClr val="000000"/>
                          </a:solidFill>
                          <a:effectLst/>
                          <a:latin typeface="Times New Roman" panose="02020603050405020304" pitchFamily="18" charset="0"/>
                          <a:ea typeface="Calibri"/>
                          <a:cs typeface="Times New Roman" panose="02020603050405020304" pitchFamily="18" charset="0"/>
                        </a:rPr>
                        <a:t>ngữ</a:t>
                      </a:r>
                      <a:endParaRPr lang="en-US" sz="16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r>
              <a:tr h="3821150">
                <a:tc>
                  <a:txBody>
                    <a:bodyPr/>
                    <a:lstStyle/>
                    <a:p>
                      <a:pPr algn="just">
                        <a:lnSpc>
                          <a:spcPct val="115000"/>
                        </a:lnSpc>
                        <a:spcAft>
                          <a:spcPts val="0"/>
                        </a:spcAft>
                      </a:pPr>
                      <a:r>
                        <a:rPr lang="pt-BR" sz="1800" b="1" i="1" dirty="0" smtClean="0">
                          <a:effectLst/>
                          <a:latin typeface="Times New Roman"/>
                          <a:ea typeface="Times New Roman"/>
                          <a:cs typeface="Times New Roman"/>
                        </a:rPr>
                        <a:t>-  </a:t>
                      </a:r>
                      <a:r>
                        <a:rPr lang="pt-BR" sz="1800" dirty="0" smtClean="0">
                          <a:effectLst/>
                          <a:latin typeface="Times New Roman"/>
                          <a:ea typeface="Times New Roman"/>
                          <a:cs typeface="Times New Roman"/>
                        </a:rPr>
                        <a:t>Nhan đề của văn bản nêu giá trị nổi bật của danh lam thắng cảnh được giới thiệu - Thác I - goa- du</a:t>
                      </a:r>
                      <a:endParaRPr lang="en-US" sz="1800" dirty="0" smtClean="0">
                        <a:effectLst/>
                        <a:latin typeface="+mn-lt"/>
                        <a:ea typeface="Calibri"/>
                        <a:cs typeface="Times New Roman"/>
                      </a:endParaRPr>
                    </a:p>
                    <a:p>
                      <a:pPr algn="just">
                        <a:lnSpc>
                          <a:spcPct val="115000"/>
                        </a:lnSpc>
                        <a:spcAft>
                          <a:spcPts val="0"/>
                        </a:spcAft>
                      </a:pPr>
                      <a:r>
                        <a:rPr lang="pt-BR" sz="1800" dirty="0" smtClean="0">
                          <a:effectLst/>
                          <a:latin typeface="Times New Roman"/>
                          <a:ea typeface="Times New Roman"/>
                          <a:cs typeface="Times New Roman"/>
                        </a:rPr>
                        <a:t>- Đề mục nói về vẻ đẹp tựa thiên đường của thác nước </a:t>
                      </a:r>
                      <a:endParaRPr lang="en-US" sz="1800" dirty="0" smtClean="0">
                        <a:effectLst/>
                        <a:latin typeface="+mn-lt"/>
                        <a:ea typeface="Calibri"/>
                        <a:cs typeface="Times New Roman"/>
                      </a:endParaRPr>
                    </a:p>
                    <a:p>
                      <a:pPr>
                        <a:lnSpc>
                          <a:spcPct val="115000"/>
                        </a:lnSpc>
                        <a:spcAft>
                          <a:spcPts val="0"/>
                        </a:spcAft>
                      </a:pP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800" dirty="0" smtClean="0">
                          <a:solidFill>
                            <a:srgbClr val="000000"/>
                          </a:solidFill>
                          <a:effectLst/>
                          <a:latin typeface="Times New Roman"/>
                          <a:ea typeface="Times New Roman"/>
                        </a:rPr>
                        <a:t>Văn bản đã triển khai ý tưởng và thông tin trong bài theo trình tự không gian và thời gian.</a:t>
                      </a:r>
                      <a:endParaRPr lang="en-US" sz="18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dirty="0" smtClean="0">
                          <a:effectLst/>
                          <a:latin typeface="Times New Roman"/>
                          <a:ea typeface="Times New Roman"/>
                          <a:cs typeface="Times New Roman"/>
                        </a:rPr>
                        <a:t>- Mục đích của văn bản: giới thiệu và làm rõ đặc điểm một kì quan thế giới – Thác I- goa –du.</a:t>
                      </a:r>
                      <a:endParaRPr lang="en-US" sz="1800" dirty="0" smtClean="0">
                        <a:effectLst/>
                        <a:latin typeface="+mn-lt"/>
                        <a:ea typeface="Calibri"/>
                        <a:cs typeface="Times New Roman"/>
                      </a:endParaRPr>
                    </a:p>
                    <a:p>
                      <a:pPr algn="just">
                        <a:lnSpc>
                          <a:spcPct val="115000"/>
                        </a:lnSpc>
                        <a:spcAft>
                          <a:spcPts val="0"/>
                        </a:spcAft>
                      </a:pPr>
                      <a:r>
                        <a:rPr lang="vi-VN" sz="1800" dirty="0" smtClean="0">
                          <a:effectLst/>
                          <a:latin typeface="Times New Roman"/>
                          <a:ea typeface="Times New Roman"/>
                          <a:cs typeface="Times New Roman"/>
                        </a:rPr>
                        <a:t>- Để làm rõ mục đích ấy, tác giả đã triển khai  nội dung rất phù hợp và có sức thuyết phục:</a:t>
                      </a:r>
                      <a:endParaRPr lang="en-US" sz="1800" dirty="0" smtClean="0">
                        <a:effectLst/>
                        <a:latin typeface="+mn-lt"/>
                        <a:ea typeface="Calibri"/>
                        <a:cs typeface="Times New Roman"/>
                      </a:endParaRPr>
                    </a:p>
                    <a:p>
                      <a:pPr algn="just">
                        <a:lnSpc>
                          <a:spcPct val="115000"/>
                        </a:lnSpc>
                        <a:spcAft>
                          <a:spcPts val="0"/>
                        </a:spcAft>
                      </a:pPr>
                      <a:r>
                        <a:rPr lang="vi-VN" sz="1800" dirty="0" smtClean="0">
                          <a:effectLst/>
                          <a:latin typeface="Times New Roman"/>
                          <a:ea typeface="Times New Roman"/>
                          <a:cs typeface="Times New Roman"/>
                        </a:rPr>
                        <a:t>+ Đầu tiên là giới thiệu khái quát về thác</a:t>
                      </a:r>
                      <a:endParaRPr lang="en-US" sz="1800" dirty="0" smtClean="0">
                        <a:effectLst/>
                        <a:latin typeface="+mn-lt"/>
                        <a:ea typeface="Calibri"/>
                        <a:cs typeface="Times New Roman"/>
                      </a:endParaRPr>
                    </a:p>
                    <a:p>
                      <a:pPr algn="just">
                        <a:lnSpc>
                          <a:spcPct val="115000"/>
                        </a:lnSpc>
                        <a:spcAft>
                          <a:spcPts val="0"/>
                        </a:spcAft>
                      </a:pPr>
                      <a:r>
                        <a:rPr lang="vi-VN" sz="1800" dirty="0" smtClean="0">
                          <a:effectLst/>
                          <a:latin typeface="Times New Roman"/>
                          <a:ea typeface="Times New Roman"/>
                          <a:cs typeface="Times New Roman"/>
                        </a:rPr>
                        <a:t>+ Tiếp theo giới thiệu cảnh quan và đặc điểm xung quanh của khu vực du lịch thác nước.</a:t>
                      </a:r>
                      <a:endParaRPr lang="en-US" sz="1800" dirty="0" smtClean="0">
                        <a:effectLst/>
                        <a:latin typeface="+mn-lt"/>
                        <a:ea typeface="Calibri"/>
                        <a:cs typeface="Times New Roman"/>
                      </a:endParaRPr>
                    </a:p>
                    <a:p>
                      <a:pPr algn="just">
                        <a:lnSpc>
                          <a:spcPct val="115000"/>
                        </a:lnSpc>
                        <a:spcAft>
                          <a:spcPts val="0"/>
                        </a:spcAft>
                      </a:pPr>
                      <a:r>
                        <a:rPr lang="vi-VN" sz="1800" dirty="0" smtClean="0">
                          <a:effectLst/>
                          <a:latin typeface="Times New Roman"/>
                          <a:ea typeface="Times New Roman"/>
                          <a:cs typeface="Times New Roman"/>
                        </a:rPr>
                        <a:t>+ Kết thúc mô tả, kể lại cuộc du hành vào trung tâm thác nước đầy mạo hiểm và thú vị.</a:t>
                      </a:r>
                      <a:endParaRPr lang="en-US" sz="1800" dirty="0" smtClean="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1800" dirty="0" smtClean="0">
                          <a:effectLst/>
                          <a:latin typeface="Times New Roman"/>
                          <a:ea typeface="Calibri"/>
                          <a:cs typeface="Times New Roman"/>
                        </a:rPr>
                        <a:t>- Loại phương tiện phi ngôn ngữ được sử dụng trong VB: hình ảnh, số liệu</a:t>
                      </a:r>
                      <a:endParaRPr lang="en-US" sz="1800" dirty="0" smtClean="0">
                        <a:effectLst/>
                        <a:latin typeface="+mn-lt"/>
                        <a:ea typeface="Calibri"/>
                        <a:cs typeface="Times New Roman"/>
                      </a:endParaRPr>
                    </a:p>
                    <a:p>
                      <a:pPr algn="just">
                        <a:lnSpc>
                          <a:spcPct val="115000"/>
                        </a:lnSpc>
                        <a:spcAft>
                          <a:spcPts val="0"/>
                        </a:spcAft>
                      </a:pPr>
                      <a:r>
                        <a:rPr lang="vi-VN" sz="1800" dirty="0" smtClean="0">
                          <a:effectLst/>
                          <a:latin typeface="Times New Roman"/>
                          <a:ea typeface="Calibri"/>
                          <a:cs typeface="Times New Roman"/>
                        </a:rPr>
                        <a:t>- Hình ảnh, số liệu đều góp phần làm sinh động thêm các thông tin, tăng tính xác thực và đối tượng được giới thiệu trong văn bản.</a:t>
                      </a:r>
                      <a:endParaRPr lang="en-US" sz="1800" dirty="0" smtClean="0">
                        <a:effectLst/>
                        <a:latin typeface="+mn-lt"/>
                        <a:ea typeface="Calibri"/>
                        <a:cs typeface="Times New Roman"/>
                      </a:endParaRPr>
                    </a:p>
                    <a:p>
                      <a:pPr algn="just">
                        <a:lnSpc>
                          <a:spcPct val="115000"/>
                        </a:lnSpc>
                        <a:spcAft>
                          <a:spcPts val="0"/>
                        </a:spcAft>
                      </a:pPr>
                      <a:r>
                        <a:rPr lang="vi-VN" sz="1800" dirty="0" smtClean="0">
                          <a:effectLst/>
                          <a:latin typeface="Times New Roman"/>
                          <a:ea typeface="Calibri"/>
                          <a:cs typeface="Times New Roman"/>
                        </a:rPr>
                        <a:t>- Cả 2 hình ảnh trong văn bản đều giúp người đọc hình dung ra cảnh quan kì thú ( Ảnh 2) và sức mạnh, sự hùng vĩ của ngọn thác ( Ảnh 1)</a:t>
                      </a:r>
                      <a:endParaRPr lang="en-US" sz="1800" dirty="0" smtClean="0">
                        <a:effectLst/>
                        <a:latin typeface="+mn-lt"/>
                        <a:ea typeface="Calibri"/>
                        <a:cs typeface="Times New Roman"/>
                      </a:endParaRPr>
                    </a:p>
                    <a:p>
                      <a:pPr>
                        <a:lnSpc>
                          <a:spcPct val="115000"/>
                        </a:lnSpc>
                        <a:spcAft>
                          <a:spcPts val="0"/>
                        </a:spcAft>
                      </a:pPr>
                      <a:endParaRPr lang="en-US" sz="1600" dirty="0">
                        <a:effectLst/>
                        <a:latin typeface="Times New Roman" panose="02020603050405020304" pitchFamily="18" charset="0"/>
                        <a:ea typeface="Calibri"/>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17077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9" y="-34518"/>
            <a:ext cx="681173"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smtClean="0">
                <a:solidFill>
                  <a:srgbClr val="FF0000"/>
                </a:solidFill>
                <a:latin typeface="Times New Roman" panose="02020603050405020304" pitchFamily="18" charset="0"/>
                <a:cs typeface="Times New Roman" panose="02020603050405020304" pitchFamily="18" charset="0"/>
              </a:rPr>
              <a:t>12</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7380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6935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6" name="Rectangle 15"/>
          <p:cNvSpPr/>
          <p:nvPr/>
        </p:nvSpPr>
        <p:spPr>
          <a:xfrm>
            <a:off x="299756" y="990639"/>
            <a:ext cx="6635452" cy="950325"/>
          </a:xfrm>
          <a:prstGeom prst="rect">
            <a:avLst/>
          </a:prstGeom>
        </p:spPr>
        <p:txBody>
          <a:bodyPr wrap="square">
            <a:spAutoFit/>
          </a:bodyPr>
          <a:lstStyle/>
          <a:p>
            <a:pPr algn="just">
              <a:lnSpc>
                <a:spcPct val="115000"/>
              </a:lnSpc>
              <a:spcBef>
                <a:spcPts val="600"/>
              </a:spcBef>
              <a:spcAft>
                <a:spcPts val="6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1</a:t>
            </a:r>
            <a:r>
              <a:rPr lang="en-US" sz="24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a:t>
            </a:r>
            <a:r>
              <a:rPr lang="vi-VN" sz="2400" b="1" dirty="0">
                <a:solidFill>
                  <a:srgbClr val="FF0000"/>
                </a:solidFill>
                <a:latin typeface="Times New Roman"/>
                <a:ea typeface="Calibri"/>
                <a:cs typeface="Times New Roman"/>
              </a:rPr>
              <a:t> Đặc điểm của văn bản </a:t>
            </a:r>
            <a:r>
              <a:rPr lang="pt-BR" sz="2400" b="1" dirty="0">
                <a:solidFill>
                  <a:srgbClr val="FF0000"/>
                </a:solidFill>
                <a:latin typeface="Times New Roman"/>
                <a:ea typeface="Calibri"/>
                <a:cs typeface="Times New Roman"/>
              </a:rPr>
              <a:t>thuyết minh về</a:t>
            </a:r>
            <a:r>
              <a:rPr lang="vi-VN" sz="2400" b="1" dirty="0">
                <a:solidFill>
                  <a:srgbClr val="FF0000"/>
                </a:solidFill>
                <a:latin typeface="Times New Roman"/>
                <a:ea typeface="Calibri"/>
                <a:cs typeface="Times New Roman"/>
              </a:rPr>
              <a:t> một danh lam thắng cảnh</a:t>
            </a:r>
            <a:r>
              <a:rPr lang="pt-BR" sz="2400" b="1" dirty="0">
                <a:solidFill>
                  <a:srgbClr val="FF0000"/>
                </a:solidFill>
                <a:latin typeface="Times New Roman"/>
                <a:ea typeface="Calibri"/>
                <a:cs typeface="Times New Roman"/>
              </a:rPr>
              <a:t> trong văn </a:t>
            </a:r>
            <a:r>
              <a:rPr lang="pt-BR" sz="2400" b="1" dirty="0" smtClean="0">
                <a:solidFill>
                  <a:srgbClr val="FF0000"/>
                </a:solidFill>
                <a:latin typeface="Times New Roman"/>
                <a:ea typeface="Calibri"/>
                <a:cs typeface="Times New Roman"/>
              </a:rPr>
              <a:t>bản</a:t>
            </a:r>
            <a:endParaRPr lang="en-US" sz="2400" dirty="0">
              <a:solidFill>
                <a:srgbClr val="FF0000"/>
              </a:solidFill>
              <a:ea typeface="Calibri"/>
              <a:cs typeface="Times New Roman"/>
            </a:endParaRPr>
          </a:p>
        </p:txBody>
      </p:sp>
      <p:sp>
        <p:nvSpPr>
          <p:cNvPr id="17" name="Rectangle 16"/>
          <p:cNvSpPr/>
          <p:nvPr/>
        </p:nvSpPr>
        <p:spPr>
          <a:xfrm>
            <a:off x="250281" y="1855539"/>
            <a:ext cx="6635452" cy="517065"/>
          </a:xfrm>
          <a:prstGeom prst="rect">
            <a:avLst/>
          </a:prstGeom>
        </p:spPr>
        <p:txBody>
          <a:bodyPr wrap="square">
            <a:spAutoFit/>
          </a:bodyPr>
          <a:lstStyle/>
          <a:p>
            <a:pPr algn="just">
              <a:lnSpc>
                <a:spcPct val="115000"/>
              </a:lnSpc>
              <a:spcBef>
                <a:spcPts val="600"/>
              </a:spcBef>
              <a:spcAft>
                <a:spcPts val="600"/>
              </a:spcAft>
            </a:pPr>
            <a:r>
              <a:rPr lang="en-US" sz="2400" b="1" dirty="0">
                <a:solidFill>
                  <a:srgbClr val="FF0000"/>
                </a:solidFill>
                <a:latin typeface="Cambria" panose="02040503050406030204" pitchFamily="18" charset="0"/>
                <a:ea typeface="Cambria" panose="02040503050406030204" pitchFamily="18" charset="0"/>
                <a:cs typeface="Tahoma" panose="020B0604030504040204" pitchFamily="34" charset="0"/>
              </a:rPr>
              <a:t>2</a:t>
            </a:r>
            <a:r>
              <a:rPr lang="en-US" sz="24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a:t>
            </a:r>
            <a:r>
              <a:rPr lang="vi-VN" sz="2400" b="1" dirty="0" smtClean="0">
                <a:solidFill>
                  <a:srgbClr val="FF0000"/>
                </a:solidFill>
                <a:latin typeface="Times New Roman"/>
                <a:ea typeface="Calibri"/>
                <a:cs typeface="Times New Roman"/>
              </a:rPr>
              <a:t> </a:t>
            </a:r>
            <a:r>
              <a:rPr lang="vi-VN" sz="2400" b="1" dirty="0">
                <a:solidFill>
                  <a:srgbClr val="FF0000"/>
                </a:solidFill>
                <a:latin typeface="Times New Roman"/>
                <a:ea typeface="Calibri"/>
                <a:cs typeface="Times New Roman"/>
              </a:rPr>
              <a:t>Đặc </a:t>
            </a:r>
            <a:r>
              <a:rPr lang="vi-VN" sz="2400" b="1" dirty="0" smtClean="0">
                <a:solidFill>
                  <a:srgbClr val="FF0000"/>
                </a:solidFill>
                <a:latin typeface="Times New Roman"/>
                <a:ea typeface="Calibri"/>
                <a:cs typeface="Times New Roman"/>
              </a:rPr>
              <a:t>điểm</a:t>
            </a:r>
            <a:r>
              <a:rPr lang="en-US" sz="2400" b="1" dirty="0" smtClean="0">
                <a:solidFill>
                  <a:srgbClr val="FF0000"/>
                </a:solidFill>
                <a:latin typeface="Times New Roman"/>
                <a:ea typeface="Calibri"/>
                <a:cs typeface="Times New Roman"/>
              </a:rPr>
              <a:t> </a:t>
            </a:r>
            <a:r>
              <a:rPr lang="en-US" sz="2400" b="1" dirty="0" err="1" smtClean="0">
                <a:solidFill>
                  <a:srgbClr val="FF0000"/>
                </a:solidFill>
                <a:latin typeface="Times New Roman"/>
                <a:ea typeface="Calibri"/>
                <a:cs typeface="Times New Roman"/>
              </a:rPr>
              <a:t>và</a:t>
            </a:r>
            <a:r>
              <a:rPr lang="en-US" sz="2400" b="1" dirty="0" smtClean="0">
                <a:solidFill>
                  <a:srgbClr val="FF0000"/>
                </a:solidFill>
                <a:latin typeface="Times New Roman"/>
                <a:ea typeface="Calibri"/>
                <a:cs typeface="Times New Roman"/>
              </a:rPr>
              <a:t> </a:t>
            </a:r>
            <a:r>
              <a:rPr lang="en-US" sz="2400" b="1" dirty="0" err="1" smtClean="0">
                <a:solidFill>
                  <a:srgbClr val="FF0000"/>
                </a:solidFill>
                <a:latin typeface="Times New Roman"/>
                <a:ea typeface="Calibri"/>
                <a:cs typeface="Times New Roman"/>
              </a:rPr>
              <a:t>giá</a:t>
            </a:r>
            <a:r>
              <a:rPr lang="en-US" sz="2400" b="1" dirty="0" smtClean="0">
                <a:solidFill>
                  <a:srgbClr val="FF0000"/>
                </a:solidFill>
                <a:latin typeface="Times New Roman"/>
                <a:ea typeface="Calibri"/>
                <a:cs typeface="Times New Roman"/>
              </a:rPr>
              <a:t> </a:t>
            </a:r>
            <a:r>
              <a:rPr lang="en-US" sz="2400" b="1" dirty="0" err="1" smtClean="0">
                <a:solidFill>
                  <a:srgbClr val="FF0000"/>
                </a:solidFill>
                <a:latin typeface="Times New Roman"/>
                <a:ea typeface="Calibri"/>
                <a:cs typeface="Times New Roman"/>
              </a:rPr>
              <a:t>trị</a:t>
            </a:r>
            <a:r>
              <a:rPr lang="en-US" sz="2400" b="1" dirty="0" smtClean="0">
                <a:solidFill>
                  <a:srgbClr val="FF0000"/>
                </a:solidFill>
                <a:latin typeface="Times New Roman"/>
                <a:ea typeface="Calibri"/>
                <a:cs typeface="Times New Roman"/>
              </a:rPr>
              <a:t> </a:t>
            </a:r>
            <a:r>
              <a:rPr lang="en-US" sz="2400" b="1" dirty="0" err="1" smtClean="0">
                <a:solidFill>
                  <a:srgbClr val="FF0000"/>
                </a:solidFill>
                <a:latin typeface="Times New Roman"/>
                <a:ea typeface="Calibri"/>
                <a:cs typeface="Times New Roman"/>
              </a:rPr>
              <a:t>của</a:t>
            </a:r>
            <a:r>
              <a:rPr lang="en-US" sz="2400" b="1" dirty="0" smtClean="0">
                <a:solidFill>
                  <a:srgbClr val="FF0000"/>
                </a:solidFill>
                <a:latin typeface="Times New Roman"/>
                <a:ea typeface="Calibri"/>
                <a:cs typeface="Times New Roman"/>
              </a:rPr>
              <a:t> </a:t>
            </a:r>
            <a:r>
              <a:rPr lang="en-US" sz="2400" b="1" dirty="0" err="1" smtClean="0">
                <a:solidFill>
                  <a:srgbClr val="FF0000"/>
                </a:solidFill>
                <a:latin typeface="Times New Roman"/>
                <a:ea typeface="Calibri"/>
                <a:cs typeface="Times New Roman"/>
              </a:rPr>
              <a:t>thác</a:t>
            </a:r>
            <a:r>
              <a:rPr lang="en-US" sz="2400" b="1" dirty="0" smtClean="0">
                <a:solidFill>
                  <a:srgbClr val="FF0000"/>
                </a:solidFill>
                <a:latin typeface="Times New Roman"/>
                <a:ea typeface="Calibri"/>
                <a:cs typeface="Times New Roman"/>
              </a:rPr>
              <a:t> I – goa - du  </a:t>
            </a:r>
            <a:endParaRPr lang="en-US" sz="2400" dirty="0">
              <a:solidFill>
                <a:srgbClr val="FF0000"/>
              </a:solidFill>
              <a:ea typeface="Calibri"/>
              <a:cs typeface="Times New Roman"/>
            </a:endParaRPr>
          </a:p>
        </p:txBody>
      </p:sp>
    </p:spTree>
    <p:extLst>
      <p:ext uri="{BB962C8B-B14F-4D97-AF65-F5344CB8AC3E}">
        <p14:creationId xmlns:p14="http://schemas.microsoft.com/office/powerpoint/2010/main" val="18375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103"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a:t>
            </a:r>
            <a:r>
              <a:rPr lang="en-US" sz="5400" b="1" spc="50" dirty="0" smtClean="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NHÓM</a:t>
            </a:r>
            <a:endPar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8" name="Rectangle 7"/>
          <p:cNvSpPr/>
          <p:nvPr/>
        </p:nvSpPr>
        <p:spPr>
          <a:xfrm>
            <a:off x="617545" y="5531412"/>
            <a:ext cx="1685077" cy="646331"/>
          </a:xfrm>
          <a:prstGeom prst="rect">
            <a:avLst/>
          </a:prstGeom>
          <a:solidFill>
            <a:srgbClr val="FFC000"/>
          </a:solidFill>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4</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3" name="Rectangle 12"/>
          <p:cNvSpPr/>
          <p:nvPr/>
        </p:nvSpPr>
        <p:spPr>
          <a:xfrm>
            <a:off x="594644" y="4138010"/>
            <a:ext cx="1675459" cy="646331"/>
          </a:xfrm>
          <a:prstGeom prst="rect">
            <a:avLst/>
          </a:prstGeom>
          <a:solidFill>
            <a:srgbClr val="00B050"/>
          </a:solidFill>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
        <p:nvSpPr>
          <p:cNvPr id="14" name="Rectangle 13"/>
          <p:cNvSpPr/>
          <p:nvPr/>
        </p:nvSpPr>
        <p:spPr>
          <a:xfrm>
            <a:off x="659300" y="2870851"/>
            <a:ext cx="167545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a:t>
            </a:r>
          </a:p>
        </p:txBody>
      </p:sp>
      <p:sp>
        <p:nvSpPr>
          <p:cNvPr id="15" name="Rectangle 14"/>
          <p:cNvSpPr/>
          <p:nvPr/>
        </p:nvSpPr>
        <p:spPr>
          <a:xfrm>
            <a:off x="622350" y="1581409"/>
            <a:ext cx="1675459" cy="646331"/>
          </a:xfrm>
          <a:prstGeom prst="rect">
            <a:avLst/>
          </a:prstGeom>
          <a:solidFill>
            <a:srgbClr val="FF0000"/>
          </a:solid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1</a:t>
            </a:r>
          </a:p>
        </p:txBody>
      </p:sp>
      <p:sp>
        <p:nvSpPr>
          <p:cNvPr id="9" name="TextBox 8"/>
          <p:cNvSpPr txBox="1"/>
          <p:nvPr/>
        </p:nvSpPr>
        <p:spPr>
          <a:xfrm>
            <a:off x="4134905" y="1642964"/>
            <a:ext cx="5327058" cy="587853"/>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lvl="0">
              <a:lnSpc>
                <a:spcPct val="115000"/>
              </a:lnSpc>
            </a:pPr>
            <a:r>
              <a:rPr lang="en-US" sz="2800" b="1" i="1" dirty="0" err="1" smtClean="0">
                <a:solidFill>
                  <a:prstClr val="black"/>
                </a:solidFill>
                <a:latin typeface="Times New Roman"/>
                <a:ea typeface="Times New Roman"/>
                <a:cs typeface="Times New Roman"/>
              </a:rPr>
              <a:t>Tìm</a:t>
            </a:r>
            <a:r>
              <a:rPr lang="en-US" sz="2800" b="1" i="1" dirty="0" smtClean="0">
                <a:solidFill>
                  <a:prstClr val="black"/>
                </a:solidFill>
                <a:latin typeface="Times New Roman"/>
                <a:ea typeface="Times New Roman"/>
                <a:cs typeface="Times New Roman"/>
              </a:rPr>
              <a:t> </a:t>
            </a:r>
            <a:r>
              <a:rPr lang="en-US" sz="2800" b="1" i="1" dirty="0" err="1" smtClean="0">
                <a:solidFill>
                  <a:prstClr val="black"/>
                </a:solidFill>
                <a:latin typeface="Times New Roman"/>
                <a:ea typeface="Times New Roman"/>
                <a:cs typeface="Times New Roman"/>
              </a:rPr>
              <a:t>hiểu</a:t>
            </a:r>
            <a:r>
              <a:rPr lang="en-US" sz="2800" b="1" i="1" dirty="0" smtClean="0">
                <a:solidFill>
                  <a:prstClr val="black"/>
                </a:solidFill>
                <a:latin typeface="Times New Roman"/>
                <a:ea typeface="Times New Roman"/>
                <a:cs typeface="Times New Roman"/>
              </a:rPr>
              <a:t>: </a:t>
            </a:r>
            <a:r>
              <a:rPr lang="vi-VN" sz="2800" b="1" i="1" dirty="0" smtClean="0">
                <a:solidFill>
                  <a:prstClr val="black"/>
                </a:solidFill>
                <a:latin typeface="Times New Roman"/>
                <a:ea typeface="Times New Roman"/>
                <a:cs typeface="Times New Roman"/>
              </a:rPr>
              <a:t>Phần </a:t>
            </a:r>
            <a:r>
              <a:rPr lang="vi-VN" sz="2800" b="1" i="1" dirty="0">
                <a:solidFill>
                  <a:prstClr val="black"/>
                </a:solidFill>
                <a:latin typeface="Times New Roman"/>
                <a:ea typeface="Times New Roman"/>
                <a:cs typeface="Times New Roman"/>
              </a:rPr>
              <a:t>mở đầu</a:t>
            </a:r>
            <a:endParaRPr lang="en-US" sz="2800" dirty="0">
              <a:solidFill>
                <a:prstClr val="black"/>
              </a:solidFill>
              <a:latin typeface="Calibri"/>
              <a:ea typeface="Calibri"/>
              <a:cs typeface="Times New Roman"/>
            </a:endParaRPr>
          </a:p>
        </p:txBody>
      </p:sp>
      <p:sp>
        <p:nvSpPr>
          <p:cNvPr id="18" name="TextBox 17"/>
          <p:cNvSpPr txBox="1"/>
          <p:nvPr/>
        </p:nvSpPr>
        <p:spPr>
          <a:xfrm>
            <a:off x="3153187" y="4623464"/>
            <a:ext cx="9195832" cy="523220"/>
          </a:xfrm>
          <a:prstGeom prst="rect">
            <a:avLst/>
          </a:prstGeom>
          <a:noFill/>
        </p:spPr>
        <p:txBody>
          <a:bodyPr wrap="square" rtlCol="0">
            <a:spAutoFit/>
          </a:bodyPr>
          <a:lstStyle/>
          <a:p>
            <a:endParaRPr lang="en-US" sz="2800">
              <a:solidFill>
                <a:prstClr val="black"/>
              </a:solidFill>
              <a:latin typeface="Times New Roman" pitchFamily="18" charset="0"/>
              <a:cs typeface="Times New Roman" pitchFamily="18" charset="0"/>
            </a:endParaRPr>
          </a:p>
        </p:txBody>
      </p:sp>
      <p:sp>
        <p:nvSpPr>
          <p:cNvPr id="10" name="TextBox 9"/>
          <p:cNvSpPr txBox="1"/>
          <p:nvPr/>
        </p:nvSpPr>
        <p:spPr>
          <a:xfrm>
            <a:off x="4134905" y="4061243"/>
            <a:ext cx="7348534" cy="108337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lvl="0">
              <a:lnSpc>
                <a:spcPct val="115000"/>
              </a:lnSpc>
            </a:pPr>
            <a:r>
              <a:rPr lang="en-US" sz="2800" b="1" i="1" dirty="0" err="1">
                <a:solidFill>
                  <a:prstClr val="black"/>
                </a:solidFill>
                <a:latin typeface="Times New Roman" pitchFamily="18" charset="0"/>
                <a:cs typeface="Times New Roman" pitchFamily="18" charset="0"/>
              </a:rPr>
              <a:t>Tìm</a:t>
            </a:r>
            <a:r>
              <a:rPr lang="en-US" sz="2800" b="1" i="1" dirty="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hiểu</a:t>
            </a:r>
            <a:r>
              <a:rPr lang="en-US" sz="2800" b="1" i="1" dirty="0" smtClean="0">
                <a:solidFill>
                  <a:prstClr val="black"/>
                </a:solidFill>
                <a:latin typeface="Times New Roman" pitchFamily="18" charset="0"/>
                <a:cs typeface="Times New Roman" pitchFamily="18" charset="0"/>
              </a:rPr>
              <a:t>: </a:t>
            </a:r>
            <a:r>
              <a:rPr lang="vi-VN" sz="2800" b="1" i="1" dirty="0">
                <a:solidFill>
                  <a:prstClr val="black"/>
                </a:solidFill>
                <a:latin typeface="Times New Roman"/>
                <a:ea typeface="Times New Roman"/>
                <a:cs typeface="Times New Roman"/>
              </a:rPr>
              <a:t>Ván bài sinh tử ở huyệt đạo thác </a:t>
            </a:r>
            <a:endParaRPr lang="en-US" sz="2800" b="1" i="1" dirty="0" smtClean="0">
              <a:solidFill>
                <a:prstClr val="black"/>
              </a:solidFill>
              <a:latin typeface="Times New Roman"/>
              <a:ea typeface="Times New Roman"/>
              <a:cs typeface="Times New Roman"/>
            </a:endParaRPr>
          </a:p>
          <a:p>
            <a:pPr lvl="0">
              <a:lnSpc>
                <a:spcPct val="115000"/>
              </a:lnSpc>
            </a:pPr>
            <a:r>
              <a:rPr lang="en-US" sz="2800" b="1" i="1" dirty="0">
                <a:solidFill>
                  <a:prstClr val="black"/>
                </a:solidFill>
                <a:latin typeface="Times New Roman"/>
                <a:ea typeface="Times New Roman"/>
                <a:cs typeface="Times New Roman"/>
              </a:rPr>
              <a:t> </a:t>
            </a:r>
            <a:r>
              <a:rPr lang="vi-VN" sz="2800" b="1" i="1" dirty="0" smtClean="0">
                <a:solidFill>
                  <a:prstClr val="black"/>
                </a:solidFill>
                <a:latin typeface="Times New Roman"/>
                <a:ea typeface="Times New Roman"/>
                <a:cs typeface="Times New Roman"/>
              </a:rPr>
              <a:t>I-goa-</a:t>
            </a:r>
            <a:r>
              <a:rPr lang="en-US" sz="2800" b="1" i="1" dirty="0">
                <a:solidFill>
                  <a:prstClr val="black"/>
                </a:solidFill>
                <a:latin typeface="Times New Roman"/>
                <a:ea typeface="Times New Roman"/>
                <a:cs typeface="Times New Roman"/>
              </a:rPr>
              <a:t>d</a:t>
            </a:r>
            <a:r>
              <a:rPr lang="vi-VN" sz="2800" b="1" i="1" dirty="0">
                <a:solidFill>
                  <a:prstClr val="black"/>
                </a:solidFill>
                <a:latin typeface="Times New Roman"/>
                <a:ea typeface="Times New Roman"/>
                <a:cs typeface="Times New Roman"/>
              </a:rPr>
              <a:t>u</a:t>
            </a:r>
            <a:r>
              <a:rPr lang="vi-VN" sz="1600" b="1" i="1" dirty="0">
                <a:solidFill>
                  <a:prstClr val="black"/>
                </a:solidFill>
                <a:latin typeface="Times New Roman"/>
                <a:ea typeface="Times New Roman"/>
                <a:cs typeface="Times New Roman"/>
              </a:rPr>
              <a:t> </a:t>
            </a:r>
            <a:r>
              <a:rPr lang="en-US" sz="2800" b="1" dirty="0" smtClean="0">
                <a:solidFill>
                  <a:prstClr val="black"/>
                </a:solidFill>
                <a:latin typeface="Times New Roman" pitchFamily="18" charset="0"/>
                <a:cs typeface="Times New Roman" pitchFamily="18" charset="0"/>
              </a:rPr>
              <a:t> </a:t>
            </a:r>
            <a:endParaRPr lang="en-US" sz="2800" b="1" dirty="0">
              <a:solidFill>
                <a:prstClr val="black"/>
              </a:solidFill>
              <a:latin typeface="Times New Roman" pitchFamily="18" charset="0"/>
              <a:cs typeface="Times New Roman" pitchFamily="18" charset="0"/>
            </a:endParaRPr>
          </a:p>
        </p:txBody>
      </p:sp>
      <p:sp>
        <p:nvSpPr>
          <p:cNvPr id="20" name="TextBox 19"/>
          <p:cNvSpPr txBox="1"/>
          <p:nvPr/>
        </p:nvSpPr>
        <p:spPr>
          <a:xfrm>
            <a:off x="4100990" y="5510600"/>
            <a:ext cx="6230542" cy="108337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lvl="0">
              <a:lnSpc>
                <a:spcPct val="115000"/>
              </a:lnSpc>
            </a:pPr>
            <a:r>
              <a:rPr lang="en-US" sz="2800" b="1" i="1" dirty="0" err="1">
                <a:solidFill>
                  <a:srgbClr val="E7E6E6">
                    <a:lumMod val="10000"/>
                  </a:srgbClr>
                </a:solidFill>
                <a:latin typeface="Times New Roman" panose="02020603050405020304" pitchFamily="18" charset="0"/>
                <a:cs typeface="Times New Roman" panose="02020603050405020304" pitchFamily="18" charset="0"/>
              </a:rPr>
              <a:t>Tìm</a:t>
            </a:r>
            <a:r>
              <a:rPr lang="en-US" sz="2800" b="1" i="1" dirty="0">
                <a:solidFill>
                  <a:srgbClr val="E7E6E6">
                    <a:lumMod val="10000"/>
                  </a:srgbClr>
                </a:solidFill>
                <a:latin typeface="Times New Roman" panose="02020603050405020304" pitchFamily="18" charset="0"/>
                <a:cs typeface="Times New Roman" panose="02020603050405020304" pitchFamily="18" charset="0"/>
              </a:rPr>
              <a:t> </a:t>
            </a:r>
            <a:r>
              <a:rPr lang="en-US" sz="2800" b="1" i="1" dirty="0" err="1" smtClean="0">
                <a:solidFill>
                  <a:srgbClr val="E7E6E6">
                    <a:lumMod val="10000"/>
                  </a:srgbClr>
                </a:solidFill>
                <a:latin typeface="Times New Roman" panose="02020603050405020304" pitchFamily="18" charset="0"/>
                <a:cs typeface="Times New Roman" panose="02020603050405020304" pitchFamily="18" charset="0"/>
              </a:rPr>
              <a:t>hiểu</a:t>
            </a:r>
            <a:r>
              <a:rPr lang="en-US" sz="2800" b="1" i="1" dirty="0" smtClean="0">
                <a:solidFill>
                  <a:srgbClr val="E7E6E6">
                    <a:lumMod val="10000"/>
                  </a:srgbClr>
                </a:solidFill>
                <a:latin typeface="Times New Roman" panose="02020603050405020304" pitchFamily="18" charset="0"/>
                <a:cs typeface="Times New Roman" panose="02020603050405020304" pitchFamily="18" charset="0"/>
              </a:rPr>
              <a:t>: </a:t>
            </a:r>
            <a:r>
              <a:rPr lang="vi-VN" sz="2800" b="1" i="1" dirty="0">
                <a:solidFill>
                  <a:prstClr val="black"/>
                </a:solidFill>
                <a:latin typeface="Times New Roman"/>
                <a:ea typeface="Times New Roman"/>
                <a:cs typeface="Times New Roman"/>
              </a:rPr>
              <a:t>Ván bài sinh tử ở huyệt đạo thác I-goa-</a:t>
            </a:r>
            <a:r>
              <a:rPr lang="en-US" sz="2800" b="1" i="1" dirty="0">
                <a:solidFill>
                  <a:prstClr val="black"/>
                </a:solidFill>
                <a:latin typeface="Times New Roman"/>
                <a:ea typeface="Times New Roman"/>
                <a:cs typeface="Times New Roman"/>
              </a:rPr>
              <a:t>d</a:t>
            </a:r>
            <a:r>
              <a:rPr lang="vi-VN" sz="2800" b="1" i="1" dirty="0">
                <a:solidFill>
                  <a:prstClr val="black"/>
                </a:solidFill>
                <a:latin typeface="Times New Roman"/>
                <a:ea typeface="Times New Roman"/>
                <a:cs typeface="Times New Roman"/>
              </a:rPr>
              <a:t>u </a:t>
            </a:r>
            <a:endParaRPr lang="en-US" sz="2800" i="1" dirty="0">
              <a:solidFill>
                <a:prstClr val="black"/>
              </a:solidFill>
              <a:latin typeface="Calibri"/>
              <a:ea typeface="Calibri"/>
              <a:cs typeface="Times New Roman"/>
            </a:endParaRPr>
          </a:p>
        </p:txBody>
      </p:sp>
      <p:sp>
        <p:nvSpPr>
          <p:cNvPr id="22" name="TextBox 21"/>
          <p:cNvSpPr txBox="1"/>
          <p:nvPr/>
        </p:nvSpPr>
        <p:spPr>
          <a:xfrm>
            <a:off x="4134905" y="2604317"/>
            <a:ext cx="7348534" cy="108337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nSpc>
                <a:spcPct val="115000"/>
              </a:lnSpc>
            </a:pPr>
            <a:r>
              <a:rPr lang="en-US" sz="2800" b="1" i="1" dirty="0" err="1" smtClean="0">
                <a:solidFill>
                  <a:prstClr val="black"/>
                </a:solidFill>
                <a:latin typeface="Times New Roman" pitchFamily="18" charset="0"/>
                <a:cs typeface="Times New Roman" pitchFamily="18" charset="0"/>
              </a:rPr>
              <a:t>Tìm</a:t>
            </a:r>
            <a:r>
              <a:rPr lang="en-US" sz="2800" b="1" i="1" dirty="0" smtClean="0">
                <a:solidFill>
                  <a:prstClr val="black"/>
                </a:solidFill>
                <a:latin typeface="Times New Roman" pitchFamily="18" charset="0"/>
                <a:cs typeface="Times New Roman" pitchFamily="18" charset="0"/>
              </a:rPr>
              <a:t> </a:t>
            </a:r>
            <a:r>
              <a:rPr lang="en-US" sz="2800" b="1" i="1" dirty="0" err="1" smtClean="0">
                <a:solidFill>
                  <a:prstClr val="black"/>
                </a:solidFill>
                <a:latin typeface="Times New Roman" pitchFamily="18" charset="0"/>
                <a:cs typeface="Times New Roman" pitchFamily="18" charset="0"/>
              </a:rPr>
              <a:t>hiểu</a:t>
            </a:r>
            <a:r>
              <a:rPr lang="en-US" sz="2800" b="1" i="1" dirty="0" smtClean="0">
                <a:solidFill>
                  <a:prstClr val="black"/>
                </a:solidFill>
                <a:latin typeface="Times New Roman" pitchFamily="18" charset="0"/>
                <a:cs typeface="Times New Roman" pitchFamily="18" charset="0"/>
              </a:rPr>
              <a:t>: </a:t>
            </a:r>
            <a:r>
              <a:rPr lang="vi-VN" sz="2800" b="1" i="1" dirty="0">
                <a:solidFill>
                  <a:prstClr val="black"/>
                </a:solidFill>
                <a:latin typeface="Times New Roman"/>
                <a:ea typeface="Times New Roman"/>
                <a:cs typeface="Times New Roman"/>
              </a:rPr>
              <a:t>Thác </a:t>
            </a:r>
            <a:r>
              <a:rPr lang="vi-VN" sz="2800" b="1" i="1" dirty="0" smtClean="0">
                <a:solidFill>
                  <a:prstClr val="black"/>
                </a:solidFill>
                <a:latin typeface="Times New Roman"/>
                <a:ea typeface="Times New Roman"/>
                <a:cs typeface="Times New Roman"/>
              </a:rPr>
              <a:t>I-goa-</a:t>
            </a:r>
            <a:r>
              <a:rPr lang="en-US" sz="2800" b="1" i="1" dirty="0" smtClean="0">
                <a:solidFill>
                  <a:prstClr val="black"/>
                </a:solidFill>
                <a:latin typeface="Times New Roman"/>
                <a:ea typeface="Times New Roman"/>
                <a:cs typeface="Times New Roman"/>
              </a:rPr>
              <a:t>d</a:t>
            </a:r>
            <a:r>
              <a:rPr lang="vi-VN" sz="2800" b="1" i="1" dirty="0" smtClean="0">
                <a:solidFill>
                  <a:prstClr val="black"/>
                </a:solidFill>
                <a:latin typeface="Times New Roman"/>
                <a:ea typeface="Times New Roman"/>
                <a:cs typeface="Times New Roman"/>
              </a:rPr>
              <a:t>u </a:t>
            </a:r>
            <a:r>
              <a:rPr lang="vi-VN" sz="2800" b="1" i="1" dirty="0">
                <a:solidFill>
                  <a:prstClr val="black"/>
                </a:solidFill>
                <a:latin typeface="Times New Roman"/>
                <a:ea typeface="Times New Roman"/>
                <a:cs typeface="Times New Roman"/>
              </a:rPr>
              <a:t>xứ sở của những “kì quan tạo ra bởi Đức Chúa Trời</a:t>
            </a:r>
            <a:r>
              <a:rPr lang="vi-VN" sz="2800" b="1" i="1" dirty="0" smtClean="0">
                <a:solidFill>
                  <a:prstClr val="black"/>
                </a:solidFill>
                <a:latin typeface="Times New Roman"/>
                <a:ea typeface="Times New Roman"/>
                <a:cs typeface="Times New Roman"/>
              </a:rPr>
              <a:t>”</a:t>
            </a:r>
            <a:r>
              <a:rPr lang="en-US" sz="2800" b="1" i="1" dirty="0" smtClean="0">
                <a:solidFill>
                  <a:prstClr val="black"/>
                </a:solidFill>
                <a:latin typeface="Times New Roman" pitchFamily="18" charset="0"/>
                <a:cs typeface="Times New Roman" pitchFamily="18" charset="0"/>
              </a:rPr>
              <a:t> </a:t>
            </a:r>
            <a:endParaRPr lang="en-US" sz="2800" b="1" i="1" dirty="0">
              <a:solidFill>
                <a:prstClr val="black"/>
              </a:solidFill>
              <a:latin typeface="Times New Roman" pitchFamily="18" charset="0"/>
              <a:cs typeface="Times New Roman" pitchFamily="18" charset="0"/>
            </a:endParaRPr>
          </a:p>
        </p:txBody>
      </p:sp>
      <p:sp>
        <p:nvSpPr>
          <p:cNvPr id="16" name="五角星 5"/>
          <p:cNvSpPr/>
          <p:nvPr/>
        </p:nvSpPr>
        <p:spPr>
          <a:xfrm rot="21380687">
            <a:off x="3040852" y="162240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3040853" y="2845332"/>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5"/>
          <p:cNvSpPr/>
          <p:nvPr/>
        </p:nvSpPr>
        <p:spPr>
          <a:xfrm rot="21380687">
            <a:off x="3040851" y="407968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5"/>
          <p:cNvSpPr/>
          <p:nvPr/>
        </p:nvSpPr>
        <p:spPr>
          <a:xfrm rot="21380687">
            <a:off x="3040851" y="548742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Tree>
    <p:extLst>
      <p:ext uri="{BB962C8B-B14F-4D97-AF65-F5344CB8AC3E}">
        <p14:creationId xmlns:p14="http://schemas.microsoft.com/office/powerpoint/2010/main" val="2721874454"/>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 presetClass="entr" presetSubtype="1"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par>
                                <p:cTn id="12" presetID="6" presetClass="emph" presetSubtype="0" repeatCount="2000" autoRev="1" fill="hold" grpId="1" nodeType="withEffect">
                                  <p:stCondLst>
                                    <p:cond delay="0"/>
                                  </p:stCondLst>
                                  <p:childTnLst>
                                    <p:animScale>
                                      <p:cBhvr>
                                        <p:cTn id="13" dur="2000" fill="hold"/>
                                        <p:tgtEl>
                                          <p:spTgt spid="16"/>
                                        </p:tgtEl>
                                      </p:cBhvr>
                                      <p:by x="150000" y="150000"/>
                                    </p:animScale>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2" presetClass="entr" presetSubtype="1" fill="hold" grpId="0" nodeType="withEffect">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par>
                                <p:cTn id="26" presetID="6" presetClass="emph" presetSubtype="0" repeatCount="2000" autoRev="1" fill="hold" grpId="1" nodeType="withEffect">
                                  <p:stCondLst>
                                    <p:cond delay="0"/>
                                  </p:stCondLst>
                                  <p:childTnLst>
                                    <p:animScale>
                                      <p:cBhvr>
                                        <p:cTn id="27" dur="2000" fill="hold"/>
                                        <p:tgtEl>
                                          <p:spTgt spid="17"/>
                                        </p:tgtEl>
                                      </p:cBhvr>
                                      <p:by x="150000" y="150000"/>
                                    </p:animScale>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2" presetClass="entr" presetSubtype="1" fill="hold" grpId="0" nodeType="withEffect">
                                  <p:stCondLst>
                                    <p:cond delay="25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0-#ppt_h/2"/>
                                          </p:val>
                                        </p:tav>
                                        <p:tav tm="100000">
                                          <p:val>
                                            <p:strVal val="#ppt_y"/>
                                          </p:val>
                                        </p:tav>
                                      </p:tavLst>
                                    </p:anim>
                                  </p:childTnLst>
                                </p:cTn>
                              </p:par>
                              <p:par>
                                <p:cTn id="38" presetID="6" presetClass="emph" presetSubtype="0" repeatCount="2000" autoRev="1" fill="hold" grpId="1" nodeType="withEffect">
                                  <p:stCondLst>
                                    <p:cond delay="0"/>
                                  </p:stCondLst>
                                  <p:childTnLst>
                                    <p:animScale>
                                      <p:cBhvr>
                                        <p:cTn id="39" dur="2000" fill="hold"/>
                                        <p:tgtEl>
                                          <p:spTgt spid="19"/>
                                        </p:tgtEl>
                                      </p:cBhvr>
                                      <p:by x="150000" y="150000"/>
                                    </p:animScale>
                                  </p:childTnLst>
                                </p:cTn>
                              </p:par>
                              <p:par>
                                <p:cTn id="40" presetID="16" presetClass="entr" presetSubtype="21"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par>
                                <p:cTn id="46" presetID="2" presetClass="entr" presetSubtype="1" fill="hold" grpId="0" nodeType="withEffect">
                                  <p:stCondLst>
                                    <p:cond delay="25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500" fill="hold"/>
                                        <p:tgtEl>
                                          <p:spTgt spid="21"/>
                                        </p:tgtEl>
                                        <p:attrNameLst>
                                          <p:attrName>ppt_x</p:attrName>
                                        </p:attrNameLst>
                                      </p:cBhvr>
                                      <p:tavLst>
                                        <p:tav tm="0">
                                          <p:val>
                                            <p:strVal val="#ppt_x"/>
                                          </p:val>
                                        </p:tav>
                                        <p:tav tm="100000">
                                          <p:val>
                                            <p:strVal val="#ppt_x"/>
                                          </p:val>
                                        </p:tav>
                                      </p:tavLst>
                                    </p:anim>
                                    <p:anim calcmode="lin" valueType="num">
                                      <p:cBhvr additive="base">
                                        <p:cTn id="49" dur="500" fill="hold"/>
                                        <p:tgtEl>
                                          <p:spTgt spid="21"/>
                                        </p:tgtEl>
                                        <p:attrNameLst>
                                          <p:attrName>ppt_y</p:attrName>
                                        </p:attrNameLst>
                                      </p:cBhvr>
                                      <p:tavLst>
                                        <p:tav tm="0">
                                          <p:val>
                                            <p:strVal val="0-#ppt_h/2"/>
                                          </p:val>
                                        </p:tav>
                                        <p:tav tm="100000">
                                          <p:val>
                                            <p:strVal val="#ppt_y"/>
                                          </p:val>
                                        </p:tav>
                                      </p:tavLst>
                                    </p:anim>
                                  </p:childTnLst>
                                </p:cTn>
                              </p:par>
                              <p:par>
                                <p:cTn id="50" presetID="6" presetClass="emph" presetSubtype="0" repeatCount="2000" autoRev="1" fill="hold" grpId="1" nodeType="withEffect">
                                  <p:stCondLst>
                                    <p:cond delay="0"/>
                                  </p:stCondLst>
                                  <p:childTnLst>
                                    <p:animScale>
                                      <p:cBhvr>
                                        <p:cTn id="51" dur="2000" fill="hold"/>
                                        <p:tgtEl>
                                          <p:spTgt spid="21"/>
                                        </p:tgtEl>
                                      </p:cBhvr>
                                      <p:by x="150000" y="150000"/>
                                    </p:animScale>
                                  </p:childTnLst>
                                </p:cTn>
                              </p:par>
                              <p:par>
                                <p:cTn id="52" presetID="16" presetClass="entr" presetSubtype="21"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barn(inVertical)">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9" grpId="0" animBg="1"/>
      <p:bldP spid="10" grpId="0" animBg="1"/>
      <p:bldP spid="20" grpId="0" animBg="1"/>
      <p:bldP spid="22" grpId="0" animBg="1"/>
      <p:bldP spid="16" grpId="0" animBg="1"/>
      <p:bldP spid="16" grpId="1" animBg="1"/>
      <p:bldP spid="17" grpId="0" animBg="1"/>
      <p:bldP spid="17" grpId="1" animBg="1"/>
      <p:bldP spid="19" grpId="0" animBg="1"/>
      <p:bldP spid="19" grpId="1" animBg="1"/>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9" y="-34518"/>
            <a:ext cx="681173"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smtClean="0">
                <a:solidFill>
                  <a:srgbClr val="FF0000"/>
                </a:solidFill>
                <a:latin typeface="Times New Roman" panose="02020603050405020304" pitchFamily="18" charset="0"/>
                <a:cs typeface="Times New Roman" panose="02020603050405020304" pitchFamily="18" charset="0"/>
              </a:rPr>
              <a:t>14</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7380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6935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273626924"/>
              </p:ext>
            </p:extLst>
          </p:nvPr>
        </p:nvGraphicFramePr>
        <p:xfrm>
          <a:off x="442458" y="1068834"/>
          <a:ext cx="11230985" cy="5439750"/>
        </p:xfrm>
        <a:graphic>
          <a:graphicData uri="http://schemas.openxmlformats.org/drawingml/2006/table">
            <a:tbl>
              <a:tblPr firstRow="1" firstCol="1" bandRow="1"/>
              <a:tblGrid>
                <a:gridCol w="1600098"/>
                <a:gridCol w="3230088"/>
                <a:gridCol w="4655127"/>
                <a:gridCol w="1745672"/>
              </a:tblGrid>
              <a:tr h="566519">
                <a:tc gridSpan="4">
                  <a:txBody>
                    <a:bodyPr/>
                    <a:lstStyle/>
                    <a:p>
                      <a:pPr>
                        <a:lnSpc>
                          <a:spcPct val="115000"/>
                        </a:lnSpc>
                        <a:spcBef>
                          <a:spcPts val="0"/>
                        </a:spcBef>
                        <a:spcAft>
                          <a:spcPts val="0"/>
                        </a:spcAft>
                        <a:tabLst>
                          <a:tab pos="180975" algn="l"/>
                          <a:tab pos="3251200" algn="ctr"/>
                        </a:tabLst>
                      </a:pPr>
                      <a:r>
                        <a:rPr lang="nl-NL" sz="1300" b="1" dirty="0">
                          <a:solidFill>
                            <a:srgbClr val="0070C0"/>
                          </a:solidFill>
                          <a:effectLst/>
                          <a:latin typeface="Times New Roman"/>
                          <a:ea typeface="Calibri"/>
                          <a:cs typeface="Times New Roman"/>
                        </a:rPr>
                        <a:t>		</a:t>
                      </a:r>
                      <a:r>
                        <a:rPr lang="nl-NL" sz="1800" b="1" dirty="0" smtClean="0">
                          <a:solidFill>
                            <a:srgbClr val="0070C0"/>
                          </a:solidFill>
                          <a:effectLst/>
                          <a:latin typeface="Times New Roman"/>
                          <a:ea typeface="Calibri"/>
                          <a:cs typeface="Times New Roman"/>
                        </a:rPr>
                        <a:t>                                         ĐẶC</a:t>
                      </a:r>
                      <a:r>
                        <a:rPr lang="nl-NL" sz="1800" b="1" baseline="0" dirty="0" smtClean="0">
                          <a:solidFill>
                            <a:srgbClr val="0070C0"/>
                          </a:solidFill>
                          <a:effectLst/>
                          <a:latin typeface="Times New Roman"/>
                          <a:ea typeface="Calibri"/>
                          <a:cs typeface="Times New Roman"/>
                        </a:rPr>
                        <a:t> ĐIỂM VÀ GIÁ TRỊ CỦA THÁC I – GOA - DU</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dirty="0"/>
                    </a:p>
                  </a:txBody>
                  <a:tcPr>
                    <a:lnB w="12700" cap="flat" cmpd="sng" algn="ctr">
                      <a:solidFill>
                        <a:srgbClr val="000000"/>
                      </a:solidFill>
                      <a:prstDash val="solid"/>
                      <a:round/>
                      <a:headEnd type="none" w="med" len="med"/>
                      <a:tailEnd type="none" w="med" len="med"/>
                    </a:lnB>
                  </a:tcPr>
                </a:tc>
              </a:tr>
              <a:tr h="249722">
                <a:tc gridSpan="3">
                  <a:txBody>
                    <a:bodyPr/>
                    <a:lstStyle/>
                    <a:p>
                      <a:pPr algn="ctr">
                        <a:lnSpc>
                          <a:spcPct val="115000"/>
                        </a:lnSpc>
                        <a:spcBef>
                          <a:spcPts val="300"/>
                        </a:spcBef>
                        <a:spcAft>
                          <a:spcPts val="300"/>
                        </a:spcAft>
                      </a:pPr>
                      <a:r>
                        <a:rPr lang="en-US" sz="1600" b="1" dirty="0" err="1">
                          <a:solidFill>
                            <a:srgbClr val="000000"/>
                          </a:solidFill>
                          <a:effectLst/>
                          <a:latin typeface="Times New Roman"/>
                          <a:ea typeface="Calibri"/>
                          <a:cs typeface="Times New Roman"/>
                        </a:rPr>
                        <a:t>Đặc</a:t>
                      </a:r>
                      <a:r>
                        <a:rPr lang="en-US" sz="1600" b="1" dirty="0">
                          <a:solidFill>
                            <a:srgbClr val="000000"/>
                          </a:solidFill>
                          <a:effectLst/>
                          <a:latin typeface="Times New Roman"/>
                          <a:ea typeface="Calibri"/>
                          <a:cs typeface="Times New Roman"/>
                        </a:rPr>
                        <a:t> </a:t>
                      </a:r>
                      <a:r>
                        <a:rPr lang="en-US" sz="1600" b="1" dirty="0" err="1">
                          <a:solidFill>
                            <a:srgbClr val="000000"/>
                          </a:solidFill>
                          <a:effectLst/>
                          <a:latin typeface="Times New Roman"/>
                          <a:ea typeface="Calibri"/>
                          <a:cs typeface="Times New Roman"/>
                        </a:rPr>
                        <a:t>điểm</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tc>
                  <a:txBody>
                    <a:bodyPr/>
                    <a:lstStyle/>
                    <a:p>
                      <a:pPr algn="ctr">
                        <a:lnSpc>
                          <a:spcPct val="115000"/>
                        </a:lnSpc>
                        <a:spcBef>
                          <a:spcPts val="300"/>
                        </a:spcBef>
                        <a:spcAft>
                          <a:spcPts val="300"/>
                        </a:spcAft>
                      </a:pPr>
                      <a:r>
                        <a:rPr lang="en-US" sz="1600" b="1" dirty="0" err="1" smtClean="0">
                          <a:solidFill>
                            <a:srgbClr val="000000"/>
                          </a:solidFill>
                          <a:effectLst/>
                          <a:latin typeface="Times New Roman"/>
                          <a:ea typeface="Calibri"/>
                          <a:cs typeface="Times New Roman"/>
                        </a:rPr>
                        <a:t>Giá</a:t>
                      </a:r>
                      <a:r>
                        <a:rPr lang="en-US" sz="1600" b="1" baseline="0" dirty="0" smtClean="0">
                          <a:solidFill>
                            <a:srgbClr val="000000"/>
                          </a:solidFill>
                          <a:effectLst/>
                          <a:latin typeface="Times New Roman"/>
                          <a:ea typeface="Calibri"/>
                          <a:cs typeface="Times New Roman"/>
                        </a:rPr>
                        <a:t> </a:t>
                      </a:r>
                      <a:r>
                        <a:rPr lang="en-US" sz="1600" b="1" dirty="0" smtClean="0">
                          <a:solidFill>
                            <a:srgbClr val="000000"/>
                          </a:solidFill>
                          <a:effectLst/>
                          <a:latin typeface="Times New Roman"/>
                          <a:ea typeface="Calibri"/>
                          <a:cs typeface="Times New Roman"/>
                        </a:rPr>
                        <a:t> </a:t>
                      </a:r>
                      <a:r>
                        <a:rPr lang="en-US" sz="1600" b="1" dirty="0" err="1">
                          <a:solidFill>
                            <a:srgbClr val="000000"/>
                          </a:solidFill>
                          <a:effectLst/>
                          <a:latin typeface="Times New Roman"/>
                          <a:ea typeface="Calibri"/>
                          <a:cs typeface="Times New Roman"/>
                        </a:rPr>
                        <a:t>trị</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646417">
                <a:tc>
                  <a:txBody>
                    <a:bodyPr/>
                    <a:lstStyle/>
                    <a:p>
                      <a:pPr>
                        <a:lnSpc>
                          <a:spcPct val="115000"/>
                        </a:lnSpc>
                        <a:spcAft>
                          <a:spcPts val="0"/>
                        </a:spcAft>
                      </a:pPr>
                      <a:r>
                        <a:rPr lang="vi-VN" sz="1600" b="1" i="1" dirty="0">
                          <a:effectLst/>
                          <a:latin typeface="Times New Roman"/>
                          <a:ea typeface="Times New Roman"/>
                          <a:cs typeface="Times New Roman"/>
                        </a:rPr>
                        <a:t>Phần mở đầu</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600" b="1" i="1" dirty="0">
                          <a:effectLst/>
                          <a:latin typeface="Times New Roman"/>
                          <a:ea typeface="Times New Roman"/>
                          <a:cs typeface="Times New Roman"/>
                        </a:rPr>
                        <a:t>Thác </a:t>
                      </a:r>
                      <a:r>
                        <a:rPr lang="vi-VN" sz="1600" b="1" i="1" dirty="0" smtClean="0">
                          <a:effectLst/>
                          <a:latin typeface="Times New Roman"/>
                          <a:ea typeface="Times New Roman"/>
                          <a:cs typeface="Times New Roman"/>
                        </a:rPr>
                        <a:t>I-goa-</a:t>
                      </a:r>
                      <a:r>
                        <a:rPr lang="en-US" sz="1600" b="1" i="1" dirty="0" smtClean="0">
                          <a:effectLst/>
                          <a:latin typeface="Times New Roman"/>
                          <a:ea typeface="Times New Roman"/>
                          <a:cs typeface="Times New Roman"/>
                        </a:rPr>
                        <a:t>d</a:t>
                      </a:r>
                      <a:r>
                        <a:rPr lang="vi-VN" sz="1600" b="1" i="1" dirty="0" smtClean="0">
                          <a:effectLst/>
                          <a:latin typeface="Times New Roman"/>
                          <a:ea typeface="Times New Roman"/>
                          <a:cs typeface="Times New Roman"/>
                        </a:rPr>
                        <a:t>u </a:t>
                      </a:r>
                      <a:r>
                        <a:rPr lang="vi-VN" sz="1600" b="1" i="1" dirty="0">
                          <a:effectLst/>
                          <a:latin typeface="Times New Roman"/>
                          <a:ea typeface="Times New Roman"/>
                          <a:cs typeface="Times New Roman"/>
                        </a:rPr>
                        <a:t>xứ sở của những “kì quan tạo ra bởi Đức Chúa Trời”</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1600" b="1" i="1" dirty="0">
                          <a:effectLst/>
                          <a:latin typeface="Times New Roman"/>
                          <a:ea typeface="Times New Roman"/>
                          <a:cs typeface="Times New Roman"/>
                        </a:rPr>
                        <a:t>* Ván bài sinh tử ở huyệt đạo thác I-goa-</a:t>
                      </a:r>
                      <a:r>
                        <a:rPr lang="en-US" sz="1600" b="1" i="1" dirty="0">
                          <a:effectLst/>
                          <a:latin typeface="Times New Roman"/>
                          <a:ea typeface="Times New Roman"/>
                          <a:cs typeface="Times New Roman"/>
                        </a:rPr>
                        <a:t>d</a:t>
                      </a:r>
                      <a:r>
                        <a:rPr lang="vi-VN" sz="1600" b="1" i="1" dirty="0">
                          <a:effectLst/>
                          <a:latin typeface="Times New Roman"/>
                          <a:ea typeface="Times New Roman"/>
                          <a:cs typeface="Times New Roman"/>
                        </a:rPr>
                        <a:t>u </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97746">
                <a:tc>
                  <a:txBody>
                    <a:bodyPr/>
                    <a:lstStyle/>
                    <a:p>
                      <a:pPr>
                        <a:lnSpc>
                          <a:spcPct val="115000"/>
                        </a:lnSpc>
                        <a:spcAft>
                          <a:spcPts val="0"/>
                        </a:spcAft>
                      </a:pPr>
                      <a:r>
                        <a:rPr lang="en-US" sz="1400" dirty="0">
                          <a:solidFill>
                            <a:srgbClr val="000000"/>
                          </a:solidFill>
                          <a:effectLst/>
                          <a:latin typeface="Times New Roman"/>
                          <a:ea typeface="Calibri"/>
                          <a:cs typeface="Times New Roman"/>
                        </a:rPr>
                        <a:t> </a:t>
                      </a:r>
                      <a:r>
                        <a:rPr lang="vi-VN" sz="1400" dirty="0" smtClean="0">
                          <a:effectLst/>
                          <a:latin typeface="Times New Roman"/>
                          <a:ea typeface="Times New Roman"/>
                          <a:cs typeface="Times New Roman"/>
                        </a:rPr>
                        <a:t>- Nêu t</a:t>
                      </a:r>
                      <a:r>
                        <a:rPr lang="en-US" sz="1400" dirty="0" smtClean="0">
                          <a:effectLst/>
                          <a:latin typeface="Times New Roman"/>
                          <a:ea typeface="Times New Roman"/>
                          <a:cs typeface="Times New Roman"/>
                        </a:rPr>
                        <a:t>t</a:t>
                      </a:r>
                      <a:r>
                        <a:rPr lang="en-US" sz="1400" baseline="0" dirty="0" smtClean="0">
                          <a:effectLst/>
                          <a:latin typeface="Times New Roman"/>
                          <a:ea typeface="Times New Roman"/>
                          <a:cs typeface="Times New Roman"/>
                        </a:rPr>
                        <a:t> </a:t>
                      </a:r>
                      <a:r>
                        <a:rPr lang="vi-VN" sz="1400" dirty="0" smtClean="0">
                          <a:effectLst/>
                          <a:latin typeface="Times New Roman"/>
                          <a:ea typeface="Times New Roman"/>
                          <a:cs typeface="Times New Roman"/>
                        </a:rPr>
                        <a:t>khái quát về thác I-goa-</a:t>
                      </a:r>
                      <a:r>
                        <a:rPr lang="en-US" sz="1400" dirty="0" smtClean="0">
                          <a:effectLst/>
                          <a:latin typeface="Times New Roman"/>
                          <a:ea typeface="Times New Roman"/>
                          <a:cs typeface="Times New Roman"/>
                        </a:rPr>
                        <a:t>d</a:t>
                      </a:r>
                      <a:r>
                        <a:rPr lang="vi-VN" sz="1400" dirty="0" smtClean="0">
                          <a:effectLst/>
                          <a:latin typeface="Times New Roman"/>
                          <a:ea typeface="Times New Roman"/>
                          <a:cs typeface="Times New Roman"/>
                        </a:rPr>
                        <a:t>u:</a:t>
                      </a:r>
                      <a:endParaRPr lang="en-US" sz="1400" dirty="0" smtClean="0">
                        <a:effectLst/>
                        <a:latin typeface="+mn-lt"/>
                        <a:ea typeface="Calibri"/>
                        <a:cs typeface="Times New Roman"/>
                      </a:endParaRPr>
                    </a:p>
                    <a:p>
                      <a:pPr>
                        <a:lnSpc>
                          <a:spcPct val="115000"/>
                        </a:lnSpc>
                        <a:spcAft>
                          <a:spcPts val="0"/>
                        </a:spcAft>
                      </a:pPr>
                      <a:r>
                        <a:rPr lang="vi-VN" sz="1400" dirty="0" smtClean="0">
                          <a:effectLst/>
                          <a:latin typeface="Times New Roman"/>
                          <a:ea typeface="Times New Roman"/>
                          <a:cs typeface="Times New Roman"/>
                        </a:rPr>
                        <a:t>+ Nằm ở biên giới giữa hai quốc gia Nam Mỹ là Bra-zil và Ác-hen-ti-na.</a:t>
                      </a:r>
                      <a:endParaRPr lang="en-US" sz="1400" dirty="0" smtClean="0">
                        <a:effectLst/>
                        <a:latin typeface="+mn-lt"/>
                        <a:ea typeface="Calibri"/>
                        <a:cs typeface="Times New Roman"/>
                      </a:endParaRPr>
                    </a:p>
                    <a:p>
                      <a:pPr>
                        <a:lnSpc>
                          <a:spcPct val="115000"/>
                        </a:lnSpc>
                        <a:spcAft>
                          <a:spcPts val="0"/>
                        </a:spcAft>
                      </a:pPr>
                      <a:r>
                        <a:rPr lang="vi-VN" sz="1400" dirty="0" smtClean="0">
                          <a:effectLst/>
                          <a:latin typeface="Times New Roman"/>
                          <a:ea typeface="Times New Roman"/>
                          <a:cs typeface="Times New Roman"/>
                        </a:rPr>
                        <a:t>+ Được Tổ chức </a:t>
                      </a:r>
                      <a:r>
                        <a:rPr lang="en-US" sz="1400" dirty="0" smtClean="0">
                          <a:effectLst/>
                          <a:latin typeface="Times New Roman"/>
                          <a:ea typeface="Times New Roman"/>
                          <a:cs typeface="Times New Roman"/>
                        </a:rPr>
                        <a:t>7</a:t>
                      </a:r>
                      <a:r>
                        <a:rPr lang="en-US" sz="1400" baseline="0" dirty="0" smtClean="0">
                          <a:effectLst/>
                          <a:latin typeface="Times New Roman"/>
                          <a:ea typeface="Times New Roman"/>
                          <a:cs typeface="Times New Roman"/>
                        </a:rPr>
                        <a:t> </a:t>
                      </a:r>
                      <a:r>
                        <a:rPr lang="vi-VN" sz="1400" dirty="0" smtClean="0">
                          <a:effectLst/>
                          <a:latin typeface="Times New Roman"/>
                          <a:ea typeface="Times New Roman"/>
                          <a:cs typeface="Times New Roman"/>
                        </a:rPr>
                        <a:t>kì quan thiên nhiên thế giới mới – vinh danh chính thức từ tháng 11-2011. </a:t>
                      </a:r>
                      <a:endParaRPr lang="en-US" sz="1400" dirty="0" smtClean="0">
                        <a:effectLst/>
                        <a:latin typeface="+mn-lt"/>
                        <a:ea typeface="Calibri"/>
                        <a:cs typeface="Times New Roman"/>
                      </a:endParaRPr>
                    </a:p>
                    <a:p>
                      <a:pPr>
                        <a:lnSpc>
                          <a:spcPct val="115000"/>
                        </a:lnSpc>
                        <a:spcAft>
                          <a:spcPts val="0"/>
                        </a:spcAft>
                      </a:pPr>
                      <a:r>
                        <a:rPr lang="vi-VN" sz="1400" dirty="0" smtClean="0">
                          <a:effectLst/>
                          <a:latin typeface="Times New Roman"/>
                          <a:ea typeface="Times New Roman"/>
                          <a:cs typeface="Times New Roman"/>
                        </a:rPr>
                        <a:t>- Thác I-goa-</a:t>
                      </a:r>
                      <a:r>
                        <a:rPr lang="en-US" sz="1400" dirty="0" smtClean="0">
                          <a:effectLst/>
                          <a:latin typeface="Times New Roman"/>
                          <a:ea typeface="Times New Roman"/>
                          <a:cs typeface="Times New Roman"/>
                        </a:rPr>
                        <a:t>d</a:t>
                      </a:r>
                      <a:r>
                        <a:rPr lang="vi-VN" sz="1400" dirty="0" smtClean="0">
                          <a:effectLst/>
                          <a:latin typeface="Times New Roman"/>
                          <a:ea typeface="Times New Roman"/>
                          <a:cs typeface="Times New Roman"/>
                        </a:rPr>
                        <a:t>u có khoảng 275 – 300 ngọn thác I-goa-zu dài từ 64 đến 85m</a:t>
                      </a:r>
                      <a:endParaRPr lang="en-US" sz="1300" dirty="0" smtClean="0">
                        <a:effectLst/>
                        <a:latin typeface="+mn-lt"/>
                        <a:ea typeface="Calibri"/>
                        <a:cs typeface="Times New Roman"/>
                      </a:endParaRPr>
                    </a:p>
                    <a:p>
                      <a:pPr>
                        <a:lnSpc>
                          <a:spcPct val="115000"/>
                        </a:lnSpc>
                        <a:spcBef>
                          <a:spcPts val="300"/>
                        </a:spcBef>
                        <a:spcAft>
                          <a:spcPts val="300"/>
                        </a:spcAft>
                      </a:pPr>
                      <a:endParaRPr lang="en-US" sz="13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vi-VN" sz="1500" dirty="0" smtClean="0">
                          <a:effectLst/>
                          <a:latin typeface="Times New Roman"/>
                          <a:ea typeface="Times New Roman"/>
                          <a:cs typeface="Times New Roman"/>
                        </a:rPr>
                        <a:t>- Quanh thác I-goa-</a:t>
                      </a:r>
                      <a:r>
                        <a:rPr lang="en-US" sz="1500" dirty="0" smtClean="0">
                          <a:effectLst/>
                          <a:latin typeface="Times New Roman"/>
                          <a:ea typeface="Times New Roman"/>
                          <a:cs typeface="Times New Roman"/>
                        </a:rPr>
                        <a:t>d</a:t>
                      </a:r>
                      <a:r>
                        <a:rPr lang="vi-VN" sz="1500" dirty="0" smtClean="0">
                          <a:effectLst/>
                          <a:latin typeface="Times New Roman"/>
                          <a:ea typeface="Times New Roman"/>
                          <a:cs typeface="Times New Roman"/>
                        </a:rPr>
                        <a:t>u nước họ tổ chức “thủy lục, không quân”, thưởng thức ẩm thực và trải nghiệm văn hóa khác nhau. </a:t>
                      </a:r>
                      <a:endParaRPr lang="en-US" sz="1500" dirty="0" smtClean="0">
                        <a:effectLst/>
                        <a:latin typeface="+mn-lt"/>
                        <a:ea typeface="Calibri"/>
                        <a:cs typeface="Times New Roman"/>
                      </a:endParaRPr>
                    </a:p>
                    <a:p>
                      <a:pPr algn="l">
                        <a:lnSpc>
                          <a:spcPct val="115000"/>
                        </a:lnSpc>
                        <a:spcAft>
                          <a:spcPts val="0"/>
                        </a:spcAft>
                      </a:pPr>
                      <a:r>
                        <a:rPr lang="vi-VN" sz="1500" dirty="0" smtClean="0">
                          <a:effectLst/>
                          <a:latin typeface="Times New Roman"/>
                          <a:ea typeface="Times New Roman"/>
                          <a:cs typeface="Times New Roman"/>
                        </a:rPr>
                        <a:t>- Có các hoạt động như: thăm các vườn chim, đạp xe, bay trực thăng, ngắm hồ thủy điện I-tai-pu, chơi trò dù lượn, tung mình, bung dù, ngắm thác I-goa-</a:t>
                      </a:r>
                      <a:r>
                        <a:rPr lang="en-US" sz="1500" dirty="0" smtClean="0">
                          <a:effectLst/>
                          <a:latin typeface="Times New Roman"/>
                          <a:ea typeface="Times New Roman"/>
                          <a:cs typeface="Times New Roman"/>
                        </a:rPr>
                        <a:t>d</a:t>
                      </a:r>
                      <a:r>
                        <a:rPr lang="vi-VN" sz="1500" dirty="0" smtClean="0">
                          <a:effectLst/>
                          <a:latin typeface="Times New Roman"/>
                          <a:ea typeface="Times New Roman"/>
                          <a:cs typeface="Times New Roman"/>
                        </a:rPr>
                        <a:t>u, rừng nguyên sinh. </a:t>
                      </a:r>
                      <a:endParaRPr lang="en-US" sz="1500" dirty="0" smtClean="0">
                        <a:effectLst/>
                        <a:latin typeface="+mn-lt"/>
                        <a:ea typeface="Calibri"/>
                        <a:cs typeface="Times New Roman"/>
                      </a:endParaRPr>
                    </a:p>
                    <a:p>
                      <a:pPr algn="l">
                        <a:lnSpc>
                          <a:spcPct val="115000"/>
                        </a:lnSpc>
                        <a:spcAft>
                          <a:spcPts val="0"/>
                        </a:spcAft>
                      </a:pPr>
                      <a:r>
                        <a:rPr lang="vi-VN" sz="1500" dirty="0" smtClean="0">
                          <a:effectLst/>
                          <a:latin typeface="Times New Roman"/>
                          <a:ea typeface="Times New Roman"/>
                          <a:cs typeface="Times New Roman"/>
                        </a:rPr>
                        <a:t>- Trải nghiệm thiên nhiên trên bộ, trên không, đi chơi trò dưới nước, đi thuyền xuyên qua các ngọn thác I-goa-</a:t>
                      </a:r>
                      <a:r>
                        <a:rPr lang="en-US" sz="1500" dirty="0" smtClean="0">
                          <a:effectLst/>
                          <a:latin typeface="Times New Roman"/>
                          <a:ea typeface="Times New Roman"/>
                          <a:cs typeface="Times New Roman"/>
                        </a:rPr>
                        <a:t>d</a:t>
                      </a:r>
                      <a:r>
                        <a:rPr lang="vi-VN" sz="1500" dirty="0" smtClean="0">
                          <a:effectLst/>
                          <a:latin typeface="Times New Roman"/>
                          <a:ea typeface="Times New Roman"/>
                          <a:cs typeface="Times New Roman"/>
                        </a:rPr>
                        <a:t>u cao</a:t>
                      </a:r>
                      <a:endParaRPr lang="en-US" sz="1500" dirty="0" smtClean="0">
                        <a:effectLst/>
                        <a:latin typeface="+mn-lt"/>
                        <a:ea typeface="Calibri"/>
                        <a:cs typeface="Times New Roman"/>
                      </a:endParaRPr>
                    </a:p>
                    <a:p>
                      <a:pPr algn="l">
                        <a:lnSpc>
                          <a:spcPct val="115000"/>
                        </a:lnSpc>
                        <a:spcAft>
                          <a:spcPts val="0"/>
                        </a:spcAft>
                      </a:pPr>
                      <a:r>
                        <a:rPr lang="vi-VN" sz="1500" dirty="0" smtClean="0">
                          <a:effectLst/>
                          <a:latin typeface="Times New Roman"/>
                          <a:ea typeface="Times New Roman"/>
                          <a:cs typeface="Times New Roman"/>
                        </a:rPr>
                        <a:t>à nhiều trải nghiệm thú vị cho khách du lịch tại thác I-goa-</a:t>
                      </a:r>
                      <a:r>
                        <a:rPr lang="en-US" sz="1500" dirty="0" smtClean="0">
                          <a:effectLst/>
                          <a:latin typeface="Times New Roman"/>
                          <a:ea typeface="Times New Roman"/>
                          <a:cs typeface="Times New Roman"/>
                        </a:rPr>
                        <a:t>d</a:t>
                      </a:r>
                      <a:r>
                        <a:rPr lang="vi-VN" sz="1500" dirty="0" smtClean="0">
                          <a:effectLst/>
                          <a:latin typeface="Times New Roman"/>
                          <a:ea typeface="Times New Roman"/>
                          <a:cs typeface="Times New Roman"/>
                        </a:rPr>
                        <a:t>u. </a:t>
                      </a:r>
                      <a:endParaRPr lang="en-US" sz="1500" dirty="0" smtClean="0">
                        <a:effectLst/>
                        <a:latin typeface="+mn-lt"/>
                        <a:ea typeface="Calibri"/>
                        <a:cs typeface="Times New Roman"/>
                      </a:endParaRPr>
                    </a:p>
                    <a:p>
                      <a:pPr>
                        <a:lnSpc>
                          <a:spcPct val="115000"/>
                        </a:lnSpc>
                        <a:spcBef>
                          <a:spcPts val="300"/>
                        </a:spcBef>
                        <a:spcAft>
                          <a:spcPts val="30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300" dirty="0">
                          <a:solidFill>
                            <a:srgbClr val="000000"/>
                          </a:solidFill>
                          <a:effectLst/>
                          <a:latin typeface="Times New Roman"/>
                          <a:ea typeface="Calibri"/>
                          <a:cs typeface="Times New Roman"/>
                        </a:rPr>
                        <a:t> </a:t>
                      </a:r>
                      <a:r>
                        <a:rPr lang="vi-VN" sz="1600" b="1" dirty="0" smtClean="0">
                          <a:effectLst/>
                          <a:latin typeface="Times New Roman"/>
                          <a:ea typeface="Times New Roman"/>
                          <a:cs typeface="Times New Roman"/>
                        </a:rPr>
                        <a:t>- </a:t>
                      </a:r>
                      <a:r>
                        <a:rPr lang="vi-VN" sz="1600" dirty="0" smtClean="0">
                          <a:effectLst/>
                          <a:latin typeface="Times New Roman"/>
                          <a:ea typeface="Times New Roman"/>
                          <a:cs typeface="Times New Roman"/>
                        </a:rPr>
                        <a:t>Chỉ có những người can đảm và dũng cảm mới có thể tham gia được hết các hoạt động vui chơi, </a:t>
                      </a:r>
                      <a:r>
                        <a:rPr lang="vi-VN" sz="1600" i="1" dirty="0" smtClean="0">
                          <a:effectLst/>
                          <a:latin typeface="Times New Roman"/>
                          <a:ea typeface="Times New Roman"/>
                          <a:cs typeface="Times New Roman"/>
                        </a:rPr>
                        <a:t>Khám phá kì quan thế giới: thác I-goa-</a:t>
                      </a:r>
                      <a:r>
                        <a:rPr lang="en-US" sz="1600" i="1" dirty="0" smtClean="0">
                          <a:effectLst/>
                          <a:latin typeface="Times New Roman"/>
                          <a:ea typeface="Times New Roman"/>
                          <a:cs typeface="Times New Roman"/>
                        </a:rPr>
                        <a:t>d</a:t>
                      </a:r>
                      <a:r>
                        <a:rPr lang="vi-VN" sz="1600" i="1" dirty="0" smtClean="0">
                          <a:effectLst/>
                          <a:latin typeface="Times New Roman"/>
                          <a:ea typeface="Times New Roman"/>
                          <a:cs typeface="Times New Roman"/>
                        </a:rPr>
                        <a:t>u</a:t>
                      </a:r>
                      <a:r>
                        <a:rPr lang="vi-VN" sz="1600" dirty="0" smtClean="0">
                          <a:effectLst/>
                          <a:latin typeface="Times New Roman"/>
                          <a:ea typeface="Times New Roman"/>
                          <a:cs typeface="Times New Roman"/>
                        </a:rPr>
                        <a:t> </a:t>
                      </a:r>
                      <a:endParaRPr lang="en-US" sz="1600" dirty="0" smtClean="0">
                        <a:effectLst/>
                        <a:latin typeface="+mn-lt"/>
                        <a:ea typeface="Calibri"/>
                        <a:cs typeface="Times New Roman"/>
                      </a:endParaRPr>
                    </a:p>
                    <a:p>
                      <a:pPr>
                        <a:lnSpc>
                          <a:spcPct val="115000"/>
                        </a:lnSpc>
                        <a:spcAft>
                          <a:spcPts val="0"/>
                        </a:spcAft>
                      </a:pPr>
                      <a:r>
                        <a:rPr lang="vi-VN" sz="1600" dirty="0" smtClean="0">
                          <a:effectLst/>
                          <a:latin typeface="Times New Roman"/>
                          <a:ea typeface="Times New Roman"/>
                          <a:cs typeface="Times New Roman"/>
                        </a:rPr>
                        <a:t>+ xông vào trung tâm “họng quỷ” với lượng nước 450 000 mét khối mỗi giây. </a:t>
                      </a:r>
                      <a:endParaRPr lang="en-US" sz="1600" dirty="0" smtClean="0">
                        <a:effectLst/>
                        <a:latin typeface="+mn-lt"/>
                        <a:ea typeface="Calibri"/>
                        <a:cs typeface="Times New Roman"/>
                      </a:endParaRPr>
                    </a:p>
                    <a:p>
                      <a:pPr>
                        <a:lnSpc>
                          <a:spcPct val="115000"/>
                        </a:lnSpc>
                        <a:spcAft>
                          <a:spcPts val="0"/>
                        </a:spcAft>
                      </a:pPr>
                      <a:r>
                        <a:rPr lang="vi-VN" sz="1600" dirty="0" smtClean="0">
                          <a:effectLst/>
                          <a:latin typeface="Times New Roman"/>
                          <a:ea typeface="Times New Roman"/>
                          <a:cs typeface="Times New Roman"/>
                        </a:rPr>
                        <a:t>+ đi xe điện trên đường ray lớn, leo lên lồng sắt, chìm dần từ mỏm núi cao xuống sát mép nước sông I-goa-</a:t>
                      </a:r>
                      <a:r>
                        <a:rPr lang="en-US" sz="1600" dirty="0" smtClean="0">
                          <a:effectLst/>
                          <a:latin typeface="Times New Roman"/>
                          <a:ea typeface="Times New Roman"/>
                          <a:cs typeface="Times New Roman"/>
                        </a:rPr>
                        <a:t>d</a:t>
                      </a:r>
                      <a:r>
                        <a:rPr lang="vi-VN" sz="1600" dirty="0" smtClean="0">
                          <a:effectLst/>
                          <a:latin typeface="Times New Roman"/>
                          <a:ea typeface="Times New Roman"/>
                          <a:cs typeface="Times New Roman"/>
                        </a:rPr>
                        <a:t>u cuộn xiết. </a:t>
                      </a:r>
                      <a:endParaRPr lang="en-US" sz="1600" dirty="0" smtClean="0">
                        <a:effectLst/>
                        <a:latin typeface="+mn-lt"/>
                        <a:ea typeface="Calibri"/>
                        <a:cs typeface="Times New Roman"/>
                      </a:endParaRPr>
                    </a:p>
                    <a:p>
                      <a:pPr>
                        <a:lnSpc>
                          <a:spcPct val="115000"/>
                        </a:lnSpc>
                        <a:spcAft>
                          <a:spcPts val="0"/>
                        </a:spcAft>
                      </a:pPr>
                      <a:r>
                        <a:rPr lang="vi-VN" sz="1600" dirty="0" smtClean="0">
                          <a:effectLst/>
                          <a:latin typeface="Times New Roman"/>
                          <a:ea typeface="Times New Roman"/>
                          <a:cs typeface="Times New Roman"/>
                        </a:rPr>
                        <a:t>+ Tàu chao đảo, nước xoáy, lòng thuyền bị nước té ngập quá mắt cá chân. </a:t>
                      </a:r>
                      <a:endParaRPr lang="en-US" sz="1600" dirty="0" smtClean="0">
                        <a:effectLst/>
                        <a:latin typeface="+mn-lt"/>
                        <a:ea typeface="Calibri"/>
                        <a:cs typeface="Times New Roman"/>
                      </a:endParaRPr>
                    </a:p>
                    <a:p>
                      <a:pPr>
                        <a:lnSpc>
                          <a:spcPct val="115000"/>
                        </a:lnSpc>
                        <a:spcAft>
                          <a:spcPts val="0"/>
                        </a:spcAft>
                      </a:pPr>
                      <a:r>
                        <a:rPr lang="vi-VN" sz="1600" dirty="0" smtClean="0">
                          <a:effectLst/>
                          <a:latin typeface="Times New Roman"/>
                          <a:ea typeface="Times New Roman"/>
                          <a:cs typeface="Times New Roman"/>
                        </a:rPr>
                        <a:t>+ Tiếng nước gầm thét ào ào, biển nước cuồn cuộn</a:t>
                      </a:r>
                      <a:endParaRPr lang="en-US" sz="1600" dirty="0" smtClean="0">
                        <a:effectLst/>
                        <a:latin typeface="+mn-lt"/>
                        <a:ea typeface="Calibri"/>
                        <a:cs typeface="Times New Roman"/>
                      </a:endParaRPr>
                    </a:p>
                    <a:p>
                      <a:pPr>
                        <a:lnSpc>
                          <a:spcPct val="115000"/>
                        </a:lnSpc>
                        <a:spcAft>
                          <a:spcPts val="0"/>
                        </a:spcAft>
                      </a:pPr>
                      <a:r>
                        <a:rPr lang="vi-VN" sz="1600" dirty="0" smtClean="0">
                          <a:effectLst/>
                          <a:latin typeface="Times New Roman"/>
                          <a:ea typeface="Times New Roman"/>
                          <a:cs typeface="Times New Roman"/>
                        </a:rPr>
                        <a:t>à Thiên nhiên hùng vĩ nhưng rất dữ dội bởi tiếng nước chảy mạnh, chảy xiết, lạnh ngắt.</a:t>
                      </a:r>
                      <a:endParaRPr lang="en-US" sz="1600" dirty="0" smtClean="0">
                        <a:solidFill>
                          <a:srgbClr val="000000"/>
                        </a:solidFill>
                        <a:effectLst/>
                        <a:latin typeface="Times New Roman"/>
                        <a:ea typeface="Calibri"/>
                        <a:cs typeface="Times New Roman"/>
                      </a:endParaRPr>
                    </a:p>
                    <a:p>
                      <a:pPr>
                        <a:lnSpc>
                          <a:spcPct val="115000"/>
                        </a:lnSpc>
                        <a:spcBef>
                          <a:spcPts val="300"/>
                        </a:spcBef>
                        <a:spcAft>
                          <a:spcPts val="30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300" dirty="0">
                          <a:solidFill>
                            <a:srgbClr val="000000"/>
                          </a:solidFill>
                          <a:effectLst/>
                          <a:latin typeface="Times New Roman"/>
                          <a:ea typeface="Calibri"/>
                          <a:cs typeface="Times New Roman"/>
                        </a:rPr>
                        <a:t> </a:t>
                      </a:r>
                      <a:r>
                        <a:rPr lang="vi-VN" sz="1600" dirty="0" smtClean="0">
                          <a:effectLst/>
                          <a:latin typeface="Times New Roman"/>
                          <a:ea typeface="Times New Roman"/>
                          <a:cs typeface="Times New Roman"/>
                        </a:rPr>
                        <a:t>- Giá trị tinh thần: là một thắng cảnh thiên nhiên độc đáo, hấp dẫn đối với du khách.</a:t>
                      </a:r>
                      <a:endParaRPr lang="en-US" sz="1600" dirty="0" smtClean="0">
                        <a:effectLst/>
                        <a:latin typeface="+mn-lt"/>
                        <a:ea typeface="Calibri"/>
                        <a:cs typeface="Times New Roman"/>
                      </a:endParaRPr>
                    </a:p>
                    <a:p>
                      <a:pPr>
                        <a:lnSpc>
                          <a:spcPct val="100000"/>
                        </a:lnSpc>
                        <a:spcAft>
                          <a:spcPts val="0"/>
                        </a:spcAft>
                      </a:pPr>
                      <a:r>
                        <a:rPr lang="vi-VN" sz="1600" dirty="0" smtClean="0">
                          <a:effectLst/>
                          <a:latin typeface="Times New Roman"/>
                          <a:ea typeface="Times New Roman"/>
                        </a:rPr>
                        <a:t>- Giá trị vật chất: là một điểm thăm quan du lịch có giá trị kinh tế. Đây là 1 kì quan thiên nhiên thế giới, được Tổ chức Bảy kì quan thiên nhiên thế giới mới ( NOWC) vinh danh 11/2021</a:t>
                      </a:r>
                      <a:endParaRPr lang="en-US" sz="16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213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9" y="-34518"/>
            <a:ext cx="681173"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smtClean="0">
                <a:solidFill>
                  <a:srgbClr val="FF0000"/>
                </a:solidFill>
                <a:latin typeface="Times New Roman" panose="02020603050405020304" pitchFamily="18" charset="0"/>
                <a:cs typeface="Times New Roman" panose="02020603050405020304" pitchFamily="18" charset="0"/>
              </a:rPr>
              <a:t>15</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67380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6935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5"/>
          <a:stretch>
            <a:fillRect/>
          </a:stretch>
        </p:blipFill>
        <p:spPr>
          <a:xfrm>
            <a:off x="11426277" y="0"/>
            <a:ext cx="754456" cy="754456"/>
          </a:xfrm>
          <a:prstGeom prst="rect">
            <a:avLst/>
          </a:prstGeom>
        </p:spPr>
      </p:pic>
      <p:sp>
        <p:nvSpPr>
          <p:cNvPr id="12" name="AutoShape 3"/>
          <p:cNvSpPr>
            <a:spLocks noChangeArrowheads="1"/>
          </p:cNvSpPr>
          <p:nvPr/>
        </p:nvSpPr>
        <p:spPr bwMode="gray">
          <a:xfrm>
            <a:off x="3319441" y="988237"/>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III. TỔNG KẾT</a:t>
            </a:r>
          </a:p>
        </p:txBody>
      </p:sp>
      <p:grpSp>
        <p:nvGrpSpPr>
          <p:cNvPr id="23" name="组合 17"/>
          <p:cNvGrpSpPr/>
          <p:nvPr/>
        </p:nvGrpSpPr>
        <p:grpSpPr>
          <a:xfrm>
            <a:off x="309583" y="-1529860"/>
            <a:ext cx="4571175" cy="7862735"/>
            <a:chOff x="767323" y="1945301"/>
            <a:chExt cx="2537706" cy="4632420"/>
          </a:xfrm>
        </p:grpSpPr>
        <p:pic>
          <p:nvPicPr>
            <p:cNvPr id="24"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323" y="3461445"/>
              <a:ext cx="2537706" cy="3116276"/>
            </a:xfrm>
            <a:prstGeom prst="rect">
              <a:avLst/>
            </a:prstGeom>
          </p:spPr>
        </p:pic>
        <p:sp>
          <p:nvSpPr>
            <p:cNvPr id="25" name="文本框 13"/>
            <p:cNvSpPr txBox="1"/>
            <p:nvPr/>
          </p:nvSpPr>
          <p:spPr>
            <a:xfrm>
              <a:off x="1317812" y="1945301"/>
              <a:ext cx="1594143" cy="295743"/>
            </a:xfrm>
            <a:prstGeom prst="rect">
              <a:avLst/>
            </a:prstGeom>
            <a:noFill/>
          </p:spPr>
          <p:txBody>
            <a:bodyPr wrap="square" rtlCol="0">
              <a:spAutoFit/>
            </a:bodyPr>
            <a:lstStyle/>
            <a:p>
              <a:pPr algn="ctr"/>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grpSp>
        <p:nvGrpSpPr>
          <p:cNvPr id="26" name="组合 17"/>
          <p:cNvGrpSpPr/>
          <p:nvPr/>
        </p:nvGrpSpPr>
        <p:grpSpPr>
          <a:xfrm>
            <a:off x="4880758" y="-365550"/>
            <a:ext cx="7073385" cy="6698425"/>
            <a:chOff x="858750" y="1945301"/>
            <a:chExt cx="2454466" cy="5144052"/>
          </a:xfrm>
        </p:grpSpPr>
        <p:pic>
          <p:nvPicPr>
            <p:cNvPr id="27"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50" y="3027406"/>
              <a:ext cx="2454466" cy="4061947"/>
            </a:xfrm>
            <a:prstGeom prst="rect">
              <a:avLst/>
            </a:prstGeom>
          </p:spPr>
        </p:pic>
        <p:sp>
          <p:nvSpPr>
            <p:cNvPr id="28" name="文本框 13"/>
            <p:cNvSpPr txBox="1"/>
            <p:nvPr/>
          </p:nvSpPr>
          <p:spPr>
            <a:xfrm>
              <a:off x="1317812" y="1945301"/>
              <a:ext cx="1594143" cy="353597"/>
            </a:xfrm>
            <a:prstGeom prst="rect">
              <a:avLst/>
            </a:prstGeom>
            <a:noFill/>
          </p:spPr>
          <p:txBody>
            <a:bodyPr wrap="square" rtlCol="0">
              <a:spAutoFit/>
            </a:bodyPr>
            <a:lstStyle/>
            <a:p>
              <a:pPr algn="ctr"/>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9" name="AutoShape 17"/>
          <p:cNvSpPr>
            <a:spLocks noChangeArrowheads="1"/>
          </p:cNvSpPr>
          <p:nvPr/>
        </p:nvSpPr>
        <p:spPr bwMode="gray">
          <a:xfrm>
            <a:off x="838054" y="1817639"/>
            <a:ext cx="3725623" cy="551656"/>
          </a:xfrm>
          <a:prstGeom prst="roundRect">
            <a:avLst>
              <a:gd name="adj" fmla="val 50000"/>
            </a:avLst>
          </a:prstGeom>
          <a:solidFill>
            <a:srgbClr val="9BBB59"/>
          </a:soli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cs typeface="Arial" panose="020B0604020202020204" pitchFamily="34" charset="0"/>
            </a:endParaRPr>
          </a:p>
        </p:txBody>
      </p:sp>
      <p:sp>
        <p:nvSpPr>
          <p:cNvPr id="32" name="AutoShape 17"/>
          <p:cNvSpPr>
            <a:spLocks noChangeArrowheads="1"/>
          </p:cNvSpPr>
          <p:nvPr/>
        </p:nvSpPr>
        <p:spPr bwMode="gray">
          <a:xfrm>
            <a:off x="7178549" y="1852908"/>
            <a:ext cx="3725623" cy="551656"/>
          </a:xfrm>
          <a:prstGeom prst="roundRect">
            <a:avLst>
              <a:gd name="adj" fmla="val 50000"/>
            </a:avLst>
          </a:prstGeom>
          <a:solidFill>
            <a:srgbClr val="F79646">
              <a:lumMod val="75000"/>
            </a:srgbClr>
          </a:solidFill>
          <a:ln>
            <a:noFill/>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Trebuchet MS" panose="020B0603020202020204"/>
              <a:cs typeface="Arial" panose="020B0604020202020204" pitchFamily="34" charset="0"/>
            </a:endParaRPr>
          </a:p>
        </p:txBody>
      </p:sp>
      <p:sp>
        <p:nvSpPr>
          <p:cNvPr id="33" name="Text Box 20"/>
          <p:cNvSpPr txBox="1">
            <a:spLocks noChangeArrowheads="1"/>
          </p:cNvSpPr>
          <p:nvPr/>
        </p:nvSpPr>
        <p:spPr bwMode="gray">
          <a:xfrm>
            <a:off x="1601345" y="1877812"/>
            <a:ext cx="225658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2400" b="1" dirty="0">
                <a:solidFill>
                  <a:prstClr val="white"/>
                </a:solidFill>
                <a:latin typeface="Times New Roman" panose="02020603050405020304" pitchFamily="18" charset="0"/>
                <a:cs typeface="Times New Roman" panose="02020603050405020304" pitchFamily="18" charset="0"/>
              </a:rPr>
              <a:t>NGHỆ THUẬT</a:t>
            </a:r>
          </a:p>
        </p:txBody>
      </p:sp>
      <p:sp>
        <p:nvSpPr>
          <p:cNvPr id="34" name="Text Box 20"/>
          <p:cNvSpPr txBox="1">
            <a:spLocks noChangeArrowheads="1"/>
          </p:cNvSpPr>
          <p:nvPr/>
        </p:nvSpPr>
        <p:spPr bwMode="gray">
          <a:xfrm>
            <a:off x="8110611" y="1842458"/>
            <a:ext cx="175079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altLang="en-US" sz="2400" b="1" dirty="0">
                <a:solidFill>
                  <a:srgbClr val="000000"/>
                </a:solidFill>
                <a:latin typeface="Times New Roman" panose="02020603050405020304" pitchFamily="18" charset="0"/>
                <a:cs typeface="Times New Roman" panose="02020603050405020304" pitchFamily="18" charset="0"/>
              </a:rPr>
              <a:t>NỘI </a:t>
            </a:r>
            <a:r>
              <a:rPr lang="en-US" altLang="en-US" sz="2400" b="1" dirty="0" smtClean="0">
                <a:solidFill>
                  <a:srgbClr val="000000"/>
                </a:solidFill>
                <a:latin typeface="Times New Roman" panose="02020603050405020304" pitchFamily="18" charset="0"/>
                <a:cs typeface="Times New Roman" panose="02020603050405020304" pitchFamily="18" charset="0"/>
              </a:rPr>
              <a:t>DUNG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673806" y="2585693"/>
            <a:ext cx="4000703" cy="2768963"/>
          </a:xfrm>
          <a:prstGeom prst="rect">
            <a:avLst/>
          </a:prstGeom>
        </p:spPr>
        <p:txBody>
          <a:bodyPr wrap="square">
            <a:spAutoFit/>
          </a:bodyPr>
          <a:lstStyle/>
          <a:p>
            <a:pPr>
              <a:lnSpc>
                <a:spcPct val="115000"/>
              </a:lnSpc>
              <a:spcAft>
                <a:spcPts val="1000"/>
              </a:spcAft>
            </a:pPr>
            <a:r>
              <a:rPr lang="vi-VN" sz="2400" dirty="0">
                <a:latin typeface="Times New Roman"/>
                <a:ea typeface="Times New Roman"/>
                <a:cs typeface="Times New Roman"/>
              </a:rPr>
              <a:t>- Biện pháp so sánh giúp người đọc cảm nhận chân thực cảnh quan thiên nhiên cũng như sự dữ dội tại thác I-goa-zu. </a:t>
            </a:r>
            <a:endParaRPr lang="en-US" sz="2400" dirty="0">
              <a:ea typeface="Calibri"/>
              <a:cs typeface="Times New Roman"/>
            </a:endParaRPr>
          </a:p>
          <a:p>
            <a:pPr algn="just">
              <a:lnSpc>
                <a:spcPct val="115000"/>
              </a:lnSpc>
              <a:spcAft>
                <a:spcPts val="1000"/>
              </a:spcAft>
            </a:pPr>
            <a:r>
              <a:rPr lang="vi-VN" sz="2400" dirty="0">
                <a:solidFill>
                  <a:srgbClr val="000000"/>
                </a:solidFill>
                <a:latin typeface="Times New Roman"/>
                <a:ea typeface="Times New Roman"/>
                <a:cs typeface="Times New Roman"/>
              </a:rPr>
              <a:t>- Lập luận logic, dẫn chứng thuyết phục.</a:t>
            </a:r>
            <a:endParaRPr lang="en-US" sz="2400" dirty="0">
              <a:ea typeface="Calibri"/>
              <a:cs typeface="Times New Roman"/>
            </a:endParaRPr>
          </a:p>
        </p:txBody>
      </p:sp>
      <p:sp>
        <p:nvSpPr>
          <p:cNvPr id="4" name="Rectangle 3"/>
          <p:cNvSpPr/>
          <p:nvPr/>
        </p:nvSpPr>
        <p:spPr>
          <a:xfrm>
            <a:off x="5260769" y="2267913"/>
            <a:ext cx="6388925" cy="3490186"/>
          </a:xfrm>
          <a:prstGeom prst="rect">
            <a:avLst/>
          </a:prstGeom>
        </p:spPr>
        <p:txBody>
          <a:bodyPr wrap="square">
            <a:spAutoFit/>
          </a:bodyPr>
          <a:lstStyle/>
          <a:p>
            <a:pPr algn="just">
              <a:lnSpc>
                <a:spcPct val="115000"/>
              </a:lnSpc>
              <a:spcAft>
                <a:spcPts val="1000"/>
              </a:spcAft>
            </a:pPr>
            <a:r>
              <a:rPr lang="vi-VN" sz="2400" dirty="0">
                <a:solidFill>
                  <a:srgbClr val="000000"/>
                </a:solidFill>
                <a:latin typeface="Times New Roman"/>
                <a:ea typeface="Times New Roman"/>
                <a:cs typeface="Times New Roman"/>
              </a:rPr>
              <a:t>Thác nước I-goa-du – một trong những kì quan thế giới mang một vẻ đẹp hoang dã, tuyệt vời. Văn bản đem tới những thông tin hữu ích giúp người đọc trải nghiệm vẻ đẹp ấy một cách hoàn hảo nhất, từ việc miêu tả vẻ đẹp ấy, sự vĩ đại mang tính kỉ lục của thác nước, cách tả cảnh vượt thác đầy phong phu, như lao vào “họng quỷ” của du khách, và cảm nhận của tác giả và du khách.</a:t>
            </a:r>
            <a:endParaRPr lang="en-US" sz="2400" dirty="0">
              <a:ea typeface="Calibri"/>
              <a:cs typeface="Times New Roman"/>
            </a:endParaRPr>
          </a:p>
        </p:txBody>
      </p:sp>
    </p:spTree>
    <p:extLst>
      <p:ext uri="{BB962C8B-B14F-4D97-AF65-F5344CB8AC3E}">
        <p14:creationId xmlns:p14="http://schemas.microsoft.com/office/powerpoint/2010/main" val="269590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764298"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rgbClr val="FF0000"/>
                </a:solidFill>
                <a:latin typeface="Times New Roman" panose="02020603050405020304" pitchFamily="18" charset="0"/>
                <a:cs typeface="Times New Roman" panose="02020603050405020304" pitchFamily="18" charset="0"/>
              </a:rPr>
              <a:t>16</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756930"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smtClean="0">
                <a:ln>
                  <a:noFill/>
                </a:ln>
                <a:solidFill>
                  <a:prstClr val="white"/>
                </a:solidFill>
                <a:effectLst/>
                <a:uLnTx/>
                <a:uFillTx/>
                <a:latin typeface="Lucida Handwriting" panose="03010101010101010101" pitchFamily="66" charset="0"/>
                <a:ea typeface="+mn-ea"/>
                <a:cs typeface="+mn-cs"/>
              </a:rPr>
              <a:t>NGỮ VĂN </a:t>
            </a:r>
            <a:r>
              <a:rPr lang="en-US" sz="1600" dirty="0" smtClean="0">
                <a:solidFill>
                  <a:prstClr val="white"/>
                </a:solidFill>
                <a:latin typeface="Lucida Handwriting" panose="03010101010101010101" pitchFamily="66" charset="0"/>
              </a:rPr>
              <a:t>9</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sp>
        <p:nvSpPr>
          <p:cNvPr id="2" name="Rectangle 1"/>
          <p:cNvSpPr/>
          <p:nvPr/>
        </p:nvSpPr>
        <p:spPr>
          <a:xfrm>
            <a:off x="1776643" y="100030"/>
            <a:ext cx="9469965" cy="461665"/>
          </a:xfrm>
          <a:prstGeom prst="rect">
            <a:avLst/>
          </a:prstGeom>
        </p:spPr>
        <p:txBody>
          <a:bodyPr wrap="none">
            <a:spAutoFit/>
          </a:bodyPr>
          <a:lstStyle/>
          <a:p>
            <a:pPr lvl="0" algn="ctr">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a:t>
            </a:r>
            <a:r>
              <a:rPr kumimoji="0" lang="pl-PL" sz="24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5" name="Rectangle 14"/>
          <p:cNvSpPr/>
          <p:nvPr/>
        </p:nvSpPr>
        <p:spPr>
          <a:xfrm>
            <a:off x="374781" y="1952545"/>
            <a:ext cx="5836014" cy="3490186"/>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15000"/>
              </a:lnSpc>
              <a:spcAft>
                <a:spcPts val="0"/>
              </a:spcAft>
            </a:pPr>
            <a:r>
              <a:rPr lang="nl-NL" sz="3200" dirty="0" smtClean="0">
                <a:latin typeface="Times New Roman"/>
                <a:ea typeface="Times New Roman"/>
                <a:cs typeface="Times New Roman"/>
              </a:rPr>
              <a:t>                  </a:t>
            </a:r>
            <a:r>
              <a:rPr lang="nl-NL" sz="3200" b="1" dirty="0" smtClean="0">
                <a:solidFill>
                  <a:srgbClr val="00B050"/>
                </a:solidFill>
                <a:latin typeface="Times New Roman"/>
                <a:ea typeface="Times New Roman"/>
                <a:cs typeface="Times New Roman"/>
              </a:rPr>
              <a:t>CÂU HỎI</a:t>
            </a:r>
          </a:p>
          <a:p>
            <a:pPr>
              <a:lnSpc>
                <a:spcPct val="115000"/>
              </a:lnSpc>
              <a:spcAft>
                <a:spcPts val="0"/>
              </a:spcAft>
            </a:pPr>
            <a:r>
              <a:rPr lang="nl-NL" sz="3200" dirty="0" smtClean="0">
                <a:latin typeface="Times New Roman"/>
                <a:ea typeface="Times New Roman"/>
                <a:cs typeface="Times New Roman"/>
              </a:rPr>
              <a:t>Phân </a:t>
            </a:r>
            <a:r>
              <a:rPr lang="nl-NL" sz="3200" dirty="0">
                <a:latin typeface="Times New Roman"/>
                <a:ea typeface="Times New Roman"/>
                <a:cs typeface="Times New Roman"/>
              </a:rPr>
              <a:t>tích nghệ thuật miêu tả của tác giả được thể hiện trong văn bản, dẫn ra một số câu văn giàu hình ảnh giúp người đọc như được chứng kiến con thác cùng tác giả?</a:t>
            </a:r>
            <a:endParaRPr lang="en-US" sz="3200" dirty="0">
              <a:ea typeface="Calibri"/>
              <a:cs typeface="Times New Roman"/>
            </a:endParaRPr>
          </a:p>
        </p:txBody>
      </p:sp>
      <p:pic>
        <p:nvPicPr>
          <p:cNvPr id="24" name="Picture 23"/>
          <p:cNvPicPr>
            <a:picLocks noChangeAspect="1"/>
          </p:cNvPicPr>
          <p:nvPr/>
        </p:nvPicPr>
        <p:blipFill rotWithShape="1">
          <a:blip r:embed="rId5"/>
          <a:srcRect b="68147"/>
          <a:stretch/>
        </p:blipFill>
        <p:spPr>
          <a:xfrm>
            <a:off x="7517081" y="1477545"/>
            <a:ext cx="4001819" cy="1149870"/>
          </a:xfrm>
          <a:prstGeom prst="rect">
            <a:avLst/>
          </a:prstGeom>
          <a:ln w="88900" cap="sq" cmpd="thickThin">
            <a:solidFill>
              <a:srgbClr val="000000"/>
            </a:solidFill>
            <a:prstDash val="solid"/>
            <a:miter lim="800000"/>
          </a:ln>
          <a:effectLst>
            <a:innerShdw blurRad="76200">
              <a:srgbClr val="000000"/>
            </a:innerShdw>
          </a:effectLst>
        </p:spPr>
      </p:pic>
      <p:pic>
        <p:nvPicPr>
          <p:cNvPr id="25" name="Picture 24"/>
          <p:cNvPicPr>
            <a:picLocks noChangeAspect="1"/>
          </p:cNvPicPr>
          <p:nvPr/>
        </p:nvPicPr>
        <p:blipFill rotWithShape="1">
          <a:blip r:embed="rId5"/>
          <a:srcRect t="32705" b="32568"/>
          <a:stretch/>
        </p:blipFill>
        <p:spPr>
          <a:xfrm>
            <a:off x="7517081" y="3065694"/>
            <a:ext cx="4001819" cy="1253613"/>
          </a:xfrm>
          <a:prstGeom prst="rect">
            <a:avLst/>
          </a:prstGeom>
          <a:ln w="88900" cap="sq" cmpd="thickThin">
            <a:solidFill>
              <a:srgbClr val="000000"/>
            </a:solidFill>
            <a:prstDash val="solid"/>
            <a:miter lim="800000"/>
          </a:ln>
          <a:effectLst>
            <a:innerShdw blurRad="76200">
              <a:srgbClr val="000000"/>
            </a:innerShdw>
          </a:effectLst>
        </p:spPr>
      </p:pic>
      <p:pic>
        <p:nvPicPr>
          <p:cNvPr id="26" name="Picture 25"/>
          <p:cNvPicPr>
            <a:picLocks noChangeAspect="1"/>
          </p:cNvPicPr>
          <p:nvPr/>
        </p:nvPicPr>
        <p:blipFill rotWithShape="1">
          <a:blip r:embed="rId5"/>
          <a:srcRect t="65043"/>
          <a:stretch/>
        </p:blipFill>
        <p:spPr>
          <a:xfrm>
            <a:off x="7517081" y="4859248"/>
            <a:ext cx="4001819" cy="1261928"/>
          </a:xfrm>
          <a:prstGeom prst="rect">
            <a:avLst/>
          </a:prstGeom>
          <a:ln w="88900" cap="sq" cmpd="thickThin">
            <a:solidFill>
              <a:srgbClr val="000000"/>
            </a:solidFill>
            <a:prstDash val="solid"/>
            <a:miter lim="800000"/>
          </a:ln>
          <a:effectLst>
            <a:innerShdw blurRad="76200">
              <a:srgbClr val="000000"/>
            </a:innerShdw>
          </a:effectLst>
        </p:spPr>
      </p:pic>
      <p:sp>
        <p:nvSpPr>
          <p:cNvPr id="27" name="Left Arrow 26"/>
          <p:cNvSpPr/>
          <p:nvPr/>
        </p:nvSpPr>
        <p:spPr>
          <a:xfrm>
            <a:off x="6844863" y="1774445"/>
            <a:ext cx="494087" cy="852970"/>
          </a:xfrm>
          <a:prstGeom prst="leftArrow">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189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8" name="Right Arrow 27"/>
          <p:cNvSpPr/>
          <p:nvPr/>
        </p:nvSpPr>
        <p:spPr>
          <a:xfrm>
            <a:off x="6927988" y="3398255"/>
            <a:ext cx="410961" cy="921052"/>
          </a:xfrm>
          <a:prstGeom prst="rightArrow">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29" name="Down Arrow 28"/>
          <p:cNvSpPr/>
          <p:nvPr/>
        </p:nvSpPr>
        <p:spPr>
          <a:xfrm>
            <a:off x="9321083" y="4441793"/>
            <a:ext cx="1061884" cy="294968"/>
          </a:xfrm>
          <a:prstGeom prst="downArrow">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162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714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righ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500"/>
                                        <p:tgtEl>
                                          <p:spTgt spid="29"/>
                                        </p:tgtEl>
                                      </p:cBhvr>
                                    </p:animEffect>
                                  </p:childTnLst>
                                </p:cTn>
                              </p:par>
                              <p:par>
                                <p:cTn id="29" presetID="22" presetClass="entr" presetSubtype="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53854"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HOẠT ĐỘNG </a:t>
            </a:r>
            <a:r>
              <a:rPr lang="en-US" sz="5400" b="1" spc="50" dirty="0" smtClean="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rPr>
              <a:t>DỰ ÁN</a:t>
            </a:r>
            <a:endParaRPr lang="en-US" sz="5400" b="1" spc="50" dirty="0">
              <a:ln w="11430"/>
              <a:solidFill>
                <a:srgbClr val="FF0000"/>
              </a:soli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14" name="Rectangle 13"/>
          <p:cNvSpPr/>
          <p:nvPr/>
        </p:nvSpPr>
        <p:spPr>
          <a:xfrm>
            <a:off x="179873" y="4358364"/>
            <a:ext cx="236144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3+ 4</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5" name="Rectangle 14"/>
          <p:cNvSpPr/>
          <p:nvPr/>
        </p:nvSpPr>
        <p:spPr>
          <a:xfrm>
            <a:off x="190201" y="2139534"/>
            <a:ext cx="2203302" cy="646331"/>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wrap="square" lIns="91440" tIns="45720" rIns="91440" bIns="45720">
            <a:spAutoFit/>
          </a:bodyPr>
          <a:lstStyle/>
          <a:p>
            <a:pPr algn="ctr"/>
            <a:r>
              <a:rPr lang="en-US" sz="36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1+2</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9" name="TextBox 8"/>
          <p:cNvSpPr txBox="1"/>
          <p:nvPr/>
        </p:nvSpPr>
        <p:spPr>
          <a:xfrm>
            <a:off x="3897404" y="1642964"/>
            <a:ext cx="7336652" cy="1945148"/>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15000"/>
              </a:lnSpc>
              <a:spcAft>
                <a:spcPts val="0"/>
              </a:spcAft>
            </a:pPr>
            <a:r>
              <a:rPr lang="vi-VN" sz="2800" dirty="0">
                <a:solidFill>
                  <a:srgbClr val="000000"/>
                </a:solidFill>
                <a:latin typeface="Times New Roman"/>
                <a:ea typeface="Times New Roman"/>
                <a:cs typeface="Times New Roman"/>
              </a:rPr>
              <a:t>Thiết kế một poster để giới thiệu về vẻ đẹp của thác nước I- goa - du</a:t>
            </a:r>
            <a:r>
              <a:rPr lang="vi-VN" sz="2800" dirty="0" smtClean="0">
                <a:solidFill>
                  <a:srgbClr val="000000"/>
                </a:solidFill>
                <a:latin typeface="Times New Roman"/>
                <a:ea typeface="Times New Roman"/>
                <a:cs typeface="Times New Roman"/>
              </a:rPr>
              <a:t>.</a:t>
            </a:r>
            <a:r>
              <a:rPr lang="en-US" sz="2800" b="1" dirty="0" smtClean="0">
                <a:solidFill>
                  <a:prstClr val="black"/>
                </a:solidFill>
                <a:latin typeface="Times New Roman" pitchFamily="18" charset="0"/>
                <a:cs typeface="Times New Roman" pitchFamily="18" charset="0"/>
              </a:rPr>
              <a:t>=&gt; </a:t>
            </a:r>
            <a:r>
              <a:rPr lang="en-US" sz="2800" b="1" dirty="0" err="1" smtClean="0">
                <a:solidFill>
                  <a:prstClr val="black"/>
                </a:solidFill>
                <a:latin typeface="Times New Roman" pitchFamily="18" charset="0"/>
                <a:cs typeface="Times New Roman" pitchFamily="18" charset="0"/>
              </a:rPr>
              <a:t>Đăng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lên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trang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Padlet</a:t>
            </a:r>
            <a:endParaRPr lang="en-US" sz="2800" b="1" dirty="0" smtClean="0">
              <a:solidFill>
                <a:prstClr val="black"/>
              </a:solidFill>
              <a:latin typeface="Times New Roman" pitchFamily="18" charset="0"/>
              <a:cs typeface="Times New Roman" pitchFamily="18" charset="0"/>
            </a:endParaRPr>
          </a:p>
          <a:p>
            <a:r>
              <a:rPr lang="en-US" sz="2800" i="1" dirty="0">
                <a:solidFill>
                  <a:srgbClr val="FF0000"/>
                </a:solidFill>
                <a:latin typeface="Times New Roman" pitchFamily="18" charset="0"/>
                <a:cs typeface="Times New Roman" pitchFamily="18" charset="0"/>
              </a:rPr>
              <a:t>https://padlet.com/huongcuong12345/8smfc2780wori7vt</a:t>
            </a:r>
          </a:p>
        </p:txBody>
      </p:sp>
      <p:sp>
        <p:nvSpPr>
          <p:cNvPr id="18" name="TextBox 17"/>
          <p:cNvSpPr txBox="1"/>
          <p:nvPr/>
        </p:nvSpPr>
        <p:spPr>
          <a:xfrm>
            <a:off x="3153187" y="4623464"/>
            <a:ext cx="9195832" cy="523220"/>
          </a:xfrm>
          <a:prstGeom prst="rect">
            <a:avLst/>
          </a:prstGeom>
          <a:noFill/>
        </p:spPr>
        <p:txBody>
          <a:bodyPr wrap="square" rtlCol="0">
            <a:spAutoFit/>
          </a:bodyPr>
          <a:lstStyle/>
          <a:p>
            <a:endParaRPr lang="en-US" sz="2800">
              <a:solidFill>
                <a:prstClr val="black"/>
              </a:solidFill>
              <a:latin typeface="Times New Roman" pitchFamily="18" charset="0"/>
              <a:cs typeface="Times New Roman" pitchFamily="18" charset="0"/>
            </a:endParaRPr>
          </a:p>
        </p:txBody>
      </p:sp>
      <p:sp>
        <p:nvSpPr>
          <p:cNvPr id="22" name="TextBox 21"/>
          <p:cNvSpPr txBox="1"/>
          <p:nvPr/>
        </p:nvSpPr>
        <p:spPr>
          <a:xfrm>
            <a:off x="3885529" y="4064942"/>
            <a:ext cx="7348527" cy="157889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15000"/>
              </a:lnSpc>
              <a:spcAft>
                <a:spcPts val="0"/>
              </a:spcAft>
            </a:pPr>
            <a:r>
              <a:rPr lang="vi-VN" sz="2800" dirty="0">
                <a:solidFill>
                  <a:srgbClr val="000000"/>
                </a:solidFill>
                <a:latin typeface="Times New Roman"/>
                <a:ea typeface="Times New Roman"/>
                <a:cs typeface="Times New Roman"/>
              </a:rPr>
              <a:t>Ở VN có những con thác nổi tiếng nào? Em hãy tìm hiểu thông tin về một con thác mà em thích để giới thiệu với mọi người?</a:t>
            </a:r>
            <a:endParaRPr lang="en-US" sz="2000" dirty="0">
              <a:ea typeface="Calibri"/>
              <a:cs typeface="Times New Roman"/>
            </a:endParaRPr>
          </a:p>
        </p:txBody>
      </p:sp>
      <p:sp>
        <p:nvSpPr>
          <p:cNvPr id="16" name="五角星 5"/>
          <p:cNvSpPr/>
          <p:nvPr/>
        </p:nvSpPr>
        <p:spPr>
          <a:xfrm rot="21380687">
            <a:off x="2838977" y="2156781"/>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2815228" y="4377207"/>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Tree>
    <p:extLst>
      <p:ext uri="{BB962C8B-B14F-4D97-AF65-F5344CB8AC3E}">
        <p14:creationId xmlns:p14="http://schemas.microsoft.com/office/powerpoint/2010/main" val="900836941"/>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 presetClass="entr" presetSubtype="1" fill="hold" grpId="0" nodeType="withEffect">
                                  <p:stCondLst>
                                    <p:cond delay="25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par>
                                <p:cTn id="12" presetID="6" presetClass="emph" presetSubtype="0" repeatCount="2000" autoRev="1" fill="hold" grpId="1" nodeType="withEffect">
                                  <p:stCondLst>
                                    <p:cond delay="0"/>
                                  </p:stCondLst>
                                  <p:childTnLst>
                                    <p:animScale>
                                      <p:cBhvr>
                                        <p:cTn id="13" dur="2000" fill="hold"/>
                                        <p:tgtEl>
                                          <p:spTgt spid="16"/>
                                        </p:tgtEl>
                                      </p:cBhvr>
                                      <p:by x="150000" y="150000"/>
                                    </p:animScale>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2" presetClass="entr" presetSubtype="1" fill="hold" grpId="0" nodeType="withEffect">
                                  <p:stCondLst>
                                    <p:cond delay="25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par>
                                <p:cTn id="26" presetID="6" presetClass="emph" presetSubtype="0" repeatCount="2000" autoRev="1" fill="hold" grpId="1" nodeType="withEffect">
                                  <p:stCondLst>
                                    <p:cond delay="0"/>
                                  </p:stCondLst>
                                  <p:childTnLst>
                                    <p:animScale>
                                      <p:cBhvr>
                                        <p:cTn id="27" dur="2000" fill="hold"/>
                                        <p:tgtEl>
                                          <p:spTgt spid="17"/>
                                        </p:tgtEl>
                                      </p:cBhvr>
                                      <p:by x="150000" y="150000"/>
                                    </p:animScale>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9" grpId="0" animBg="1"/>
      <p:bldP spid="22" grpId="0" animBg="1"/>
      <p:bldP spid="16" grpId="0" animBg="1"/>
      <p:bldP spid="16" grpId="1" animBg="1"/>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0" y="0"/>
            <a:ext cx="11172951" cy="6380018"/>
          </a:xfrm>
          <a:prstGeom prst="ellipse">
            <a:avLst/>
          </a:prstGeom>
          <a:blipFill>
            <a:blip r:embed="rId2"/>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Lato Light"/>
              <a:ea typeface="+mn-ea"/>
              <a:cs typeface="+mn-cs"/>
            </a:endParaRPr>
          </a:p>
        </p:txBody>
      </p:sp>
      <p:sp>
        <p:nvSpPr>
          <p:cNvPr id="5" name="TextBox 4"/>
          <p:cNvSpPr txBox="1"/>
          <p:nvPr/>
        </p:nvSpPr>
        <p:spPr>
          <a:xfrm>
            <a:off x="142504" y="1585900"/>
            <a:ext cx="12049496" cy="923330"/>
          </a:xfrm>
          <a:prstGeom prst="rect">
            <a:avLst/>
          </a:prstGeom>
          <a:noFill/>
        </p:spPr>
        <p:txBody>
          <a:bodyPr wrap="square" rtlCol="0">
            <a:spAutoFit/>
          </a:bodyPr>
          <a:lstStyle/>
          <a:p>
            <a:pPr algn="ctr"/>
            <a:r>
              <a:rPr lang="en-US" sz="5400" b="1" i="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Tạm</a:t>
            </a:r>
            <a:r>
              <a:rPr lang="en-US" sz="5400" b="1" i="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biệt</a:t>
            </a:r>
            <a:r>
              <a:rPr lang="en-US" sz="5400" b="1" i="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5400" b="1" i="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hẹn</a:t>
            </a:r>
            <a:r>
              <a:rPr lang="en-US" sz="5400" b="1" i="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gặp</a:t>
            </a:r>
            <a:r>
              <a:rPr lang="en-US" sz="5400" b="1" i="1" dirty="0"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i="1" dirty="0" err="1" smtClean="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endParaRPr lang="en-GB" sz="5400" b="1" i="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019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2268188" y="1492912"/>
            <a:ext cx="7639396" cy="2994833"/>
          </a:xfrm>
          <a:prstGeom prst="cloudCallout">
            <a:avLst/>
          </a:prstGeom>
          <a:solidFill>
            <a:srgbClr val="CC00CC"/>
          </a:solidFill>
          <a:ln w="12700" cap="flat" cmpd="sng" algn="ctr">
            <a:solidFill>
              <a:srgbClr val="ED7D31"/>
            </a:solidFill>
            <a:prstDash val="solid"/>
            <a:miter lim="800000"/>
          </a:ln>
          <a:effectLst/>
        </p:spPr>
        <p:txBody>
          <a:bodyPr rtlCol="0" anchor="ctr"/>
          <a:lstStyle/>
          <a:p>
            <a:pPr>
              <a:lnSpc>
                <a:spcPct val="115000"/>
              </a:lnSpc>
              <a:spcAft>
                <a:spcPts val="0"/>
              </a:spcAft>
            </a:pPr>
            <a:r>
              <a:rPr lang="vi-VN" sz="2800" dirty="0">
                <a:solidFill>
                  <a:srgbClr val="FFFF00"/>
                </a:solidFill>
                <a:latin typeface="Times New Roman"/>
                <a:ea typeface="Times New Roman"/>
                <a:cs typeface="Times New Roman"/>
              </a:rPr>
              <a:t>Chia sẻ cảm nhận của em sau khi xem đoạn video về thác I-goa-du dưới đây?</a:t>
            </a:r>
            <a:endParaRPr lang="en-US" sz="2000" dirty="0">
              <a:solidFill>
                <a:srgbClr val="FFFF00"/>
              </a:solidFill>
              <a:effectLst/>
              <a:latin typeface="Calibri"/>
              <a:ea typeface="Calibri"/>
              <a:cs typeface="Times New Roman"/>
            </a:endParaRPr>
          </a:p>
        </p:txBody>
      </p:sp>
      <p:sp>
        <p:nvSpPr>
          <p:cNvPr id="3" name="Rectangle 2"/>
          <p:cNvSpPr/>
          <p:nvPr/>
        </p:nvSpPr>
        <p:spPr>
          <a:xfrm>
            <a:off x="3728852" y="427500"/>
            <a:ext cx="4025735" cy="769441"/>
          </a:xfrm>
          <a:prstGeom prst="rect">
            <a:avLst/>
          </a:prstGeom>
          <a:noFill/>
        </p:spPr>
        <p:txBody>
          <a:bodyPr wrap="square" lIns="91440" tIns="45720" rIns="91440" bIns="45720">
            <a:spAutoFit/>
          </a:bodyPr>
          <a:lstStyle/>
          <a:p>
            <a:pPr algn="ctr"/>
            <a:r>
              <a:rPr lang="en-US" sz="32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 </a:t>
            </a:r>
            <a:r>
              <a:rPr lang="en-US" sz="4400" b="1" dirty="0" smtClean="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KHỞI ĐỘNG</a:t>
            </a:r>
            <a:endParaRPr lang="en-US" sz="44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endParaRPr>
          </a:p>
        </p:txBody>
      </p:sp>
      <p:sp>
        <p:nvSpPr>
          <p:cNvPr id="4" name="Rectangle 3"/>
          <p:cNvSpPr/>
          <p:nvPr/>
        </p:nvSpPr>
        <p:spPr>
          <a:xfrm>
            <a:off x="2543536" y="4969184"/>
            <a:ext cx="5822428" cy="390684"/>
          </a:xfrm>
          <a:prstGeom prst="rect">
            <a:avLst/>
          </a:prstGeom>
        </p:spPr>
        <p:txBody>
          <a:bodyPr wrap="none">
            <a:spAutoFit/>
          </a:bodyPr>
          <a:lstStyle/>
          <a:p>
            <a:pPr>
              <a:lnSpc>
                <a:spcPct val="115000"/>
              </a:lnSpc>
              <a:spcAft>
                <a:spcPts val="0"/>
              </a:spcAft>
            </a:pPr>
            <a:r>
              <a:rPr lang="vi-VN" u="sng" dirty="0">
                <a:solidFill>
                  <a:srgbClr val="C00000"/>
                </a:solidFill>
                <a:latin typeface="Times New Roman"/>
                <a:ea typeface="Times New Roman"/>
                <a:cs typeface="Times New Roman"/>
                <a:hlinkClick r:id="rId2"/>
              </a:rPr>
              <a:t>https://youtu.be/MtCBSx7TX_M?si=Hwsw8DAn4D9SkkZS</a:t>
            </a:r>
            <a:endParaRPr lang="en-US" sz="1400" dirty="0">
              <a:solidFill>
                <a:srgbClr val="C00000"/>
              </a:solidFill>
              <a:effectLst/>
              <a:latin typeface="Calibri"/>
              <a:ea typeface="Calibri"/>
              <a:cs typeface="Times New Roman"/>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975" y="923163"/>
            <a:ext cx="2689225"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42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角星 4"/>
          <p:cNvSpPr/>
          <p:nvPr/>
        </p:nvSpPr>
        <p:spPr>
          <a:xfrm rot="19903756">
            <a:off x="8121206" y="521376"/>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580208" y="68048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5"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8265" y="-3708"/>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2704323" y="1429423"/>
            <a:ext cx="5662284" cy="707886"/>
          </a:xfrm>
          <a:prstGeom prst="rect">
            <a:avLst/>
          </a:prstGeom>
        </p:spPr>
        <p:txBody>
          <a:bodyPr wrap="square">
            <a:spAutoFit/>
          </a:bodyPr>
          <a:lstStyle/>
          <a:p>
            <a:pPr>
              <a:defRPr/>
            </a:pPr>
            <a:r>
              <a:rPr lang="en-US" sz="4000" b="1" dirty="0" smtClean="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ĐỌC HIỂU VĂN BẢN 2</a:t>
            </a:r>
            <a:endParaRPr lang="en-US" sz="40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5" name="Rectangle 4"/>
          <p:cNvSpPr/>
          <p:nvPr/>
        </p:nvSpPr>
        <p:spPr>
          <a:xfrm>
            <a:off x="2142839" y="2266710"/>
            <a:ext cx="7906331" cy="1323439"/>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Khám</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phá</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kì</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quan</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thế</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giới</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a:t>
            </a:r>
          </a:p>
          <a:p>
            <a:pPr algn="ctr"/>
            <a:r>
              <a:rPr lang="en-US" sz="4000" b="1" i="1" kern="10" cap="all" dirty="0" err="1"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Thác</a:t>
            </a:r>
            <a:r>
              <a:rPr lang="en-US" sz="4000" b="1" i="1" kern="10" cap="all" dirty="0" smtClean="0">
                <a:ln w="0"/>
                <a:solidFill>
                  <a:srgbClr val="FF0000"/>
                </a:solidFill>
                <a:effectLst>
                  <a:reflection blurRad="12700" stA="50000" endPos="50000" dist="5000" dir="5400000" sy="-100000" rotWithShape="0"/>
                </a:effectLst>
                <a:latin typeface="Times New Roman" pitchFamily="18" charset="0"/>
                <a:cs typeface="Times New Roman" pitchFamily="18" charset="0"/>
              </a:rPr>
              <a:t> I – goa - du</a:t>
            </a:r>
            <a:endParaRPr lang="en-US" sz="4000" b="1" cap="all" dirty="0">
              <a:ln w="0"/>
              <a:solidFill>
                <a:srgbClr val="FF0000"/>
              </a:solidFill>
              <a:effectLst>
                <a:reflection blurRad="12700" stA="50000" endPos="50000" dist="5000" dir="5400000" sy="-100000" rotWithShape="0"/>
              </a:effectLst>
            </a:endParaRPr>
          </a:p>
        </p:txBody>
      </p:sp>
      <p:sp>
        <p:nvSpPr>
          <p:cNvPr id="3" name="Oval 2"/>
          <p:cNvSpPr/>
          <p:nvPr/>
        </p:nvSpPr>
        <p:spPr>
          <a:xfrm>
            <a:off x="1156639" y="3895106"/>
            <a:ext cx="2857221" cy="2576946"/>
          </a:xfrm>
          <a:prstGeom prst="ellipse">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p:nvSpPr>
        <p:spPr>
          <a:xfrm>
            <a:off x="4643657" y="4052454"/>
            <a:ext cx="3099458" cy="2262249"/>
          </a:xfrm>
          <a:prstGeom prst="hexagon">
            <a:avLst/>
          </a:prstGeom>
          <a:blipFill>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389822" y="3895106"/>
            <a:ext cx="2783129" cy="2484912"/>
          </a:xfrm>
          <a:prstGeom prst="ellipse">
            <a:avLst/>
          </a:prstGeom>
          <a:blipFill>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1511093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750" fill="hold"/>
                                        <p:tgtEl>
                                          <p:spTgt spid="9"/>
                                        </p:tgtEl>
                                        <p:attrNameLst>
                                          <p:attrName>ppt_x</p:attrName>
                                        </p:attrNameLst>
                                      </p:cBhvr>
                                      <p:tavLst>
                                        <p:tav tm="0">
                                          <p:val>
                                            <p:strVal val="#ppt_x"/>
                                          </p:val>
                                        </p:tav>
                                        <p:tav tm="100000">
                                          <p:val>
                                            <p:strVal val="#ppt_x"/>
                                          </p:val>
                                        </p:tav>
                                      </p:tavLst>
                                    </p:anim>
                                    <p:anim calcmode="lin" valueType="num">
                                      <p:cBhvr additive="base">
                                        <p:cTn id="26" dur="750" fill="hold"/>
                                        <p:tgtEl>
                                          <p:spTgt spid="9"/>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750" fill="hold"/>
                                        <p:tgtEl>
                                          <p:spTgt spid="11"/>
                                        </p:tgtEl>
                                        <p:attrNameLst>
                                          <p:attrName>ppt_x</p:attrName>
                                        </p:attrNameLst>
                                      </p:cBhvr>
                                      <p:tavLst>
                                        <p:tav tm="0">
                                          <p:val>
                                            <p:strVal val="#ppt_x"/>
                                          </p:val>
                                        </p:tav>
                                        <p:tav tm="100000">
                                          <p:val>
                                            <p:strVal val="#ppt_x"/>
                                          </p:val>
                                        </p:tav>
                                      </p:tavLst>
                                    </p:anim>
                                    <p:anim calcmode="lin" valueType="num">
                                      <p:cBhvr additive="base">
                                        <p:cTn id="34" dur="750" fill="hold"/>
                                        <p:tgtEl>
                                          <p:spTgt spid="11"/>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750" fill="hold"/>
                                        <p:tgtEl>
                                          <p:spTgt spid="13"/>
                                        </p:tgtEl>
                                        <p:attrNameLst>
                                          <p:attrName>ppt_x</p:attrName>
                                        </p:attrNameLst>
                                      </p:cBhvr>
                                      <p:tavLst>
                                        <p:tav tm="0">
                                          <p:val>
                                            <p:strVal val="#ppt_x"/>
                                          </p:val>
                                        </p:tav>
                                        <p:tav tm="100000">
                                          <p:val>
                                            <p:strVal val="#ppt_x"/>
                                          </p:val>
                                        </p:tav>
                                      </p:tavLst>
                                    </p:anim>
                                    <p:anim calcmode="lin" valueType="num">
                                      <p:cBhvr additive="base">
                                        <p:cTn id="42" dur="750" fill="hold"/>
                                        <p:tgtEl>
                                          <p:spTgt spid="13"/>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1+#ppt_w/2"/>
                                          </p:val>
                                        </p:tav>
                                        <p:tav tm="100000">
                                          <p:val>
                                            <p:strVal val="#ppt_x"/>
                                          </p:val>
                                        </p:tav>
                                      </p:tavLst>
                                    </p:anim>
                                    <p:anim calcmode="lin" valueType="num">
                                      <p:cBhvr additive="base">
                                        <p:cTn id="51" dur="500" fill="hold"/>
                                        <p:tgtEl>
                                          <p:spTgt spid="15"/>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15"/>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6"/>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9"/>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0"/>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2"/>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8"/>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4"/>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7"/>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900" decel="100000" fill="hold"/>
                                        <p:tgtEl>
                                          <p:spTgt spid="1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p:cTn id="79" dur="1000" fill="hold"/>
                                        <p:tgtEl>
                                          <p:spTgt spid="5"/>
                                        </p:tgtEl>
                                        <p:attrNameLst>
                                          <p:attrName>ppt_w</p:attrName>
                                        </p:attrNameLst>
                                      </p:cBhvr>
                                      <p:tavLst>
                                        <p:tav tm="0">
                                          <p:val>
                                            <p:fltVal val="0"/>
                                          </p:val>
                                        </p:tav>
                                        <p:tav tm="100000">
                                          <p:val>
                                            <p:strVal val="#ppt_w"/>
                                          </p:val>
                                        </p:tav>
                                      </p:tavLst>
                                    </p:anim>
                                    <p:anim calcmode="lin" valueType="num">
                                      <p:cBhvr>
                                        <p:cTn id="80" dur="1000" fill="hold"/>
                                        <p:tgtEl>
                                          <p:spTgt spid="5"/>
                                        </p:tgtEl>
                                        <p:attrNameLst>
                                          <p:attrName>ppt_h</p:attrName>
                                        </p:attrNameLst>
                                      </p:cBhvr>
                                      <p:tavLst>
                                        <p:tav tm="0">
                                          <p:val>
                                            <p:fltVal val="0"/>
                                          </p:val>
                                        </p:tav>
                                        <p:tav tm="100000">
                                          <p:val>
                                            <p:strVal val="#ppt_h"/>
                                          </p:val>
                                        </p:tav>
                                      </p:tavLst>
                                    </p:anim>
                                    <p:anim calcmode="lin" valueType="num">
                                      <p:cBhvr>
                                        <p:cTn id="81" dur="1000" fill="hold"/>
                                        <p:tgtEl>
                                          <p:spTgt spid="5"/>
                                        </p:tgtEl>
                                        <p:attrNameLst>
                                          <p:attrName>style.rotation</p:attrName>
                                        </p:attrNameLst>
                                      </p:cBhvr>
                                      <p:tavLst>
                                        <p:tav tm="0">
                                          <p:val>
                                            <p:fltVal val="90"/>
                                          </p:val>
                                        </p:tav>
                                        <p:tav tm="100000">
                                          <p:val>
                                            <p:fltVal val="0"/>
                                          </p:val>
                                        </p:tav>
                                      </p:tavLst>
                                    </p:anim>
                                    <p:animEffect transition="in" filter="fade">
                                      <p:cBhvr>
                                        <p:cTn id="8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P spid="2"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4</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361022"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 </a:t>
            </a:r>
            <a:r>
              <a:rPr lang="en-US" sz="2400" b="1" dirty="0" smtClean="0">
                <a:solidFill>
                  <a:srgbClr val="FF0000"/>
                </a:solidFill>
                <a:latin typeface="Times New Roman" panose="02020603050405020304" pitchFamily="18" charset="0"/>
                <a:ea typeface="Times New Roman" panose="02020603050405020304" pitchFamily="18" charset="0"/>
              </a:rPr>
              <a:t>KHÁM PHÁ KÌ QUAN THẾ GIỚI: THÁC I- GOA - DU</a:t>
            </a:r>
            <a:endParaRPr lang="en-US" sz="2400" dirty="0">
              <a:solidFill>
                <a:srgbClr val="FF000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20" name="Rectangle 19"/>
          <p:cNvSpPr/>
          <p:nvPr/>
        </p:nvSpPr>
        <p:spPr>
          <a:xfrm>
            <a:off x="259110" y="982714"/>
            <a:ext cx="2941831"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YÊU CẦU CẦN ĐẠT</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21" name="Rectangle 20"/>
          <p:cNvSpPr/>
          <p:nvPr/>
        </p:nvSpPr>
        <p:spPr>
          <a:xfrm>
            <a:off x="228601" y="1453075"/>
            <a:ext cx="11439658" cy="4445832"/>
          </a:xfrm>
          <a:prstGeom prst="rect">
            <a:avLst/>
          </a:prstGeom>
        </p:spPr>
        <p:txBody>
          <a:bodyPr wrap="square">
            <a:spAutoFit/>
          </a:bodyPr>
          <a:lstStyle/>
          <a:p>
            <a:pPr algn="just">
              <a:lnSpc>
                <a:spcPct val="115000"/>
              </a:lnSpc>
              <a:spcAft>
                <a:spcPts val="0"/>
              </a:spcAft>
            </a:pPr>
            <a:r>
              <a:rPr lang="en-US" sz="2600" b="1" dirty="0" smtClean="0">
                <a:solidFill>
                  <a:srgbClr val="0000FF"/>
                </a:solidFill>
                <a:latin typeface="Times New Roman" pitchFamily="18" charset="0"/>
                <a:ea typeface="Cambria" panose="02040503050406030204" pitchFamily="18" charset="0"/>
                <a:cs typeface="Times New Roman" pitchFamily="18" charset="0"/>
              </a:rPr>
              <a:t>1.</a:t>
            </a:r>
            <a:r>
              <a:rPr lang="en-US" sz="2600" b="1" i="1" dirty="0">
                <a:solidFill>
                  <a:srgbClr val="0000FF"/>
                </a:solidFill>
                <a:latin typeface="Times New Roman"/>
                <a:ea typeface="Cambria" panose="02040503050406030204" pitchFamily="18" charset="0"/>
              </a:rPr>
              <a:t> </a:t>
            </a:r>
            <a:r>
              <a:rPr lang="en-US" sz="2600" b="1" i="1" dirty="0" err="1" smtClean="0">
                <a:solidFill>
                  <a:srgbClr val="0000FF"/>
                </a:solidFill>
                <a:latin typeface="Times New Roman"/>
                <a:ea typeface="Cambria" panose="02040503050406030204" pitchFamily="18" charset="0"/>
              </a:rPr>
              <a:t>Kiến</a:t>
            </a:r>
            <a:r>
              <a:rPr lang="en-US" sz="2600" b="1" i="1" dirty="0" smtClean="0">
                <a:solidFill>
                  <a:srgbClr val="0000FF"/>
                </a:solidFill>
                <a:latin typeface="Times New Roman"/>
                <a:ea typeface="Cambria" panose="02040503050406030204" pitchFamily="18" charset="0"/>
              </a:rPr>
              <a:t> </a:t>
            </a:r>
            <a:r>
              <a:rPr lang="en-US" sz="2600" b="1" i="1" dirty="0" err="1" smtClean="0">
                <a:solidFill>
                  <a:srgbClr val="0000FF"/>
                </a:solidFill>
                <a:latin typeface="Times New Roman"/>
                <a:ea typeface="Cambria" panose="02040503050406030204" pitchFamily="18" charset="0"/>
              </a:rPr>
              <a:t>thức</a:t>
            </a:r>
            <a:r>
              <a:rPr lang="vi-VN" sz="2600" b="1" i="1" dirty="0" smtClean="0">
                <a:solidFill>
                  <a:srgbClr val="0000FF"/>
                </a:solidFill>
                <a:latin typeface="Times New Roman"/>
                <a:ea typeface="Calibri"/>
              </a:rPr>
              <a:t>:</a:t>
            </a:r>
            <a:endParaRPr lang="en-US" sz="2600" b="1" i="1" dirty="0" smtClean="0">
              <a:solidFill>
                <a:srgbClr val="0000FF"/>
              </a:solidFill>
              <a:latin typeface="Times New Roman"/>
              <a:ea typeface="Calibri"/>
            </a:endParaRPr>
          </a:p>
          <a:p>
            <a:pPr algn="just">
              <a:lnSpc>
                <a:spcPct val="115000"/>
              </a:lnSpc>
              <a:spcAft>
                <a:spcPts val="0"/>
              </a:spcAft>
            </a:pPr>
            <a:r>
              <a:rPr lang="vi-VN" sz="2600" i="1" dirty="0" smtClean="0">
                <a:solidFill>
                  <a:srgbClr val="0000FF"/>
                </a:solidFill>
                <a:latin typeface="Times New Roman"/>
                <a:ea typeface="Calibri"/>
              </a:rPr>
              <a:t> </a:t>
            </a:r>
            <a:r>
              <a:rPr lang="vi-VN" sz="2800" dirty="0">
                <a:latin typeface="Times New Roman"/>
                <a:ea typeface="Calibri"/>
                <a:cs typeface="Times New Roman"/>
              </a:rPr>
              <a:t> </a:t>
            </a:r>
            <a:r>
              <a:rPr lang="vi-VN" sz="2400" dirty="0">
                <a:latin typeface="Times New Roman"/>
                <a:ea typeface="Calibri"/>
                <a:cs typeface="Times New Roman"/>
              </a:rPr>
              <a:t>- Đặc điểm của văn bản giới thiệu một danh lam thắng cảnh, mối quan hệ giữa đặc điểm văn bản với mục đích của nó.</a:t>
            </a:r>
            <a:endParaRPr lang="en-US" sz="2400" dirty="0">
              <a:ea typeface="Calibri"/>
              <a:cs typeface="Times New Roman"/>
            </a:endParaRPr>
          </a:p>
          <a:p>
            <a:pPr algn="just">
              <a:lnSpc>
                <a:spcPct val="115000"/>
              </a:lnSpc>
              <a:spcAft>
                <a:spcPts val="0"/>
              </a:spcAft>
            </a:pPr>
            <a:r>
              <a:rPr lang="vi-VN" sz="2400" dirty="0">
                <a:latin typeface="Times New Roman"/>
                <a:ea typeface="Calibri"/>
                <a:cs typeface="Times New Roman"/>
              </a:rPr>
              <a:t> </a:t>
            </a:r>
            <a:r>
              <a:rPr lang="vi-VN" sz="2400" dirty="0" smtClean="0">
                <a:latin typeface="Times New Roman"/>
                <a:ea typeface="Calibri"/>
                <a:cs typeface="Times New Roman"/>
              </a:rPr>
              <a:t>-</a:t>
            </a:r>
            <a:r>
              <a:rPr lang="vi-VN" sz="2400" b="1" dirty="0" smtClean="0">
                <a:latin typeface="Times New Roman"/>
                <a:ea typeface="Calibri"/>
                <a:cs typeface="Times New Roman"/>
              </a:rPr>
              <a:t> </a:t>
            </a:r>
            <a:r>
              <a:rPr lang="vi-VN" sz="2400" dirty="0">
                <a:latin typeface="Times New Roman"/>
                <a:ea typeface="Calibri"/>
                <a:cs typeface="Times New Roman"/>
              </a:rPr>
              <a:t>Tác dụng của cách trình bày thông tin trong văn bản như: trật tự thời gian, quan hệ nguyên nhân – kết quả, phân loại các đối tượng , so sánh và đối chiếu,...</a:t>
            </a:r>
            <a:endParaRPr lang="en-US" sz="2400" dirty="0">
              <a:ea typeface="Calibri"/>
              <a:cs typeface="Times New Roman"/>
            </a:endParaRPr>
          </a:p>
          <a:p>
            <a:pPr algn="just">
              <a:lnSpc>
                <a:spcPct val="115000"/>
              </a:lnSpc>
              <a:spcAft>
                <a:spcPts val="0"/>
              </a:spcAft>
            </a:pPr>
            <a:r>
              <a:rPr lang="vi-VN" sz="2400" dirty="0">
                <a:latin typeface="Times New Roman"/>
                <a:ea typeface="Calibri"/>
                <a:cs typeface="Times New Roman"/>
              </a:rPr>
              <a:t>   - Thông tin cơ bản của văn bản; ý nghĩa của nhan đề trong việc thể hiện thông tin cơ bản của văn bản; vai trò của các chi tiết quan trọng trong văn bản; quan hệ giữa phương tiện ngôn ngữ và phương tiện phi ngôn ngữ (hình ảnh, số liệu) dùng để biểu đạt thông tin trong văn bản.</a:t>
            </a:r>
            <a:endParaRPr lang="en-US" sz="2400" dirty="0">
              <a:ea typeface="Calibri"/>
              <a:cs typeface="Times New Roman"/>
            </a:endParaRPr>
          </a:p>
          <a:p>
            <a:pPr algn="just">
              <a:lnSpc>
                <a:spcPct val="115000"/>
              </a:lnSpc>
              <a:spcAft>
                <a:spcPts val="0"/>
              </a:spcAft>
            </a:pPr>
            <a:r>
              <a:rPr lang="vi-VN" sz="2400" dirty="0">
                <a:latin typeface="Times New Roman"/>
                <a:ea typeface="Calibri"/>
                <a:cs typeface="Times New Roman"/>
              </a:rPr>
              <a:t>    - Cách đọc hiểu văn bản thông tin thuyết minh một danh lam thắng cảnh</a:t>
            </a:r>
            <a:r>
              <a:rPr lang="vi-VN" sz="2400" dirty="0" smtClean="0">
                <a:latin typeface="Times New Roman"/>
                <a:ea typeface="Calibri"/>
                <a:cs typeface="Times New Roman"/>
              </a:rPr>
              <a:t>.</a:t>
            </a:r>
            <a:endParaRPr lang="en-US" sz="2400" dirty="0">
              <a:latin typeface="Times New Roman"/>
              <a:ea typeface="Calibri"/>
            </a:endParaRPr>
          </a:p>
        </p:txBody>
      </p:sp>
    </p:spTree>
    <p:extLst>
      <p:ext uri="{BB962C8B-B14F-4D97-AF65-F5344CB8AC3E}">
        <p14:creationId xmlns:p14="http://schemas.microsoft.com/office/powerpoint/2010/main" val="4083199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5</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0" name="Rectangle 9"/>
          <p:cNvSpPr/>
          <p:nvPr/>
        </p:nvSpPr>
        <p:spPr>
          <a:xfrm>
            <a:off x="533399" y="1595191"/>
            <a:ext cx="10963203" cy="4339650"/>
          </a:xfrm>
          <a:prstGeom prst="rect">
            <a:avLst/>
          </a:prstGeom>
        </p:spPr>
        <p:txBody>
          <a:bodyPr wrap="square">
            <a:spAutoFit/>
          </a:bodyPr>
          <a:lstStyle/>
          <a:p>
            <a:pPr algn="just">
              <a:lnSpc>
                <a:spcPct val="115000"/>
              </a:lnSpc>
              <a:spcAft>
                <a:spcPts val="0"/>
              </a:spcAft>
            </a:pPr>
            <a:r>
              <a:rPr lang="en-US" sz="2400" b="1" i="1" dirty="0">
                <a:solidFill>
                  <a:srgbClr val="0000FF"/>
                </a:solidFill>
                <a:latin typeface="Times New Roman"/>
                <a:ea typeface="Calibri"/>
              </a:rPr>
              <a:t>2</a:t>
            </a:r>
            <a:r>
              <a:rPr lang="vi-VN" sz="2400" b="1" i="1" dirty="0">
                <a:solidFill>
                  <a:srgbClr val="0000FF"/>
                </a:solidFill>
                <a:latin typeface="Times New Roman"/>
                <a:ea typeface="Calibri"/>
              </a:rPr>
              <a:t>. </a:t>
            </a:r>
            <a:r>
              <a:rPr lang="en-US" sz="2400" b="1" i="1" dirty="0" err="1" smtClean="0">
                <a:solidFill>
                  <a:srgbClr val="0000FF"/>
                </a:solidFill>
                <a:latin typeface="Times New Roman"/>
                <a:ea typeface="Calibri"/>
              </a:rPr>
              <a:t>Năng</a:t>
            </a:r>
            <a:r>
              <a:rPr lang="en-US" sz="2400" b="1" i="1" dirty="0" smtClean="0">
                <a:solidFill>
                  <a:srgbClr val="0000FF"/>
                </a:solidFill>
                <a:latin typeface="Times New Roman"/>
                <a:ea typeface="Calibri"/>
              </a:rPr>
              <a:t> </a:t>
            </a:r>
            <a:r>
              <a:rPr lang="en-US" sz="2400" b="1" i="1" dirty="0" err="1" smtClean="0">
                <a:solidFill>
                  <a:srgbClr val="0000FF"/>
                </a:solidFill>
                <a:latin typeface="Times New Roman"/>
                <a:ea typeface="Calibri"/>
              </a:rPr>
              <a:t>lực</a:t>
            </a:r>
            <a:r>
              <a:rPr lang="en-US" sz="2400" b="1" i="1" dirty="0" smtClean="0">
                <a:solidFill>
                  <a:srgbClr val="0000FF"/>
                </a:solidFill>
                <a:latin typeface="Times New Roman"/>
                <a:ea typeface="Calibri"/>
              </a:rPr>
              <a:t>:</a:t>
            </a:r>
          </a:p>
          <a:p>
            <a:pPr algn="just">
              <a:lnSpc>
                <a:spcPct val="115000"/>
              </a:lnSpc>
              <a:spcAft>
                <a:spcPts val="0"/>
              </a:spcAft>
            </a:pPr>
            <a:r>
              <a:rPr lang="vi-VN" sz="2400" dirty="0">
                <a:solidFill>
                  <a:srgbClr val="161616"/>
                </a:solidFill>
                <a:latin typeface="Times New Roman"/>
                <a:ea typeface="Times New Roman"/>
                <a:cs typeface="Times New Roman"/>
              </a:rPr>
              <a:t> - Nhận biết và phân tích được đặc điểm của VB thuyết minh một danh lam thắng cảnh, chỉ ra được mối quan hệ giữa đặc điểm VB với mục đích của nó.</a:t>
            </a:r>
            <a:endParaRPr lang="en-US" sz="2400" dirty="0">
              <a:ea typeface="Calibri"/>
              <a:cs typeface="Times New Roman"/>
            </a:endParaRPr>
          </a:p>
          <a:p>
            <a:pPr algn="just">
              <a:lnSpc>
                <a:spcPct val="115000"/>
              </a:lnSpc>
              <a:spcAft>
                <a:spcPts val="0"/>
              </a:spcAft>
            </a:pPr>
            <a:r>
              <a:rPr lang="vi-VN" sz="2400" dirty="0">
                <a:solidFill>
                  <a:srgbClr val="161616"/>
                </a:solidFill>
                <a:latin typeface="Times New Roman"/>
                <a:ea typeface="Times New Roman"/>
                <a:cs typeface="Times New Roman"/>
              </a:rPr>
              <a:t>    - Nhận biết và phân tích được tác dụng của cách trình bày thông tin trong VB như: trật tự thời gian, quan hệ nhân quả, phân loại các đối tượng, so sánh và đối chiếu,...</a:t>
            </a:r>
            <a:endParaRPr lang="en-US" sz="2400" dirty="0">
              <a:ea typeface="Calibri"/>
              <a:cs typeface="Times New Roman"/>
            </a:endParaRPr>
          </a:p>
          <a:p>
            <a:pPr algn="just">
              <a:lnSpc>
                <a:spcPct val="115000"/>
              </a:lnSpc>
              <a:spcAft>
                <a:spcPts val="0"/>
              </a:spcAft>
            </a:pPr>
            <a:r>
              <a:rPr lang="vi-VN" sz="2400" dirty="0">
                <a:solidFill>
                  <a:srgbClr val="161616"/>
                </a:solidFill>
                <a:latin typeface="Times New Roman"/>
                <a:ea typeface="Times New Roman"/>
                <a:cs typeface="Times New Roman"/>
              </a:rPr>
              <a:t>   - Phân tích được thông tin cơ bản của VB; giải thích được ý nghĩa của nhan đề trong việc thể hiện thông tin cơ bản của VB.</a:t>
            </a:r>
            <a:endParaRPr lang="en-US" sz="2400" dirty="0">
              <a:ea typeface="Calibri"/>
              <a:cs typeface="Times New Roman"/>
            </a:endParaRPr>
          </a:p>
          <a:p>
            <a:pPr algn="just">
              <a:lnSpc>
                <a:spcPct val="115000"/>
              </a:lnSpc>
              <a:spcAft>
                <a:spcPts val="0"/>
              </a:spcAft>
            </a:pPr>
            <a:r>
              <a:rPr lang="vi-VN" sz="2400" dirty="0">
                <a:solidFill>
                  <a:srgbClr val="161616"/>
                </a:solidFill>
                <a:latin typeface="Times New Roman"/>
                <a:ea typeface="Times New Roman"/>
                <a:cs typeface="Times New Roman"/>
              </a:rPr>
              <a:t>  - Đánh giá được vai trò của các chi tiết quan trọng trong VB.</a:t>
            </a:r>
            <a:endParaRPr lang="en-US" sz="2400" dirty="0">
              <a:ea typeface="Calibri"/>
              <a:cs typeface="Times New Roman"/>
            </a:endParaRPr>
          </a:p>
          <a:p>
            <a:pPr algn="just">
              <a:lnSpc>
                <a:spcPct val="115000"/>
              </a:lnSpc>
              <a:spcAft>
                <a:spcPts val="0"/>
              </a:spcAft>
            </a:pPr>
            <a:r>
              <a:rPr lang="vi-VN" sz="2400" dirty="0">
                <a:solidFill>
                  <a:srgbClr val="161616"/>
                </a:solidFill>
                <a:latin typeface="Times New Roman"/>
                <a:ea typeface="Times New Roman"/>
                <a:cs typeface="Times New Roman"/>
              </a:rPr>
              <a:t>   - Nhận biết và phân tích được quan hệ giữa phương tiện ngôn ngữ và phương tiện phi ngôn ngữ (hình ảnh, số liệu) dùng để biểu đạt thông tin trong VB.</a:t>
            </a:r>
            <a:endParaRPr lang="en-US" sz="2400" dirty="0">
              <a:effectLst/>
              <a:latin typeface="Times New Roman"/>
              <a:ea typeface="Calibri"/>
            </a:endParaRPr>
          </a:p>
        </p:txBody>
      </p:sp>
      <p:sp>
        <p:nvSpPr>
          <p:cNvPr id="11" name="Rectangle 10"/>
          <p:cNvSpPr/>
          <p:nvPr/>
        </p:nvSpPr>
        <p:spPr>
          <a:xfrm>
            <a:off x="259110" y="958964"/>
            <a:ext cx="2941831"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YÊU CẦU CẦN ĐẠT</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1333995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6</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0" name="Rectangle 9"/>
          <p:cNvSpPr/>
          <p:nvPr/>
        </p:nvSpPr>
        <p:spPr>
          <a:xfrm>
            <a:off x="533399" y="1595191"/>
            <a:ext cx="10963203" cy="2640723"/>
          </a:xfrm>
          <a:prstGeom prst="rect">
            <a:avLst/>
          </a:prstGeom>
        </p:spPr>
        <p:txBody>
          <a:bodyPr wrap="square">
            <a:spAutoFit/>
          </a:bodyPr>
          <a:lstStyle/>
          <a:p>
            <a:pPr algn="just">
              <a:lnSpc>
                <a:spcPct val="115000"/>
              </a:lnSpc>
            </a:pPr>
            <a:r>
              <a:rPr lang="en-US" sz="2400" b="1" i="1" dirty="0" smtClean="0">
                <a:solidFill>
                  <a:srgbClr val="0000FF"/>
                </a:solidFill>
                <a:latin typeface="Times New Roman"/>
                <a:ea typeface="Calibri"/>
              </a:rPr>
              <a:t>3</a:t>
            </a:r>
            <a:r>
              <a:rPr lang="vi-VN" sz="2400" b="1" i="1" dirty="0" smtClean="0">
                <a:solidFill>
                  <a:srgbClr val="0000FF"/>
                </a:solidFill>
                <a:latin typeface="Times New Roman"/>
                <a:ea typeface="Calibri"/>
              </a:rPr>
              <a:t>. </a:t>
            </a:r>
            <a:r>
              <a:rPr lang="en-US" sz="2400" b="1" i="1" dirty="0" err="1" smtClean="0">
                <a:solidFill>
                  <a:srgbClr val="0000FF"/>
                </a:solidFill>
                <a:latin typeface="Times New Roman"/>
                <a:ea typeface="Calibri"/>
              </a:rPr>
              <a:t>phẩm</a:t>
            </a:r>
            <a:r>
              <a:rPr lang="en-US" sz="2400" b="1" i="1" dirty="0" smtClean="0">
                <a:solidFill>
                  <a:srgbClr val="0000FF"/>
                </a:solidFill>
                <a:latin typeface="Times New Roman"/>
                <a:ea typeface="Calibri"/>
              </a:rPr>
              <a:t> </a:t>
            </a:r>
            <a:r>
              <a:rPr lang="en-US" sz="2400" b="1" i="1" dirty="0" err="1" smtClean="0">
                <a:solidFill>
                  <a:srgbClr val="0000FF"/>
                </a:solidFill>
                <a:latin typeface="Times New Roman"/>
                <a:ea typeface="Calibri"/>
              </a:rPr>
              <a:t>chất</a:t>
            </a:r>
            <a:r>
              <a:rPr lang="en-US" sz="2400" b="1" i="1" dirty="0" smtClean="0">
                <a:solidFill>
                  <a:srgbClr val="0000FF"/>
                </a:solidFill>
                <a:latin typeface="Times New Roman"/>
                <a:ea typeface="Calibri"/>
              </a:rPr>
              <a:t>:</a:t>
            </a:r>
          </a:p>
          <a:p>
            <a:pPr>
              <a:lnSpc>
                <a:spcPct val="115000"/>
              </a:lnSpc>
              <a:spcAft>
                <a:spcPts val="0"/>
              </a:spcAft>
            </a:pPr>
            <a:r>
              <a:rPr lang="vi-VN" sz="2400" dirty="0" smtClean="0">
                <a:solidFill>
                  <a:srgbClr val="000000"/>
                </a:solidFill>
                <a:latin typeface="Times New Roman"/>
                <a:ea typeface="Times New Roman"/>
                <a:cs typeface="Times New Roman"/>
              </a:rPr>
              <a:t>-</a:t>
            </a:r>
            <a:r>
              <a:rPr lang="vi-VN" sz="2400" dirty="0">
                <a:solidFill>
                  <a:srgbClr val="000000"/>
                </a:solidFill>
                <a:latin typeface="Times New Roman"/>
                <a:ea typeface="Times New Roman"/>
                <a:cs typeface="Times New Roman"/>
              </a:rPr>
              <a:t> Yêu thiên nhiên, có sự thích thú, tò mò về cảnh đẹp của các kì quan trên thế giới.</a:t>
            </a:r>
            <a:endParaRPr lang="en-US" sz="2400" dirty="0">
              <a:ea typeface="Calibri"/>
              <a:cs typeface="Times New Roman"/>
            </a:endParaRPr>
          </a:p>
          <a:p>
            <a:pPr algn="just">
              <a:lnSpc>
                <a:spcPct val="115000"/>
              </a:lnSpc>
              <a:spcAft>
                <a:spcPts val="0"/>
              </a:spcAft>
            </a:pPr>
            <a:r>
              <a:rPr lang="vi-VN" sz="2400" dirty="0">
                <a:latin typeface="Times New Roman"/>
                <a:ea typeface="Calibri"/>
                <a:cs typeface="Times New Roman"/>
              </a:rPr>
              <a:t>- Ý thức bảo vệ các di sản văn hoá, tích cực tham gia các hoạt động bảo vệ, phát huy giá trị của di sản văn hoá.</a:t>
            </a:r>
            <a:endParaRPr lang="en-US" sz="2400" dirty="0">
              <a:ea typeface="Calibri"/>
              <a:cs typeface="Times New Roman"/>
            </a:endParaRPr>
          </a:p>
          <a:p>
            <a:pPr algn="just">
              <a:lnSpc>
                <a:spcPct val="115000"/>
              </a:lnSpc>
            </a:pPr>
            <a:endParaRPr lang="en-US" sz="2400" b="1" i="1" dirty="0" smtClean="0">
              <a:solidFill>
                <a:srgbClr val="0000FF"/>
              </a:solidFill>
              <a:latin typeface="Times New Roman"/>
              <a:ea typeface="Calibri"/>
            </a:endParaRPr>
          </a:p>
          <a:p>
            <a:pPr algn="just">
              <a:lnSpc>
                <a:spcPct val="115000"/>
              </a:lnSpc>
            </a:pPr>
            <a:r>
              <a:rPr lang="vi-VN" sz="2400" dirty="0">
                <a:solidFill>
                  <a:srgbClr val="161616"/>
                </a:solidFill>
                <a:latin typeface="Times New Roman"/>
                <a:ea typeface="Times New Roman"/>
                <a:cs typeface="Times New Roman"/>
              </a:rPr>
              <a:t> </a:t>
            </a:r>
            <a:endParaRPr lang="en-US" sz="2400" dirty="0">
              <a:solidFill>
                <a:prstClr val="black"/>
              </a:solidFill>
              <a:latin typeface="Times New Roman"/>
              <a:ea typeface="Calibri"/>
            </a:endParaRPr>
          </a:p>
        </p:txBody>
      </p:sp>
      <p:sp>
        <p:nvSpPr>
          <p:cNvPr id="11" name="Rectangle 10"/>
          <p:cNvSpPr/>
          <p:nvPr/>
        </p:nvSpPr>
        <p:spPr>
          <a:xfrm>
            <a:off x="259110" y="958964"/>
            <a:ext cx="2941831"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YÊU CẦU CẦN ĐẠT</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617708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7</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1" name="Rectangle 10"/>
          <p:cNvSpPr/>
          <p:nvPr/>
        </p:nvSpPr>
        <p:spPr>
          <a:xfrm>
            <a:off x="317305" y="958964"/>
            <a:ext cx="4321696"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I. ĐỌC VÀ TÌM HIỂU CHUNG</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2" name="Rectangle 11"/>
          <p:cNvSpPr/>
          <p:nvPr/>
        </p:nvSpPr>
        <p:spPr>
          <a:xfrm>
            <a:off x="704208" y="1396364"/>
            <a:ext cx="1145185"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1</a:t>
            </a: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6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Đọc</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3" name="7-Point Star 2"/>
          <p:cNvSpPr/>
          <p:nvPr/>
        </p:nvSpPr>
        <p:spPr>
          <a:xfrm>
            <a:off x="3978234" y="2064574"/>
            <a:ext cx="5272644" cy="3193193"/>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857008" y="3158845"/>
            <a:ext cx="3538848" cy="941796"/>
          </a:xfrm>
          <a:prstGeom prst="rect">
            <a:avLst/>
          </a:prstGeom>
          <a:noFill/>
        </p:spPr>
        <p:txBody>
          <a:bodyPr wrap="square" rtlCol="0">
            <a:spAutoFit/>
          </a:bodyPr>
          <a:lstStyle/>
          <a:p>
            <a:pPr>
              <a:lnSpc>
                <a:spcPct val="115000"/>
              </a:lnSpc>
              <a:spcAft>
                <a:spcPts val="1000"/>
              </a:spcAft>
            </a:pPr>
            <a:r>
              <a:rPr lang="en-US" sz="2400" dirty="0" err="1">
                <a:latin typeface="Times New Roman"/>
                <a:ea typeface="Times New Roman"/>
                <a:cs typeface="Times New Roman"/>
              </a:rPr>
              <a:t>Tìm</a:t>
            </a:r>
            <a:r>
              <a:rPr lang="en-US" sz="2400" dirty="0">
                <a:latin typeface="Times New Roman"/>
                <a:ea typeface="Times New Roman"/>
                <a:cs typeface="Times New Roman"/>
              </a:rPr>
              <a:t> </a:t>
            </a:r>
            <a:r>
              <a:rPr lang="en-US" sz="2400" dirty="0" err="1">
                <a:latin typeface="Times New Roman"/>
                <a:ea typeface="Times New Roman"/>
                <a:cs typeface="Times New Roman"/>
              </a:rPr>
              <a:t>hiểu</a:t>
            </a:r>
            <a:r>
              <a:rPr lang="en-US" sz="2400" dirty="0">
                <a:latin typeface="Times New Roman"/>
                <a:ea typeface="Times New Roman"/>
                <a:cs typeface="Times New Roman"/>
              </a:rPr>
              <a:t> </a:t>
            </a:r>
            <a:r>
              <a:rPr lang="en-US" sz="2400" dirty="0" err="1">
                <a:latin typeface="Times New Roman"/>
                <a:ea typeface="Times New Roman"/>
                <a:cs typeface="Times New Roman"/>
              </a:rPr>
              <a:t>nghĩa</a:t>
            </a:r>
            <a:r>
              <a:rPr lang="en-US" sz="2400" dirty="0">
                <a:latin typeface="Times New Roman"/>
                <a:ea typeface="Times New Roman"/>
                <a:cs typeface="Times New Roman"/>
              </a:rPr>
              <a:t> </a:t>
            </a:r>
            <a:r>
              <a:rPr lang="en-US" sz="2400" dirty="0" err="1">
                <a:latin typeface="Times New Roman"/>
                <a:ea typeface="Times New Roman"/>
                <a:cs typeface="Times New Roman"/>
              </a:rPr>
              <a:t>của</a:t>
            </a:r>
            <a:r>
              <a:rPr lang="en-US" sz="2400" dirty="0">
                <a:latin typeface="Times New Roman"/>
                <a:ea typeface="Times New Roman"/>
                <a:cs typeface="Times New Roman"/>
              </a:rPr>
              <a:t> </a:t>
            </a:r>
            <a:r>
              <a:rPr lang="en-US" sz="2400" dirty="0" err="1">
                <a:latin typeface="Times New Roman"/>
                <a:ea typeface="Times New Roman"/>
                <a:cs typeface="Times New Roman"/>
              </a:rPr>
              <a:t>cụm</a:t>
            </a:r>
            <a:r>
              <a:rPr lang="en-US" sz="2400" dirty="0">
                <a:latin typeface="Times New Roman"/>
                <a:ea typeface="Times New Roman"/>
                <a:cs typeface="Times New Roman"/>
              </a:rPr>
              <a:t> </a:t>
            </a:r>
            <a:r>
              <a:rPr lang="en-US" sz="2400" dirty="0" err="1">
                <a:latin typeface="Times New Roman"/>
                <a:ea typeface="Times New Roman"/>
                <a:cs typeface="Times New Roman"/>
              </a:rPr>
              <a:t>từ</a:t>
            </a:r>
            <a:r>
              <a:rPr lang="en-US" sz="2400" dirty="0">
                <a:latin typeface="Times New Roman"/>
                <a:ea typeface="Times New Roman"/>
                <a:cs typeface="Times New Roman"/>
              </a:rPr>
              <a:t> </a:t>
            </a:r>
            <a:r>
              <a:rPr lang="en-US" sz="2400" dirty="0" smtClean="0">
                <a:latin typeface="Times New Roman"/>
                <a:ea typeface="Times New Roman"/>
                <a:cs typeface="Times New Roman"/>
              </a:rPr>
              <a:t>“</a:t>
            </a:r>
            <a:r>
              <a:rPr lang="en-US" sz="2400" dirty="0" err="1" smtClean="0">
                <a:latin typeface="Times New Roman"/>
                <a:ea typeface="Times New Roman"/>
                <a:cs typeface="Times New Roman"/>
              </a:rPr>
              <a:t>Thủy</a:t>
            </a:r>
            <a:r>
              <a:rPr lang="en-US" sz="2400" dirty="0">
                <a:latin typeface="Times New Roman"/>
                <a:ea typeface="Times New Roman"/>
                <a:cs typeface="Times New Roman"/>
              </a:rPr>
              <a:t>, </a:t>
            </a:r>
            <a:r>
              <a:rPr lang="en-US" sz="2400" dirty="0" err="1">
                <a:latin typeface="Times New Roman"/>
                <a:ea typeface="Times New Roman"/>
                <a:cs typeface="Times New Roman"/>
              </a:rPr>
              <a:t>lục</a:t>
            </a:r>
            <a:r>
              <a:rPr lang="en-US" sz="2400" dirty="0">
                <a:latin typeface="Times New Roman"/>
                <a:ea typeface="Times New Roman"/>
                <a:cs typeface="Times New Roman"/>
              </a:rPr>
              <a:t>, </a:t>
            </a:r>
            <a:r>
              <a:rPr lang="en-US" sz="2400" dirty="0" err="1">
                <a:latin typeface="Times New Roman"/>
                <a:ea typeface="Times New Roman"/>
                <a:cs typeface="Times New Roman"/>
              </a:rPr>
              <a:t>không</a:t>
            </a:r>
            <a:r>
              <a:rPr lang="en-US" sz="2400" dirty="0">
                <a:latin typeface="Times New Roman"/>
                <a:ea typeface="Times New Roman"/>
                <a:cs typeface="Times New Roman"/>
              </a:rPr>
              <a:t> </a:t>
            </a:r>
            <a:r>
              <a:rPr lang="en-US" sz="2400" dirty="0" err="1">
                <a:latin typeface="Times New Roman"/>
                <a:ea typeface="Times New Roman"/>
                <a:cs typeface="Times New Roman"/>
              </a:rPr>
              <a:t>quân</a:t>
            </a:r>
            <a:r>
              <a:rPr lang="en-US" sz="2400" dirty="0">
                <a:latin typeface="Times New Roman"/>
                <a:ea typeface="Times New Roman"/>
                <a:cs typeface="Times New Roman"/>
              </a:rPr>
              <a:t>”</a:t>
            </a:r>
            <a:endParaRPr lang="en-US" sz="2400" dirty="0">
              <a:ea typeface="Calibri"/>
              <a:cs typeface="Times New Roman"/>
            </a:endParaRPr>
          </a:p>
        </p:txBody>
      </p:sp>
    </p:spTree>
    <p:extLst>
      <p:ext uri="{BB962C8B-B14F-4D97-AF65-F5344CB8AC3E}">
        <p14:creationId xmlns:p14="http://schemas.microsoft.com/office/powerpoint/2010/main" val="157015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8</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1" name="Rectangle 10"/>
          <p:cNvSpPr/>
          <p:nvPr/>
        </p:nvSpPr>
        <p:spPr>
          <a:xfrm>
            <a:off x="317305" y="958964"/>
            <a:ext cx="4321696"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I. ĐỌC VÀ TÌM HIỂU CHUNG</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2" name="Rectangle 11"/>
          <p:cNvSpPr/>
          <p:nvPr/>
        </p:nvSpPr>
        <p:spPr>
          <a:xfrm>
            <a:off x="704208" y="1396364"/>
            <a:ext cx="1145185"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a:solidFill>
                  <a:srgbClr val="FF0000"/>
                </a:solidFill>
                <a:latin typeface="Cambria" panose="02040503050406030204" pitchFamily="18" charset="0"/>
                <a:ea typeface="Cambria" panose="02040503050406030204" pitchFamily="18" charset="0"/>
                <a:cs typeface="Tahoma" panose="020B0604030504040204" pitchFamily="34" charset="0"/>
              </a:rPr>
              <a:t>1</a:t>
            </a: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6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Đọc</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5" name="Rectangle 14"/>
          <p:cNvSpPr/>
          <p:nvPr/>
        </p:nvSpPr>
        <p:spPr>
          <a:xfrm>
            <a:off x="684040" y="1869389"/>
            <a:ext cx="2939074"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2. </a:t>
            </a:r>
            <a:r>
              <a:rPr lang="en-US" sz="26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Tìm</a:t>
            </a: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6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hiểu</a:t>
            </a: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6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chung</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395036210"/>
              </p:ext>
            </p:extLst>
          </p:nvPr>
        </p:nvGraphicFramePr>
        <p:xfrm>
          <a:off x="704209" y="3040082"/>
          <a:ext cx="10256716" cy="2175591"/>
        </p:xfrm>
        <a:graphic>
          <a:graphicData uri="http://schemas.openxmlformats.org/drawingml/2006/table">
            <a:tbl>
              <a:tblPr firstRow="1" firstCol="1" bandRow="1"/>
              <a:tblGrid>
                <a:gridCol w="2181495"/>
                <a:gridCol w="1995054"/>
                <a:gridCol w="3218213"/>
                <a:gridCol w="2861954"/>
              </a:tblGrid>
              <a:tr h="570017">
                <a:tc gridSpan="4">
                  <a:txBody>
                    <a:bodyPr/>
                    <a:lstStyle/>
                    <a:p>
                      <a:pPr>
                        <a:lnSpc>
                          <a:spcPct val="115000"/>
                        </a:lnSpc>
                        <a:spcBef>
                          <a:spcPts val="300"/>
                        </a:spcBef>
                        <a:spcAft>
                          <a:spcPts val="300"/>
                        </a:spcAft>
                        <a:tabLst>
                          <a:tab pos="180975" algn="l"/>
                          <a:tab pos="3251200" algn="ctr"/>
                        </a:tabLst>
                      </a:pPr>
                      <a:r>
                        <a:rPr lang="en-US" sz="1300" b="1" dirty="0" smtClean="0">
                          <a:solidFill>
                            <a:srgbClr val="0070C0"/>
                          </a:solidFill>
                          <a:effectLst/>
                          <a:latin typeface="Times New Roman"/>
                          <a:ea typeface="Calibri"/>
                          <a:cs typeface="Times New Roman"/>
                        </a:rPr>
                        <a:t>		                                                          </a:t>
                      </a:r>
                      <a:r>
                        <a:rPr lang="en-US" sz="1800" b="1" dirty="0" smtClean="0">
                          <a:solidFill>
                            <a:srgbClr val="0070C0"/>
                          </a:solidFill>
                          <a:effectLst/>
                          <a:latin typeface="Times New Roman"/>
                          <a:ea typeface="Calibri"/>
                          <a:cs typeface="Times New Roman"/>
                        </a:rPr>
                        <a:t>PHIẾU HỌC TẬP SỐ 1</a:t>
                      </a:r>
                      <a:endParaRPr lang="en-US" sz="1800" dirty="0" smtClean="0">
                        <a:effectLst/>
                        <a:latin typeface="Calibri"/>
                        <a:ea typeface="Calibri"/>
                        <a:cs typeface="Times New Roman"/>
                      </a:endParaRPr>
                    </a:p>
                    <a:p>
                      <a:pPr>
                        <a:lnSpc>
                          <a:spcPct val="115000"/>
                        </a:lnSpc>
                        <a:spcBef>
                          <a:spcPts val="300"/>
                        </a:spcBef>
                        <a:spcAft>
                          <a:spcPts val="300"/>
                        </a:spcAft>
                      </a:pPr>
                      <a:r>
                        <a:rPr lang="en-US" sz="1300" dirty="0" smtClean="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r>
              <a:tr h="518695">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Xuất</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xứ</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Thể</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loại</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Phương</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thức</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biểu</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đạt</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Bố</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cục</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r>
              <a:tr h="518695">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695">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a:solidFill>
                            <a:srgbClr val="000000"/>
                          </a:solidFill>
                          <a:effectLst/>
                          <a:latin typeface="Times New Roman"/>
                          <a:ea typeface="Calibri"/>
                          <a:cs typeface="Times New Roman"/>
                        </a:rPr>
                        <a:t> </a:t>
                      </a:r>
                      <a:endParaRPr lang="en-US"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73237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black"/>
              </a:solidFill>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0000"/>
                </a:solidFill>
                <a:latin typeface="Times New Roman" panose="02020603050405020304" pitchFamily="18" charset="0"/>
                <a:cs typeface="Times New Roman" panose="02020603050405020304" pitchFamily="18" charset="0"/>
              </a:rPr>
              <a:t>9</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dirty="0" smtClean="0">
                <a:solidFill>
                  <a:prstClr val="white"/>
                </a:solidFill>
                <a:latin typeface="Lucida Handwriting" panose="03010101010101010101" pitchFamily="66" charset="0"/>
              </a:rPr>
              <a:t>NGỮ VĂN 9</a:t>
            </a:r>
            <a:endParaRPr lang="en-US" sz="1600" dirty="0">
              <a:solidFill>
                <a:prstClr val="white"/>
              </a:solidFill>
              <a:latin typeface="Lucida Handwriting" panose="03010101010101010101" pitchFamily="66" charset="0"/>
            </a:endParaRPr>
          </a:p>
        </p:txBody>
      </p:sp>
      <p:sp>
        <p:nvSpPr>
          <p:cNvPr id="2" name="Rectangle 1"/>
          <p:cNvSpPr/>
          <p:nvPr/>
        </p:nvSpPr>
        <p:spPr>
          <a:xfrm>
            <a:off x="1361018" y="100030"/>
            <a:ext cx="9469965" cy="461665"/>
          </a:xfrm>
          <a:prstGeom prst="rect">
            <a:avLst/>
          </a:prstGeom>
        </p:spPr>
        <p:txBody>
          <a:bodyPr wrap="none">
            <a:spAutoFit/>
          </a:bodyPr>
          <a:lstStyle/>
          <a:p>
            <a:pPr algn="ctr">
              <a:defRPr/>
            </a:pPr>
            <a:r>
              <a:rPr lang="pl-PL" sz="2400" b="1" dirty="0">
                <a:solidFill>
                  <a:srgbClr val="FF0000"/>
                </a:solidFill>
                <a:latin typeface="Times New Roman" panose="02020603050405020304" pitchFamily="18" charset="0"/>
                <a:ea typeface="Times New Roman" panose="02020603050405020304" pitchFamily="18" charset="0"/>
              </a:rPr>
              <a:t>VĂN BẢN 2</a:t>
            </a:r>
            <a:r>
              <a:rPr lang="pl-PL" sz="2400" b="1" dirty="0" smtClean="0">
                <a:solidFill>
                  <a:srgbClr val="FF0000"/>
                </a:solidFill>
                <a:latin typeface="Times New Roman" panose="02020603050405020304" pitchFamily="18" charset="0"/>
                <a:ea typeface="Times New Roman" panose="02020603050405020304" pitchFamily="18" charset="0"/>
              </a:rPr>
              <a:t>:</a:t>
            </a:r>
            <a:r>
              <a:rPr lang="en-US" sz="2400" b="1" dirty="0">
                <a:solidFill>
                  <a:srgbClr val="FF0000"/>
                </a:solidFill>
                <a:latin typeface="Times New Roman" panose="02020603050405020304" pitchFamily="18" charset="0"/>
                <a:ea typeface="Times New Roman" panose="02020603050405020304" pitchFamily="18" charset="0"/>
              </a:rPr>
              <a:t> KHÁM PHÁ KÌ QUAN THẾ GIỚI: THÁC I- GOA - DU</a:t>
            </a:r>
            <a:endParaRPr lang="en-US" sz="2400" dirty="0">
              <a:solidFill>
                <a:prstClr val="black"/>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1" name="Rectangle 10"/>
          <p:cNvSpPr/>
          <p:nvPr/>
        </p:nvSpPr>
        <p:spPr>
          <a:xfrm>
            <a:off x="919617" y="958964"/>
            <a:ext cx="3117072" cy="552459"/>
          </a:xfrm>
          <a:prstGeom prst="rect">
            <a:avLst/>
          </a:prstGeom>
        </p:spPr>
        <p:txBody>
          <a:bodyPr wrap="none">
            <a:spAutoFit/>
          </a:bodyPr>
          <a:lstStyle/>
          <a:p>
            <a:pPr marR="30480" algn="just" fontAlgn="base">
              <a:lnSpc>
                <a:spcPct val="115000"/>
              </a:lnSpc>
              <a:spcBef>
                <a:spcPct val="50000"/>
              </a:spcBef>
              <a:spcAft>
                <a:spcPts val="1200"/>
              </a:spcAft>
            </a:pP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I</a:t>
            </a:r>
            <a:r>
              <a:rPr lang="en-US" sz="2600" b="1"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600" b="1" smtClean="0">
                <a:solidFill>
                  <a:srgbClr val="FF0000"/>
                </a:solidFill>
                <a:latin typeface="Cambria" panose="02040503050406030204" pitchFamily="18" charset="0"/>
                <a:ea typeface="Cambria" panose="02040503050406030204" pitchFamily="18" charset="0"/>
                <a:cs typeface="Tahoma" panose="020B0604030504040204" pitchFamily="34" charset="0"/>
              </a:rPr>
              <a:t>TÌM </a:t>
            </a:r>
            <a:r>
              <a:rPr lang="en-US" sz="26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HIỂU CHUNG</a:t>
            </a:r>
            <a:endParaRPr lang="en-US" sz="26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sp>
        <p:nvSpPr>
          <p:cNvPr id="12" name="Rectangle 11"/>
          <p:cNvSpPr/>
          <p:nvPr/>
        </p:nvSpPr>
        <p:spPr>
          <a:xfrm>
            <a:off x="739474" y="1396364"/>
            <a:ext cx="1074653" cy="517065"/>
          </a:xfrm>
          <a:prstGeom prst="rect">
            <a:avLst/>
          </a:prstGeom>
        </p:spPr>
        <p:txBody>
          <a:bodyPr wrap="none">
            <a:spAutoFit/>
          </a:bodyPr>
          <a:lstStyle/>
          <a:p>
            <a:pPr marR="30480" algn="just" fontAlgn="base">
              <a:lnSpc>
                <a:spcPct val="115000"/>
              </a:lnSpc>
              <a:spcBef>
                <a:spcPct val="50000"/>
              </a:spcBef>
              <a:spcAft>
                <a:spcPts val="1200"/>
              </a:spcAft>
            </a:pPr>
            <a:r>
              <a:rPr lang="en-US" sz="2400" b="1" dirty="0">
                <a:solidFill>
                  <a:srgbClr val="FF0000"/>
                </a:solidFill>
                <a:latin typeface="Cambria" panose="02040503050406030204" pitchFamily="18" charset="0"/>
                <a:ea typeface="Cambria" panose="02040503050406030204" pitchFamily="18" charset="0"/>
                <a:cs typeface="Tahoma" panose="020B0604030504040204" pitchFamily="34" charset="0"/>
              </a:rPr>
              <a:t>1</a:t>
            </a:r>
            <a:r>
              <a:rPr lang="en-US" sz="2400" b="1" dirty="0" smtClean="0">
                <a:solidFill>
                  <a:srgbClr val="FF0000"/>
                </a:solidFill>
                <a:latin typeface="Cambria" panose="02040503050406030204" pitchFamily="18" charset="0"/>
                <a:ea typeface="Cambria" panose="02040503050406030204" pitchFamily="18" charset="0"/>
                <a:cs typeface="Tahoma" panose="020B0604030504040204" pitchFamily="34" charset="0"/>
              </a:rPr>
              <a:t>. </a:t>
            </a:r>
            <a:r>
              <a:rPr lang="en-US" sz="2400" b="1" dirty="0" err="1" smtClean="0">
                <a:solidFill>
                  <a:srgbClr val="FF0000"/>
                </a:solidFill>
                <a:latin typeface="Cambria" panose="02040503050406030204" pitchFamily="18" charset="0"/>
                <a:ea typeface="Cambria" panose="02040503050406030204" pitchFamily="18" charset="0"/>
                <a:cs typeface="Tahoma" panose="020B0604030504040204" pitchFamily="34" charset="0"/>
              </a:rPr>
              <a:t>Đọc</a:t>
            </a:r>
            <a:endParaRPr lang="en-US" sz="2400" dirty="0">
              <a:solidFill>
                <a:srgbClr val="FF0000"/>
              </a:solidFill>
              <a:latin typeface="Cambria" panose="02040503050406030204" pitchFamily="18" charset="0"/>
              <a:ea typeface="Cambria" panose="02040503050406030204" pitchFamily="18" charset="0"/>
              <a:cs typeface="Tahoma" panose="020B060403050404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693110050"/>
              </p:ext>
            </p:extLst>
          </p:nvPr>
        </p:nvGraphicFramePr>
        <p:xfrm>
          <a:off x="442459" y="2470080"/>
          <a:ext cx="11219110" cy="4019846"/>
        </p:xfrm>
        <a:graphic>
          <a:graphicData uri="http://schemas.openxmlformats.org/drawingml/2006/table">
            <a:tbl>
              <a:tblPr firstRow="1" firstCol="1" bandRow="1"/>
              <a:tblGrid>
                <a:gridCol w="1030081"/>
                <a:gridCol w="1104405"/>
                <a:gridCol w="1496291"/>
                <a:gridCol w="7588333"/>
              </a:tblGrid>
              <a:tr h="546254">
                <a:tc gridSpan="4">
                  <a:txBody>
                    <a:bodyPr/>
                    <a:lstStyle/>
                    <a:p>
                      <a:pPr>
                        <a:lnSpc>
                          <a:spcPct val="115000"/>
                        </a:lnSpc>
                        <a:spcBef>
                          <a:spcPts val="300"/>
                        </a:spcBef>
                        <a:spcAft>
                          <a:spcPts val="300"/>
                        </a:spcAft>
                        <a:tabLst>
                          <a:tab pos="180975" algn="l"/>
                          <a:tab pos="3251200" algn="ctr"/>
                        </a:tabLst>
                      </a:pPr>
                      <a:r>
                        <a:rPr lang="en-US" sz="1300" b="1" dirty="0" smtClean="0">
                          <a:solidFill>
                            <a:srgbClr val="0070C0"/>
                          </a:solidFill>
                          <a:effectLst/>
                          <a:latin typeface="Times New Roman"/>
                          <a:ea typeface="Calibri"/>
                          <a:cs typeface="Times New Roman"/>
                        </a:rPr>
                        <a:t>		                                                          </a:t>
                      </a:r>
                      <a:r>
                        <a:rPr lang="en-US" sz="1800" b="1" dirty="0" smtClean="0">
                          <a:solidFill>
                            <a:srgbClr val="0070C0"/>
                          </a:solidFill>
                          <a:effectLst/>
                          <a:latin typeface="Times New Roman"/>
                          <a:ea typeface="Calibri"/>
                          <a:cs typeface="Times New Roman"/>
                        </a:rPr>
                        <a:t>PHIẾU HỌC TẬP SỐ 1</a:t>
                      </a:r>
                      <a:endParaRPr lang="en-US" sz="1800" dirty="0" smtClean="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c hMerge="1">
                  <a:txBody>
                    <a:bodyPr/>
                    <a:lstStyle/>
                    <a:p>
                      <a:endParaRPr lang="en-US" dirty="0"/>
                    </a:p>
                  </a:txBody>
                  <a:tcPr>
                    <a:lnB w="12700" cap="flat" cmpd="sng" algn="ctr">
                      <a:solidFill>
                        <a:srgbClr val="000000"/>
                      </a:solidFill>
                      <a:prstDash val="solid"/>
                      <a:round/>
                      <a:headEnd type="none" w="med" len="med"/>
                      <a:tailEnd type="none" w="med" len="med"/>
                    </a:lnB>
                  </a:tcPr>
                </a:tc>
              </a:tr>
              <a:tr h="638952">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Xuất</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xứ</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Thể</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loại</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Phương</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thức</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biểu</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đạt</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c>
                  <a:txBody>
                    <a:bodyPr/>
                    <a:lstStyle/>
                    <a:p>
                      <a:pPr algn="ctr">
                        <a:lnSpc>
                          <a:spcPct val="115000"/>
                        </a:lnSpc>
                        <a:spcBef>
                          <a:spcPts val="300"/>
                        </a:spcBef>
                        <a:spcAft>
                          <a:spcPts val="300"/>
                        </a:spcAft>
                      </a:pPr>
                      <a:r>
                        <a:rPr lang="en-US" sz="1800" b="1" dirty="0" err="1">
                          <a:solidFill>
                            <a:srgbClr val="000000"/>
                          </a:solidFill>
                          <a:effectLst/>
                          <a:latin typeface="Times New Roman"/>
                          <a:ea typeface="Calibri"/>
                          <a:cs typeface="Times New Roman"/>
                        </a:rPr>
                        <a:t>Bố</a:t>
                      </a:r>
                      <a:r>
                        <a:rPr lang="en-US" sz="1800" b="1" dirty="0">
                          <a:solidFill>
                            <a:srgbClr val="000000"/>
                          </a:solidFill>
                          <a:effectLst/>
                          <a:latin typeface="Times New Roman"/>
                          <a:ea typeface="Calibri"/>
                          <a:cs typeface="Times New Roman"/>
                        </a:rPr>
                        <a:t> </a:t>
                      </a:r>
                      <a:r>
                        <a:rPr lang="en-US" sz="1800" b="1" dirty="0" err="1">
                          <a:solidFill>
                            <a:srgbClr val="000000"/>
                          </a:solidFill>
                          <a:effectLst/>
                          <a:latin typeface="Times New Roman"/>
                          <a:ea typeface="Calibri"/>
                          <a:cs typeface="Times New Roman"/>
                        </a:rPr>
                        <a:t>cục</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9797"/>
                    </a:solidFill>
                  </a:tcPr>
                </a:tc>
              </a:tr>
              <a:tr h="2308961">
                <a:tc>
                  <a:txBody>
                    <a:bodyPr/>
                    <a:lstStyle/>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p>
                      <a:pPr>
                        <a:lnSpc>
                          <a:spcPct val="115000"/>
                        </a:lnSpc>
                        <a:spcAft>
                          <a:spcPts val="1000"/>
                        </a:spcAft>
                      </a:pPr>
                      <a:r>
                        <a:rPr lang="en-US" sz="1300" dirty="0">
                          <a:solidFill>
                            <a:srgbClr val="000000"/>
                          </a:solidFill>
                          <a:effectLst/>
                          <a:latin typeface="Times New Roman"/>
                          <a:ea typeface="Calibri"/>
                          <a:cs typeface="Times New Roman"/>
                        </a:rPr>
                        <a:t> </a:t>
                      </a:r>
                      <a:r>
                        <a:rPr lang="vi-VN" sz="1800" dirty="0" smtClean="0">
                          <a:solidFill>
                            <a:srgbClr val="000000"/>
                          </a:solidFill>
                          <a:effectLst/>
                          <a:latin typeface="Times New Roman"/>
                          <a:ea typeface="Times New Roman"/>
                          <a:cs typeface="Times New Roman"/>
                        </a:rPr>
                        <a:t>Theo Đỗ Doãn Hoàng, laodong.vn, 23-11-2019.</a:t>
                      </a:r>
                      <a:endParaRPr lang="en-US" sz="1800" dirty="0" smtClean="0">
                        <a:effectLst/>
                        <a:latin typeface="+mn-lt"/>
                        <a:ea typeface="Calibri"/>
                        <a:cs typeface="Times New Roman"/>
                      </a:endParaRPr>
                    </a:p>
                    <a:p>
                      <a:pPr>
                        <a:lnSpc>
                          <a:spcPct val="115000"/>
                        </a:lnSpc>
                        <a:spcBef>
                          <a:spcPts val="300"/>
                        </a:spcBef>
                        <a:spcAft>
                          <a:spcPts val="300"/>
                        </a:spcAft>
                      </a:pPr>
                      <a:endParaRPr lang="en-US"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endParaRPr lang="en-US" sz="1100" dirty="0">
                        <a:effectLst/>
                        <a:latin typeface="Calibri"/>
                        <a:ea typeface="Calibri"/>
                        <a:cs typeface="Times New Roman"/>
                      </a:endParaRPr>
                    </a:p>
                    <a:p>
                      <a:pPr>
                        <a:lnSpc>
                          <a:spcPct val="115000"/>
                        </a:lnSpc>
                        <a:spcBef>
                          <a:spcPts val="300"/>
                        </a:spcBef>
                        <a:spcAft>
                          <a:spcPts val="300"/>
                        </a:spcAft>
                      </a:pPr>
                      <a:r>
                        <a:rPr lang="en-US" sz="1300" dirty="0">
                          <a:solidFill>
                            <a:srgbClr val="000000"/>
                          </a:solidFill>
                          <a:effectLst/>
                          <a:latin typeface="Times New Roman"/>
                          <a:ea typeface="Calibri"/>
                          <a:cs typeface="Times New Roman"/>
                        </a:rPr>
                        <a:t> </a:t>
                      </a:r>
                      <a:r>
                        <a:rPr lang="en-US" sz="1800" dirty="0" smtClean="0">
                          <a:solidFill>
                            <a:schemeClr val="tx1"/>
                          </a:solidFill>
                          <a:effectLst/>
                          <a:latin typeface="Times New Roman"/>
                          <a:ea typeface="Calibri"/>
                          <a:cs typeface="+mn-cs"/>
                        </a:rPr>
                        <a:t>V</a:t>
                      </a:r>
                      <a:r>
                        <a:rPr lang="vi-VN" sz="1800" dirty="0" smtClean="0">
                          <a:effectLst/>
                          <a:latin typeface="Times New Roman"/>
                          <a:ea typeface="Calibri"/>
                        </a:rPr>
                        <a:t>ăn bản thông tin</a:t>
                      </a:r>
                      <a:endParaRPr lang="en-US"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US" sz="1400" dirty="0">
                          <a:solidFill>
                            <a:srgbClr val="000000"/>
                          </a:solidFill>
                          <a:effectLst/>
                          <a:latin typeface="Times New Roman"/>
                          <a:ea typeface="Calibri"/>
                          <a:cs typeface="Times New Roman"/>
                        </a:rPr>
                        <a:t> </a:t>
                      </a:r>
                      <a:endParaRPr lang="en-US" sz="1400" dirty="0">
                        <a:effectLst/>
                        <a:latin typeface="Calibri"/>
                        <a:ea typeface="Calibri"/>
                        <a:cs typeface="Times New Roman"/>
                      </a:endParaRPr>
                    </a:p>
                    <a:p>
                      <a:pPr algn="just">
                        <a:lnSpc>
                          <a:spcPct val="115000"/>
                        </a:lnSpc>
                        <a:spcAft>
                          <a:spcPts val="1000"/>
                        </a:spcAft>
                      </a:pPr>
                      <a:r>
                        <a:rPr lang="en-US" sz="1400" dirty="0">
                          <a:solidFill>
                            <a:srgbClr val="000000"/>
                          </a:solidFill>
                          <a:effectLst/>
                          <a:latin typeface="Times New Roman"/>
                          <a:ea typeface="Calibri"/>
                          <a:cs typeface="Times New Roman"/>
                        </a:rPr>
                        <a:t> </a:t>
                      </a:r>
                      <a:r>
                        <a:rPr lang="en-US" sz="1800" dirty="0" smtClean="0">
                          <a:solidFill>
                            <a:srgbClr val="000000"/>
                          </a:solidFill>
                          <a:effectLst/>
                          <a:latin typeface="Times New Roman"/>
                          <a:ea typeface="Calibri"/>
                          <a:cs typeface="Times New Roman"/>
                        </a:rPr>
                        <a:t>T</a:t>
                      </a:r>
                      <a:r>
                        <a:rPr lang="vi-VN" sz="1800" dirty="0" smtClean="0">
                          <a:solidFill>
                            <a:srgbClr val="000000"/>
                          </a:solidFill>
                          <a:effectLst/>
                          <a:latin typeface="Times New Roman"/>
                          <a:ea typeface="Times New Roman"/>
                          <a:cs typeface="Times New Roman"/>
                        </a:rPr>
                        <a:t>huyết minh.</a:t>
                      </a:r>
                      <a:endParaRPr lang="en-US" sz="1800" dirty="0" smtClean="0">
                        <a:effectLst/>
                        <a:latin typeface="+mn-lt"/>
                        <a:ea typeface="Calibri"/>
                        <a:cs typeface="Times New Roman"/>
                      </a:endParaRPr>
                    </a:p>
                    <a:p>
                      <a:pPr>
                        <a:lnSpc>
                          <a:spcPct val="115000"/>
                        </a:lnSpc>
                        <a:spcBef>
                          <a:spcPts val="300"/>
                        </a:spcBef>
                        <a:spcAft>
                          <a:spcPts val="300"/>
                        </a:spcAft>
                      </a:pP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US" sz="1400" dirty="0" smtClean="0">
                          <a:solidFill>
                            <a:srgbClr val="000000"/>
                          </a:solidFill>
                          <a:effectLst/>
                          <a:latin typeface="Times New Roman"/>
                          <a:ea typeface="Calibri"/>
                          <a:cs typeface="Times New Roman"/>
                        </a:rPr>
                        <a:t> </a:t>
                      </a:r>
                      <a:r>
                        <a:rPr lang="vi-VN" sz="1600" dirty="0" smtClean="0">
                          <a:solidFill>
                            <a:srgbClr val="000000"/>
                          </a:solidFill>
                          <a:effectLst/>
                          <a:latin typeface="Times New Roman"/>
                          <a:ea typeface="Times New Roman"/>
                          <a:cs typeface="Times New Roman"/>
                        </a:rPr>
                        <a:t>+ Phần mở đầu: (từ “Thác nước khổng lồ” đến “mét khối”): Giới thiệu chung về thác nước I-goa-du.</a:t>
                      </a:r>
                      <a:endParaRPr lang="en-US" sz="1600" dirty="0" smtClean="0">
                        <a:effectLst/>
                        <a:latin typeface="+mn-lt"/>
                        <a:ea typeface="Calibri"/>
                        <a:cs typeface="Times New Roman"/>
                      </a:endParaRPr>
                    </a:p>
                    <a:p>
                      <a:pPr algn="just">
                        <a:lnSpc>
                          <a:spcPct val="115000"/>
                        </a:lnSpc>
                        <a:spcAft>
                          <a:spcPts val="1000"/>
                        </a:spcAft>
                      </a:pPr>
                      <a:r>
                        <a:rPr lang="vi-VN" sz="1600" dirty="0" smtClean="0">
                          <a:solidFill>
                            <a:srgbClr val="000000"/>
                          </a:solidFill>
                          <a:effectLst/>
                          <a:latin typeface="Times New Roman"/>
                          <a:ea typeface="Times New Roman"/>
                          <a:cs typeface="Times New Roman"/>
                        </a:rPr>
                        <a:t>+ Phần 2: Xứ sở của những “ kì quan tạo ra bởi Đức Chúa Trời” giới thiệu chi tiết về cảnh quan chung, những địa điểm và các trò chơi ở khu vực thác I –goa- du,… </a:t>
                      </a:r>
                      <a:endParaRPr lang="en-US" sz="1600" dirty="0" smtClean="0">
                        <a:effectLst/>
                        <a:latin typeface="+mn-lt"/>
                        <a:ea typeface="Calibri"/>
                        <a:cs typeface="Times New Roman"/>
                      </a:endParaRPr>
                    </a:p>
                    <a:p>
                      <a:pPr algn="just">
                        <a:lnSpc>
                          <a:spcPct val="115000"/>
                        </a:lnSpc>
                        <a:spcAft>
                          <a:spcPts val="1000"/>
                        </a:spcAft>
                      </a:pPr>
                      <a:r>
                        <a:rPr lang="vi-VN" sz="1600" dirty="0" smtClean="0">
                          <a:solidFill>
                            <a:srgbClr val="000000"/>
                          </a:solidFill>
                          <a:effectLst/>
                          <a:latin typeface="Times New Roman"/>
                          <a:ea typeface="Times New Roman"/>
                          <a:cs typeface="Times New Roman"/>
                        </a:rPr>
                        <a:t>+ Phần 3: Ván bài sinh tử ở huyệt đạo I- goa- du: tập trung tả lại các tiết mục đi thuyền vào trung tâm thác nước được gọi là hành động xông vào trung tâm “ Họng quỷ”</a:t>
                      </a:r>
                      <a:endParaRPr lang="en-US" sz="1600" dirty="0" smtClean="0">
                        <a:effectLst/>
                        <a:latin typeface="+mn-lt"/>
                        <a:ea typeface="Calibri"/>
                        <a:cs typeface="Times New Roman"/>
                      </a:endParaRPr>
                    </a:p>
                    <a:p>
                      <a:r>
                        <a:rPr lang="vi-VN" sz="1600" i="1" dirty="0" smtClean="0">
                          <a:effectLst/>
                          <a:latin typeface="Times New Roman"/>
                          <a:ea typeface="Calibri"/>
                        </a:rPr>
                        <a:t>=&gt; Tác giả kể lại cuộc khám phá thác nước nổi tiếng- một kì quan thế giới thật độc đáo và đầy ngoạn mục</a:t>
                      </a:r>
                      <a:endParaRPr lang="en-US" sz="1600" dirty="0" smtClean="0">
                        <a:effectLst/>
                        <a:latin typeface="Calibri"/>
                        <a:ea typeface="Calibri"/>
                        <a:cs typeface="Times New Roman"/>
                      </a:endParaRPr>
                    </a:p>
                    <a:p>
                      <a:pPr>
                        <a:lnSpc>
                          <a:spcPct val="115000"/>
                        </a:lnSpc>
                        <a:spcBef>
                          <a:spcPts val="300"/>
                        </a:spcBef>
                        <a:spcAft>
                          <a:spcPts val="300"/>
                        </a:spcAft>
                      </a:pPr>
                      <a:r>
                        <a:rPr lang="en-US" sz="1400" dirty="0" smtClean="0">
                          <a:solidFill>
                            <a:srgbClr val="000000"/>
                          </a:solidFill>
                          <a:effectLst/>
                          <a:latin typeface="Times New Roman"/>
                          <a:ea typeface="Calibri"/>
                          <a:cs typeface="Times New Roman"/>
                        </a:rPr>
                        <a:t> </a:t>
                      </a:r>
                      <a:endParaRPr lang="en-US"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6703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3804</TotalTime>
  <Words>1485</Words>
  <Application>Microsoft Office PowerPoint</Application>
  <PresentationFormat>Widescreen</PresentationFormat>
  <Paragraphs>180</Paragraphs>
  <Slides>18</Slides>
  <Notes>1</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18</vt:i4>
      </vt:variant>
    </vt:vector>
  </HeadingPairs>
  <TitlesOfParts>
    <vt:vector size="35" baseType="lpstr">
      <vt:lpstr>宋体</vt:lpstr>
      <vt:lpstr>Arial</vt:lpstr>
      <vt:lpstr>Calibri</vt:lpstr>
      <vt:lpstr>Calibri Light</vt:lpstr>
      <vt:lpstr>Cambria</vt:lpstr>
      <vt:lpstr>Lato Light</vt:lpstr>
      <vt:lpstr>Lato Regular</vt:lpstr>
      <vt:lpstr>Lucida Handwriting</vt:lpstr>
      <vt:lpstr>Tahoma</vt:lpstr>
      <vt:lpstr>Times New Roman</vt:lpstr>
      <vt:lpstr>Trebuchet MS</vt:lpstr>
      <vt:lpstr>方正兰亭中黑_GBK</vt:lpstr>
      <vt:lpstr>Office Theme</vt:lpstr>
      <vt:lpstr>9_Office Theme</vt:lpstr>
      <vt:lpstr>11_Office Theme</vt:lpstr>
      <vt:lpstr>3_Office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250</cp:revision>
  <dcterms:created xsi:type="dcterms:W3CDTF">2021-09-08T13:36:36Z</dcterms:created>
  <dcterms:modified xsi:type="dcterms:W3CDTF">2024-10-28T23:30:16Z</dcterms:modified>
</cp:coreProperties>
</file>