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9" r:id="rId3"/>
    <p:sldId id="277" r:id="rId4"/>
    <p:sldId id="261" r:id="rId5"/>
    <p:sldId id="286" r:id="rId6"/>
    <p:sldId id="285" r:id="rId7"/>
    <p:sldId id="287" r:id="rId8"/>
    <p:sldId id="275" r:id="rId9"/>
    <p:sldId id="278" r:id="rId10"/>
    <p:sldId id="289" r:id="rId11"/>
    <p:sldId id="288" r:id="rId12"/>
    <p:sldId id="273" r:id="rId13"/>
    <p:sldId id="290" r:id="rId14"/>
    <p:sldId id="279" r:id="rId15"/>
    <p:sldId id="291" r:id="rId16"/>
    <p:sldId id="281" r:id="rId17"/>
    <p:sldId id="282" r:id="rId18"/>
    <p:sldId id="283" r:id="rId19"/>
    <p:sldId id="284" r:id="rId20"/>
    <p:sldId id="263" r:id="rId21"/>
    <p:sldId id="292" r:id="rId22"/>
    <p:sldId id="293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CC00CC"/>
    <a:srgbClr val="CC0000"/>
    <a:srgbClr val="00FF00"/>
    <a:srgbClr val="FF66FF"/>
    <a:srgbClr val="99CCFF"/>
    <a:srgbClr val="FFCCFF"/>
    <a:srgbClr val="FF00FF"/>
    <a:srgbClr val="CC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6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5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4345"/>
          <a:stretch/>
        </p:blipFill>
        <p:spPr>
          <a:xfrm>
            <a:off x="2356143" y="-7466"/>
            <a:ext cx="7003010" cy="5247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635" y="5196761"/>
            <a:ext cx="8162364" cy="170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216" l="3759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8809" y="5437126"/>
            <a:ext cx="1574707" cy="10863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4906" y="661180"/>
            <a:ext cx="5983941" cy="3573195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endParaRPr lang="en-US" sz="6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CHỨC NĂNG CỦA HỆ ĐIỀU HÀNH </a:t>
            </a:r>
            <a:endParaRPr lang="en-US" sz="6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5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4190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05516" y="1390706"/>
            <a:ext cx="10748776" cy="639331"/>
            <a:chOff x="712076" y="1405392"/>
            <a:chExt cx="10748776" cy="639331"/>
          </a:xfrm>
        </p:grpSpPr>
        <p:grpSp>
          <p:nvGrpSpPr>
            <p:cNvPr id="12" name="Group 11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19202" y="1459948"/>
              <a:ext cx="102416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ĐIỀU HÀNH QUẢN LÍ NGƯỜI DÙNG MÁY TÍNH </a:t>
              </a:r>
              <a:endPara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228494" y="2905012"/>
            <a:ext cx="995313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quản lí mỗi người dùng bằng một tài khoản máy tính. Tài khoản máy tính bao gồm tên người dùng và mật khẩu tương ứng.</a:t>
            </a:r>
          </a:p>
        </p:txBody>
      </p:sp>
    </p:spTree>
    <p:extLst>
      <p:ext uri="{BB962C8B-B14F-4D97-AF65-F5344CB8AC3E}">
        <p14:creationId xmlns:p14="http://schemas.microsoft.com/office/powerpoint/2010/main" val="2619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71987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49244" y="1220174"/>
            <a:ext cx="10029850" cy="954107"/>
            <a:chOff x="634544" y="1234860"/>
            <a:chExt cx="13819312" cy="954107"/>
          </a:xfrm>
        </p:grpSpPr>
        <p:grpSp>
          <p:nvGrpSpPr>
            <p:cNvPr id="12" name="Group 11"/>
            <p:cNvGrpSpPr/>
            <p:nvPr/>
          </p:nvGrpSpPr>
          <p:grpSpPr>
            <a:xfrm>
              <a:off x="634544" y="1405392"/>
              <a:ext cx="523488" cy="584775"/>
              <a:chOff x="1027306" y="1405332"/>
              <a:chExt cx="523488" cy="5847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27306" y="1405332"/>
                <a:ext cx="5071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19201" y="1234860"/>
              <a:ext cx="132346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/>
                <a:t>HỆ ĐIỀU HÀNH QUẢN LÍ CÁC PHẦN MỀM ỨNG </a:t>
              </a:r>
              <a:r>
                <a:rPr lang="en-US"/>
                <a:t>DỤNG </a:t>
              </a:r>
              <a:endParaRPr lang="en-US" smtClean="0"/>
            </a:p>
            <a:p>
              <a:r>
                <a:rPr lang="en-US" smtClean="0"/>
                <a:t>VÀ </a:t>
              </a:r>
              <a:r>
                <a:rPr lang="en-US"/>
                <a:t>CÁC TỆP DỮ LIỆU </a:t>
              </a:r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903398" y="2661515"/>
            <a:ext cx="10276772" cy="337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cho phép cập nhật phần mềm ứng dụng lên phiên bản mới hơn, thực hiện việc cài đặt mới hay gỡ bỏ phần mềm ứng dụng.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Toàn bộ các phần mềm ứng dụng có trong máy tính sẽ hiển thị trong nút Start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Mở cửa sổ của trình quản lí hệ thống trên thanh Taskbar có biểu tượng File Explorer</a:t>
            </a:r>
          </a:p>
        </p:txBody>
      </p:sp>
    </p:spTree>
    <p:extLst>
      <p:ext uri="{BB962C8B-B14F-4D97-AF65-F5344CB8AC3E}">
        <p14:creationId xmlns:p14="http://schemas.microsoft.com/office/powerpoint/2010/main" val="3250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19" y="282977"/>
            <a:ext cx="8529851" cy="4657508"/>
          </a:xfrm>
          <a:prstGeom prst="rect">
            <a:avLst/>
          </a:prstGeom>
        </p:spPr>
      </p:pic>
      <p:sp>
        <p:nvSpPr>
          <p:cNvPr id="9" name="Left Bracket 8"/>
          <p:cNvSpPr/>
          <p:nvPr/>
        </p:nvSpPr>
        <p:spPr>
          <a:xfrm>
            <a:off x="2456597" y="817031"/>
            <a:ext cx="95535" cy="3741317"/>
          </a:xfrm>
          <a:prstGeom prst="leftBracket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1194" y="2442944"/>
            <a:ext cx="1392070" cy="11737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 sách phần mềm ứng dụng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Elbow Connector 11"/>
          <p:cNvCxnSpPr/>
          <p:nvPr/>
        </p:nvCxnSpPr>
        <p:spPr>
          <a:xfrm flipV="1">
            <a:off x="1296536" y="1924331"/>
            <a:ext cx="1160061" cy="518613"/>
          </a:xfrm>
          <a:prstGeom prst="bentConnector3">
            <a:avLst>
              <a:gd name="adj1" fmla="val -588"/>
            </a:avLst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338618" y="5351013"/>
            <a:ext cx="1705972" cy="36576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91636" y="5412719"/>
            <a:ext cx="2044889" cy="3843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Task View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18578" y="5445471"/>
            <a:ext cx="2304197" cy="3684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Explorer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95644" y="5273394"/>
            <a:ext cx="2233683" cy="63640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 nhiệm vụ Taskbar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191604" y="4873185"/>
            <a:ext cx="0" cy="457200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5400000" flipH="1" flipV="1">
            <a:off x="5273147" y="5160659"/>
            <a:ext cx="798403" cy="95535"/>
          </a:xfrm>
          <a:prstGeom prst="bentConnector3">
            <a:avLst>
              <a:gd name="adj1" fmla="val 428"/>
            </a:avLst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605516" y="4858598"/>
            <a:ext cx="465160" cy="559579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9495431" y="4818593"/>
            <a:ext cx="0" cy="457200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504364" y="6043641"/>
            <a:ext cx="7488070" cy="49813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1. Minh họa một số chức năng của hệ điều hành Windows 10</a:t>
            </a:r>
            <a:endParaRPr lang="en-US" sz="20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4190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Em có biết hệ điều hành hỗ trợ an toàn dữ liệu bằng cách nào không?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 ĐỘNG 3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174" y="254079"/>
              <a:ext cx="571500" cy="552450"/>
            </a:xfrm>
            <a:prstGeom prst="rect">
              <a:avLst/>
            </a:prstGeom>
          </p:spPr>
        </p:pic>
      </p:grpSp>
      <p:sp>
        <p:nvSpPr>
          <p:cNvPr id="5" name="Cloud 4"/>
          <p:cNvSpPr/>
          <p:nvPr/>
        </p:nvSpPr>
        <p:spPr>
          <a:xfrm>
            <a:off x="2761397" y="2163533"/>
            <a:ext cx="6096000" cy="240346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có biết hệ điều hành hỗ trợ an toàn dữ liệu bằng cách nào không?</a:t>
            </a:r>
          </a:p>
        </p:txBody>
      </p:sp>
    </p:spTree>
    <p:extLst>
      <p:ext uri="{BB962C8B-B14F-4D97-AF65-F5344CB8AC3E}">
        <p14:creationId xmlns:p14="http://schemas.microsoft.com/office/powerpoint/2010/main" val="22640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14190" y="1183116"/>
            <a:ext cx="11255188" cy="5326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6" name="Rounded Rectangle 5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05516" y="1390670"/>
            <a:ext cx="9357562" cy="584811"/>
            <a:chOff x="712076" y="1405356"/>
            <a:chExt cx="9357562" cy="584811"/>
          </a:xfrm>
        </p:grpSpPr>
        <p:grpSp>
          <p:nvGrpSpPr>
            <p:cNvPr id="12" name="Group 11"/>
            <p:cNvGrpSpPr/>
            <p:nvPr/>
          </p:nvGrpSpPr>
          <p:grpSpPr>
            <a:xfrm>
              <a:off x="712076" y="1405392"/>
              <a:ext cx="445956" cy="584775"/>
              <a:chOff x="1104838" y="1405332"/>
              <a:chExt cx="445956" cy="58477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04838" y="1405332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19202" y="1405356"/>
              <a:ext cx="8850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sz="3200" smtClean="0">
                  <a:solidFill>
                    <a:srgbClr val="C00000"/>
                  </a:solidFill>
                </a:rPr>
                <a:t>HỆ </a:t>
              </a:r>
              <a:r>
                <a:rPr lang="en-US" sz="3200">
                  <a:solidFill>
                    <a:srgbClr val="C00000"/>
                  </a:solidFill>
                </a:rPr>
                <a:t>ĐIỀU HÀNH HỖ TRỢ AN TOÀN DỮ LIỆU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005516" y="2165140"/>
            <a:ext cx="58320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Phòng chống virus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hệ điều hành nói chung đều có hỗ trợ phòng chống virus. Ví dụ: Windows 10 có trung tâm an ninh Windows Defender với tính năng phòng chống virus (Antivirus)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Cài thêm phần mềm phòng chống virus như: Avast Free Antivirus,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47" y="3262068"/>
            <a:ext cx="4155744" cy="23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6160" y="545005"/>
            <a:ext cx="10672549" cy="173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Sao lưu dự phòng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cho phép thiết lập một chiến lược sao lưu dự phòng định kì thường xuyên và thực hiện khôi phục lại khi có sự cố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175" y="2640012"/>
            <a:ext cx="69532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1437" t="43651" r="2077" b="33734"/>
          <a:stretch/>
        </p:blipFill>
        <p:spPr bwMode="auto">
          <a:xfrm>
            <a:off x="871612" y="911970"/>
            <a:ext cx="10713493" cy="4852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67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65174" y="334359"/>
            <a:ext cx="4353220" cy="595086"/>
            <a:chOff x="3865174" y="226783"/>
            <a:chExt cx="4353220" cy="595086"/>
          </a:xfrm>
          <a:solidFill>
            <a:srgbClr val="FFFF00"/>
          </a:solidFill>
        </p:grpSpPr>
        <p:sp>
          <p:nvSpPr>
            <p:cNvPr id="6" name="Rounded Rectangle 5"/>
            <p:cNvSpPr/>
            <p:nvPr/>
          </p:nvSpPr>
          <p:spPr>
            <a:xfrm>
              <a:off x="3865174" y="226783"/>
              <a:ext cx="4353220" cy="59508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MỞ ĐẦU</a:t>
              </a:r>
              <a:endPara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3883" y="247862"/>
              <a:ext cx="561975" cy="561975"/>
            </a:xfrm>
            <a:prstGeom prst="rect">
              <a:avLst/>
            </a:prstGeom>
            <a:grpFill/>
          </p:spPr>
        </p:pic>
      </p:grpSp>
      <p:sp>
        <p:nvSpPr>
          <p:cNvPr id="7" name="Rounded Rectangle 6"/>
          <p:cNvSpPr/>
          <p:nvPr/>
        </p:nvSpPr>
        <p:spPr>
          <a:xfrm>
            <a:off x="1694328" y="1290916"/>
            <a:ext cx="8821271" cy="52043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37330" y="5264169"/>
            <a:ext cx="750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Horizontal Scroll 18"/>
          <p:cNvSpPr/>
          <p:nvPr/>
        </p:nvSpPr>
        <p:spPr>
          <a:xfrm>
            <a:off x="2520218" y="2333768"/>
            <a:ext cx="7169489" cy="2930402"/>
          </a:xfrm>
          <a:prstGeom prst="horizontalScroll">
            <a:avLst/>
          </a:prstGeom>
          <a:solidFill>
            <a:srgbClr val="CC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Hệ điều hành là một loại phần mềm đặc biệt. Tên gọi đó gợi cho em điều gì về chức năng của loại phần mềm này?</a:t>
            </a:r>
          </a:p>
        </p:txBody>
      </p:sp>
    </p:spTree>
    <p:extLst>
      <p:ext uri="{BB962C8B-B14F-4D97-AF65-F5344CB8AC3E}">
        <p14:creationId xmlns:p14="http://schemas.microsoft.com/office/powerpoint/2010/main" val="27419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92901" y="1120466"/>
            <a:ext cx="11228294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30438" y="143527"/>
            <a:ext cx="4353220" cy="645358"/>
            <a:chOff x="3930438" y="818781"/>
            <a:chExt cx="4353220" cy="645358"/>
          </a:xfrm>
        </p:grpSpPr>
        <p:sp>
          <p:nvSpPr>
            <p:cNvPr id="17" name="Rounded Rectangle 16"/>
            <p:cNvSpPr/>
            <p:nvPr/>
          </p:nvSpPr>
          <p:spPr>
            <a:xfrm>
              <a:off x="3930438" y="818781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495" y="845675"/>
              <a:ext cx="576956" cy="61461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226129" y="2443414"/>
            <a:ext cx="97618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kể tên và nêu sơ lược chức năng một số phần mềm ứng dụng mà em biết?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nêu một số chức năng đặc biệt của hệ điều hành mà phần mềm ứng dụng không có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81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92901" y="1120466"/>
            <a:ext cx="11228294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30438" y="143527"/>
            <a:ext cx="4353220" cy="645358"/>
            <a:chOff x="3930438" y="818781"/>
            <a:chExt cx="4353220" cy="645358"/>
          </a:xfrm>
        </p:grpSpPr>
        <p:sp>
          <p:nvSpPr>
            <p:cNvPr id="17" name="Rounded Rectangle 16"/>
            <p:cNvSpPr/>
            <p:nvPr/>
          </p:nvSpPr>
          <p:spPr>
            <a:xfrm>
              <a:off x="3930438" y="818781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2495" y="845675"/>
              <a:ext cx="576956" cy="61461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003707" y="2171566"/>
            <a:ext cx="10206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i="1" smtClean="0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tìm hiểu và trả lời các câu hỏi sau: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Máy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em đang dùng đã có phần mềm phòng chống virus nào chưa?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Hệ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hành mà em biết có các lựa chọn sao lưu nào?</a:t>
            </a:r>
          </a:p>
        </p:txBody>
      </p:sp>
    </p:spTree>
    <p:extLst>
      <p:ext uri="{BB962C8B-B14F-4D97-AF65-F5344CB8AC3E}">
        <p14:creationId xmlns:p14="http://schemas.microsoft.com/office/powerpoint/2010/main" val="41176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33487" y="155474"/>
            <a:ext cx="4353220" cy="645358"/>
            <a:chOff x="4041063" y="747142"/>
            <a:chExt cx="4353220" cy="645358"/>
          </a:xfrm>
        </p:grpSpPr>
        <p:sp>
          <p:nvSpPr>
            <p:cNvPr id="12" name="Rounded Rectangle 11"/>
            <p:cNvSpPr/>
            <p:nvPr/>
          </p:nvSpPr>
          <p:spPr>
            <a:xfrm>
              <a:off x="4041063" y="747142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0902" y="773790"/>
              <a:ext cx="589389" cy="565168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846161" y="1924512"/>
            <a:ext cx="10290412" cy="119862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biểu tượng bên, đâu là biểu tượng của phần mềm ứng dụng?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4"/>
          <a:srcRect l="77024" t="21036" r="4478" b="71143"/>
          <a:stretch/>
        </p:blipFill>
        <p:spPr bwMode="auto">
          <a:xfrm>
            <a:off x="3619589" y="3659273"/>
            <a:ext cx="4200579" cy="738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84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33487" y="155474"/>
            <a:ext cx="4353220" cy="645358"/>
            <a:chOff x="4041063" y="747142"/>
            <a:chExt cx="4353220" cy="645358"/>
          </a:xfrm>
        </p:grpSpPr>
        <p:sp>
          <p:nvSpPr>
            <p:cNvPr id="12" name="Rounded Rectangle 11"/>
            <p:cNvSpPr/>
            <p:nvPr/>
          </p:nvSpPr>
          <p:spPr>
            <a:xfrm>
              <a:off x="4041063" y="747142"/>
              <a:ext cx="4353220" cy="6453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en-US" sz="3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2348" y="773790"/>
              <a:ext cx="589389" cy="565168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923255" y="1931961"/>
            <a:ext cx="10581808" cy="26900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i="1">
                <a:solidFill>
                  <a:srgbClr val="33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2.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câu sau, câu nào đúng?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 chống virus và sao lưu dự phòng là chức năng của hệ điều hành, ta không cần làm gì thêm.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điều hành hỗ trợ phòng chống virus và sao lưu dự phòng</a:t>
            </a:r>
          </a:p>
        </p:txBody>
      </p:sp>
    </p:spTree>
    <p:extLst>
      <p:ext uri="{BB962C8B-B14F-4D97-AF65-F5344CB8AC3E}">
        <p14:creationId xmlns:p14="http://schemas.microsoft.com/office/powerpoint/2010/main" val="2281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900705" y="804134"/>
            <a:ext cx="9309437" cy="164915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 máy tính từ khi bật đến khi tắt máy, em có nhận xét gì?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1867" y="110177"/>
            <a:ext cx="3027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3200"/>
          </a:p>
        </p:txBody>
      </p:sp>
      <p:pic>
        <p:nvPicPr>
          <p:cNvPr id="7" name="Windows 11 Startup and Shu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5299" y="3038068"/>
            <a:ext cx="4964332" cy="2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1" name="Rounded Rectangle 2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59531" y="1481504"/>
            <a:ext cx="10588212" cy="954107"/>
            <a:chOff x="688923" y="1231508"/>
            <a:chExt cx="10588212" cy="954107"/>
          </a:xfrm>
        </p:grpSpPr>
        <p:grpSp>
          <p:nvGrpSpPr>
            <p:cNvPr id="8" name="Group 7"/>
            <p:cNvGrpSpPr/>
            <p:nvPr/>
          </p:nvGrpSpPr>
          <p:grpSpPr>
            <a:xfrm>
              <a:off x="688923" y="1416175"/>
              <a:ext cx="469109" cy="584775"/>
              <a:chOff x="1081685" y="1416115"/>
              <a:chExt cx="469109" cy="5847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81685" y="1416115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328385" y="1231508"/>
              <a:ext cx="9948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ĐIỀU HÀNH KHỞI ĐỘNG VÀ KIỂM SOÁT MỌI HOẠT ĐỘNG CỦA MÁY TÍNH </a:t>
              </a:r>
              <a:endPara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59531" y="3037826"/>
            <a:ext cx="10364506" cy="203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Khi bật máy tính, phải chờ một khoảng thời gian ngắn máy tính mới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 làm việc. Trong khoảng thời gian đó, hệ điều hành được nạp từ ổ đĩa cứng lên bộ nhớ trong RAM. Hệ điều hành sẽ kiểm tra các thành phần của hệ thống, đảm bảo chúng sẵn sàng hoạt động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32476" y="4652994"/>
            <a:ext cx="3841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uá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trình khởi động máy tính</a:t>
            </a:r>
          </a:p>
        </p:txBody>
      </p:sp>
      <p:pic>
        <p:nvPicPr>
          <p:cNvPr id="5" name="Computer Boot Process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2124" y="1111348"/>
            <a:ext cx="536448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1" name="Rounded Rectangle 2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82684" y="1353303"/>
            <a:ext cx="10524116" cy="954107"/>
            <a:chOff x="712076" y="1231509"/>
            <a:chExt cx="10524116" cy="954107"/>
          </a:xfrm>
        </p:grpSpPr>
        <p:grpSp>
          <p:nvGrpSpPr>
            <p:cNvPr id="8" name="Group 7"/>
            <p:cNvGrpSpPr/>
            <p:nvPr/>
          </p:nvGrpSpPr>
          <p:grpSpPr>
            <a:xfrm>
              <a:off x="712076" y="1436286"/>
              <a:ext cx="445956" cy="584775"/>
              <a:chOff x="1104838" y="1436226"/>
              <a:chExt cx="445956" cy="5847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04838" y="1470217"/>
                <a:ext cx="445956" cy="47657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104838" y="1436226"/>
                <a:ext cx="4459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87442" y="1231509"/>
              <a:ext cx="9948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ĐIỀU HÀNH KHỞI ĐỘNG VÀ KIỂM SOÁT MỌI HOẠT ĐỘNG CỦA MÁY TÍNH </a:t>
              </a:r>
              <a:endPara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22474" y="2731589"/>
            <a:ext cx="10364506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tắt máy, phải chờ một khoảng thời gian ngắn máy tính mới ngừng hẳn hoạt động.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Có nhiều hệ điều hành khác nhau cho máy tính và các thiết bị số: Windows, MaxOS, Linux, …, Android, iOS,…</a:t>
            </a:r>
          </a:p>
        </p:txBody>
      </p:sp>
    </p:spTree>
    <p:extLst>
      <p:ext uri="{BB962C8B-B14F-4D97-AF65-F5344CB8AC3E}">
        <p14:creationId xmlns:p14="http://schemas.microsoft.com/office/powerpoint/2010/main" val="20554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nâng cấp lên Windows 11 – Trang Thông 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29" y="613189"/>
            <a:ext cx="4603608" cy="259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847" y="613189"/>
            <a:ext cx="544068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882" y="3738632"/>
            <a:ext cx="5072419" cy="28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9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865174" y="232761"/>
            <a:ext cx="4353220" cy="595086"/>
            <a:chOff x="3865174" y="232761"/>
            <a:chExt cx="4353220" cy="595086"/>
          </a:xfrm>
        </p:grpSpPr>
        <p:sp>
          <p:nvSpPr>
            <p:cNvPr id="21" name="Rounded Rectangle 20"/>
            <p:cNvSpPr/>
            <p:nvPr/>
          </p:nvSpPr>
          <p:spPr>
            <a:xfrm>
              <a:off x="3865174" y="232761"/>
              <a:ext cx="4353220" cy="5950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smtClean="0">
                  <a:solidFill>
                    <a:srgbClr val="CC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GHI NHỚ</a:t>
              </a:r>
              <a:endParaRPr lang="en-US" sz="3200" b="1" dirty="0">
                <a:solidFill>
                  <a:srgbClr val="CC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621" y="254079"/>
              <a:ext cx="571500" cy="552450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80313" y="2255629"/>
            <a:ext cx="751499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Hệ điều hành tự động chạy sau khi bật máy tính, khởi động máy tính để sẵn sàng bắt đầu làm việc; kiểm soát mọi hoạt động giao tiếp giữa người dùng và máy tính; thu dọn dữ liệu, kết thúc các chương trình và tắt máy khi nhận lệnh</a:t>
            </a:r>
          </a:p>
        </p:txBody>
      </p:sp>
    </p:spTree>
    <p:extLst>
      <p:ext uri="{BB962C8B-B14F-4D97-AF65-F5344CB8AC3E}">
        <p14:creationId xmlns:p14="http://schemas.microsoft.com/office/powerpoint/2010/main" val="34334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865174" y="232761"/>
            <a:ext cx="4353220" cy="5950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</a:t>
            </a:r>
            <a:endParaRPr lang="en-US" sz="3200" b="1" dirty="0">
              <a:solidFill>
                <a:srgbClr val="CC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6609" y="1132762"/>
            <a:ext cx="11582400" cy="54259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loud 1"/>
          <p:cNvSpPr/>
          <p:nvPr/>
        </p:nvSpPr>
        <p:spPr>
          <a:xfrm>
            <a:off x="2993784" y="1512555"/>
            <a:ext cx="6096000" cy="466636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kể tên một số biểu tượng thường thấy trên màn hình nền máy tính và cho biết đó có phải là phần mềm ứng dụng không?</a:t>
            </a:r>
          </a:p>
        </p:txBody>
      </p:sp>
    </p:spTree>
    <p:extLst>
      <p:ext uri="{BB962C8B-B14F-4D97-AF65-F5344CB8AC3E}">
        <p14:creationId xmlns:p14="http://schemas.microsoft.com/office/powerpoint/2010/main" val="6214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779</Words>
  <Application>Microsoft Office PowerPoint</Application>
  <PresentationFormat>Widescreen</PresentationFormat>
  <Paragraphs>61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179</cp:revision>
  <dcterms:created xsi:type="dcterms:W3CDTF">2022-01-16T07:26:14Z</dcterms:created>
  <dcterms:modified xsi:type="dcterms:W3CDTF">2022-06-15T15:38:21Z</dcterms:modified>
</cp:coreProperties>
</file>