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4"/>
  </p:notesMasterIdLst>
  <p:sldIdLst>
    <p:sldId id="379" r:id="rId2"/>
    <p:sldId id="382" r:id="rId3"/>
    <p:sldId id="383" r:id="rId4"/>
    <p:sldId id="385" r:id="rId5"/>
    <p:sldId id="360" r:id="rId6"/>
    <p:sldId id="294" r:id="rId7"/>
    <p:sldId id="339" r:id="rId8"/>
    <p:sldId id="398" r:id="rId9"/>
    <p:sldId id="341" r:id="rId10"/>
    <p:sldId id="399" r:id="rId11"/>
    <p:sldId id="353" r:id="rId12"/>
    <p:sldId id="342" r:id="rId13"/>
    <p:sldId id="354" r:id="rId14"/>
    <p:sldId id="344" r:id="rId15"/>
    <p:sldId id="355" r:id="rId16"/>
    <p:sldId id="345" r:id="rId17"/>
    <p:sldId id="356" r:id="rId18"/>
    <p:sldId id="346" r:id="rId19"/>
    <p:sldId id="390" r:id="rId20"/>
    <p:sldId id="391" r:id="rId21"/>
    <p:sldId id="392" r:id="rId22"/>
    <p:sldId id="393" r:id="rId23"/>
    <p:sldId id="394" r:id="rId24"/>
    <p:sldId id="378" r:id="rId25"/>
    <p:sldId id="395" r:id="rId26"/>
    <p:sldId id="400" r:id="rId27"/>
    <p:sldId id="397" r:id="rId28"/>
    <p:sldId id="361" r:id="rId29"/>
    <p:sldId id="372" r:id="rId30"/>
    <p:sldId id="375" r:id="rId31"/>
    <p:sldId id="401" r:id="rId32"/>
    <p:sldId id="40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BB5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>
      <p:cViewPr varScale="1">
        <p:scale>
          <a:sx n="68" d="100"/>
          <a:sy n="68" d="100"/>
        </p:scale>
        <p:origin x="-564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1B5B3-A520-45F8-A5FE-C90BDF30711B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A5403-7A5D-4CAA-8866-B77E280CB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0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DEC066-DAB0-4907-B03A-46A9DBB3C12D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5403-7A5D-4CAA-8866-B77E280CBA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3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5403-7A5D-4CAA-8866-B77E280CBA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5403-7A5D-4CAA-8866-B77E280CBA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0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5403-7A5D-4CAA-8866-B77E280CBA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7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5403-7A5D-4CAA-8866-B77E280CBA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9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6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8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43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D847025-11BD-4736-B90D-F2EB191F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DB42-508B-4438-B03B-A04C71995684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C258AAA-6361-4D29-A657-AD232D9F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C11C1A6-A012-4512-966F-6F91DC46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AA09A-845D-4B5B-9ECC-E01E0A0E7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79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2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7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9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9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4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2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tulips_burgundy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5715001"/>
            <a:ext cx="1136651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tulips_burgundy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5715001"/>
            <a:ext cx="1136651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tulips_burgundy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8800" y="5791201"/>
            <a:ext cx="1136651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tulips_burgundy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9600" y="5715001"/>
            <a:ext cx="1136651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tulips_burgundy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0" y="5791201"/>
            <a:ext cx="1136651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tulips_burgundy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7200" y="5715001"/>
            <a:ext cx="1136651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2" descr="tulips_burgundy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0" y="5715001"/>
            <a:ext cx="1136651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 descr="tulips_burgundy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0" y="5715001"/>
            <a:ext cx="1136651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 descr="tulips_burgundy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800" y="5715001"/>
            <a:ext cx="1136651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228600"/>
            <a:ext cx="233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8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5600" y="228601"/>
            <a:ext cx="2660651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11"/>
          <p:cNvSpPr>
            <a:spLocks noChangeArrowheads="1" noChangeShapeType="1" noTextEdit="1"/>
          </p:cNvSpPr>
          <p:nvPr/>
        </p:nvSpPr>
        <p:spPr bwMode="auto">
          <a:xfrm>
            <a:off x="3641436" y="2122913"/>
            <a:ext cx="4743264" cy="9408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2198" y="678350"/>
            <a:ext cx="8281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66910" y="2571744"/>
            <a:ext cx="350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738546" y="1428736"/>
            <a:ext cx="65056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voi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691938" y="1920916"/>
            <a:ext cx="3276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</a:rPr>
              <a:t>Theo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</a:rPr>
              <a:t>Lê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</a:rPr>
              <a:t>Tấn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5600" y="3184262"/>
            <a:ext cx="2190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Man –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gát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dạ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vòi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ghìm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đà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CF19271A-A8FE-4184-82FD-2E773086B5CE}"/>
              </a:ext>
            </a:extLst>
          </p:cNvPr>
          <p:cNvSpPr txBox="1">
            <a:spLocks noChangeArrowheads="1"/>
          </p:cNvSpPr>
          <p:nvPr/>
        </p:nvSpPr>
        <p:spPr>
          <a:xfrm>
            <a:off x="-46567" y="190144"/>
            <a:ext cx="12238567" cy="9080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năm 2022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18" name="Explosion 1 17"/>
          <p:cNvSpPr>
            <a:spLocks noChangeArrowheads="1"/>
          </p:cNvSpPr>
          <p:nvPr/>
        </p:nvSpPr>
        <p:spPr bwMode="auto">
          <a:xfrm>
            <a:off x="6672063" y="3389968"/>
            <a:ext cx="5532451" cy="2487303"/>
          </a:xfrm>
          <a:prstGeom prst="irregularSeal1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16" tIns="45718" rIns="91316" bIns="45718"/>
          <a:lstStyle/>
          <a:p>
            <a:pPr algn="ctr" defTabSz="912995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460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90800" y="2567247"/>
            <a:ext cx="32908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210300" y="2859634"/>
            <a:ext cx="0" cy="34649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039480" y="2567247"/>
            <a:ext cx="2561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4744" y="3245011"/>
            <a:ext cx="28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endParaRPr lang="en-US" altLang="vi-VN" sz="36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2497" y="3112866"/>
            <a:ext cx="313336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Man –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gát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Gan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dạ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vòi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38546" y="1428736"/>
            <a:ext cx="65056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voi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CF19271A-A8FE-4184-82FD-2E773086B5CE}"/>
              </a:ext>
            </a:extLst>
          </p:cNvPr>
          <p:cNvSpPr txBox="1">
            <a:spLocks noChangeArrowheads="1"/>
          </p:cNvSpPr>
          <p:nvPr/>
        </p:nvSpPr>
        <p:spPr>
          <a:xfrm>
            <a:off x="-17451" y="274596"/>
            <a:ext cx="12238567" cy="9080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 năm 2022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492847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36726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trÆ°á»ng Ä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0"/>
            <a:ext cx="11737304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981200" y="6051551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  </a:t>
            </a:r>
            <a:r>
              <a:rPr lang="en-US" sz="3200" b="1" dirty="0" err="1">
                <a:latin typeface="Times New Roman" pitchFamily="18" charset="0"/>
              </a:rPr>
              <a:t>Nơi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diễn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đua</a:t>
            </a:r>
            <a:r>
              <a:rPr lang="en-US" sz="3200" b="1" dirty="0">
                <a:latin typeface="Times New Roman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7" name="Text Box 2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724400" y="273050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85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238348" y="2571744"/>
            <a:ext cx="33623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210300" y="2859634"/>
            <a:ext cx="0" cy="34649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039480" y="2567247"/>
            <a:ext cx="2561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7544" y="3200400"/>
            <a:ext cx="297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endParaRPr lang="en-US" altLang="vi-VN" sz="36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3743980"/>
            <a:ext cx="219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altLang="vi-VN" sz="3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2497" y="3112866"/>
            <a:ext cx="2190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man –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gát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lì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vòi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738546" y="1428736"/>
            <a:ext cx="65056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voi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CF19271A-A8FE-4184-82FD-2E773086B5C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48896"/>
            <a:ext cx="12238567" cy="9080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năm 2022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10967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ANd9GcRrEBXW0F-AIHHbgIVjMMfoNzPQ7oJiR0C5mz3DAfxgiwTLcjK__Q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4648200" cy="47244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449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909997" y="548640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Chiêng</a:t>
            </a:r>
            <a:r>
              <a:rPr lang="en-US" sz="3200" b="1" dirty="0">
                <a:latin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</a:rPr>
              <a:t>Nhạc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cụ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đánh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dùi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âm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thanh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vang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dội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044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09786" y="2571744"/>
            <a:ext cx="34337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210300" y="2859634"/>
            <a:ext cx="0" cy="34649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039480" y="2567247"/>
            <a:ext cx="2561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7544" y="3200400"/>
            <a:ext cx="368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endParaRPr lang="en-US" altLang="vi-VN" sz="36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3743980"/>
            <a:ext cx="219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altLang="vi-VN" sz="3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3744" y="4277380"/>
            <a:ext cx="219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Man - </a:t>
            </a:r>
            <a:r>
              <a:rPr lang="en-US" altLang="vi-VN" sz="36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gát</a:t>
            </a:r>
            <a:r>
              <a:rPr lang="en-US" altLang="vi-VN" sz="3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62497" y="3112866"/>
            <a:ext cx="2190656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man –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gát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lì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vòi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738546" y="1428736"/>
            <a:ext cx="65056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voi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CF19271A-A8FE-4184-82FD-2E773086B5CE}"/>
              </a:ext>
            </a:extLst>
          </p:cNvPr>
          <p:cNvSpPr txBox="1">
            <a:spLocks noChangeArrowheads="1"/>
          </p:cNvSpPr>
          <p:nvPr/>
        </p:nvSpPr>
        <p:spPr>
          <a:xfrm>
            <a:off x="148260" y="248896"/>
            <a:ext cx="12238567" cy="9080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năm 2022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10967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2012_9_20_du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72" y="1"/>
            <a:ext cx="9115875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969030" y="5943601"/>
            <a:ext cx="8294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Man 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gát: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voi</a:t>
            </a:r>
            <a:endParaRPr lang="en-US" sz="3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53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90800" y="2567247"/>
            <a:ext cx="32908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210300" y="2859634"/>
            <a:ext cx="0" cy="34649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039480" y="2567247"/>
            <a:ext cx="2561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67544" y="3200400"/>
            <a:ext cx="3186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endParaRPr lang="en-US" altLang="vi-VN" sz="36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4600" y="3743980"/>
            <a:ext cx="219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altLang="vi-VN" sz="3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43744" y="4277380"/>
            <a:ext cx="219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Man - </a:t>
            </a:r>
            <a:r>
              <a:rPr lang="en-US" altLang="vi-VN" sz="36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gát</a:t>
            </a:r>
            <a:r>
              <a:rPr lang="en-US" altLang="vi-VN" sz="3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43744" y="4810780"/>
            <a:ext cx="219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vi-VN" sz="3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altLang="vi-VN" sz="3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2497" y="3112866"/>
            <a:ext cx="2190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man –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gát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lì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vòi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738546" y="1428736"/>
            <a:ext cx="65056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voi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CF19271A-A8FE-4184-82FD-2E773086B5CE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83344"/>
            <a:ext cx="12238567" cy="9080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năm 2022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10967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hlinkClick r:id="rId2" action="ppaction://hlinksldjump"/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02764" y="587037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Khuyến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khích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hăng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6" name="Picture 5" descr="ngày hội đua vo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64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0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320800" y="2895600"/>
            <a:ext cx="10160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TÌM HIỂU BÀI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ap="rnd">
            <a:solidFill>
              <a:srgbClr val="CC99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422401" y="1447800"/>
            <a:ext cx="2928046" cy="587340"/>
          </a:xfrm>
          <a:prstGeom prst="rect">
            <a:avLst/>
          </a:prstGeom>
          <a:solidFill>
            <a:srgbClr val="0000FF">
              <a:alpha val="1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1" hangingPunct="1"/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343472" y="2489728"/>
            <a:ext cx="9023928" cy="2955496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3366FF">
              <a:alpha val="1098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170" tIns="46990" rIns="90170" bIns="46990" anchor="ctr"/>
          <a:lstStyle/>
          <a:p>
            <a:pPr algn="ctr"/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nl-NL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đánh của ông Cản Ngũ và Quắm Đen </a:t>
            </a:r>
            <a:endParaRPr lang="nl-NL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nl-NL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gì khác nhau?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F19271A-A8FE-4184-82FD-2E773086B5CE}"/>
              </a:ext>
            </a:extLst>
          </p:cNvPr>
          <p:cNvSpPr txBox="1">
            <a:spLocks noChangeArrowheads="1"/>
          </p:cNvSpPr>
          <p:nvPr/>
        </p:nvSpPr>
        <p:spPr>
          <a:xfrm>
            <a:off x="-20413" y="116632"/>
            <a:ext cx="12238567" cy="9080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năm 2022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0835" y="188640"/>
            <a:ext cx="1168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04800" y="877888"/>
            <a:ext cx="11684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oi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tốp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man-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gát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532" name="Picture 4" descr="images1047554_IMG_1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2981672"/>
            <a:ext cx="8663517" cy="385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 autoUpdateAnimBg="0"/>
      <p:bldP spid="22531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1600" y="-3175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u="sng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Cuộc đua diễn ra như thế nào?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1600" y="500064"/>
            <a:ext cx="11988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i="1">
                <a:latin typeface="Times New Roman" pitchFamily="18" charset="0"/>
                <a:cs typeface="Times New Roman" pitchFamily="18" charset="0"/>
              </a:rPr>
              <a:t>Cuộc đua voi diễn ra rất sôi nổi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. K</a:t>
            </a:r>
            <a:r>
              <a:rPr lang="en-US" altLang="en-US" sz="3600" b="1" i="1">
                <a:latin typeface="Times New Roman" pitchFamily="18" charset="0"/>
                <a:cs typeface="Times New Roman" pitchFamily="18" charset="0"/>
              </a:rPr>
              <a:t>hi chiêng trống nổi lên, mười con voi lao đầu chạy, hăng máu phóng như bay. Bụi cuốn mù mịt. Các chàng trai man-gát phải rất gan dạ và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khéo léo </a:t>
            </a:r>
            <a:r>
              <a:rPr lang="en-US" altLang="en-US" sz="3600" b="1" i="1">
                <a:latin typeface="Times New Roman" pitchFamily="18" charset="0"/>
                <a:cs typeface="Times New Roman" pitchFamily="18" charset="0"/>
              </a:rPr>
              <a:t>điều khiển cho voi về trúng đích.</a:t>
            </a:r>
          </a:p>
        </p:txBody>
      </p:sp>
      <p:sp>
        <p:nvSpPr>
          <p:cNvPr id="23556" name="AutoShape 4" descr="Z"/>
          <p:cNvSpPr>
            <a:spLocks noChangeAspect="1" noChangeArrowheads="1"/>
          </p:cNvSpPr>
          <p:nvPr/>
        </p:nvSpPr>
        <p:spPr bwMode="auto">
          <a:xfrm>
            <a:off x="207433" y="4603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7" name="AutoShape 5" descr="Z"/>
          <p:cNvSpPr>
            <a:spLocks noChangeAspect="1" noChangeArrowheads="1"/>
          </p:cNvSpPr>
          <p:nvPr/>
        </p:nvSpPr>
        <p:spPr bwMode="auto">
          <a:xfrm>
            <a:off x="207433" y="4603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8" name="AutoShape 6" descr="Z"/>
          <p:cNvSpPr>
            <a:spLocks noChangeAspect="1" noChangeArrowheads="1"/>
          </p:cNvSpPr>
          <p:nvPr/>
        </p:nvSpPr>
        <p:spPr bwMode="auto">
          <a:xfrm>
            <a:off x="207433" y="4603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085" y="2857497"/>
            <a:ext cx="9323916" cy="404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-482600" y="0"/>
            <a:ext cx="1267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u="sng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Voi đua có cử chỉ gì ngộ nghĩnh, dễ thương?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38084" y="579438"/>
            <a:ext cx="119539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Những chú voi chạy đến đích trước tiên đều ghìm đà, huơ vòi chào những khán giả đã nhiệt liệt cổ vũ, khen ngợi chúng.</a:t>
            </a:r>
          </a:p>
        </p:txBody>
      </p:sp>
      <p:pic>
        <p:nvPicPr>
          <p:cNvPr id="24580" name="Picture 4" descr="images1047564_IMG_18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5501" y="2079625"/>
            <a:ext cx="9969500" cy="4768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961999" y="2132856"/>
            <a:ext cx="50006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9" descr="TV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1" y="428604"/>
            <a:ext cx="6215105" cy="614366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6260761F-8688-4D18-9BFB-6277CD1BA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603" y="428604"/>
            <a:ext cx="50006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40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0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40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0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utoUpdateAnimBg="0"/>
      <p:bldP spid="25603" grpId="1" bldLvl="0" autoUpdateAnimBg="0"/>
      <p:bldP spid="25603" grpId="2" bldLvl="0" autoUpdateAnimBg="0"/>
      <p:bldP spid="25603" grpId="3" bldLvl="0" autoUpdateAnimBg="0"/>
      <p:bldP spid="25603" grpId="4" bldLvl="0" autoUpdateAnimBg="0"/>
      <p:bldP spid="25603" grpId="5" bldLvl="0" autoUpdateAnimBg="0"/>
      <p:bldP spid="25603" grpId="6" bldLvl="0" autoUpdateAnimBg="0"/>
      <p:bldP spid="25603" grpId="7" bldLvl="0" autoUpdateAnimBg="0"/>
      <p:bldP spid="25603" grpId="8" bldLvl="0" autoUpdateAnimBg="0"/>
      <p:bldP spid="25603" grpId="9" bldLvl="0" autoUpdateAnimBg="0"/>
      <p:bldP spid="25603" grpId="10" bldLvl="0" autoUpdateAnimBg="0"/>
      <p:bldP spid="25603" grpId="11" bldLvl="0" autoUpdateAnimBg="0"/>
      <p:bldP spid="25603" grpId="12" bldLvl="0" autoUpdateAnimBg="0"/>
      <p:bldP spid="25603" grpId="13" bldLvl="0" autoUpdateAnimBg="0"/>
      <p:bldP spid="25603" grpId="14" bldLvl="0" autoUpdateAnimBg="0"/>
      <p:bldP spid="25603" grpId="15" bldLvl="0" autoUpdateAnimBg="0"/>
      <p:bldP spid="25603" grpId="16" bldLvl="0" autoUpdateAnimBg="0"/>
      <p:bldP spid="4" grpId="0" bldLvl="0" autoUpdateAnimBg="0"/>
      <p:bldP spid="4" grpId="1" bldLvl="0" autoUpdateAnimBg="0"/>
      <p:bldP spid="4" grpId="2" bldLvl="0" autoUpdateAnimBg="0"/>
      <p:bldP spid="4" grpId="3" bldLvl="0" autoUpdateAnimBg="0"/>
      <p:bldP spid="4" grpId="4" bldLvl="0" autoUpdateAnimBg="0"/>
      <p:bldP spid="4" grpId="5" bldLvl="0" autoUpdateAnimBg="0"/>
      <p:bldP spid="4" grpId="6" bldLvl="0" autoUpdateAnimBg="0"/>
      <p:bldP spid="4" grpId="7" bldLvl="0" autoUpdateAnimBg="0"/>
      <p:bldP spid="4" grpId="8" bldLvl="0" autoUpdateAnimBg="0"/>
      <p:bldP spid="4" grpId="9" bldLvl="0" autoUpdateAnimBg="0"/>
      <p:bldP spid="4" grpId="10" bldLvl="0" autoUpdateAnimBg="0"/>
      <p:bldP spid="4" grpId="11" bldLvl="0" autoUpdateAnimBg="0"/>
      <p:bldP spid="4" grpId="12" bldLvl="0" autoUpdateAnimBg="0"/>
      <p:bldP spid="4" grpId="13" bldLvl="0" autoUpdateAnimBg="0"/>
      <p:bldP spid="4" grpId="14" bldLvl="0" autoUpdateAnimBg="0"/>
      <p:bldP spid="4" grpId="15" bldLvl="0" autoUpdateAnimBg="0"/>
      <p:bldP spid="4" grpId="16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7"/>
          <p:cNvGrpSpPr>
            <a:grpSpLocks/>
          </p:cNvGrpSpPr>
          <p:nvPr/>
        </p:nvGrpSpPr>
        <p:grpSpPr bwMode="auto">
          <a:xfrm>
            <a:off x="-31750" y="0"/>
            <a:ext cx="12204700" cy="6850063"/>
            <a:chOff x="-6000" y="4501"/>
            <a:chExt cx="12204000" cy="6848999"/>
          </a:xfrm>
        </p:grpSpPr>
        <p:sp>
          <p:nvSpPr>
            <p:cNvPr id="17" name="Rectangle 16"/>
            <p:cNvSpPr/>
            <p:nvPr/>
          </p:nvSpPr>
          <p:spPr>
            <a:xfrm>
              <a:off x="51147" y="4501"/>
              <a:ext cx="12089707" cy="6848999"/>
            </a:xfrm>
            <a:prstGeom prst="rect">
              <a:avLst/>
            </a:prstGeom>
            <a:solidFill>
              <a:srgbClr val="0E6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 sz="3200"/>
            </a:p>
          </p:txBody>
        </p:sp>
        <p:sp>
          <p:nvSpPr>
            <p:cNvPr id="6440" name="Freeform 6439"/>
            <p:cNvSpPr/>
            <p:nvPr/>
          </p:nvSpPr>
          <p:spPr>
            <a:xfrm>
              <a:off x="-6000" y="9263"/>
              <a:ext cx="12204000" cy="6839474"/>
            </a:xfrm>
            <a:custGeom>
              <a:avLst/>
              <a:gdLst>
                <a:gd name="connsiteX0" fmla="*/ 162000 w 12204000"/>
                <a:gd name="connsiteY0" fmla="*/ 126000 h 6840000"/>
                <a:gd name="connsiteX1" fmla="*/ 162000 w 12204000"/>
                <a:gd name="connsiteY1" fmla="*/ 6714000 h 6840000"/>
                <a:gd name="connsiteX2" fmla="*/ 12042000 w 12204000"/>
                <a:gd name="connsiteY2" fmla="*/ 6714000 h 6840000"/>
                <a:gd name="connsiteX3" fmla="*/ 12042000 w 12204000"/>
                <a:gd name="connsiteY3" fmla="*/ 126000 h 6840000"/>
                <a:gd name="connsiteX4" fmla="*/ 0 w 12204000"/>
                <a:gd name="connsiteY4" fmla="*/ 0 h 6840000"/>
                <a:gd name="connsiteX5" fmla="*/ 12204000 w 12204000"/>
                <a:gd name="connsiteY5" fmla="*/ 0 h 6840000"/>
                <a:gd name="connsiteX6" fmla="*/ 12204000 w 12204000"/>
                <a:gd name="connsiteY6" fmla="*/ 6840000 h 6840000"/>
                <a:gd name="connsiteX7" fmla="*/ 0 w 12204000"/>
                <a:gd name="connsiteY7" fmla="*/ 6840000 h 68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04000" h="6840000">
                  <a:moveTo>
                    <a:pt x="162000" y="126000"/>
                  </a:moveTo>
                  <a:lnTo>
                    <a:pt x="162000" y="6714000"/>
                  </a:lnTo>
                  <a:lnTo>
                    <a:pt x="12042000" y="6714000"/>
                  </a:lnTo>
                  <a:lnTo>
                    <a:pt x="12042000" y="126000"/>
                  </a:lnTo>
                  <a:close/>
                  <a:moveTo>
                    <a:pt x="0" y="0"/>
                  </a:moveTo>
                  <a:lnTo>
                    <a:pt x="12204000" y="0"/>
                  </a:lnTo>
                  <a:lnTo>
                    <a:pt x="12204000" y="6840000"/>
                  </a:lnTo>
                  <a:lnTo>
                    <a:pt x="0" y="6840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 sz="3200"/>
            </a:p>
          </p:txBody>
        </p:sp>
      </p:grpSp>
      <p:grpSp>
        <p:nvGrpSpPr>
          <p:cNvPr id="4099" name="Group 21"/>
          <p:cNvGrpSpPr>
            <a:grpSpLocks/>
          </p:cNvGrpSpPr>
          <p:nvPr/>
        </p:nvGrpSpPr>
        <p:grpSpPr bwMode="auto">
          <a:xfrm>
            <a:off x="336550" y="279400"/>
            <a:ext cx="11518900" cy="6654800"/>
            <a:chOff x="315713" y="259560"/>
            <a:chExt cx="11520000" cy="6300000"/>
          </a:xfrm>
        </p:grpSpPr>
        <p:grpSp>
          <p:nvGrpSpPr>
            <p:cNvPr id="4104" name="Group 6636"/>
            <p:cNvGrpSpPr>
              <a:grpSpLocks/>
            </p:cNvGrpSpPr>
            <p:nvPr/>
          </p:nvGrpSpPr>
          <p:grpSpPr bwMode="auto">
            <a:xfrm>
              <a:off x="315713" y="259560"/>
              <a:ext cx="11520000" cy="720000"/>
              <a:chOff x="315713" y="259560"/>
              <a:chExt cx="11520000" cy="720000"/>
            </a:xfrm>
          </p:grpSpPr>
          <p:grpSp>
            <p:nvGrpSpPr>
              <p:cNvPr id="5761" name="Group 6637"/>
              <p:cNvGrpSpPr>
                <a:grpSpLocks/>
              </p:cNvGrpSpPr>
              <p:nvPr/>
            </p:nvGrpSpPr>
            <p:grpSpPr bwMode="auto">
              <a:xfrm>
                <a:off x="3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957" name="Group 6833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841" name="Straight Connector 6840"/>
                  <p:cNvCxnSpPr/>
                  <p:nvPr/>
                </p:nvCxnSpPr>
                <p:spPr>
                  <a:xfrm>
                    <a:off x="713372" y="462760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2" name="Straight Connector 6841"/>
                  <p:cNvCxnSpPr/>
                  <p:nvPr/>
                </p:nvCxnSpPr>
                <p:spPr>
                  <a:xfrm>
                    <a:off x="713372" y="642171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3" name="Straight Connector 6842"/>
                  <p:cNvCxnSpPr/>
                  <p:nvPr/>
                </p:nvCxnSpPr>
                <p:spPr>
                  <a:xfrm>
                    <a:off x="713372" y="821580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4" name="Straight Connector 6843"/>
                  <p:cNvCxnSpPr/>
                  <p:nvPr/>
                </p:nvCxnSpPr>
                <p:spPr>
                  <a:xfrm>
                    <a:off x="713372" y="1002578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5" name="Straight Connector 6844"/>
                  <p:cNvCxnSpPr/>
                  <p:nvPr/>
                </p:nvCxnSpPr>
                <p:spPr>
                  <a:xfrm>
                    <a:off x="713372" y="1181989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58" name="Group 6834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836" name="Straight Connector 6835"/>
                  <p:cNvCxnSpPr/>
                  <p:nvPr/>
                </p:nvCxnSpPr>
                <p:spPr>
                  <a:xfrm>
                    <a:off x="713372" y="444501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Straight Connector 6836"/>
                  <p:cNvCxnSpPr/>
                  <p:nvPr/>
                </p:nvCxnSpPr>
                <p:spPr>
                  <a:xfrm>
                    <a:off x="713372" y="64295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Straight Connector 6837"/>
                  <p:cNvCxnSpPr/>
                  <p:nvPr/>
                </p:nvCxnSpPr>
                <p:spPr>
                  <a:xfrm>
                    <a:off x="713372" y="822362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9" name="Straight Connector 6838"/>
                  <p:cNvCxnSpPr/>
                  <p:nvPr/>
                </p:nvCxnSpPr>
                <p:spPr>
                  <a:xfrm>
                    <a:off x="713372" y="100335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0" name="Straight Connector 6839"/>
                  <p:cNvCxnSpPr/>
                  <p:nvPr/>
                </p:nvCxnSpPr>
                <p:spPr>
                  <a:xfrm>
                    <a:off x="713372" y="1182760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62" name="Group 6638"/>
              <p:cNvGrpSpPr>
                <a:grpSpLocks/>
              </p:cNvGrpSpPr>
              <p:nvPr/>
            </p:nvGrpSpPr>
            <p:grpSpPr bwMode="auto">
              <a:xfrm>
                <a:off x="10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945" name="Group 6821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829" name="Straight Connector 6828"/>
                  <p:cNvCxnSpPr/>
                  <p:nvPr/>
                </p:nvCxnSpPr>
                <p:spPr>
                  <a:xfrm>
                    <a:off x="714166" y="462760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0" name="Straight Connector 6829"/>
                  <p:cNvCxnSpPr/>
                  <p:nvPr/>
                </p:nvCxnSpPr>
                <p:spPr>
                  <a:xfrm>
                    <a:off x="714166" y="642171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1" name="Straight Connector 6830"/>
                  <p:cNvCxnSpPr/>
                  <p:nvPr/>
                </p:nvCxnSpPr>
                <p:spPr>
                  <a:xfrm>
                    <a:off x="714166" y="821580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2" name="Straight Connector 6831"/>
                  <p:cNvCxnSpPr/>
                  <p:nvPr/>
                </p:nvCxnSpPr>
                <p:spPr>
                  <a:xfrm>
                    <a:off x="714166" y="1002578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3" name="Straight Connector 6832"/>
                  <p:cNvCxnSpPr/>
                  <p:nvPr/>
                </p:nvCxnSpPr>
                <p:spPr>
                  <a:xfrm>
                    <a:off x="714166" y="1181989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46" name="Group 6822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824" name="Straight Connector 6823"/>
                  <p:cNvCxnSpPr/>
                  <p:nvPr/>
                </p:nvCxnSpPr>
                <p:spPr>
                  <a:xfrm>
                    <a:off x="713372" y="445295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6824"/>
                  <p:cNvCxnSpPr/>
                  <p:nvPr/>
                </p:nvCxnSpPr>
                <p:spPr>
                  <a:xfrm>
                    <a:off x="713372" y="623112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6825"/>
                  <p:cNvCxnSpPr/>
                  <p:nvPr/>
                </p:nvCxnSpPr>
                <p:spPr>
                  <a:xfrm>
                    <a:off x="713372" y="80410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7" name="Straight Connector 6826"/>
                  <p:cNvCxnSpPr/>
                  <p:nvPr/>
                </p:nvCxnSpPr>
                <p:spPr>
                  <a:xfrm>
                    <a:off x="713372" y="983509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8" name="Straight Connector 6827"/>
                  <p:cNvCxnSpPr/>
                  <p:nvPr/>
                </p:nvCxnSpPr>
                <p:spPr>
                  <a:xfrm>
                    <a:off x="713372" y="1161326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63" name="Group 6639"/>
              <p:cNvGrpSpPr>
                <a:grpSpLocks/>
              </p:cNvGrpSpPr>
              <p:nvPr/>
            </p:nvGrpSpPr>
            <p:grpSpPr bwMode="auto">
              <a:xfrm>
                <a:off x="17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933" name="Group 6809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817" name="Straight Connector 6816"/>
                  <p:cNvCxnSpPr/>
                  <p:nvPr/>
                </p:nvCxnSpPr>
                <p:spPr>
                  <a:xfrm>
                    <a:off x="713373" y="462760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8" name="Straight Connector 6817"/>
                  <p:cNvCxnSpPr/>
                  <p:nvPr/>
                </p:nvCxnSpPr>
                <p:spPr>
                  <a:xfrm>
                    <a:off x="713373" y="642171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9" name="Straight Connector 6818"/>
                  <p:cNvCxnSpPr/>
                  <p:nvPr/>
                </p:nvCxnSpPr>
                <p:spPr>
                  <a:xfrm>
                    <a:off x="713373" y="821580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0" name="Straight Connector 6819"/>
                  <p:cNvCxnSpPr/>
                  <p:nvPr/>
                </p:nvCxnSpPr>
                <p:spPr>
                  <a:xfrm>
                    <a:off x="713373" y="1002578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1" name="Straight Connector 6820"/>
                  <p:cNvCxnSpPr/>
                  <p:nvPr/>
                </p:nvCxnSpPr>
                <p:spPr>
                  <a:xfrm>
                    <a:off x="713373" y="1181989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34" name="Group 6810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812" name="Straight Connector 6811"/>
                  <p:cNvCxnSpPr/>
                  <p:nvPr/>
                </p:nvCxnSpPr>
                <p:spPr>
                  <a:xfrm>
                    <a:off x="713372" y="446088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6812"/>
                  <p:cNvCxnSpPr/>
                  <p:nvPr/>
                </p:nvCxnSpPr>
                <p:spPr>
                  <a:xfrm>
                    <a:off x="713372" y="642957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6813"/>
                  <p:cNvCxnSpPr/>
                  <p:nvPr/>
                </p:nvCxnSpPr>
                <p:spPr>
                  <a:xfrm>
                    <a:off x="713372" y="822362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5" name="Straight Connector 6814"/>
                  <p:cNvCxnSpPr/>
                  <p:nvPr/>
                </p:nvCxnSpPr>
                <p:spPr>
                  <a:xfrm>
                    <a:off x="713372" y="100335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6" name="Straight Connector 6815"/>
                  <p:cNvCxnSpPr/>
                  <p:nvPr/>
                </p:nvCxnSpPr>
                <p:spPr>
                  <a:xfrm>
                    <a:off x="713372" y="1182759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64" name="Group 6640"/>
              <p:cNvGrpSpPr>
                <a:grpSpLocks/>
              </p:cNvGrpSpPr>
              <p:nvPr/>
            </p:nvGrpSpPr>
            <p:grpSpPr bwMode="auto">
              <a:xfrm>
                <a:off x="24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921" name="Group 6797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805" name="Straight Connector 6804"/>
                  <p:cNvCxnSpPr/>
                  <p:nvPr/>
                </p:nvCxnSpPr>
                <p:spPr>
                  <a:xfrm>
                    <a:off x="714166" y="462760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6" name="Straight Connector 6805"/>
                  <p:cNvCxnSpPr/>
                  <p:nvPr/>
                </p:nvCxnSpPr>
                <p:spPr>
                  <a:xfrm>
                    <a:off x="714166" y="642171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7" name="Straight Connector 6806"/>
                  <p:cNvCxnSpPr/>
                  <p:nvPr/>
                </p:nvCxnSpPr>
                <p:spPr>
                  <a:xfrm>
                    <a:off x="714166" y="821580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8" name="Straight Connector 6807"/>
                  <p:cNvCxnSpPr/>
                  <p:nvPr/>
                </p:nvCxnSpPr>
                <p:spPr>
                  <a:xfrm>
                    <a:off x="714166" y="1002578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9" name="Straight Connector 6808"/>
                  <p:cNvCxnSpPr/>
                  <p:nvPr/>
                </p:nvCxnSpPr>
                <p:spPr>
                  <a:xfrm>
                    <a:off x="714166" y="1181989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22" name="Group 6798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18" name="Straight Connector 6799"/>
                  <p:cNvCxnSpPr/>
                  <p:nvPr/>
                </p:nvCxnSpPr>
                <p:spPr>
                  <a:xfrm>
                    <a:off x="713372" y="437358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6800"/>
                  <p:cNvCxnSpPr/>
                  <p:nvPr/>
                </p:nvCxnSpPr>
                <p:spPr>
                  <a:xfrm>
                    <a:off x="713372" y="61835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6801"/>
                  <p:cNvCxnSpPr/>
                  <p:nvPr/>
                </p:nvCxnSpPr>
                <p:spPr>
                  <a:xfrm>
                    <a:off x="713372" y="797754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3" name="Straight Connector 6802"/>
                  <p:cNvCxnSpPr/>
                  <p:nvPr/>
                </p:nvCxnSpPr>
                <p:spPr>
                  <a:xfrm>
                    <a:off x="713372" y="978746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4" name="Straight Connector 6803"/>
                  <p:cNvCxnSpPr/>
                  <p:nvPr/>
                </p:nvCxnSpPr>
                <p:spPr>
                  <a:xfrm>
                    <a:off x="713372" y="115815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65" name="Group 6641"/>
              <p:cNvGrpSpPr>
                <a:grpSpLocks/>
              </p:cNvGrpSpPr>
              <p:nvPr/>
            </p:nvGrpSpPr>
            <p:grpSpPr bwMode="auto">
              <a:xfrm>
                <a:off x="31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909" name="Group 6785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22" name="Straight Connector 6792"/>
                  <p:cNvCxnSpPr/>
                  <p:nvPr/>
                </p:nvCxnSpPr>
                <p:spPr>
                  <a:xfrm>
                    <a:off x="714960" y="462760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6793"/>
                  <p:cNvCxnSpPr/>
                  <p:nvPr/>
                </p:nvCxnSpPr>
                <p:spPr>
                  <a:xfrm>
                    <a:off x="714960" y="642171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6794"/>
                  <p:cNvCxnSpPr/>
                  <p:nvPr/>
                </p:nvCxnSpPr>
                <p:spPr>
                  <a:xfrm>
                    <a:off x="714960" y="821580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6795"/>
                  <p:cNvCxnSpPr/>
                  <p:nvPr/>
                </p:nvCxnSpPr>
                <p:spPr>
                  <a:xfrm>
                    <a:off x="714960" y="1002578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6796"/>
                  <p:cNvCxnSpPr/>
                  <p:nvPr/>
                </p:nvCxnSpPr>
                <p:spPr>
                  <a:xfrm>
                    <a:off x="714960" y="1181989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10" name="Group 6786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28" name="Straight Connector 6787"/>
                  <p:cNvCxnSpPr/>
                  <p:nvPr/>
                </p:nvCxnSpPr>
                <p:spPr>
                  <a:xfrm>
                    <a:off x="713372" y="444501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6788"/>
                  <p:cNvCxnSpPr/>
                  <p:nvPr/>
                </p:nvCxnSpPr>
                <p:spPr>
                  <a:xfrm>
                    <a:off x="713372" y="64137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6789"/>
                  <p:cNvCxnSpPr/>
                  <p:nvPr/>
                </p:nvCxnSpPr>
                <p:spPr>
                  <a:xfrm>
                    <a:off x="713372" y="82077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6790"/>
                  <p:cNvCxnSpPr/>
                  <p:nvPr/>
                </p:nvCxnSpPr>
                <p:spPr>
                  <a:xfrm>
                    <a:off x="713372" y="100176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6791"/>
                  <p:cNvCxnSpPr/>
                  <p:nvPr/>
                </p:nvCxnSpPr>
                <p:spPr>
                  <a:xfrm>
                    <a:off x="713372" y="118117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66" name="Group 6642"/>
              <p:cNvGrpSpPr>
                <a:grpSpLocks/>
              </p:cNvGrpSpPr>
              <p:nvPr/>
            </p:nvGrpSpPr>
            <p:grpSpPr bwMode="auto">
              <a:xfrm>
                <a:off x="39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897" name="Group 6773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781" name="Straight Connector 6780"/>
                  <p:cNvCxnSpPr/>
                  <p:nvPr/>
                </p:nvCxnSpPr>
                <p:spPr>
                  <a:xfrm>
                    <a:off x="714166" y="462760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2" name="Straight Connector 6781"/>
                  <p:cNvCxnSpPr/>
                  <p:nvPr/>
                </p:nvCxnSpPr>
                <p:spPr>
                  <a:xfrm>
                    <a:off x="714166" y="642171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3" name="Straight Connector 6782"/>
                  <p:cNvCxnSpPr/>
                  <p:nvPr/>
                </p:nvCxnSpPr>
                <p:spPr>
                  <a:xfrm>
                    <a:off x="714166" y="821580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4" name="Straight Connector 6783"/>
                  <p:cNvCxnSpPr/>
                  <p:nvPr/>
                </p:nvCxnSpPr>
                <p:spPr>
                  <a:xfrm>
                    <a:off x="714166" y="1002578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6784"/>
                  <p:cNvCxnSpPr/>
                  <p:nvPr/>
                </p:nvCxnSpPr>
                <p:spPr>
                  <a:xfrm>
                    <a:off x="714166" y="1181989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98" name="Group 6774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776" name="Straight Connector 6775"/>
                  <p:cNvCxnSpPr/>
                  <p:nvPr/>
                </p:nvCxnSpPr>
                <p:spPr>
                  <a:xfrm>
                    <a:off x="713372" y="443707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7" name="Straight Connector 6776"/>
                  <p:cNvCxnSpPr/>
                  <p:nvPr/>
                </p:nvCxnSpPr>
                <p:spPr>
                  <a:xfrm>
                    <a:off x="713372" y="621524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8" name="Straight Connector 6777"/>
                  <p:cNvCxnSpPr/>
                  <p:nvPr/>
                </p:nvCxnSpPr>
                <p:spPr>
                  <a:xfrm>
                    <a:off x="713372" y="802517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9" name="Straight Connector 6778"/>
                  <p:cNvCxnSpPr/>
                  <p:nvPr/>
                </p:nvCxnSpPr>
                <p:spPr>
                  <a:xfrm>
                    <a:off x="713372" y="983509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0" name="Straight Connector 6779"/>
                  <p:cNvCxnSpPr/>
                  <p:nvPr/>
                </p:nvCxnSpPr>
                <p:spPr>
                  <a:xfrm>
                    <a:off x="713372" y="1161326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67" name="Group 6643"/>
              <p:cNvGrpSpPr>
                <a:grpSpLocks/>
              </p:cNvGrpSpPr>
              <p:nvPr/>
            </p:nvGrpSpPr>
            <p:grpSpPr bwMode="auto">
              <a:xfrm>
                <a:off x="46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885" name="Group 6761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769" name="Straight Connector 6768"/>
                  <p:cNvCxnSpPr/>
                  <p:nvPr/>
                </p:nvCxnSpPr>
                <p:spPr>
                  <a:xfrm>
                    <a:off x="713372" y="462760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0" name="Straight Connector 6769"/>
                  <p:cNvCxnSpPr/>
                  <p:nvPr/>
                </p:nvCxnSpPr>
                <p:spPr>
                  <a:xfrm>
                    <a:off x="713372" y="642171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1" name="Straight Connector 6770"/>
                  <p:cNvCxnSpPr/>
                  <p:nvPr/>
                </p:nvCxnSpPr>
                <p:spPr>
                  <a:xfrm>
                    <a:off x="713372" y="821580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2" name="Straight Connector 6771"/>
                  <p:cNvCxnSpPr/>
                  <p:nvPr/>
                </p:nvCxnSpPr>
                <p:spPr>
                  <a:xfrm>
                    <a:off x="713372" y="1002578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6772"/>
                  <p:cNvCxnSpPr/>
                  <p:nvPr/>
                </p:nvCxnSpPr>
                <p:spPr>
                  <a:xfrm>
                    <a:off x="713372" y="1181989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86" name="Group 6762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764" name="Straight Connector 6763"/>
                  <p:cNvCxnSpPr/>
                  <p:nvPr/>
                </p:nvCxnSpPr>
                <p:spPr>
                  <a:xfrm>
                    <a:off x="713372" y="44450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5" name="Straight Connector 6764"/>
                  <p:cNvCxnSpPr/>
                  <p:nvPr/>
                </p:nvCxnSpPr>
                <p:spPr>
                  <a:xfrm>
                    <a:off x="713372" y="641371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6" name="Straight Connector 6765"/>
                  <p:cNvCxnSpPr/>
                  <p:nvPr/>
                </p:nvCxnSpPr>
                <p:spPr>
                  <a:xfrm>
                    <a:off x="713372" y="822363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7" name="Straight Connector 6766"/>
                  <p:cNvCxnSpPr/>
                  <p:nvPr/>
                </p:nvCxnSpPr>
                <p:spPr>
                  <a:xfrm>
                    <a:off x="713372" y="100176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8" name="Straight Connector 6767"/>
                  <p:cNvCxnSpPr/>
                  <p:nvPr/>
                </p:nvCxnSpPr>
                <p:spPr>
                  <a:xfrm>
                    <a:off x="713372" y="1182760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68" name="Group 6644"/>
              <p:cNvGrpSpPr>
                <a:grpSpLocks/>
              </p:cNvGrpSpPr>
              <p:nvPr/>
            </p:nvGrpSpPr>
            <p:grpSpPr bwMode="auto">
              <a:xfrm>
                <a:off x="53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873" name="Group 6749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757" name="Straight Connector 6756"/>
                  <p:cNvCxnSpPr/>
                  <p:nvPr/>
                </p:nvCxnSpPr>
                <p:spPr>
                  <a:xfrm>
                    <a:off x="714166" y="462760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8" name="Straight Connector 6757"/>
                  <p:cNvCxnSpPr/>
                  <p:nvPr/>
                </p:nvCxnSpPr>
                <p:spPr>
                  <a:xfrm>
                    <a:off x="714166" y="642171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9" name="Straight Connector 6758"/>
                  <p:cNvCxnSpPr/>
                  <p:nvPr/>
                </p:nvCxnSpPr>
                <p:spPr>
                  <a:xfrm>
                    <a:off x="714166" y="821580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0" name="Straight Connector 6759"/>
                  <p:cNvCxnSpPr/>
                  <p:nvPr/>
                </p:nvCxnSpPr>
                <p:spPr>
                  <a:xfrm>
                    <a:off x="714166" y="1002578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6760"/>
                  <p:cNvCxnSpPr/>
                  <p:nvPr/>
                </p:nvCxnSpPr>
                <p:spPr>
                  <a:xfrm>
                    <a:off x="714166" y="1181989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74" name="Group 6750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752" name="Straight Connector 6751"/>
                  <p:cNvCxnSpPr/>
                  <p:nvPr/>
                </p:nvCxnSpPr>
                <p:spPr>
                  <a:xfrm>
                    <a:off x="713372" y="443708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3" name="Straight Connector 6752"/>
                  <p:cNvCxnSpPr/>
                  <p:nvPr/>
                </p:nvCxnSpPr>
                <p:spPr>
                  <a:xfrm>
                    <a:off x="713372" y="62152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4" name="Straight Connector 6753"/>
                  <p:cNvCxnSpPr/>
                  <p:nvPr/>
                </p:nvCxnSpPr>
                <p:spPr>
                  <a:xfrm>
                    <a:off x="713372" y="80410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5" name="Straight Connector 6754"/>
                  <p:cNvCxnSpPr/>
                  <p:nvPr/>
                </p:nvCxnSpPr>
                <p:spPr>
                  <a:xfrm>
                    <a:off x="713372" y="98351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6" name="Straight Connector 6755"/>
                  <p:cNvCxnSpPr/>
                  <p:nvPr/>
                </p:nvCxnSpPr>
                <p:spPr>
                  <a:xfrm>
                    <a:off x="713372" y="1161327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69" name="Group 6645"/>
              <p:cNvGrpSpPr>
                <a:grpSpLocks/>
              </p:cNvGrpSpPr>
              <p:nvPr/>
            </p:nvGrpSpPr>
            <p:grpSpPr bwMode="auto">
              <a:xfrm>
                <a:off x="60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861" name="Group 6737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745" name="Straight Connector 6744"/>
                  <p:cNvCxnSpPr/>
                  <p:nvPr/>
                </p:nvCxnSpPr>
                <p:spPr>
                  <a:xfrm>
                    <a:off x="713372" y="462760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6" name="Straight Connector 6745"/>
                  <p:cNvCxnSpPr/>
                  <p:nvPr/>
                </p:nvCxnSpPr>
                <p:spPr>
                  <a:xfrm>
                    <a:off x="713372" y="642171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7" name="Straight Connector 6746"/>
                  <p:cNvCxnSpPr/>
                  <p:nvPr/>
                </p:nvCxnSpPr>
                <p:spPr>
                  <a:xfrm>
                    <a:off x="713372" y="821580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8" name="Straight Connector 6747"/>
                  <p:cNvCxnSpPr/>
                  <p:nvPr/>
                </p:nvCxnSpPr>
                <p:spPr>
                  <a:xfrm>
                    <a:off x="713372" y="1002578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6748"/>
                  <p:cNvCxnSpPr/>
                  <p:nvPr/>
                </p:nvCxnSpPr>
                <p:spPr>
                  <a:xfrm>
                    <a:off x="713372" y="1181989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62" name="Group 6738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740" name="Straight Connector 6739"/>
                  <p:cNvCxnSpPr/>
                  <p:nvPr/>
                </p:nvCxnSpPr>
                <p:spPr>
                  <a:xfrm>
                    <a:off x="713372" y="444501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1" name="Straight Connector 6740"/>
                  <p:cNvCxnSpPr/>
                  <p:nvPr/>
                </p:nvCxnSpPr>
                <p:spPr>
                  <a:xfrm>
                    <a:off x="713372" y="64295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2" name="Straight Connector 6741"/>
                  <p:cNvCxnSpPr/>
                  <p:nvPr/>
                </p:nvCxnSpPr>
                <p:spPr>
                  <a:xfrm>
                    <a:off x="713372" y="822362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3" name="Straight Connector 6742"/>
                  <p:cNvCxnSpPr/>
                  <p:nvPr/>
                </p:nvCxnSpPr>
                <p:spPr>
                  <a:xfrm>
                    <a:off x="713372" y="100335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4" name="Straight Connector 6743"/>
                  <p:cNvCxnSpPr/>
                  <p:nvPr/>
                </p:nvCxnSpPr>
                <p:spPr>
                  <a:xfrm>
                    <a:off x="713372" y="1182760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70" name="Group 6646"/>
              <p:cNvGrpSpPr>
                <a:grpSpLocks/>
              </p:cNvGrpSpPr>
              <p:nvPr/>
            </p:nvGrpSpPr>
            <p:grpSpPr bwMode="auto">
              <a:xfrm>
                <a:off x="67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849" name="Group 6725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733" name="Straight Connector 6732"/>
                  <p:cNvCxnSpPr/>
                  <p:nvPr/>
                </p:nvCxnSpPr>
                <p:spPr>
                  <a:xfrm>
                    <a:off x="714166" y="462760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4" name="Straight Connector 6733"/>
                  <p:cNvCxnSpPr/>
                  <p:nvPr/>
                </p:nvCxnSpPr>
                <p:spPr>
                  <a:xfrm>
                    <a:off x="714166" y="642171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5" name="Straight Connector 6734"/>
                  <p:cNvCxnSpPr/>
                  <p:nvPr/>
                </p:nvCxnSpPr>
                <p:spPr>
                  <a:xfrm>
                    <a:off x="714166" y="821580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6" name="Straight Connector 6735"/>
                  <p:cNvCxnSpPr/>
                  <p:nvPr/>
                </p:nvCxnSpPr>
                <p:spPr>
                  <a:xfrm>
                    <a:off x="714166" y="1002578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6736"/>
                  <p:cNvCxnSpPr/>
                  <p:nvPr/>
                </p:nvCxnSpPr>
                <p:spPr>
                  <a:xfrm>
                    <a:off x="714166" y="1181989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50" name="Group 6726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728" name="Straight Connector 6727"/>
                  <p:cNvCxnSpPr/>
                  <p:nvPr/>
                </p:nvCxnSpPr>
                <p:spPr>
                  <a:xfrm>
                    <a:off x="713372" y="445295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29" name="Straight Connector 6728"/>
                  <p:cNvCxnSpPr/>
                  <p:nvPr/>
                </p:nvCxnSpPr>
                <p:spPr>
                  <a:xfrm>
                    <a:off x="713372" y="623112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0" name="Straight Connector 6729"/>
                  <p:cNvCxnSpPr/>
                  <p:nvPr/>
                </p:nvCxnSpPr>
                <p:spPr>
                  <a:xfrm>
                    <a:off x="713372" y="80410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1" name="Straight Connector 6730"/>
                  <p:cNvCxnSpPr/>
                  <p:nvPr/>
                </p:nvCxnSpPr>
                <p:spPr>
                  <a:xfrm>
                    <a:off x="713372" y="983509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2" name="Straight Connector 6731"/>
                  <p:cNvCxnSpPr/>
                  <p:nvPr/>
                </p:nvCxnSpPr>
                <p:spPr>
                  <a:xfrm>
                    <a:off x="713372" y="1161326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71" name="Group 6647"/>
              <p:cNvGrpSpPr>
                <a:grpSpLocks/>
              </p:cNvGrpSpPr>
              <p:nvPr/>
            </p:nvGrpSpPr>
            <p:grpSpPr bwMode="auto">
              <a:xfrm>
                <a:off x="75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837" name="Group 6713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721" name="Straight Connector 6720"/>
                  <p:cNvCxnSpPr/>
                  <p:nvPr/>
                </p:nvCxnSpPr>
                <p:spPr>
                  <a:xfrm>
                    <a:off x="713372" y="462760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22" name="Straight Connector 6721"/>
                  <p:cNvCxnSpPr/>
                  <p:nvPr/>
                </p:nvCxnSpPr>
                <p:spPr>
                  <a:xfrm>
                    <a:off x="713372" y="642171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23" name="Straight Connector 6722"/>
                  <p:cNvCxnSpPr/>
                  <p:nvPr/>
                </p:nvCxnSpPr>
                <p:spPr>
                  <a:xfrm>
                    <a:off x="713372" y="821580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24" name="Straight Connector 6723"/>
                  <p:cNvCxnSpPr/>
                  <p:nvPr/>
                </p:nvCxnSpPr>
                <p:spPr>
                  <a:xfrm>
                    <a:off x="713372" y="1002578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6724"/>
                  <p:cNvCxnSpPr/>
                  <p:nvPr/>
                </p:nvCxnSpPr>
                <p:spPr>
                  <a:xfrm>
                    <a:off x="713372" y="1181989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38" name="Group 6714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716" name="Straight Connector 6715"/>
                  <p:cNvCxnSpPr/>
                  <p:nvPr/>
                </p:nvCxnSpPr>
                <p:spPr>
                  <a:xfrm>
                    <a:off x="713372" y="446089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17" name="Straight Connector 6716"/>
                  <p:cNvCxnSpPr/>
                  <p:nvPr/>
                </p:nvCxnSpPr>
                <p:spPr>
                  <a:xfrm>
                    <a:off x="713372" y="64295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18" name="Straight Connector 6717"/>
                  <p:cNvCxnSpPr/>
                  <p:nvPr/>
                </p:nvCxnSpPr>
                <p:spPr>
                  <a:xfrm>
                    <a:off x="713372" y="822363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19" name="Straight Connector 6718"/>
                  <p:cNvCxnSpPr/>
                  <p:nvPr/>
                </p:nvCxnSpPr>
                <p:spPr>
                  <a:xfrm>
                    <a:off x="713372" y="1003356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20" name="Straight Connector 6719"/>
                  <p:cNvCxnSpPr/>
                  <p:nvPr/>
                </p:nvCxnSpPr>
                <p:spPr>
                  <a:xfrm>
                    <a:off x="713372" y="1182760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72" name="Group 6648"/>
              <p:cNvGrpSpPr>
                <a:grpSpLocks/>
              </p:cNvGrpSpPr>
              <p:nvPr/>
            </p:nvGrpSpPr>
            <p:grpSpPr bwMode="auto">
              <a:xfrm>
                <a:off x="82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825" name="Group 6701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709" name="Straight Connector 6708"/>
                  <p:cNvCxnSpPr/>
                  <p:nvPr/>
                </p:nvCxnSpPr>
                <p:spPr>
                  <a:xfrm>
                    <a:off x="714166" y="462760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10" name="Straight Connector 6709"/>
                  <p:cNvCxnSpPr/>
                  <p:nvPr/>
                </p:nvCxnSpPr>
                <p:spPr>
                  <a:xfrm>
                    <a:off x="714166" y="642171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11" name="Straight Connector 6710"/>
                  <p:cNvCxnSpPr/>
                  <p:nvPr/>
                </p:nvCxnSpPr>
                <p:spPr>
                  <a:xfrm>
                    <a:off x="714166" y="821580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12" name="Straight Connector 6711"/>
                  <p:cNvCxnSpPr/>
                  <p:nvPr/>
                </p:nvCxnSpPr>
                <p:spPr>
                  <a:xfrm>
                    <a:off x="714166" y="1002578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6712"/>
                  <p:cNvCxnSpPr/>
                  <p:nvPr/>
                </p:nvCxnSpPr>
                <p:spPr>
                  <a:xfrm>
                    <a:off x="714166" y="1181989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26" name="Group 6702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704" name="Straight Connector 6703"/>
                  <p:cNvCxnSpPr/>
                  <p:nvPr/>
                </p:nvCxnSpPr>
                <p:spPr>
                  <a:xfrm>
                    <a:off x="713372" y="437358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05" name="Straight Connector 6704"/>
                  <p:cNvCxnSpPr/>
                  <p:nvPr/>
                </p:nvCxnSpPr>
                <p:spPr>
                  <a:xfrm>
                    <a:off x="713372" y="61835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06" name="Straight Connector 6705"/>
                  <p:cNvCxnSpPr/>
                  <p:nvPr/>
                </p:nvCxnSpPr>
                <p:spPr>
                  <a:xfrm>
                    <a:off x="713372" y="797754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07" name="Straight Connector 6706"/>
                  <p:cNvCxnSpPr/>
                  <p:nvPr/>
                </p:nvCxnSpPr>
                <p:spPr>
                  <a:xfrm>
                    <a:off x="713372" y="978746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08" name="Straight Connector 6707"/>
                  <p:cNvCxnSpPr/>
                  <p:nvPr/>
                </p:nvCxnSpPr>
                <p:spPr>
                  <a:xfrm>
                    <a:off x="713372" y="115815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73" name="Group 6649"/>
              <p:cNvGrpSpPr>
                <a:grpSpLocks/>
              </p:cNvGrpSpPr>
              <p:nvPr/>
            </p:nvGrpSpPr>
            <p:grpSpPr bwMode="auto">
              <a:xfrm>
                <a:off x="89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813" name="Group 6689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697" name="Straight Connector 6696"/>
                  <p:cNvCxnSpPr/>
                  <p:nvPr/>
                </p:nvCxnSpPr>
                <p:spPr>
                  <a:xfrm>
                    <a:off x="716547" y="462760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98" name="Straight Connector 6697"/>
                  <p:cNvCxnSpPr/>
                  <p:nvPr/>
                </p:nvCxnSpPr>
                <p:spPr>
                  <a:xfrm>
                    <a:off x="716547" y="642171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99" name="Straight Connector 6698"/>
                  <p:cNvCxnSpPr/>
                  <p:nvPr/>
                </p:nvCxnSpPr>
                <p:spPr>
                  <a:xfrm>
                    <a:off x="716547" y="821580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00" name="Straight Connector 6699"/>
                  <p:cNvCxnSpPr/>
                  <p:nvPr/>
                </p:nvCxnSpPr>
                <p:spPr>
                  <a:xfrm>
                    <a:off x="716547" y="1002578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6700"/>
                  <p:cNvCxnSpPr/>
                  <p:nvPr/>
                </p:nvCxnSpPr>
                <p:spPr>
                  <a:xfrm>
                    <a:off x="716547" y="1181989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14" name="Group 6690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692" name="Straight Connector 6691"/>
                  <p:cNvCxnSpPr/>
                  <p:nvPr/>
                </p:nvCxnSpPr>
                <p:spPr>
                  <a:xfrm>
                    <a:off x="713372" y="444501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93" name="Straight Connector 6692"/>
                  <p:cNvCxnSpPr/>
                  <p:nvPr/>
                </p:nvCxnSpPr>
                <p:spPr>
                  <a:xfrm>
                    <a:off x="713372" y="64137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94" name="Straight Connector 6693"/>
                  <p:cNvCxnSpPr/>
                  <p:nvPr/>
                </p:nvCxnSpPr>
                <p:spPr>
                  <a:xfrm>
                    <a:off x="713372" y="82077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95" name="Straight Connector 6694"/>
                  <p:cNvCxnSpPr/>
                  <p:nvPr/>
                </p:nvCxnSpPr>
                <p:spPr>
                  <a:xfrm>
                    <a:off x="713372" y="100176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96" name="Straight Connector 6695"/>
                  <p:cNvCxnSpPr/>
                  <p:nvPr/>
                </p:nvCxnSpPr>
                <p:spPr>
                  <a:xfrm>
                    <a:off x="713372" y="118117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74" name="Group 6650"/>
              <p:cNvGrpSpPr>
                <a:grpSpLocks/>
              </p:cNvGrpSpPr>
              <p:nvPr/>
            </p:nvGrpSpPr>
            <p:grpSpPr bwMode="auto">
              <a:xfrm>
                <a:off x="96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801" name="Group 6677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685" name="Straight Connector 6684"/>
                  <p:cNvCxnSpPr/>
                  <p:nvPr/>
                </p:nvCxnSpPr>
                <p:spPr>
                  <a:xfrm>
                    <a:off x="714166" y="462760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86" name="Straight Connector 6685"/>
                  <p:cNvCxnSpPr/>
                  <p:nvPr/>
                </p:nvCxnSpPr>
                <p:spPr>
                  <a:xfrm>
                    <a:off x="714166" y="642171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87" name="Straight Connector 6686"/>
                  <p:cNvCxnSpPr/>
                  <p:nvPr/>
                </p:nvCxnSpPr>
                <p:spPr>
                  <a:xfrm>
                    <a:off x="714166" y="821580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88" name="Straight Connector 6687"/>
                  <p:cNvCxnSpPr/>
                  <p:nvPr/>
                </p:nvCxnSpPr>
                <p:spPr>
                  <a:xfrm>
                    <a:off x="714166" y="1002578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6688"/>
                  <p:cNvCxnSpPr/>
                  <p:nvPr/>
                </p:nvCxnSpPr>
                <p:spPr>
                  <a:xfrm>
                    <a:off x="714166" y="1181989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02" name="Group 6678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680" name="Straight Connector 6679"/>
                  <p:cNvCxnSpPr/>
                  <p:nvPr/>
                </p:nvCxnSpPr>
                <p:spPr>
                  <a:xfrm>
                    <a:off x="713372" y="443707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81" name="Straight Connector 6680"/>
                  <p:cNvCxnSpPr/>
                  <p:nvPr/>
                </p:nvCxnSpPr>
                <p:spPr>
                  <a:xfrm>
                    <a:off x="713372" y="621524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82" name="Straight Connector 6681"/>
                  <p:cNvCxnSpPr/>
                  <p:nvPr/>
                </p:nvCxnSpPr>
                <p:spPr>
                  <a:xfrm>
                    <a:off x="713372" y="802517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83" name="Straight Connector 6682"/>
                  <p:cNvCxnSpPr/>
                  <p:nvPr/>
                </p:nvCxnSpPr>
                <p:spPr>
                  <a:xfrm>
                    <a:off x="713372" y="983509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84" name="Straight Connector 6683"/>
                  <p:cNvCxnSpPr/>
                  <p:nvPr/>
                </p:nvCxnSpPr>
                <p:spPr>
                  <a:xfrm>
                    <a:off x="713372" y="1161326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75" name="Group 6651"/>
              <p:cNvGrpSpPr>
                <a:grpSpLocks/>
              </p:cNvGrpSpPr>
              <p:nvPr/>
            </p:nvGrpSpPr>
            <p:grpSpPr bwMode="auto">
              <a:xfrm>
                <a:off x="103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789" name="Group 6665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673" name="Straight Connector 6672"/>
                  <p:cNvCxnSpPr/>
                  <p:nvPr/>
                </p:nvCxnSpPr>
                <p:spPr>
                  <a:xfrm>
                    <a:off x="713372" y="462760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4" name="Straight Connector 6673"/>
                  <p:cNvCxnSpPr/>
                  <p:nvPr/>
                </p:nvCxnSpPr>
                <p:spPr>
                  <a:xfrm>
                    <a:off x="713372" y="642171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5" name="Straight Connector 6674"/>
                  <p:cNvCxnSpPr/>
                  <p:nvPr/>
                </p:nvCxnSpPr>
                <p:spPr>
                  <a:xfrm>
                    <a:off x="713372" y="821580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6" name="Straight Connector 6675"/>
                  <p:cNvCxnSpPr/>
                  <p:nvPr/>
                </p:nvCxnSpPr>
                <p:spPr>
                  <a:xfrm>
                    <a:off x="713372" y="1002578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6676"/>
                  <p:cNvCxnSpPr/>
                  <p:nvPr/>
                </p:nvCxnSpPr>
                <p:spPr>
                  <a:xfrm>
                    <a:off x="713372" y="1181989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90" name="Group 6666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668" name="Straight Connector 6667"/>
                  <p:cNvCxnSpPr/>
                  <p:nvPr/>
                </p:nvCxnSpPr>
                <p:spPr>
                  <a:xfrm>
                    <a:off x="713372" y="44450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9" name="Straight Connector 6668"/>
                  <p:cNvCxnSpPr/>
                  <p:nvPr/>
                </p:nvCxnSpPr>
                <p:spPr>
                  <a:xfrm>
                    <a:off x="713372" y="641371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0" name="Straight Connector 6669"/>
                  <p:cNvCxnSpPr/>
                  <p:nvPr/>
                </p:nvCxnSpPr>
                <p:spPr>
                  <a:xfrm>
                    <a:off x="713372" y="822363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1" name="Straight Connector 6670"/>
                  <p:cNvCxnSpPr/>
                  <p:nvPr/>
                </p:nvCxnSpPr>
                <p:spPr>
                  <a:xfrm>
                    <a:off x="713372" y="100176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2" name="Straight Connector 6671"/>
                  <p:cNvCxnSpPr/>
                  <p:nvPr/>
                </p:nvCxnSpPr>
                <p:spPr>
                  <a:xfrm>
                    <a:off x="713372" y="1182760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76" name="Group 6652"/>
              <p:cNvGrpSpPr>
                <a:grpSpLocks/>
              </p:cNvGrpSpPr>
              <p:nvPr/>
            </p:nvGrpSpPr>
            <p:grpSpPr bwMode="auto">
              <a:xfrm>
                <a:off x="111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777" name="Group 6653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661" name="Straight Connector 6660"/>
                  <p:cNvCxnSpPr/>
                  <p:nvPr/>
                </p:nvCxnSpPr>
                <p:spPr>
                  <a:xfrm>
                    <a:off x="714166" y="462760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2" name="Straight Connector 6661"/>
                  <p:cNvCxnSpPr/>
                  <p:nvPr/>
                </p:nvCxnSpPr>
                <p:spPr>
                  <a:xfrm>
                    <a:off x="714166" y="642171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3" name="Straight Connector 6662"/>
                  <p:cNvCxnSpPr/>
                  <p:nvPr/>
                </p:nvCxnSpPr>
                <p:spPr>
                  <a:xfrm>
                    <a:off x="714166" y="821580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4" name="Straight Connector 6663"/>
                  <p:cNvCxnSpPr/>
                  <p:nvPr/>
                </p:nvCxnSpPr>
                <p:spPr>
                  <a:xfrm>
                    <a:off x="714166" y="1002578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6664"/>
                  <p:cNvCxnSpPr/>
                  <p:nvPr/>
                </p:nvCxnSpPr>
                <p:spPr>
                  <a:xfrm>
                    <a:off x="714166" y="1181989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78" name="Group 6654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656" name="Straight Connector 6655"/>
                  <p:cNvCxnSpPr/>
                  <p:nvPr/>
                </p:nvCxnSpPr>
                <p:spPr>
                  <a:xfrm>
                    <a:off x="713372" y="443708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57" name="Straight Connector 6656"/>
                  <p:cNvCxnSpPr/>
                  <p:nvPr/>
                </p:nvCxnSpPr>
                <p:spPr>
                  <a:xfrm>
                    <a:off x="713372" y="62152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58" name="Straight Connector 6657"/>
                  <p:cNvCxnSpPr/>
                  <p:nvPr/>
                </p:nvCxnSpPr>
                <p:spPr>
                  <a:xfrm>
                    <a:off x="713372" y="80410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59" name="Straight Connector 6658"/>
                  <p:cNvCxnSpPr/>
                  <p:nvPr/>
                </p:nvCxnSpPr>
                <p:spPr>
                  <a:xfrm>
                    <a:off x="713372" y="98351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0" name="Straight Connector 6659"/>
                  <p:cNvCxnSpPr/>
                  <p:nvPr/>
                </p:nvCxnSpPr>
                <p:spPr>
                  <a:xfrm>
                    <a:off x="713372" y="1161327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105" name="Group 6845"/>
            <p:cNvGrpSpPr>
              <a:grpSpLocks/>
            </p:cNvGrpSpPr>
            <p:nvPr/>
          </p:nvGrpSpPr>
          <p:grpSpPr bwMode="auto">
            <a:xfrm>
              <a:off x="315713" y="979560"/>
              <a:ext cx="11520000" cy="720000"/>
              <a:chOff x="315713" y="259560"/>
              <a:chExt cx="11520000" cy="720000"/>
            </a:xfrm>
          </p:grpSpPr>
          <p:grpSp>
            <p:nvGrpSpPr>
              <p:cNvPr id="5553" name="Group 6846"/>
              <p:cNvGrpSpPr>
                <a:grpSpLocks/>
              </p:cNvGrpSpPr>
              <p:nvPr/>
            </p:nvGrpSpPr>
            <p:grpSpPr bwMode="auto">
              <a:xfrm>
                <a:off x="3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749" name="Group 7042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050" name="Straight Connector 7049"/>
                  <p:cNvCxnSpPr/>
                  <p:nvPr/>
                </p:nvCxnSpPr>
                <p:spPr>
                  <a:xfrm>
                    <a:off x="713372" y="461989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1" name="Straight Connector 7050"/>
                  <p:cNvCxnSpPr/>
                  <p:nvPr/>
                </p:nvCxnSpPr>
                <p:spPr>
                  <a:xfrm>
                    <a:off x="713372" y="641399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2" name="Straight Connector 7051"/>
                  <p:cNvCxnSpPr/>
                  <p:nvPr/>
                </p:nvCxnSpPr>
                <p:spPr>
                  <a:xfrm>
                    <a:off x="713372" y="822396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3" name="Straight Connector 7052"/>
                  <p:cNvCxnSpPr/>
                  <p:nvPr/>
                </p:nvCxnSpPr>
                <p:spPr>
                  <a:xfrm>
                    <a:off x="713372" y="1001807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4" name="Straight Connector 7053"/>
                  <p:cNvCxnSpPr/>
                  <p:nvPr/>
                </p:nvCxnSpPr>
                <p:spPr>
                  <a:xfrm>
                    <a:off x="713372" y="1182805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50" name="Group 7043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045" name="Straight Connector 7044"/>
                  <p:cNvCxnSpPr/>
                  <p:nvPr/>
                </p:nvCxnSpPr>
                <p:spPr>
                  <a:xfrm>
                    <a:off x="712601" y="44450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6" name="Straight Connector 7045"/>
                  <p:cNvCxnSpPr/>
                  <p:nvPr/>
                </p:nvCxnSpPr>
                <p:spPr>
                  <a:xfrm>
                    <a:off x="712601" y="642959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7" name="Straight Connector 7046"/>
                  <p:cNvCxnSpPr/>
                  <p:nvPr/>
                </p:nvCxnSpPr>
                <p:spPr>
                  <a:xfrm>
                    <a:off x="712601" y="822363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8" name="Straight Connector 7047"/>
                  <p:cNvCxnSpPr/>
                  <p:nvPr/>
                </p:nvCxnSpPr>
                <p:spPr>
                  <a:xfrm>
                    <a:off x="712601" y="100335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9" name="Straight Connector 7048"/>
                  <p:cNvCxnSpPr/>
                  <p:nvPr/>
                </p:nvCxnSpPr>
                <p:spPr>
                  <a:xfrm>
                    <a:off x="712601" y="1182761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54" name="Group 6847"/>
              <p:cNvGrpSpPr>
                <a:grpSpLocks/>
              </p:cNvGrpSpPr>
              <p:nvPr/>
            </p:nvGrpSpPr>
            <p:grpSpPr bwMode="auto">
              <a:xfrm>
                <a:off x="10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737" name="Group 7030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038" name="Straight Connector 7037"/>
                  <p:cNvCxnSpPr/>
                  <p:nvPr/>
                </p:nvCxnSpPr>
                <p:spPr>
                  <a:xfrm>
                    <a:off x="714166" y="461989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9" name="Straight Connector 7038"/>
                  <p:cNvCxnSpPr/>
                  <p:nvPr/>
                </p:nvCxnSpPr>
                <p:spPr>
                  <a:xfrm>
                    <a:off x="714166" y="641399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0" name="Straight Connector 7039"/>
                  <p:cNvCxnSpPr/>
                  <p:nvPr/>
                </p:nvCxnSpPr>
                <p:spPr>
                  <a:xfrm>
                    <a:off x="714166" y="82239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1" name="Straight Connector 7040"/>
                  <p:cNvCxnSpPr/>
                  <p:nvPr/>
                </p:nvCxnSpPr>
                <p:spPr>
                  <a:xfrm>
                    <a:off x="714166" y="1001807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2" name="Straight Connector 7041"/>
                  <p:cNvCxnSpPr/>
                  <p:nvPr/>
                </p:nvCxnSpPr>
                <p:spPr>
                  <a:xfrm>
                    <a:off x="714166" y="1182805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38" name="Group 7031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033" name="Straight Connector 7032"/>
                  <p:cNvCxnSpPr/>
                  <p:nvPr/>
                </p:nvCxnSpPr>
                <p:spPr>
                  <a:xfrm>
                    <a:off x="712601" y="445296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4" name="Straight Connector 7033"/>
                  <p:cNvCxnSpPr/>
                  <p:nvPr/>
                </p:nvCxnSpPr>
                <p:spPr>
                  <a:xfrm>
                    <a:off x="712601" y="623113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5" name="Straight Connector 7034"/>
                  <p:cNvCxnSpPr/>
                  <p:nvPr/>
                </p:nvCxnSpPr>
                <p:spPr>
                  <a:xfrm>
                    <a:off x="712601" y="80410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6" name="Straight Connector 7035"/>
                  <p:cNvCxnSpPr/>
                  <p:nvPr/>
                </p:nvCxnSpPr>
                <p:spPr>
                  <a:xfrm>
                    <a:off x="712601" y="983509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7" name="Straight Connector 7036"/>
                  <p:cNvCxnSpPr/>
                  <p:nvPr/>
                </p:nvCxnSpPr>
                <p:spPr>
                  <a:xfrm>
                    <a:off x="712601" y="1161326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55" name="Group 6848"/>
              <p:cNvGrpSpPr>
                <a:grpSpLocks/>
              </p:cNvGrpSpPr>
              <p:nvPr/>
            </p:nvGrpSpPr>
            <p:grpSpPr bwMode="auto">
              <a:xfrm>
                <a:off x="17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725" name="Group 7018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026" name="Straight Connector 7025"/>
                  <p:cNvCxnSpPr/>
                  <p:nvPr/>
                </p:nvCxnSpPr>
                <p:spPr>
                  <a:xfrm>
                    <a:off x="713373" y="461989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27" name="Straight Connector 7026"/>
                  <p:cNvCxnSpPr/>
                  <p:nvPr/>
                </p:nvCxnSpPr>
                <p:spPr>
                  <a:xfrm>
                    <a:off x="713373" y="641399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28" name="Straight Connector 7027"/>
                  <p:cNvCxnSpPr/>
                  <p:nvPr/>
                </p:nvCxnSpPr>
                <p:spPr>
                  <a:xfrm>
                    <a:off x="713373" y="82239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29" name="Straight Connector 7028"/>
                  <p:cNvCxnSpPr/>
                  <p:nvPr/>
                </p:nvCxnSpPr>
                <p:spPr>
                  <a:xfrm>
                    <a:off x="713373" y="1001807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0" name="Straight Connector 7029"/>
                  <p:cNvCxnSpPr/>
                  <p:nvPr/>
                </p:nvCxnSpPr>
                <p:spPr>
                  <a:xfrm>
                    <a:off x="713373" y="1182805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26" name="Group 7019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021" name="Straight Connector 7020"/>
                  <p:cNvCxnSpPr/>
                  <p:nvPr/>
                </p:nvCxnSpPr>
                <p:spPr>
                  <a:xfrm>
                    <a:off x="712601" y="446089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22" name="Straight Connector 7021"/>
                  <p:cNvCxnSpPr/>
                  <p:nvPr/>
                </p:nvCxnSpPr>
                <p:spPr>
                  <a:xfrm>
                    <a:off x="712601" y="642958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23" name="Straight Connector 7022"/>
                  <p:cNvCxnSpPr/>
                  <p:nvPr/>
                </p:nvCxnSpPr>
                <p:spPr>
                  <a:xfrm>
                    <a:off x="712601" y="822363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24" name="Straight Connector 7023"/>
                  <p:cNvCxnSpPr/>
                  <p:nvPr/>
                </p:nvCxnSpPr>
                <p:spPr>
                  <a:xfrm>
                    <a:off x="712601" y="100335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25" name="Straight Connector 7024"/>
                  <p:cNvCxnSpPr/>
                  <p:nvPr/>
                </p:nvCxnSpPr>
                <p:spPr>
                  <a:xfrm>
                    <a:off x="712601" y="1182759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56" name="Group 6849"/>
              <p:cNvGrpSpPr>
                <a:grpSpLocks/>
              </p:cNvGrpSpPr>
              <p:nvPr/>
            </p:nvGrpSpPr>
            <p:grpSpPr bwMode="auto">
              <a:xfrm>
                <a:off x="24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713" name="Group 7006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014" name="Straight Connector 7013"/>
                  <p:cNvCxnSpPr/>
                  <p:nvPr/>
                </p:nvCxnSpPr>
                <p:spPr>
                  <a:xfrm>
                    <a:off x="714166" y="461989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5" name="Straight Connector 7014"/>
                  <p:cNvCxnSpPr/>
                  <p:nvPr/>
                </p:nvCxnSpPr>
                <p:spPr>
                  <a:xfrm>
                    <a:off x="714166" y="641399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6" name="Straight Connector 7015"/>
                  <p:cNvCxnSpPr/>
                  <p:nvPr/>
                </p:nvCxnSpPr>
                <p:spPr>
                  <a:xfrm>
                    <a:off x="714166" y="822396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7" name="Straight Connector 7016"/>
                  <p:cNvCxnSpPr/>
                  <p:nvPr/>
                </p:nvCxnSpPr>
                <p:spPr>
                  <a:xfrm>
                    <a:off x="714166" y="1001807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8" name="Straight Connector 7017"/>
                  <p:cNvCxnSpPr/>
                  <p:nvPr/>
                </p:nvCxnSpPr>
                <p:spPr>
                  <a:xfrm>
                    <a:off x="714166" y="1182805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14" name="Group 7007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009" name="Straight Connector 7008"/>
                  <p:cNvCxnSpPr/>
                  <p:nvPr/>
                </p:nvCxnSpPr>
                <p:spPr>
                  <a:xfrm>
                    <a:off x="712601" y="437358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0" name="Straight Connector 7009"/>
                  <p:cNvCxnSpPr/>
                  <p:nvPr/>
                </p:nvCxnSpPr>
                <p:spPr>
                  <a:xfrm>
                    <a:off x="712601" y="618350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1" name="Straight Connector 7010"/>
                  <p:cNvCxnSpPr/>
                  <p:nvPr/>
                </p:nvCxnSpPr>
                <p:spPr>
                  <a:xfrm>
                    <a:off x="712601" y="79775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2" name="Straight Connector 7011"/>
                  <p:cNvCxnSpPr/>
                  <p:nvPr/>
                </p:nvCxnSpPr>
                <p:spPr>
                  <a:xfrm>
                    <a:off x="712601" y="978747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3" name="Straight Connector 7012"/>
                  <p:cNvCxnSpPr/>
                  <p:nvPr/>
                </p:nvCxnSpPr>
                <p:spPr>
                  <a:xfrm>
                    <a:off x="712601" y="115815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57" name="Group 6850"/>
              <p:cNvGrpSpPr>
                <a:grpSpLocks/>
              </p:cNvGrpSpPr>
              <p:nvPr/>
            </p:nvGrpSpPr>
            <p:grpSpPr bwMode="auto">
              <a:xfrm>
                <a:off x="31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701" name="Group 6994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002" name="Straight Connector 7001"/>
                  <p:cNvCxnSpPr/>
                  <p:nvPr/>
                </p:nvCxnSpPr>
                <p:spPr>
                  <a:xfrm>
                    <a:off x="714960" y="461989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03" name="Straight Connector 7002"/>
                  <p:cNvCxnSpPr/>
                  <p:nvPr/>
                </p:nvCxnSpPr>
                <p:spPr>
                  <a:xfrm>
                    <a:off x="714960" y="641399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04" name="Straight Connector 7003"/>
                  <p:cNvCxnSpPr/>
                  <p:nvPr/>
                </p:nvCxnSpPr>
                <p:spPr>
                  <a:xfrm>
                    <a:off x="714960" y="82239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05" name="Straight Connector 7004"/>
                  <p:cNvCxnSpPr/>
                  <p:nvPr/>
                </p:nvCxnSpPr>
                <p:spPr>
                  <a:xfrm>
                    <a:off x="714960" y="1001807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06" name="Straight Connector 7005"/>
                  <p:cNvCxnSpPr/>
                  <p:nvPr/>
                </p:nvCxnSpPr>
                <p:spPr>
                  <a:xfrm>
                    <a:off x="714960" y="1182805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02" name="Group 6995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97" name="Straight Connector 6996"/>
                  <p:cNvCxnSpPr/>
                  <p:nvPr/>
                </p:nvCxnSpPr>
                <p:spPr>
                  <a:xfrm>
                    <a:off x="712601" y="44450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8" name="Straight Connector 6997"/>
                  <p:cNvCxnSpPr/>
                  <p:nvPr/>
                </p:nvCxnSpPr>
                <p:spPr>
                  <a:xfrm>
                    <a:off x="712601" y="641371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9" name="Straight Connector 6998"/>
                  <p:cNvCxnSpPr/>
                  <p:nvPr/>
                </p:nvCxnSpPr>
                <p:spPr>
                  <a:xfrm>
                    <a:off x="712601" y="820776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00" name="Straight Connector 6999"/>
                  <p:cNvCxnSpPr/>
                  <p:nvPr/>
                </p:nvCxnSpPr>
                <p:spPr>
                  <a:xfrm>
                    <a:off x="712601" y="1001768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01" name="Straight Connector 7000"/>
                  <p:cNvCxnSpPr/>
                  <p:nvPr/>
                </p:nvCxnSpPr>
                <p:spPr>
                  <a:xfrm>
                    <a:off x="712601" y="118117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58" name="Group 6851"/>
              <p:cNvGrpSpPr>
                <a:grpSpLocks/>
              </p:cNvGrpSpPr>
              <p:nvPr/>
            </p:nvGrpSpPr>
            <p:grpSpPr bwMode="auto">
              <a:xfrm>
                <a:off x="39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689" name="Group 6982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90" name="Straight Connector 6989"/>
                  <p:cNvCxnSpPr/>
                  <p:nvPr/>
                </p:nvCxnSpPr>
                <p:spPr>
                  <a:xfrm>
                    <a:off x="714166" y="461989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1" name="Straight Connector 6990"/>
                  <p:cNvCxnSpPr/>
                  <p:nvPr/>
                </p:nvCxnSpPr>
                <p:spPr>
                  <a:xfrm>
                    <a:off x="714166" y="641399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2" name="Straight Connector 6991"/>
                  <p:cNvCxnSpPr/>
                  <p:nvPr/>
                </p:nvCxnSpPr>
                <p:spPr>
                  <a:xfrm>
                    <a:off x="714166" y="82239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3" name="Straight Connector 6992"/>
                  <p:cNvCxnSpPr/>
                  <p:nvPr/>
                </p:nvCxnSpPr>
                <p:spPr>
                  <a:xfrm>
                    <a:off x="714166" y="1001807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4" name="Straight Connector 6993"/>
                  <p:cNvCxnSpPr/>
                  <p:nvPr/>
                </p:nvCxnSpPr>
                <p:spPr>
                  <a:xfrm>
                    <a:off x="714166" y="1182805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90" name="Group 6983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85" name="Straight Connector 6984"/>
                  <p:cNvCxnSpPr/>
                  <p:nvPr/>
                </p:nvCxnSpPr>
                <p:spPr>
                  <a:xfrm>
                    <a:off x="712601" y="443708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6" name="Straight Connector 6985"/>
                  <p:cNvCxnSpPr/>
                  <p:nvPr/>
                </p:nvCxnSpPr>
                <p:spPr>
                  <a:xfrm>
                    <a:off x="712601" y="62152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7" name="Straight Connector 6986"/>
                  <p:cNvCxnSpPr/>
                  <p:nvPr/>
                </p:nvCxnSpPr>
                <p:spPr>
                  <a:xfrm>
                    <a:off x="712601" y="802517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8" name="Straight Connector 6987"/>
                  <p:cNvCxnSpPr/>
                  <p:nvPr/>
                </p:nvCxnSpPr>
                <p:spPr>
                  <a:xfrm>
                    <a:off x="712601" y="983509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9" name="Straight Connector 6988"/>
                  <p:cNvCxnSpPr/>
                  <p:nvPr/>
                </p:nvCxnSpPr>
                <p:spPr>
                  <a:xfrm>
                    <a:off x="712601" y="1161326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59" name="Group 6852"/>
              <p:cNvGrpSpPr>
                <a:grpSpLocks/>
              </p:cNvGrpSpPr>
              <p:nvPr/>
            </p:nvGrpSpPr>
            <p:grpSpPr bwMode="auto">
              <a:xfrm>
                <a:off x="46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677" name="Group 6970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78" name="Straight Connector 6977"/>
                  <p:cNvCxnSpPr/>
                  <p:nvPr/>
                </p:nvCxnSpPr>
                <p:spPr>
                  <a:xfrm>
                    <a:off x="713372" y="461989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9" name="Straight Connector 6978"/>
                  <p:cNvCxnSpPr/>
                  <p:nvPr/>
                </p:nvCxnSpPr>
                <p:spPr>
                  <a:xfrm>
                    <a:off x="713372" y="641399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0" name="Straight Connector 6979"/>
                  <p:cNvCxnSpPr/>
                  <p:nvPr/>
                </p:nvCxnSpPr>
                <p:spPr>
                  <a:xfrm>
                    <a:off x="713372" y="822396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1" name="Straight Connector 6980"/>
                  <p:cNvCxnSpPr/>
                  <p:nvPr/>
                </p:nvCxnSpPr>
                <p:spPr>
                  <a:xfrm>
                    <a:off x="713372" y="1001807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2" name="Straight Connector 6981"/>
                  <p:cNvCxnSpPr/>
                  <p:nvPr/>
                </p:nvCxnSpPr>
                <p:spPr>
                  <a:xfrm>
                    <a:off x="713372" y="1182805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78" name="Group 6971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73" name="Straight Connector 6972"/>
                  <p:cNvCxnSpPr/>
                  <p:nvPr/>
                </p:nvCxnSpPr>
                <p:spPr>
                  <a:xfrm>
                    <a:off x="712601" y="444503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4" name="Straight Connector 6973"/>
                  <p:cNvCxnSpPr/>
                  <p:nvPr/>
                </p:nvCxnSpPr>
                <p:spPr>
                  <a:xfrm>
                    <a:off x="712601" y="641372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5" name="Straight Connector 6974"/>
                  <p:cNvCxnSpPr/>
                  <p:nvPr/>
                </p:nvCxnSpPr>
                <p:spPr>
                  <a:xfrm>
                    <a:off x="712601" y="822364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6" name="Straight Connector 6975"/>
                  <p:cNvCxnSpPr/>
                  <p:nvPr/>
                </p:nvCxnSpPr>
                <p:spPr>
                  <a:xfrm>
                    <a:off x="712601" y="1001768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7" name="Straight Connector 6976"/>
                  <p:cNvCxnSpPr/>
                  <p:nvPr/>
                </p:nvCxnSpPr>
                <p:spPr>
                  <a:xfrm>
                    <a:off x="712601" y="1182761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60" name="Group 6853"/>
              <p:cNvGrpSpPr>
                <a:grpSpLocks/>
              </p:cNvGrpSpPr>
              <p:nvPr/>
            </p:nvGrpSpPr>
            <p:grpSpPr bwMode="auto">
              <a:xfrm>
                <a:off x="53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665" name="Group 6958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66" name="Straight Connector 6965"/>
                  <p:cNvCxnSpPr/>
                  <p:nvPr/>
                </p:nvCxnSpPr>
                <p:spPr>
                  <a:xfrm>
                    <a:off x="714166" y="461989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7" name="Straight Connector 6966"/>
                  <p:cNvCxnSpPr/>
                  <p:nvPr/>
                </p:nvCxnSpPr>
                <p:spPr>
                  <a:xfrm>
                    <a:off x="714166" y="641399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8" name="Straight Connector 6967"/>
                  <p:cNvCxnSpPr/>
                  <p:nvPr/>
                </p:nvCxnSpPr>
                <p:spPr>
                  <a:xfrm>
                    <a:off x="714166" y="822396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9" name="Straight Connector 6968"/>
                  <p:cNvCxnSpPr/>
                  <p:nvPr/>
                </p:nvCxnSpPr>
                <p:spPr>
                  <a:xfrm>
                    <a:off x="714166" y="1001807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0" name="Straight Connector 6969"/>
                  <p:cNvCxnSpPr/>
                  <p:nvPr/>
                </p:nvCxnSpPr>
                <p:spPr>
                  <a:xfrm>
                    <a:off x="714166" y="1182805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66" name="Group 6959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61" name="Straight Connector 6960"/>
                  <p:cNvCxnSpPr/>
                  <p:nvPr/>
                </p:nvCxnSpPr>
                <p:spPr>
                  <a:xfrm>
                    <a:off x="712601" y="443709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2" name="Straight Connector 6961"/>
                  <p:cNvCxnSpPr/>
                  <p:nvPr/>
                </p:nvCxnSpPr>
                <p:spPr>
                  <a:xfrm>
                    <a:off x="712601" y="621526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3" name="Straight Connector 6962"/>
                  <p:cNvCxnSpPr/>
                  <p:nvPr/>
                </p:nvCxnSpPr>
                <p:spPr>
                  <a:xfrm>
                    <a:off x="712601" y="80410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4" name="Straight Connector 6963"/>
                  <p:cNvCxnSpPr/>
                  <p:nvPr/>
                </p:nvCxnSpPr>
                <p:spPr>
                  <a:xfrm>
                    <a:off x="712601" y="983510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5" name="Straight Connector 6964"/>
                  <p:cNvCxnSpPr/>
                  <p:nvPr/>
                </p:nvCxnSpPr>
                <p:spPr>
                  <a:xfrm>
                    <a:off x="712601" y="1161327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61" name="Group 6854"/>
              <p:cNvGrpSpPr>
                <a:grpSpLocks/>
              </p:cNvGrpSpPr>
              <p:nvPr/>
            </p:nvGrpSpPr>
            <p:grpSpPr bwMode="auto">
              <a:xfrm>
                <a:off x="60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653" name="Group 6946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54" name="Straight Connector 6953"/>
                  <p:cNvCxnSpPr/>
                  <p:nvPr/>
                </p:nvCxnSpPr>
                <p:spPr>
                  <a:xfrm>
                    <a:off x="713372" y="461989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5" name="Straight Connector 6954"/>
                  <p:cNvCxnSpPr/>
                  <p:nvPr/>
                </p:nvCxnSpPr>
                <p:spPr>
                  <a:xfrm>
                    <a:off x="713372" y="641399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6" name="Straight Connector 6955"/>
                  <p:cNvCxnSpPr/>
                  <p:nvPr/>
                </p:nvCxnSpPr>
                <p:spPr>
                  <a:xfrm>
                    <a:off x="713372" y="822396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7" name="Straight Connector 6956"/>
                  <p:cNvCxnSpPr/>
                  <p:nvPr/>
                </p:nvCxnSpPr>
                <p:spPr>
                  <a:xfrm>
                    <a:off x="713372" y="1001807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8" name="Straight Connector 6957"/>
                  <p:cNvCxnSpPr/>
                  <p:nvPr/>
                </p:nvCxnSpPr>
                <p:spPr>
                  <a:xfrm>
                    <a:off x="713372" y="1182805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54" name="Group 6947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49" name="Straight Connector 6948"/>
                  <p:cNvCxnSpPr/>
                  <p:nvPr/>
                </p:nvCxnSpPr>
                <p:spPr>
                  <a:xfrm>
                    <a:off x="712601" y="44450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0" name="Straight Connector 6949"/>
                  <p:cNvCxnSpPr/>
                  <p:nvPr/>
                </p:nvCxnSpPr>
                <p:spPr>
                  <a:xfrm>
                    <a:off x="712601" y="642959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1" name="Straight Connector 6950"/>
                  <p:cNvCxnSpPr/>
                  <p:nvPr/>
                </p:nvCxnSpPr>
                <p:spPr>
                  <a:xfrm>
                    <a:off x="712601" y="822363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2" name="Straight Connector 6951"/>
                  <p:cNvCxnSpPr/>
                  <p:nvPr/>
                </p:nvCxnSpPr>
                <p:spPr>
                  <a:xfrm>
                    <a:off x="712601" y="100335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3" name="Straight Connector 6952"/>
                  <p:cNvCxnSpPr/>
                  <p:nvPr/>
                </p:nvCxnSpPr>
                <p:spPr>
                  <a:xfrm>
                    <a:off x="712601" y="1182761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62" name="Group 6855"/>
              <p:cNvGrpSpPr>
                <a:grpSpLocks/>
              </p:cNvGrpSpPr>
              <p:nvPr/>
            </p:nvGrpSpPr>
            <p:grpSpPr bwMode="auto">
              <a:xfrm>
                <a:off x="67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641" name="Group 6934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42" name="Straight Connector 6941"/>
                  <p:cNvCxnSpPr/>
                  <p:nvPr/>
                </p:nvCxnSpPr>
                <p:spPr>
                  <a:xfrm>
                    <a:off x="714166" y="461989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3" name="Straight Connector 6942"/>
                  <p:cNvCxnSpPr/>
                  <p:nvPr/>
                </p:nvCxnSpPr>
                <p:spPr>
                  <a:xfrm>
                    <a:off x="714166" y="641399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4" name="Straight Connector 6943"/>
                  <p:cNvCxnSpPr/>
                  <p:nvPr/>
                </p:nvCxnSpPr>
                <p:spPr>
                  <a:xfrm>
                    <a:off x="714166" y="82239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5" name="Straight Connector 6944"/>
                  <p:cNvCxnSpPr/>
                  <p:nvPr/>
                </p:nvCxnSpPr>
                <p:spPr>
                  <a:xfrm>
                    <a:off x="714166" y="1001807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6" name="Straight Connector 6945"/>
                  <p:cNvCxnSpPr/>
                  <p:nvPr/>
                </p:nvCxnSpPr>
                <p:spPr>
                  <a:xfrm>
                    <a:off x="714166" y="1182805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42" name="Group 6935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37" name="Straight Connector 6936"/>
                  <p:cNvCxnSpPr/>
                  <p:nvPr/>
                </p:nvCxnSpPr>
                <p:spPr>
                  <a:xfrm>
                    <a:off x="712601" y="445296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38" name="Straight Connector 6937"/>
                  <p:cNvCxnSpPr/>
                  <p:nvPr/>
                </p:nvCxnSpPr>
                <p:spPr>
                  <a:xfrm>
                    <a:off x="712601" y="623113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39" name="Straight Connector 6938"/>
                  <p:cNvCxnSpPr/>
                  <p:nvPr/>
                </p:nvCxnSpPr>
                <p:spPr>
                  <a:xfrm>
                    <a:off x="712601" y="80410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0" name="Straight Connector 6939"/>
                  <p:cNvCxnSpPr/>
                  <p:nvPr/>
                </p:nvCxnSpPr>
                <p:spPr>
                  <a:xfrm>
                    <a:off x="712601" y="983509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1" name="Straight Connector 6940"/>
                  <p:cNvCxnSpPr/>
                  <p:nvPr/>
                </p:nvCxnSpPr>
                <p:spPr>
                  <a:xfrm>
                    <a:off x="712601" y="1161326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63" name="Group 6856"/>
              <p:cNvGrpSpPr>
                <a:grpSpLocks/>
              </p:cNvGrpSpPr>
              <p:nvPr/>
            </p:nvGrpSpPr>
            <p:grpSpPr bwMode="auto">
              <a:xfrm>
                <a:off x="75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629" name="Group 6922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30" name="Straight Connector 6929"/>
                  <p:cNvCxnSpPr/>
                  <p:nvPr/>
                </p:nvCxnSpPr>
                <p:spPr>
                  <a:xfrm>
                    <a:off x="713372" y="461989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31" name="Straight Connector 6930"/>
                  <p:cNvCxnSpPr/>
                  <p:nvPr/>
                </p:nvCxnSpPr>
                <p:spPr>
                  <a:xfrm>
                    <a:off x="713372" y="641399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32" name="Straight Connector 6931"/>
                  <p:cNvCxnSpPr/>
                  <p:nvPr/>
                </p:nvCxnSpPr>
                <p:spPr>
                  <a:xfrm>
                    <a:off x="713372" y="82239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33" name="Straight Connector 6932"/>
                  <p:cNvCxnSpPr/>
                  <p:nvPr/>
                </p:nvCxnSpPr>
                <p:spPr>
                  <a:xfrm>
                    <a:off x="713372" y="1001807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34" name="Straight Connector 6933"/>
                  <p:cNvCxnSpPr/>
                  <p:nvPr/>
                </p:nvCxnSpPr>
                <p:spPr>
                  <a:xfrm>
                    <a:off x="713372" y="1182805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30" name="Group 6923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25" name="Straight Connector 6924"/>
                  <p:cNvCxnSpPr/>
                  <p:nvPr/>
                </p:nvCxnSpPr>
                <p:spPr>
                  <a:xfrm>
                    <a:off x="712601" y="446090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26" name="Straight Connector 6925"/>
                  <p:cNvCxnSpPr/>
                  <p:nvPr/>
                </p:nvCxnSpPr>
                <p:spPr>
                  <a:xfrm>
                    <a:off x="712601" y="642959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27" name="Straight Connector 6926"/>
                  <p:cNvCxnSpPr/>
                  <p:nvPr/>
                </p:nvCxnSpPr>
                <p:spPr>
                  <a:xfrm>
                    <a:off x="712601" y="822364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28" name="Straight Connector 6927"/>
                  <p:cNvCxnSpPr/>
                  <p:nvPr/>
                </p:nvCxnSpPr>
                <p:spPr>
                  <a:xfrm>
                    <a:off x="712601" y="1003356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29" name="Straight Connector 6928"/>
                  <p:cNvCxnSpPr/>
                  <p:nvPr/>
                </p:nvCxnSpPr>
                <p:spPr>
                  <a:xfrm>
                    <a:off x="712601" y="1182761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64" name="Group 6857"/>
              <p:cNvGrpSpPr>
                <a:grpSpLocks/>
              </p:cNvGrpSpPr>
              <p:nvPr/>
            </p:nvGrpSpPr>
            <p:grpSpPr bwMode="auto">
              <a:xfrm>
                <a:off x="82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617" name="Group 6910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18" name="Straight Connector 6917"/>
                  <p:cNvCxnSpPr/>
                  <p:nvPr/>
                </p:nvCxnSpPr>
                <p:spPr>
                  <a:xfrm>
                    <a:off x="714166" y="461989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9" name="Straight Connector 6918"/>
                  <p:cNvCxnSpPr/>
                  <p:nvPr/>
                </p:nvCxnSpPr>
                <p:spPr>
                  <a:xfrm>
                    <a:off x="714166" y="641399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20" name="Straight Connector 6919"/>
                  <p:cNvCxnSpPr/>
                  <p:nvPr/>
                </p:nvCxnSpPr>
                <p:spPr>
                  <a:xfrm>
                    <a:off x="714166" y="822396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21" name="Straight Connector 6920"/>
                  <p:cNvCxnSpPr/>
                  <p:nvPr/>
                </p:nvCxnSpPr>
                <p:spPr>
                  <a:xfrm>
                    <a:off x="714166" y="1001807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22" name="Straight Connector 6921"/>
                  <p:cNvCxnSpPr/>
                  <p:nvPr/>
                </p:nvCxnSpPr>
                <p:spPr>
                  <a:xfrm>
                    <a:off x="714166" y="1182805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18" name="Group 6911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13" name="Straight Connector 6912"/>
                  <p:cNvCxnSpPr/>
                  <p:nvPr/>
                </p:nvCxnSpPr>
                <p:spPr>
                  <a:xfrm>
                    <a:off x="712601" y="437358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4" name="Straight Connector 6913"/>
                  <p:cNvCxnSpPr/>
                  <p:nvPr/>
                </p:nvCxnSpPr>
                <p:spPr>
                  <a:xfrm>
                    <a:off x="712601" y="618350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5" name="Straight Connector 6914"/>
                  <p:cNvCxnSpPr/>
                  <p:nvPr/>
                </p:nvCxnSpPr>
                <p:spPr>
                  <a:xfrm>
                    <a:off x="712601" y="79775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6" name="Straight Connector 6915"/>
                  <p:cNvCxnSpPr/>
                  <p:nvPr/>
                </p:nvCxnSpPr>
                <p:spPr>
                  <a:xfrm>
                    <a:off x="712601" y="978747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7" name="Straight Connector 6916"/>
                  <p:cNvCxnSpPr/>
                  <p:nvPr/>
                </p:nvCxnSpPr>
                <p:spPr>
                  <a:xfrm>
                    <a:off x="712601" y="115815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65" name="Group 6858"/>
              <p:cNvGrpSpPr>
                <a:grpSpLocks/>
              </p:cNvGrpSpPr>
              <p:nvPr/>
            </p:nvGrpSpPr>
            <p:grpSpPr bwMode="auto">
              <a:xfrm>
                <a:off x="89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605" name="Group 6898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06" name="Straight Connector 6905"/>
                  <p:cNvCxnSpPr/>
                  <p:nvPr/>
                </p:nvCxnSpPr>
                <p:spPr>
                  <a:xfrm>
                    <a:off x="716547" y="461989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7" name="Straight Connector 6906"/>
                  <p:cNvCxnSpPr/>
                  <p:nvPr/>
                </p:nvCxnSpPr>
                <p:spPr>
                  <a:xfrm>
                    <a:off x="716547" y="641399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8" name="Straight Connector 6907"/>
                  <p:cNvCxnSpPr/>
                  <p:nvPr/>
                </p:nvCxnSpPr>
                <p:spPr>
                  <a:xfrm>
                    <a:off x="716547" y="822396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9" name="Straight Connector 6908"/>
                  <p:cNvCxnSpPr/>
                  <p:nvPr/>
                </p:nvCxnSpPr>
                <p:spPr>
                  <a:xfrm>
                    <a:off x="716547" y="1001807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0" name="Straight Connector 6909"/>
                  <p:cNvCxnSpPr/>
                  <p:nvPr/>
                </p:nvCxnSpPr>
                <p:spPr>
                  <a:xfrm>
                    <a:off x="716547" y="1182805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06" name="Group 6899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901" name="Straight Connector 6900"/>
                  <p:cNvCxnSpPr/>
                  <p:nvPr/>
                </p:nvCxnSpPr>
                <p:spPr>
                  <a:xfrm>
                    <a:off x="712601" y="44450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2" name="Straight Connector 6901"/>
                  <p:cNvCxnSpPr/>
                  <p:nvPr/>
                </p:nvCxnSpPr>
                <p:spPr>
                  <a:xfrm>
                    <a:off x="712601" y="641371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3" name="Straight Connector 6902"/>
                  <p:cNvCxnSpPr/>
                  <p:nvPr/>
                </p:nvCxnSpPr>
                <p:spPr>
                  <a:xfrm>
                    <a:off x="712601" y="820776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4" name="Straight Connector 6903"/>
                  <p:cNvCxnSpPr/>
                  <p:nvPr/>
                </p:nvCxnSpPr>
                <p:spPr>
                  <a:xfrm>
                    <a:off x="712601" y="1001768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5" name="Straight Connector 6904"/>
                  <p:cNvCxnSpPr/>
                  <p:nvPr/>
                </p:nvCxnSpPr>
                <p:spPr>
                  <a:xfrm>
                    <a:off x="712601" y="118117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66" name="Group 6859"/>
              <p:cNvGrpSpPr>
                <a:grpSpLocks/>
              </p:cNvGrpSpPr>
              <p:nvPr/>
            </p:nvGrpSpPr>
            <p:grpSpPr bwMode="auto">
              <a:xfrm>
                <a:off x="96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593" name="Group 6886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894" name="Straight Connector 6893"/>
                  <p:cNvCxnSpPr/>
                  <p:nvPr/>
                </p:nvCxnSpPr>
                <p:spPr>
                  <a:xfrm>
                    <a:off x="714166" y="461989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5" name="Straight Connector 6894"/>
                  <p:cNvCxnSpPr/>
                  <p:nvPr/>
                </p:nvCxnSpPr>
                <p:spPr>
                  <a:xfrm>
                    <a:off x="714166" y="641399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6" name="Straight Connector 6895"/>
                  <p:cNvCxnSpPr/>
                  <p:nvPr/>
                </p:nvCxnSpPr>
                <p:spPr>
                  <a:xfrm>
                    <a:off x="714166" y="82239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7" name="Straight Connector 6896"/>
                  <p:cNvCxnSpPr/>
                  <p:nvPr/>
                </p:nvCxnSpPr>
                <p:spPr>
                  <a:xfrm>
                    <a:off x="714166" y="1001807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8" name="Straight Connector 6897"/>
                  <p:cNvCxnSpPr/>
                  <p:nvPr/>
                </p:nvCxnSpPr>
                <p:spPr>
                  <a:xfrm>
                    <a:off x="714166" y="1182805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94" name="Group 6887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889" name="Straight Connector 6888"/>
                  <p:cNvCxnSpPr/>
                  <p:nvPr/>
                </p:nvCxnSpPr>
                <p:spPr>
                  <a:xfrm>
                    <a:off x="712601" y="443708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0" name="Straight Connector 6889"/>
                  <p:cNvCxnSpPr/>
                  <p:nvPr/>
                </p:nvCxnSpPr>
                <p:spPr>
                  <a:xfrm>
                    <a:off x="712601" y="62152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1" name="Straight Connector 6890"/>
                  <p:cNvCxnSpPr/>
                  <p:nvPr/>
                </p:nvCxnSpPr>
                <p:spPr>
                  <a:xfrm>
                    <a:off x="712601" y="802517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2" name="Straight Connector 6891"/>
                  <p:cNvCxnSpPr/>
                  <p:nvPr/>
                </p:nvCxnSpPr>
                <p:spPr>
                  <a:xfrm>
                    <a:off x="712601" y="983509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3" name="Straight Connector 6892"/>
                  <p:cNvCxnSpPr/>
                  <p:nvPr/>
                </p:nvCxnSpPr>
                <p:spPr>
                  <a:xfrm>
                    <a:off x="712601" y="1161326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67" name="Group 6860"/>
              <p:cNvGrpSpPr>
                <a:grpSpLocks/>
              </p:cNvGrpSpPr>
              <p:nvPr/>
            </p:nvGrpSpPr>
            <p:grpSpPr bwMode="auto">
              <a:xfrm>
                <a:off x="103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581" name="Group 6874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882" name="Straight Connector 6881"/>
                  <p:cNvCxnSpPr/>
                  <p:nvPr/>
                </p:nvCxnSpPr>
                <p:spPr>
                  <a:xfrm>
                    <a:off x="713372" y="461989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3" name="Straight Connector 6882"/>
                  <p:cNvCxnSpPr/>
                  <p:nvPr/>
                </p:nvCxnSpPr>
                <p:spPr>
                  <a:xfrm>
                    <a:off x="713372" y="641399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4" name="Straight Connector 6883"/>
                  <p:cNvCxnSpPr/>
                  <p:nvPr/>
                </p:nvCxnSpPr>
                <p:spPr>
                  <a:xfrm>
                    <a:off x="713372" y="822396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5" name="Straight Connector 6884"/>
                  <p:cNvCxnSpPr/>
                  <p:nvPr/>
                </p:nvCxnSpPr>
                <p:spPr>
                  <a:xfrm>
                    <a:off x="713372" y="1001807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6" name="Straight Connector 6885"/>
                  <p:cNvCxnSpPr/>
                  <p:nvPr/>
                </p:nvCxnSpPr>
                <p:spPr>
                  <a:xfrm>
                    <a:off x="713372" y="1182805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82" name="Group 6875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877" name="Straight Connector 6876"/>
                  <p:cNvCxnSpPr/>
                  <p:nvPr/>
                </p:nvCxnSpPr>
                <p:spPr>
                  <a:xfrm>
                    <a:off x="712601" y="444503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8" name="Straight Connector 6877"/>
                  <p:cNvCxnSpPr/>
                  <p:nvPr/>
                </p:nvCxnSpPr>
                <p:spPr>
                  <a:xfrm>
                    <a:off x="712601" y="641372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9" name="Straight Connector 6878"/>
                  <p:cNvCxnSpPr/>
                  <p:nvPr/>
                </p:nvCxnSpPr>
                <p:spPr>
                  <a:xfrm>
                    <a:off x="712601" y="822364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0" name="Straight Connector 6879"/>
                  <p:cNvCxnSpPr/>
                  <p:nvPr/>
                </p:nvCxnSpPr>
                <p:spPr>
                  <a:xfrm>
                    <a:off x="712601" y="1001768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1" name="Straight Connector 6880"/>
                  <p:cNvCxnSpPr/>
                  <p:nvPr/>
                </p:nvCxnSpPr>
                <p:spPr>
                  <a:xfrm>
                    <a:off x="712601" y="1182761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68" name="Group 6861"/>
              <p:cNvGrpSpPr>
                <a:grpSpLocks/>
              </p:cNvGrpSpPr>
              <p:nvPr/>
            </p:nvGrpSpPr>
            <p:grpSpPr bwMode="auto">
              <a:xfrm>
                <a:off x="111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569" name="Group 6862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870" name="Straight Connector 6869"/>
                  <p:cNvCxnSpPr/>
                  <p:nvPr/>
                </p:nvCxnSpPr>
                <p:spPr>
                  <a:xfrm>
                    <a:off x="714166" y="461989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1" name="Straight Connector 6870"/>
                  <p:cNvCxnSpPr/>
                  <p:nvPr/>
                </p:nvCxnSpPr>
                <p:spPr>
                  <a:xfrm>
                    <a:off x="714166" y="641399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2" name="Straight Connector 6871"/>
                  <p:cNvCxnSpPr/>
                  <p:nvPr/>
                </p:nvCxnSpPr>
                <p:spPr>
                  <a:xfrm>
                    <a:off x="714166" y="822396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3" name="Straight Connector 6872"/>
                  <p:cNvCxnSpPr/>
                  <p:nvPr/>
                </p:nvCxnSpPr>
                <p:spPr>
                  <a:xfrm>
                    <a:off x="714166" y="1001807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4" name="Straight Connector 6873"/>
                  <p:cNvCxnSpPr/>
                  <p:nvPr/>
                </p:nvCxnSpPr>
                <p:spPr>
                  <a:xfrm>
                    <a:off x="714166" y="1182805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70" name="Group 6863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6865" name="Straight Connector 6864"/>
                  <p:cNvCxnSpPr/>
                  <p:nvPr/>
                </p:nvCxnSpPr>
                <p:spPr>
                  <a:xfrm>
                    <a:off x="712601" y="443709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6" name="Straight Connector 6865"/>
                  <p:cNvCxnSpPr/>
                  <p:nvPr/>
                </p:nvCxnSpPr>
                <p:spPr>
                  <a:xfrm>
                    <a:off x="712601" y="621526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7" name="Straight Connector 6866"/>
                  <p:cNvCxnSpPr/>
                  <p:nvPr/>
                </p:nvCxnSpPr>
                <p:spPr>
                  <a:xfrm>
                    <a:off x="712601" y="80410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8" name="Straight Connector 6867"/>
                  <p:cNvCxnSpPr/>
                  <p:nvPr/>
                </p:nvCxnSpPr>
                <p:spPr>
                  <a:xfrm>
                    <a:off x="712601" y="983510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9" name="Straight Connector 6868"/>
                  <p:cNvCxnSpPr/>
                  <p:nvPr/>
                </p:nvCxnSpPr>
                <p:spPr>
                  <a:xfrm>
                    <a:off x="712601" y="1161327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106" name="Group 7054"/>
            <p:cNvGrpSpPr>
              <a:grpSpLocks/>
            </p:cNvGrpSpPr>
            <p:nvPr/>
          </p:nvGrpSpPr>
          <p:grpSpPr bwMode="auto">
            <a:xfrm>
              <a:off x="315713" y="1699560"/>
              <a:ext cx="11520000" cy="720000"/>
              <a:chOff x="315713" y="259560"/>
              <a:chExt cx="11520000" cy="720000"/>
            </a:xfrm>
          </p:grpSpPr>
          <p:grpSp>
            <p:nvGrpSpPr>
              <p:cNvPr id="5345" name="Group 7055"/>
              <p:cNvGrpSpPr>
                <a:grpSpLocks/>
              </p:cNvGrpSpPr>
              <p:nvPr/>
            </p:nvGrpSpPr>
            <p:grpSpPr bwMode="auto">
              <a:xfrm>
                <a:off x="3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541" name="Group 7251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259" name="Straight Connector 7258"/>
                  <p:cNvCxnSpPr/>
                  <p:nvPr/>
                </p:nvCxnSpPr>
                <p:spPr>
                  <a:xfrm>
                    <a:off x="713372" y="462806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60" name="Straight Connector 7259"/>
                  <p:cNvCxnSpPr/>
                  <p:nvPr/>
                </p:nvCxnSpPr>
                <p:spPr>
                  <a:xfrm>
                    <a:off x="713372" y="642216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61" name="Straight Connector 7260"/>
                  <p:cNvCxnSpPr/>
                  <p:nvPr/>
                </p:nvCxnSpPr>
                <p:spPr>
                  <a:xfrm>
                    <a:off x="713372" y="821626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62" name="Straight Connector 7261"/>
                  <p:cNvCxnSpPr/>
                  <p:nvPr/>
                </p:nvCxnSpPr>
                <p:spPr>
                  <a:xfrm>
                    <a:off x="713372" y="1001036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63" name="Straight Connector 7262"/>
                  <p:cNvCxnSpPr/>
                  <p:nvPr/>
                </p:nvCxnSpPr>
                <p:spPr>
                  <a:xfrm>
                    <a:off x="713372" y="1182034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42" name="Group 7252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254" name="Straight Connector 7253"/>
                  <p:cNvCxnSpPr/>
                  <p:nvPr/>
                </p:nvCxnSpPr>
                <p:spPr>
                  <a:xfrm>
                    <a:off x="713419" y="444502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55" name="Straight Connector 7254"/>
                  <p:cNvCxnSpPr/>
                  <p:nvPr/>
                </p:nvCxnSpPr>
                <p:spPr>
                  <a:xfrm>
                    <a:off x="713419" y="642959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56" name="Straight Connector 7255"/>
                  <p:cNvCxnSpPr/>
                  <p:nvPr/>
                </p:nvCxnSpPr>
                <p:spPr>
                  <a:xfrm>
                    <a:off x="713419" y="822363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57" name="Straight Connector 7256"/>
                  <p:cNvCxnSpPr/>
                  <p:nvPr/>
                </p:nvCxnSpPr>
                <p:spPr>
                  <a:xfrm>
                    <a:off x="713419" y="100335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58" name="Straight Connector 7257"/>
                  <p:cNvCxnSpPr/>
                  <p:nvPr/>
                </p:nvCxnSpPr>
                <p:spPr>
                  <a:xfrm>
                    <a:off x="713419" y="1182761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46" name="Group 7056"/>
              <p:cNvGrpSpPr>
                <a:grpSpLocks/>
              </p:cNvGrpSpPr>
              <p:nvPr/>
            </p:nvGrpSpPr>
            <p:grpSpPr bwMode="auto">
              <a:xfrm>
                <a:off x="10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529" name="Group 7239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247" name="Straight Connector 7246"/>
                  <p:cNvCxnSpPr/>
                  <p:nvPr/>
                </p:nvCxnSpPr>
                <p:spPr>
                  <a:xfrm>
                    <a:off x="714166" y="462806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8" name="Straight Connector 7247"/>
                  <p:cNvCxnSpPr/>
                  <p:nvPr/>
                </p:nvCxnSpPr>
                <p:spPr>
                  <a:xfrm>
                    <a:off x="714166" y="64221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9" name="Straight Connector 7248"/>
                  <p:cNvCxnSpPr/>
                  <p:nvPr/>
                </p:nvCxnSpPr>
                <p:spPr>
                  <a:xfrm>
                    <a:off x="714166" y="82162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50" name="Straight Connector 7249"/>
                  <p:cNvCxnSpPr/>
                  <p:nvPr/>
                </p:nvCxnSpPr>
                <p:spPr>
                  <a:xfrm>
                    <a:off x="714166" y="100103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51" name="Straight Connector 7250"/>
                  <p:cNvCxnSpPr/>
                  <p:nvPr/>
                </p:nvCxnSpPr>
                <p:spPr>
                  <a:xfrm>
                    <a:off x="714166" y="1182034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30" name="Group 7240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242" name="Straight Connector 7241"/>
                  <p:cNvCxnSpPr/>
                  <p:nvPr/>
                </p:nvCxnSpPr>
                <p:spPr>
                  <a:xfrm>
                    <a:off x="708654" y="445295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3" name="Straight Connector 7242"/>
                  <p:cNvCxnSpPr/>
                  <p:nvPr/>
                </p:nvCxnSpPr>
                <p:spPr>
                  <a:xfrm>
                    <a:off x="708654" y="623112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4" name="Straight Connector 7243"/>
                  <p:cNvCxnSpPr/>
                  <p:nvPr/>
                </p:nvCxnSpPr>
                <p:spPr>
                  <a:xfrm>
                    <a:off x="713419" y="80410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5" name="Straight Connector 7244"/>
                  <p:cNvCxnSpPr/>
                  <p:nvPr/>
                </p:nvCxnSpPr>
                <p:spPr>
                  <a:xfrm>
                    <a:off x="713419" y="983509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6" name="Straight Connector 7245"/>
                  <p:cNvCxnSpPr/>
                  <p:nvPr/>
                </p:nvCxnSpPr>
                <p:spPr>
                  <a:xfrm>
                    <a:off x="713419" y="1161326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47" name="Group 7057"/>
              <p:cNvGrpSpPr>
                <a:grpSpLocks/>
              </p:cNvGrpSpPr>
              <p:nvPr/>
            </p:nvGrpSpPr>
            <p:grpSpPr bwMode="auto">
              <a:xfrm>
                <a:off x="17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517" name="Group 7227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235" name="Straight Connector 7234"/>
                  <p:cNvCxnSpPr/>
                  <p:nvPr/>
                </p:nvCxnSpPr>
                <p:spPr>
                  <a:xfrm>
                    <a:off x="713373" y="462806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6" name="Straight Connector 7235"/>
                  <p:cNvCxnSpPr/>
                  <p:nvPr/>
                </p:nvCxnSpPr>
                <p:spPr>
                  <a:xfrm>
                    <a:off x="713373" y="64221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7" name="Straight Connector 7236"/>
                  <p:cNvCxnSpPr/>
                  <p:nvPr/>
                </p:nvCxnSpPr>
                <p:spPr>
                  <a:xfrm>
                    <a:off x="713373" y="82162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8" name="Straight Connector 7237"/>
                  <p:cNvCxnSpPr/>
                  <p:nvPr/>
                </p:nvCxnSpPr>
                <p:spPr>
                  <a:xfrm>
                    <a:off x="713373" y="100103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9" name="Straight Connector 7238"/>
                  <p:cNvCxnSpPr/>
                  <p:nvPr/>
                </p:nvCxnSpPr>
                <p:spPr>
                  <a:xfrm>
                    <a:off x="713373" y="1182034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18" name="Group 7228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230" name="Straight Connector 7229"/>
                  <p:cNvCxnSpPr/>
                  <p:nvPr/>
                </p:nvCxnSpPr>
                <p:spPr>
                  <a:xfrm>
                    <a:off x="708654" y="446088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1" name="Straight Connector 7230"/>
                  <p:cNvCxnSpPr/>
                  <p:nvPr/>
                </p:nvCxnSpPr>
                <p:spPr>
                  <a:xfrm>
                    <a:off x="708654" y="642957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2" name="Straight Connector 7231"/>
                  <p:cNvCxnSpPr/>
                  <p:nvPr/>
                </p:nvCxnSpPr>
                <p:spPr>
                  <a:xfrm>
                    <a:off x="713419" y="822363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3" name="Straight Connector 7232"/>
                  <p:cNvCxnSpPr/>
                  <p:nvPr/>
                </p:nvCxnSpPr>
                <p:spPr>
                  <a:xfrm>
                    <a:off x="713419" y="100335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4" name="Straight Connector 7233"/>
                  <p:cNvCxnSpPr/>
                  <p:nvPr/>
                </p:nvCxnSpPr>
                <p:spPr>
                  <a:xfrm>
                    <a:off x="713419" y="1182759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48" name="Group 7058"/>
              <p:cNvGrpSpPr>
                <a:grpSpLocks/>
              </p:cNvGrpSpPr>
              <p:nvPr/>
            </p:nvGrpSpPr>
            <p:grpSpPr bwMode="auto">
              <a:xfrm>
                <a:off x="24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505" name="Group 7215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223" name="Straight Connector 7222"/>
                  <p:cNvCxnSpPr/>
                  <p:nvPr/>
                </p:nvCxnSpPr>
                <p:spPr>
                  <a:xfrm>
                    <a:off x="714166" y="462806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4" name="Straight Connector 7223"/>
                  <p:cNvCxnSpPr/>
                  <p:nvPr/>
                </p:nvCxnSpPr>
                <p:spPr>
                  <a:xfrm>
                    <a:off x="714166" y="642216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5" name="Straight Connector 7224"/>
                  <p:cNvCxnSpPr/>
                  <p:nvPr/>
                </p:nvCxnSpPr>
                <p:spPr>
                  <a:xfrm>
                    <a:off x="714166" y="821626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6" name="Straight Connector 7225"/>
                  <p:cNvCxnSpPr/>
                  <p:nvPr/>
                </p:nvCxnSpPr>
                <p:spPr>
                  <a:xfrm>
                    <a:off x="714166" y="1001036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7" name="Straight Connector 7226"/>
                  <p:cNvCxnSpPr/>
                  <p:nvPr/>
                </p:nvCxnSpPr>
                <p:spPr>
                  <a:xfrm>
                    <a:off x="714166" y="1182034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06" name="Group 7216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218" name="Straight Connector 7217"/>
                  <p:cNvCxnSpPr/>
                  <p:nvPr/>
                </p:nvCxnSpPr>
                <p:spPr>
                  <a:xfrm>
                    <a:off x="713419" y="437358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9" name="Straight Connector 7218"/>
                  <p:cNvCxnSpPr/>
                  <p:nvPr/>
                </p:nvCxnSpPr>
                <p:spPr>
                  <a:xfrm>
                    <a:off x="713419" y="618350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0" name="Straight Connector 7219"/>
                  <p:cNvCxnSpPr/>
                  <p:nvPr/>
                </p:nvCxnSpPr>
                <p:spPr>
                  <a:xfrm>
                    <a:off x="713419" y="79775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1" name="Straight Connector 7220"/>
                  <p:cNvCxnSpPr/>
                  <p:nvPr/>
                </p:nvCxnSpPr>
                <p:spPr>
                  <a:xfrm>
                    <a:off x="713419" y="978747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2" name="Straight Connector 7221"/>
                  <p:cNvCxnSpPr/>
                  <p:nvPr/>
                </p:nvCxnSpPr>
                <p:spPr>
                  <a:xfrm>
                    <a:off x="713419" y="1158152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49" name="Group 7059"/>
              <p:cNvGrpSpPr>
                <a:grpSpLocks/>
              </p:cNvGrpSpPr>
              <p:nvPr/>
            </p:nvGrpSpPr>
            <p:grpSpPr bwMode="auto">
              <a:xfrm>
                <a:off x="31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493" name="Group 7203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211" name="Straight Connector 7210"/>
                  <p:cNvCxnSpPr/>
                  <p:nvPr/>
                </p:nvCxnSpPr>
                <p:spPr>
                  <a:xfrm>
                    <a:off x="714960" y="462806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2" name="Straight Connector 7211"/>
                  <p:cNvCxnSpPr/>
                  <p:nvPr/>
                </p:nvCxnSpPr>
                <p:spPr>
                  <a:xfrm>
                    <a:off x="714960" y="64221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3" name="Straight Connector 7212"/>
                  <p:cNvCxnSpPr/>
                  <p:nvPr/>
                </p:nvCxnSpPr>
                <p:spPr>
                  <a:xfrm>
                    <a:off x="714960" y="82162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4" name="Straight Connector 7213"/>
                  <p:cNvCxnSpPr/>
                  <p:nvPr/>
                </p:nvCxnSpPr>
                <p:spPr>
                  <a:xfrm>
                    <a:off x="714960" y="100103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5" name="Straight Connector 7214"/>
                  <p:cNvCxnSpPr/>
                  <p:nvPr/>
                </p:nvCxnSpPr>
                <p:spPr>
                  <a:xfrm>
                    <a:off x="714960" y="1182034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94" name="Group 7204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206" name="Straight Connector 7205"/>
                  <p:cNvCxnSpPr/>
                  <p:nvPr/>
                </p:nvCxnSpPr>
                <p:spPr>
                  <a:xfrm>
                    <a:off x="713419" y="444502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7" name="Straight Connector 7206"/>
                  <p:cNvCxnSpPr/>
                  <p:nvPr/>
                </p:nvCxnSpPr>
                <p:spPr>
                  <a:xfrm>
                    <a:off x="713419" y="641371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8" name="Straight Connector 7207"/>
                  <p:cNvCxnSpPr/>
                  <p:nvPr/>
                </p:nvCxnSpPr>
                <p:spPr>
                  <a:xfrm>
                    <a:off x="713419" y="820776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9" name="Straight Connector 7208"/>
                  <p:cNvCxnSpPr/>
                  <p:nvPr/>
                </p:nvCxnSpPr>
                <p:spPr>
                  <a:xfrm>
                    <a:off x="713419" y="1001768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0" name="Straight Connector 7209"/>
                  <p:cNvCxnSpPr/>
                  <p:nvPr/>
                </p:nvCxnSpPr>
                <p:spPr>
                  <a:xfrm>
                    <a:off x="713419" y="1181172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50" name="Group 7060"/>
              <p:cNvGrpSpPr>
                <a:grpSpLocks/>
              </p:cNvGrpSpPr>
              <p:nvPr/>
            </p:nvGrpSpPr>
            <p:grpSpPr bwMode="auto">
              <a:xfrm>
                <a:off x="39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481" name="Group 7191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99" name="Straight Connector 7198"/>
                  <p:cNvCxnSpPr/>
                  <p:nvPr/>
                </p:nvCxnSpPr>
                <p:spPr>
                  <a:xfrm>
                    <a:off x="714166" y="462806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0" name="Straight Connector 7199"/>
                  <p:cNvCxnSpPr/>
                  <p:nvPr/>
                </p:nvCxnSpPr>
                <p:spPr>
                  <a:xfrm>
                    <a:off x="714166" y="64221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1" name="Straight Connector 7200"/>
                  <p:cNvCxnSpPr/>
                  <p:nvPr/>
                </p:nvCxnSpPr>
                <p:spPr>
                  <a:xfrm>
                    <a:off x="714166" y="82162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2" name="Straight Connector 7201"/>
                  <p:cNvCxnSpPr/>
                  <p:nvPr/>
                </p:nvCxnSpPr>
                <p:spPr>
                  <a:xfrm>
                    <a:off x="714166" y="100103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3" name="Straight Connector 7202"/>
                  <p:cNvCxnSpPr/>
                  <p:nvPr/>
                </p:nvCxnSpPr>
                <p:spPr>
                  <a:xfrm>
                    <a:off x="714166" y="1182034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82" name="Group 7192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94" name="Straight Connector 7193"/>
                  <p:cNvCxnSpPr/>
                  <p:nvPr/>
                </p:nvCxnSpPr>
                <p:spPr>
                  <a:xfrm>
                    <a:off x="713419" y="443708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5" name="Straight Connector 7194"/>
                  <p:cNvCxnSpPr/>
                  <p:nvPr/>
                </p:nvCxnSpPr>
                <p:spPr>
                  <a:xfrm>
                    <a:off x="713419" y="62152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6" name="Straight Connector 7195"/>
                  <p:cNvCxnSpPr/>
                  <p:nvPr/>
                </p:nvCxnSpPr>
                <p:spPr>
                  <a:xfrm>
                    <a:off x="713419" y="802517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7" name="Straight Connector 7196"/>
                  <p:cNvCxnSpPr/>
                  <p:nvPr/>
                </p:nvCxnSpPr>
                <p:spPr>
                  <a:xfrm>
                    <a:off x="713419" y="983509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8" name="Straight Connector 7197"/>
                  <p:cNvCxnSpPr/>
                  <p:nvPr/>
                </p:nvCxnSpPr>
                <p:spPr>
                  <a:xfrm>
                    <a:off x="713419" y="1161326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51" name="Group 7061"/>
              <p:cNvGrpSpPr>
                <a:grpSpLocks/>
              </p:cNvGrpSpPr>
              <p:nvPr/>
            </p:nvGrpSpPr>
            <p:grpSpPr bwMode="auto">
              <a:xfrm>
                <a:off x="46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469" name="Group 7179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87" name="Straight Connector 7186"/>
                  <p:cNvCxnSpPr/>
                  <p:nvPr/>
                </p:nvCxnSpPr>
                <p:spPr>
                  <a:xfrm>
                    <a:off x="713372" y="462806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88" name="Straight Connector 7187"/>
                  <p:cNvCxnSpPr/>
                  <p:nvPr/>
                </p:nvCxnSpPr>
                <p:spPr>
                  <a:xfrm>
                    <a:off x="713372" y="642216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89" name="Straight Connector 7188"/>
                  <p:cNvCxnSpPr/>
                  <p:nvPr/>
                </p:nvCxnSpPr>
                <p:spPr>
                  <a:xfrm>
                    <a:off x="713372" y="821626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0" name="Straight Connector 7189"/>
                  <p:cNvCxnSpPr/>
                  <p:nvPr/>
                </p:nvCxnSpPr>
                <p:spPr>
                  <a:xfrm>
                    <a:off x="713372" y="1001036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1" name="Straight Connector 7190"/>
                  <p:cNvCxnSpPr/>
                  <p:nvPr/>
                </p:nvCxnSpPr>
                <p:spPr>
                  <a:xfrm>
                    <a:off x="713372" y="1182034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70" name="Group 7180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82" name="Straight Connector 7181"/>
                  <p:cNvCxnSpPr/>
                  <p:nvPr/>
                </p:nvCxnSpPr>
                <p:spPr>
                  <a:xfrm>
                    <a:off x="713419" y="444503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83" name="Straight Connector 7182"/>
                  <p:cNvCxnSpPr/>
                  <p:nvPr/>
                </p:nvCxnSpPr>
                <p:spPr>
                  <a:xfrm>
                    <a:off x="713419" y="641372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84" name="Straight Connector 7183"/>
                  <p:cNvCxnSpPr/>
                  <p:nvPr/>
                </p:nvCxnSpPr>
                <p:spPr>
                  <a:xfrm>
                    <a:off x="713419" y="822364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85" name="Straight Connector 7184"/>
                  <p:cNvCxnSpPr/>
                  <p:nvPr/>
                </p:nvCxnSpPr>
                <p:spPr>
                  <a:xfrm>
                    <a:off x="713419" y="1001768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86" name="Straight Connector 7185"/>
                  <p:cNvCxnSpPr/>
                  <p:nvPr/>
                </p:nvCxnSpPr>
                <p:spPr>
                  <a:xfrm>
                    <a:off x="713419" y="1182761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52" name="Group 7062"/>
              <p:cNvGrpSpPr>
                <a:grpSpLocks/>
              </p:cNvGrpSpPr>
              <p:nvPr/>
            </p:nvGrpSpPr>
            <p:grpSpPr bwMode="auto">
              <a:xfrm>
                <a:off x="53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457" name="Group 7167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75" name="Straight Connector 7174"/>
                  <p:cNvCxnSpPr/>
                  <p:nvPr/>
                </p:nvCxnSpPr>
                <p:spPr>
                  <a:xfrm>
                    <a:off x="714166" y="462806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76" name="Straight Connector 7175"/>
                  <p:cNvCxnSpPr/>
                  <p:nvPr/>
                </p:nvCxnSpPr>
                <p:spPr>
                  <a:xfrm>
                    <a:off x="714166" y="642216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77" name="Straight Connector 7176"/>
                  <p:cNvCxnSpPr/>
                  <p:nvPr/>
                </p:nvCxnSpPr>
                <p:spPr>
                  <a:xfrm>
                    <a:off x="714166" y="821626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78" name="Straight Connector 7177"/>
                  <p:cNvCxnSpPr/>
                  <p:nvPr/>
                </p:nvCxnSpPr>
                <p:spPr>
                  <a:xfrm>
                    <a:off x="714166" y="1001036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79" name="Straight Connector 7178"/>
                  <p:cNvCxnSpPr/>
                  <p:nvPr/>
                </p:nvCxnSpPr>
                <p:spPr>
                  <a:xfrm>
                    <a:off x="714166" y="1182034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58" name="Group 7168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70" name="Straight Connector 7169"/>
                  <p:cNvCxnSpPr/>
                  <p:nvPr/>
                </p:nvCxnSpPr>
                <p:spPr>
                  <a:xfrm>
                    <a:off x="713419" y="443709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71" name="Straight Connector 7170"/>
                  <p:cNvCxnSpPr/>
                  <p:nvPr/>
                </p:nvCxnSpPr>
                <p:spPr>
                  <a:xfrm>
                    <a:off x="713419" y="621526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72" name="Straight Connector 7171"/>
                  <p:cNvCxnSpPr/>
                  <p:nvPr/>
                </p:nvCxnSpPr>
                <p:spPr>
                  <a:xfrm>
                    <a:off x="713419" y="80410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73" name="Straight Connector 7172"/>
                  <p:cNvCxnSpPr/>
                  <p:nvPr/>
                </p:nvCxnSpPr>
                <p:spPr>
                  <a:xfrm>
                    <a:off x="713419" y="983510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74" name="Straight Connector 7173"/>
                  <p:cNvCxnSpPr/>
                  <p:nvPr/>
                </p:nvCxnSpPr>
                <p:spPr>
                  <a:xfrm>
                    <a:off x="713419" y="1161327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53" name="Group 7063"/>
              <p:cNvGrpSpPr>
                <a:grpSpLocks/>
              </p:cNvGrpSpPr>
              <p:nvPr/>
            </p:nvGrpSpPr>
            <p:grpSpPr bwMode="auto">
              <a:xfrm>
                <a:off x="60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445" name="Group 7155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63" name="Straight Connector 7162"/>
                  <p:cNvCxnSpPr/>
                  <p:nvPr/>
                </p:nvCxnSpPr>
                <p:spPr>
                  <a:xfrm>
                    <a:off x="713372" y="462806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64" name="Straight Connector 7163"/>
                  <p:cNvCxnSpPr/>
                  <p:nvPr/>
                </p:nvCxnSpPr>
                <p:spPr>
                  <a:xfrm>
                    <a:off x="713372" y="642216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65" name="Straight Connector 7164"/>
                  <p:cNvCxnSpPr/>
                  <p:nvPr/>
                </p:nvCxnSpPr>
                <p:spPr>
                  <a:xfrm>
                    <a:off x="713372" y="821626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66" name="Straight Connector 7165"/>
                  <p:cNvCxnSpPr/>
                  <p:nvPr/>
                </p:nvCxnSpPr>
                <p:spPr>
                  <a:xfrm>
                    <a:off x="713372" y="1001036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67" name="Straight Connector 7166"/>
                  <p:cNvCxnSpPr/>
                  <p:nvPr/>
                </p:nvCxnSpPr>
                <p:spPr>
                  <a:xfrm>
                    <a:off x="713372" y="1182034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46" name="Group 7156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58" name="Straight Connector 7157"/>
                  <p:cNvCxnSpPr/>
                  <p:nvPr/>
                </p:nvCxnSpPr>
                <p:spPr>
                  <a:xfrm>
                    <a:off x="713419" y="444502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59" name="Straight Connector 7158"/>
                  <p:cNvCxnSpPr/>
                  <p:nvPr/>
                </p:nvCxnSpPr>
                <p:spPr>
                  <a:xfrm>
                    <a:off x="713419" y="642959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60" name="Straight Connector 7159"/>
                  <p:cNvCxnSpPr/>
                  <p:nvPr/>
                </p:nvCxnSpPr>
                <p:spPr>
                  <a:xfrm>
                    <a:off x="713419" y="822363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61" name="Straight Connector 7160"/>
                  <p:cNvCxnSpPr/>
                  <p:nvPr/>
                </p:nvCxnSpPr>
                <p:spPr>
                  <a:xfrm>
                    <a:off x="713419" y="100335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62" name="Straight Connector 7161"/>
                  <p:cNvCxnSpPr/>
                  <p:nvPr/>
                </p:nvCxnSpPr>
                <p:spPr>
                  <a:xfrm>
                    <a:off x="713419" y="1182761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54" name="Group 7064"/>
              <p:cNvGrpSpPr>
                <a:grpSpLocks/>
              </p:cNvGrpSpPr>
              <p:nvPr/>
            </p:nvGrpSpPr>
            <p:grpSpPr bwMode="auto">
              <a:xfrm>
                <a:off x="67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433" name="Group 7143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51" name="Straight Connector 7150"/>
                  <p:cNvCxnSpPr/>
                  <p:nvPr/>
                </p:nvCxnSpPr>
                <p:spPr>
                  <a:xfrm>
                    <a:off x="714166" y="462806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52" name="Straight Connector 7151"/>
                  <p:cNvCxnSpPr/>
                  <p:nvPr/>
                </p:nvCxnSpPr>
                <p:spPr>
                  <a:xfrm>
                    <a:off x="714166" y="64221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53" name="Straight Connector 7152"/>
                  <p:cNvCxnSpPr/>
                  <p:nvPr/>
                </p:nvCxnSpPr>
                <p:spPr>
                  <a:xfrm>
                    <a:off x="714166" y="82162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54" name="Straight Connector 7153"/>
                  <p:cNvCxnSpPr/>
                  <p:nvPr/>
                </p:nvCxnSpPr>
                <p:spPr>
                  <a:xfrm>
                    <a:off x="714166" y="100103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55" name="Straight Connector 7154"/>
                  <p:cNvCxnSpPr/>
                  <p:nvPr/>
                </p:nvCxnSpPr>
                <p:spPr>
                  <a:xfrm>
                    <a:off x="714166" y="1182034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34" name="Group 7144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46" name="Straight Connector 7145"/>
                  <p:cNvCxnSpPr/>
                  <p:nvPr/>
                </p:nvCxnSpPr>
                <p:spPr>
                  <a:xfrm>
                    <a:off x="713419" y="445296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7" name="Straight Connector 7146"/>
                  <p:cNvCxnSpPr/>
                  <p:nvPr/>
                </p:nvCxnSpPr>
                <p:spPr>
                  <a:xfrm>
                    <a:off x="713419" y="623113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8" name="Straight Connector 7147"/>
                  <p:cNvCxnSpPr/>
                  <p:nvPr/>
                </p:nvCxnSpPr>
                <p:spPr>
                  <a:xfrm>
                    <a:off x="713419" y="80410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9" name="Straight Connector 7148"/>
                  <p:cNvCxnSpPr/>
                  <p:nvPr/>
                </p:nvCxnSpPr>
                <p:spPr>
                  <a:xfrm>
                    <a:off x="713419" y="983509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50" name="Straight Connector 7149"/>
                  <p:cNvCxnSpPr/>
                  <p:nvPr/>
                </p:nvCxnSpPr>
                <p:spPr>
                  <a:xfrm>
                    <a:off x="713419" y="1161326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55" name="Group 7065"/>
              <p:cNvGrpSpPr>
                <a:grpSpLocks/>
              </p:cNvGrpSpPr>
              <p:nvPr/>
            </p:nvGrpSpPr>
            <p:grpSpPr bwMode="auto">
              <a:xfrm>
                <a:off x="75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421" name="Group 7131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39" name="Straight Connector 7138"/>
                  <p:cNvCxnSpPr/>
                  <p:nvPr/>
                </p:nvCxnSpPr>
                <p:spPr>
                  <a:xfrm>
                    <a:off x="713372" y="462806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0" name="Straight Connector 7139"/>
                  <p:cNvCxnSpPr/>
                  <p:nvPr/>
                </p:nvCxnSpPr>
                <p:spPr>
                  <a:xfrm>
                    <a:off x="713372" y="64221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1" name="Straight Connector 7140"/>
                  <p:cNvCxnSpPr/>
                  <p:nvPr/>
                </p:nvCxnSpPr>
                <p:spPr>
                  <a:xfrm>
                    <a:off x="713372" y="82162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2" name="Straight Connector 7141"/>
                  <p:cNvCxnSpPr/>
                  <p:nvPr/>
                </p:nvCxnSpPr>
                <p:spPr>
                  <a:xfrm>
                    <a:off x="713372" y="100103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3" name="Straight Connector 7142"/>
                  <p:cNvCxnSpPr/>
                  <p:nvPr/>
                </p:nvCxnSpPr>
                <p:spPr>
                  <a:xfrm>
                    <a:off x="713372" y="1182034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22" name="Group 7132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34" name="Straight Connector 7133"/>
                  <p:cNvCxnSpPr/>
                  <p:nvPr/>
                </p:nvCxnSpPr>
                <p:spPr>
                  <a:xfrm>
                    <a:off x="713419" y="446090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5" name="Straight Connector 7134"/>
                  <p:cNvCxnSpPr/>
                  <p:nvPr/>
                </p:nvCxnSpPr>
                <p:spPr>
                  <a:xfrm>
                    <a:off x="713419" y="642959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6" name="Straight Connector 7135"/>
                  <p:cNvCxnSpPr/>
                  <p:nvPr/>
                </p:nvCxnSpPr>
                <p:spPr>
                  <a:xfrm>
                    <a:off x="713419" y="822364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7" name="Straight Connector 7136"/>
                  <p:cNvCxnSpPr/>
                  <p:nvPr/>
                </p:nvCxnSpPr>
                <p:spPr>
                  <a:xfrm>
                    <a:off x="713419" y="1003356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8" name="Straight Connector 7137"/>
                  <p:cNvCxnSpPr/>
                  <p:nvPr/>
                </p:nvCxnSpPr>
                <p:spPr>
                  <a:xfrm>
                    <a:off x="713419" y="1182761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56" name="Group 7066"/>
              <p:cNvGrpSpPr>
                <a:grpSpLocks/>
              </p:cNvGrpSpPr>
              <p:nvPr/>
            </p:nvGrpSpPr>
            <p:grpSpPr bwMode="auto">
              <a:xfrm>
                <a:off x="82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409" name="Group 7119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27" name="Straight Connector 7126"/>
                  <p:cNvCxnSpPr/>
                  <p:nvPr/>
                </p:nvCxnSpPr>
                <p:spPr>
                  <a:xfrm>
                    <a:off x="714166" y="462806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8" name="Straight Connector 7127"/>
                  <p:cNvCxnSpPr/>
                  <p:nvPr/>
                </p:nvCxnSpPr>
                <p:spPr>
                  <a:xfrm>
                    <a:off x="714166" y="642216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9" name="Straight Connector 7128"/>
                  <p:cNvCxnSpPr/>
                  <p:nvPr/>
                </p:nvCxnSpPr>
                <p:spPr>
                  <a:xfrm>
                    <a:off x="714166" y="821626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0" name="Straight Connector 7129"/>
                  <p:cNvCxnSpPr/>
                  <p:nvPr/>
                </p:nvCxnSpPr>
                <p:spPr>
                  <a:xfrm>
                    <a:off x="714166" y="1001036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1" name="Straight Connector 7130"/>
                  <p:cNvCxnSpPr/>
                  <p:nvPr/>
                </p:nvCxnSpPr>
                <p:spPr>
                  <a:xfrm>
                    <a:off x="714166" y="1182034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10" name="Group 7120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22" name="Straight Connector 7121"/>
                  <p:cNvCxnSpPr/>
                  <p:nvPr/>
                </p:nvCxnSpPr>
                <p:spPr>
                  <a:xfrm>
                    <a:off x="713419" y="437358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3" name="Straight Connector 7122"/>
                  <p:cNvCxnSpPr/>
                  <p:nvPr/>
                </p:nvCxnSpPr>
                <p:spPr>
                  <a:xfrm>
                    <a:off x="713419" y="618350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4" name="Straight Connector 7123"/>
                  <p:cNvCxnSpPr/>
                  <p:nvPr/>
                </p:nvCxnSpPr>
                <p:spPr>
                  <a:xfrm>
                    <a:off x="713419" y="79775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5" name="Straight Connector 7124"/>
                  <p:cNvCxnSpPr/>
                  <p:nvPr/>
                </p:nvCxnSpPr>
                <p:spPr>
                  <a:xfrm>
                    <a:off x="713419" y="978747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6" name="Straight Connector 7125"/>
                  <p:cNvCxnSpPr/>
                  <p:nvPr/>
                </p:nvCxnSpPr>
                <p:spPr>
                  <a:xfrm>
                    <a:off x="713419" y="1158152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57" name="Group 7067"/>
              <p:cNvGrpSpPr>
                <a:grpSpLocks/>
              </p:cNvGrpSpPr>
              <p:nvPr/>
            </p:nvGrpSpPr>
            <p:grpSpPr bwMode="auto">
              <a:xfrm>
                <a:off x="89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397" name="Group 7107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15" name="Straight Connector 7114"/>
                  <p:cNvCxnSpPr/>
                  <p:nvPr/>
                </p:nvCxnSpPr>
                <p:spPr>
                  <a:xfrm>
                    <a:off x="716547" y="462806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6" name="Straight Connector 7115"/>
                  <p:cNvCxnSpPr/>
                  <p:nvPr/>
                </p:nvCxnSpPr>
                <p:spPr>
                  <a:xfrm>
                    <a:off x="716547" y="642216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7" name="Straight Connector 7116"/>
                  <p:cNvCxnSpPr/>
                  <p:nvPr/>
                </p:nvCxnSpPr>
                <p:spPr>
                  <a:xfrm>
                    <a:off x="716547" y="821626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8" name="Straight Connector 7117"/>
                  <p:cNvCxnSpPr/>
                  <p:nvPr/>
                </p:nvCxnSpPr>
                <p:spPr>
                  <a:xfrm>
                    <a:off x="716547" y="1001036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9" name="Straight Connector 7118"/>
                  <p:cNvCxnSpPr/>
                  <p:nvPr/>
                </p:nvCxnSpPr>
                <p:spPr>
                  <a:xfrm>
                    <a:off x="716547" y="1182034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98" name="Group 7108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10" name="Straight Connector 7109"/>
                  <p:cNvCxnSpPr/>
                  <p:nvPr/>
                </p:nvCxnSpPr>
                <p:spPr>
                  <a:xfrm>
                    <a:off x="713419" y="444502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1" name="Straight Connector 7110"/>
                  <p:cNvCxnSpPr/>
                  <p:nvPr/>
                </p:nvCxnSpPr>
                <p:spPr>
                  <a:xfrm>
                    <a:off x="713419" y="641371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2" name="Straight Connector 7111"/>
                  <p:cNvCxnSpPr/>
                  <p:nvPr/>
                </p:nvCxnSpPr>
                <p:spPr>
                  <a:xfrm>
                    <a:off x="713419" y="820776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3" name="Straight Connector 7112"/>
                  <p:cNvCxnSpPr/>
                  <p:nvPr/>
                </p:nvCxnSpPr>
                <p:spPr>
                  <a:xfrm>
                    <a:off x="713419" y="1001768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4" name="Straight Connector 7113"/>
                  <p:cNvCxnSpPr/>
                  <p:nvPr/>
                </p:nvCxnSpPr>
                <p:spPr>
                  <a:xfrm>
                    <a:off x="713419" y="1181172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58" name="Group 7068"/>
              <p:cNvGrpSpPr>
                <a:grpSpLocks/>
              </p:cNvGrpSpPr>
              <p:nvPr/>
            </p:nvGrpSpPr>
            <p:grpSpPr bwMode="auto">
              <a:xfrm>
                <a:off x="96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385" name="Group 7095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103" name="Straight Connector 7102"/>
                  <p:cNvCxnSpPr/>
                  <p:nvPr/>
                </p:nvCxnSpPr>
                <p:spPr>
                  <a:xfrm>
                    <a:off x="714166" y="462806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4" name="Straight Connector 7103"/>
                  <p:cNvCxnSpPr/>
                  <p:nvPr/>
                </p:nvCxnSpPr>
                <p:spPr>
                  <a:xfrm>
                    <a:off x="714166" y="64221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5" name="Straight Connector 7104"/>
                  <p:cNvCxnSpPr/>
                  <p:nvPr/>
                </p:nvCxnSpPr>
                <p:spPr>
                  <a:xfrm>
                    <a:off x="714166" y="82162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6" name="Straight Connector 7105"/>
                  <p:cNvCxnSpPr/>
                  <p:nvPr/>
                </p:nvCxnSpPr>
                <p:spPr>
                  <a:xfrm>
                    <a:off x="714166" y="100103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7" name="Straight Connector 7106"/>
                  <p:cNvCxnSpPr/>
                  <p:nvPr/>
                </p:nvCxnSpPr>
                <p:spPr>
                  <a:xfrm>
                    <a:off x="714166" y="1182034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86" name="Group 7096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098" name="Straight Connector 7097"/>
                  <p:cNvCxnSpPr/>
                  <p:nvPr/>
                </p:nvCxnSpPr>
                <p:spPr>
                  <a:xfrm>
                    <a:off x="713419" y="443708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9" name="Straight Connector 7098"/>
                  <p:cNvCxnSpPr/>
                  <p:nvPr/>
                </p:nvCxnSpPr>
                <p:spPr>
                  <a:xfrm>
                    <a:off x="713419" y="62152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0" name="Straight Connector 7099"/>
                  <p:cNvCxnSpPr/>
                  <p:nvPr/>
                </p:nvCxnSpPr>
                <p:spPr>
                  <a:xfrm>
                    <a:off x="713419" y="802517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1" name="Straight Connector 7100"/>
                  <p:cNvCxnSpPr/>
                  <p:nvPr/>
                </p:nvCxnSpPr>
                <p:spPr>
                  <a:xfrm>
                    <a:off x="713419" y="983509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2" name="Straight Connector 7101"/>
                  <p:cNvCxnSpPr/>
                  <p:nvPr/>
                </p:nvCxnSpPr>
                <p:spPr>
                  <a:xfrm>
                    <a:off x="713419" y="1161326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59" name="Group 7069"/>
              <p:cNvGrpSpPr>
                <a:grpSpLocks/>
              </p:cNvGrpSpPr>
              <p:nvPr/>
            </p:nvGrpSpPr>
            <p:grpSpPr bwMode="auto">
              <a:xfrm>
                <a:off x="103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373" name="Group 7083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091" name="Straight Connector 7090"/>
                  <p:cNvCxnSpPr/>
                  <p:nvPr/>
                </p:nvCxnSpPr>
                <p:spPr>
                  <a:xfrm>
                    <a:off x="713372" y="462806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2" name="Straight Connector 7091"/>
                  <p:cNvCxnSpPr/>
                  <p:nvPr/>
                </p:nvCxnSpPr>
                <p:spPr>
                  <a:xfrm>
                    <a:off x="713372" y="642216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3" name="Straight Connector 7092"/>
                  <p:cNvCxnSpPr/>
                  <p:nvPr/>
                </p:nvCxnSpPr>
                <p:spPr>
                  <a:xfrm>
                    <a:off x="713372" y="821626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4" name="Straight Connector 7093"/>
                  <p:cNvCxnSpPr/>
                  <p:nvPr/>
                </p:nvCxnSpPr>
                <p:spPr>
                  <a:xfrm>
                    <a:off x="713372" y="1001036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5" name="Straight Connector 7094"/>
                  <p:cNvCxnSpPr/>
                  <p:nvPr/>
                </p:nvCxnSpPr>
                <p:spPr>
                  <a:xfrm>
                    <a:off x="713372" y="1182034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74" name="Group 7084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086" name="Straight Connector 7085"/>
                  <p:cNvCxnSpPr/>
                  <p:nvPr/>
                </p:nvCxnSpPr>
                <p:spPr>
                  <a:xfrm>
                    <a:off x="713419" y="444503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7" name="Straight Connector 7086"/>
                  <p:cNvCxnSpPr/>
                  <p:nvPr/>
                </p:nvCxnSpPr>
                <p:spPr>
                  <a:xfrm>
                    <a:off x="713419" y="641372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8" name="Straight Connector 7087"/>
                  <p:cNvCxnSpPr/>
                  <p:nvPr/>
                </p:nvCxnSpPr>
                <p:spPr>
                  <a:xfrm>
                    <a:off x="713419" y="822364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9" name="Straight Connector 7088"/>
                  <p:cNvCxnSpPr/>
                  <p:nvPr/>
                </p:nvCxnSpPr>
                <p:spPr>
                  <a:xfrm>
                    <a:off x="713419" y="1001768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0" name="Straight Connector 7089"/>
                  <p:cNvCxnSpPr/>
                  <p:nvPr/>
                </p:nvCxnSpPr>
                <p:spPr>
                  <a:xfrm>
                    <a:off x="713419" y="1182761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60" name="Group 7070"/>
              <p:cNvGrpSpPr>
                <a:grpSpLocks/>
              </p:cNvGrpSpPr>
              <p:nvPr/>
            </p:nvGrpSpPr>
            <p:grpSpPr bwMode="auto">
              <a:xfrm>
                <a:off x="111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361" name="Group 7071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079" name="Straight Connector 7078"/>
                  <p:cNvCxnSpPr/>
                  <p:nvPr/>
                </p:nvCxnSpPr>
                <p:spPr>
                  <a:xfrm>
                    <a:off x="714166" y="462806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0" name="Straight Connector 7079"/>
                  <p:cNvCxnSpPr/>
                  <p:nvPr/>
                </p:nvCxnSpPr>
                <p:spPr>
                  <a:xfrm>
                    <a:off x="714166" y="642216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1" name="Straight Connector 7080"/>
                  <p:cNvCxnSpPr/>
                  <p:nvPr/>
                </p:nvCxnSpPr>
                <p:spPr>
                  <a:xfrm>
                    <a:off x="714166" y="821626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2" name="Straight Connector 7081"/>
                  <p:cNvCxnSpPr/>
                  <p:nvPr/>
                </p:nvCxnSpPr>
                <p:spPr>
                  <a:xfrm>
                    <a:off x="714166" y="1001036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3" name="Straight Connector 7082"/>
                  <p:cNvCxnSpPr/>
                  <p:nvPr/>
                </p:nvCxnSpPr>
                <p:spPr>
                  <a:xfrm>
                    <a:off x="714166" y="1182034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62" name="Group 7072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074" name="Straight Connector 7073"/>
                  <p:cNvCxnSpPr/>
                  <p:nvPr/>
                </p:nvCxnSpPr>
                <p:spPr>
                  <a:xfrm>
                    <a:off x="713419" y="443709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5" name="Straight Connector 7074"/>
                  <p:cNvCxnSpPr/>
                  <p:nvPr/>
                </p:nvCxnSpPr>
                <p:spPr>
                  <a:xfrm>
                    <a:off x="713419" y="621526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6" name="Straight Connector 7075"/>
                  <p:cNvCxnSpPr/>
                  <p:nvPr/>
                </p:nvCxnSpPr>
                <p:spPr>
                  <a:xfrm>
                    <a:off x="713419" y="80410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7" name="Straight Connector 7076"/>
                  <p:cNvCxnSpPr/>
                  <p:nvPr/>
                </p:nvCxnSpPr>
                <p:spPr>
                  <a:xfrm>
                    <a:off x="713419" y="983510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8" name="Straight Connector 7077"/>
                  <p:cNvCxnSpPr/>
                  <p:nvPr/>
                </p:nvCxnSpPr>
                <p:spPr>
                  <a:xfrm>
                    <a:off x="713419" y="1161327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107" name="Group 7263"/>
            <p:cNvGrpSpPr>
              <a:grpSpLocks/>
            </p:cNvGrpSpPr>
            <p:nvPr/>
          </p:nvGrpSpPr>
          <p:grpSpPr bwMode="auto">
            <a:xfrm>
              <a:off x="315713" y="2419560"/>
              <a:ext cx="11520000" cy="720000"/>
              <a:chOff x="315713" y="259560"/>
              <a:chExt cx="11520000" cy="720000"/>
            </a:xfrm>
          </p:grpSpPr>
          <p:grpSp>
            <p:nvGrpSpPr>
              <p:cNvPr id="5137" name="Group 7264"/>
              <p:cNvGrpSpPr>
                <a:grpSpLocks/>
              </p:cNvGrpSpPr>
              <p:nvPr/>
            </p:nvGrpSpPr>
            <p:grpSpPr bwMode="auto">
              <a:xfrm>
                <a:off x="3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333" name="Group 7460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468" name="Straight Connector 7467"/>
                  <p:cNvCxnSpPr/>
                  <p:nvPr/>
                </p:nvCxnSpPr>
                <p:spPr>
                  <a:xfrm>
                    <a:off x="713372" y="462034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69" name="Straight Connector 7468"/>
                  <p:cNvCxnSpPr/>
                  <p:nvPr/>
                </p:nvCxnSpPr>
                <p:spPr>
                  <a:xfrm>
                    <a:off x="713372" y="641445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0" name="Straight Connector 7469"/>
                  <p:cNvCxnSpPr/>
                  <p:nvPr/>
                </p:nvCxnSpPr>
                <p:spPr>
                  <a:xfrm>
                    <a:off x="713372" y="820854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1" name="Straight Connector 7470"/>
                  <p:cNvCxnSpPr/>
                  <p:nvPr/>
                </p:nvCxnSpPr>
                <p:spPr>
                  <a:xfrm>
                    <a:off x="713372" y="1001852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2" name="Straight Connector 7471"/>
                  <p:cNvCxnSpPr/>
                  <p:nvPr/>
                </p:nvCxnSpPr>
                <p:spPr>
                  <a:xfrm>
                    <a:off x="713372" y="1181263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34" name="Group 7461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463" name="Straight Connector 7462"/>
                  <p:cNvCxnSpPr/>
                  <p:nvPr/>
                </p:nvCxnSpPr>
                <p:spPr>
                  <a:xfrm>
                    <a:off x="712646" y="444501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64" name="Straight Connector 7463"/>
                  <p:cNvCxnSpPr/>
                  <p:nvPr/>
                </p:nvCxnSpPr>
                <p:spPr>
                  <a:xfrm>
                    <a:off x="712646" y="64295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65" name="Straight Connector 7464"/>
                  <p:cNvCxnSpPr/>
                  <p:nvPr/>
                </p:nvCxnSpPr>
                <p:spPr>
                  <a:xfrm>
                    <a:off x="712646" y="822362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66" name="Straight Connector 7465"/>
                  <p:cNvCxnSpPr/>
                  <p:nvPr/>
                </p:nvCxnSpPr>
                <p:spPr>
                  <a:xfrm>
                    <a:off x="712646" y="100335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67" name="Straight Connector 7466"/>
                  <p:cNvCxnSpPr/>
                  <p:nvPr/>
                </p:nvCxnSpPr>
                <p:spPr>
                  <a:xfrm>
                    <a:off x="712646" y="1182760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38" name="Group 7265"/>
              <p:cNvGrpSpPr>
                <a:grpSpLocks/>
              </p:cNvGrpSpPr>
              <p:nvPr/>
            </p:nvGrpSpPr>
            <p:grpSpPr bwMode="auto">
              <a:xfrm>
                <a:off x="10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321" name="Group 7448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456" name="Straight Connector 7455"/>
                  <p:cNvCxnSpPr/>
                  <p:nvPr/>
                </p:nvCxnSpPr>
                <p:spPr>
                  <a:xfrm>
                    <a:off x="714166" y="462034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7" name="Straight Connector 7456"/>
                  <p:cNvCxnSpPr/>
                  <p:nvPr/>
                </p:nvCxnSpPr>
                <p:spPr>
                  <a:xfrm>
                    <a:off x="714166" y="64144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8" name="Straight Connector 7457"/>
                  <p:cNvCxnSpPr/>
                  <p:nvPr/>
                </p:nvCxnSpPr>
                <p:spPr>
                  <a:xfrm>
                    <a:off x="714166" y="820854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9" name="Straight Connector 7458"/>
                  <p:cNvCxnSpPr/>
                  <p:nvPr/>
                </p:nvCxnSpPr>
                <p:spPr>
                  <a:xfrm>
                    <a:off x="714166" y="1001852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60" name="Straight Connector 7459"/>
                  <p:cNvCxnSpPr/>
                  <p:nvPr/>
                </p:nvCxnSpPr>
                <p:spPr>
                  <a:xfrm>
                    <a:off x="714166" y="1181263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22" name="Group 7449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451" name="Straight Connector 7450"/>
                  <p:cNvCxnSpPr/>
                  <p:nvPr/>
                </p:nvCxnSpPr>
                <p:spPr>
                  <a:xfrm>
                    <a:off x="712646" y="445295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2" name="Straight Connector 7451"/>
                  <p:cNvCxnSpPr/>
                  <p:nvPr/>
                </p:nvCxnSpPr>
                <p:spPr>
                  <a:xfrm>
                    <a:off x="712646" y="623112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3" name="Straight Connector 7452"/>
                  <p:cNvCxnSpPr/>
                  <p:nvPr/>
                </p:nvCxnSpPr>
                <p:spPr>
                  <a:xfrm>
                    <a:off x="712646" y="80410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4" name="Straight Connector 7453"/>
                  <p:cNvCxnSpPr/>
                  <p:nvPr/>
                </p:nvCxnSpPr>
                <p:spPr>
                  <a:xfrm>
                    <a:off x="712646" y="983509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5" name="Straight Connector 7454"/>
                  <p:cNvCxnSpPr/>
                  <p:nvPr/>
                </p:nvCxnSpPr>
                <p:spPr>
                  <a:xfrm>
                    <a:off x="712646" y="1161326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39" name="Group 7266"/>
              <p:cNvGrpSpPr>
                <a:grpSpLocks/>
              </p:cNvGrpSpPr>
              <p:nvPr/>
            </p:nvGrpSpPr>
            <p:grpSpPr bwMode="auto">
              <a:xfrm>
                <a:off x="17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309" name="Group 7436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444" name="Straight Connector 7443"/>
                  <p:cNvCxnSpPr/>
                  <p:nvPr/>
                </p:nvCxnSpPr>
                <p:spPr>
                  <a:xfrm>
                    <a:off x="713373" y="462034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5" name="Straight Connector 7444"/>
                  <p:cNvCxnSpPr/>
                  <p:nvPr/>
                </p:nvCxnSpPr>
                <p:spPr>
                  <a:xfrm>
                    <a:off x="713373" y="641445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6" name="Straight Connector 7445"/>
                  <p:cNvCxnSpPr/>
                  <p:nvPr/>
                </p:nvCxnSpPr>
                <p:spPr>
                  <a:xfrm>
                    <a:off x="713373" y="820854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7" name="Straight Connector 7446"/>
                  <p:cNvCxnSpPr/>
                  <p:nvPr/>
                </p:nvCxnSpPr>
                <p:spPr>
                  <a:xfrm>
                    <a:off x="713373" y="1001852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8" name="Straight Connector 7447"/>
                  <p:cNvCxnSpPr/>
                  <p:nvPr/>
                </p:nvCxnSpPr>
                <p:spPr>
                  <a:xfrm>
                    <a:off x="713373" y="1181263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10" name="Group 7437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439" name="Straight Connector 7438"/>
                  <p:cNvCxnSpPr/>
                  <p:nvPr/>
                </p:nvCxnSpPr>
                <p:spPr>
                  <a:xfrm>
                    <a:off x="712646" y="446088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0" name="Straight Connector 7439"/>
                  <p:cNvCxnSpPr/>
                  <p:nvPr/>
                </p:nvCxnSpPr>
                <p:spPr>
                  <a:xfrm>
                    <a:off x="712646" y="642957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1" name="Straight Connector 7440"/>
                  <p:cNvCxnSpPr/>
                  <p:nvPr/>
                </p:nvCxnSpPr>
                <p:spPr>
                  <a:xfrm>
                    <a:off x="712646" y="822362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2" name="Straight Connector 7441"/>
                  <p:cNvCxnSpPr/>
                  <p:nvPr/>
                </p:nvCxnSpPr>
                <p:spPr>
                  <a:xfrm>
                    <a:off x="712646" y="100335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3" name="Straight Connector 7442"/>
                  <p:cNvCxnSpPr/>
                  <p:nvPr/>
                </p:nvCxnSpPr>
                <p:spPr>
                  <a:xfrm>
                    <a:off x="712646" y="1182759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40" name="Group 7267"/>
              <p:cNvGrpSpPr>
                <a:grpSpLocks/>
              </p:cNvGrpSpPr>
              <p:nvPr/>
            </p:nvGrpSpPr>
            <p:grpSpPr bwMode="auto">
              <a:xfrm>
                <a:off x="24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297" name="Group 7424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432" name="Straight Connector 7431"/>
                  <p:cNvCxnSpPr/>
                  <p:nvPr/>
                </p:nvCxnSpPr>
                <p:spPr>
                  <a:xfrm>
                    <a:off x="714166" y="462034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33" name="Straight Connector 7432"/>
                  <p:cNvCxnSpPr/>
                  <p:nvPr/>
                </p:nvCxnSpPr>
                <p:spPr>
                  <a:xfrm>
                    <a:off x="714166" y="641445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34" name="Straight Connector 7433"/>
                  <p:cNvCxnSpPr/>
                  <p:nvPr/>
                </p:nvCxnSpPr>
                <p:spPr>
                  <a:xfrm>
                    <a:off x="714166" y="820854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35" name="Straight Connector 7434"/>
                  <p:cNvCxnSpPr/>
                  <p:nvPr/>
                </p:nvCxnSpPr>
                <p:spPr>
                  <a:xfrm>
                    <a:off x="714166" y="1001852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36" name="Straight Connector 7435"/>
                  <p:cNvCxnSpPr/>
                  <p:nvPr/>
                </p:nvCxnSpPr>
                <p:spPr>
                  <a:xfrm>
                    <a:off x="714166" y="1181263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98" name="Group 7425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427" name="Straight Connector 7426"/>
                  <p:cNvCxnSpPr/>
                  <p:nvPr/>
                </p:nvCxnSpPr>
                <p:spPr>
                  <a:xfrm>
                    <a:off x="712646" y="437358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8" name="Straight Connector 7427"/>
                  <p:cNvCxnSpPr/>
                  <p:nvPr/>
                </p:nvCxnSpPr>
                <p:spPr>
                  <a:xfrm>
                    <a:off x="712646" y="61835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9" name="Straight Connector 7428"/>
                  <p:cNvCxnSpPr/>
                  <p:nvPr/>
                </p:nvCxnSpPr>
                <p:spPr>
                  <a:xfrm>
                    <a:off x="712646" y="797754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30" name="Straight Connector 7429"/>
                  <p:cNvCxnSpPr/>
                  <p:nvPr/>
                </p:nvCxnSpPr>
                <p:spPr>
                  <a:xfrm>
                    <a:off x="712646" y="978746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31" name="Straight Connector 7430"/>
                  <p:cNvCxnSpPr/>
                  <p:nvPr/>
                </p:nvCxnSpPr>
                <p:spPr>
                  <a:xfrm>
                    <a:off x="712646" y="115815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41" name="Group 7268"/>
              <p:cNvGrpSpPr>
                <a:grpSpLocks/>
              </p:cNvGrpSpPr>
              <p:nvPr/>
            </p:nvGrpSpPr>
            <p:grpSpPr bwMode="auto">
              <a:xfrm>
                <a:off x="31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285" name="Group 7412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420" name="Straight Connector 7419"/>
                  <p:cNvCxnSpPr/>
                  <p:nvPr/>
                </p:nvCxnSpPr>
                <p:spPr>
                  <a:xfrm>
                    <a:off x="714960" y="462034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1" name="Straight Connector 7420"/>
                  <p:cNvCxnSpPr/>
                  <p:nvPr/>
                </p:nvCxnSpPr>
                <p:spPr>
                  <a:xfrm>
                    <a:off x="714960" y="641445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2" name="Straight Connector 7421"/>
                  <p:cNvCxnSpPr/>
                  <p:nvPr/>
                </p:nvCxnSpPr>
                <p:spPr>
                  <a:xfrm>
                    <a:off x="714960" y="820854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3" name="Straight Connector 7422"/>
                  <p:cNvCxnSpPr/>
                  <p:nvPr/>
                </p:nvCxnSpPr>
                <p:spPr>
                  <a:xfrm>
                    <a:off x="714960" y="1001852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4" name="Straight Connector 7423"/>
                  <p:cNvCxnSpPr/>
                  <p:nvPr/>
                </p:nvCxnSpPr>
                <p:spPr>
                  <a:xfrm>
                    <a:off x="714960" y="1181263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86" name="Group 7413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415" name="Straight Connector 7414"/>
                  <p:cNvCxnSpPr/>
                  <p:nvPr/>
                </p:nvCxnSpPr>
                <p:spPr>
                  <a:xfrm>
                    <a:off x="712646" y="444501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6" name="Straight Connector 7415"/>
                  <p:cNvCxnSpPr/>
                  <p:nvPr/>
                </p:nvCxnSpPr>
                <p:spPr>
                  <a:xfrm>
                    <a:off x="712646" y="64137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7" name="Straight Connector 7416"/>
                  <p:cNvCxnSpPr/>
                  <p:nvPr/>
                </p:nvCxnSpPr>
                <p:spPr>
                  <a:xfrm>
                    <a:off x="712646" y="82077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8" name="Straight Connector 7417"/>
                  <p:cNvCxnSpPr/>
                  <p:nvPr/>
                </p:nvCxnSpPr>
                <p:spPr>
                  <a:xfrm>
                    <a:off x="712646" y="100176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9" name="Straight Connector 7418"/>
                  <p:cNvCxnSpPr/>
                  <p:nvPr/>
                </p:nvCxnSpPr>
                <p:spPr>
                  <a:xfrm>
                    <a:off x="712646" y="118117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42" name="Group 7269"/>
              <p:cNvGrpSpPr>
                <a:grpSpLocks/>
              </p:cNvGrpSpPr>
              <p:nvPr/>
            </p:nvGrpSpPr>
            <p:grpSpPr bwMode="auto">
              <a:xfrm>
                <a:off x="39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273" name="Group 7400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408" name="Straight Connector 7407"/>
                  <p:cNvCxnSpPr/>
                  <p:nvPr/>
                </p:nvCxnSpPr>
                <p:spPr>
                  <a:xfrm>
                    <a:off x="714166" y="462034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9" name="Straight Connector 7408"/>
                  <p:cNvCxnSpPr/>
                  <p:nvPr/>
                </p:nvCxnSpPr>
                <p:spPr>
                  <a:xfrm>
                    <a:off x="714166" y="64144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0" name="Straight Connector 7409"/>
                  <p:cNvCxnSpPr/>
                  <p:nvPr/>
                </p:nvCxnSpPr>
                <p:spPr>
                  <a:xfrm>
                    <a:off x="714166" y="820854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1" name="Straight Connector 7410"/>
                  <p:cNvCxnSpPr/>
                  <p:nvPr/>
                </p:nvCxnSpPr>
                <p:spPr>
                  <a:xfrm>
                    <a:off x="714166" y="1001852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2" name="Straight Connector 7411"/>
                  <p:cNvCxnSpPr/>
                  <p:nvPr/>
                </p:nvCxnSpPr>
                <p:spPr>
                  <a:xfrm>
                    <a:off x="714166" y="1181263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74" name="Group 7401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403" name="Straight Connector 7402"/>
                  <p:cNvCxnSpPr/>
                  <p:nvPr/>
                </p:nvCxnSpPr>
                <p:spPr>
                  <a:xfrm>
                    <a:off x="712646" y="443707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4" name="Straight Connector 7403"/>
                  <p:cNvCxnSpPr/>
                  <p:nvPr/>
                </p:nvCxnSpPr>
                <p:spPr>
                  <a:xfrm>
                    <a:off x="712646" y="621524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5" name="Straight Connector 7404"/>
                  <p:cNvCxnSpPr/>
                  <p:nvPr/>
                </p:nvCxnSpPr>
                <p:spPr>
                  <a:xfrm>
                    <a:off x="712646" y="802517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6" name="Straight Connector 7405"/>
                  <p:cNvCxnSpPr/>
                  <p:nvPr/>
                </p:nvCxnSpPr>
                <p:spPr>
                  <a:xfrm>
                    <a:off x="712646" y="983509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7" name="Straight Connector 7406"/>
                  <p:cNvCxnSpPr/>
                  <p:nvPr/>
                </p:nvCxnSpPr>
                <p:spPr>
                  <a:xfrm>
                    <a:off x="712646" y="1161326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43" name="Group 7270"/>
              <p:cNvGrpSpPr>
                <a:grpSpLocks/>
              </p:cNvGrpSpPr>
              <p:nvPr/>
            </p:nvGrpSpPr>
            <p:grpSpPr bwMode="auto">
              <a:xfrm>
                <a:off x="46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261" name="Group 7388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96" name="Straight Connector 7395"/>
                  <p:cNvCxnSpPr/>
                  <p:nvPr/>
                </p:nvCxnSpPr>
                <p:spPr>
                  <a:xfrm>
                    <a:off x="713372" y="462034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7" name="Straight Connector 7396"/>
                  <p:cNvCxnSpPr/>
                  <p:nvPr/>
                </p:nvCxnSpPr>
                <p:spPr>
                  <a:xfrm>
                    <a:off x="713372" y="641445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8" name="Straight Connector 7397"/>
                  <p:cNvCxnSpPr/>
                  <p:nvPr/>
                </p:nvCxnSpPr>
                <p:spPr>
                  <a:xfrm>
                    <a:off x="713372" y="820854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9" name="Straight Connector 7398"/>
                  <p:cNvCxnSpPr/>
                  <p:nvPr/>
                </p:nvCxnSpPr>
                <p:spPr>
                  <a:xfrm>
                    <a:off x="713372" y="1001852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0" name="Straight Connector 7399"/>
                  <p:cNvCxnSpPr/>
                  <p:nvPr/>
                </p:nvCxnSpPr>
                <p:spPr>
                  <a:xfrm>
                    <a:off x="713372" y="1181263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62" name="Group 7389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91" name="Straight Connector 7390"/>
                  <p:cNvCxnSpPr/>
                  <p:nvPr/>
                </p:nvCxnSpPr>
                <p:spPr>
                  <a:xfrm>
                    <a:off x="712646" y="44450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2" name="Straight Connector 7391"/>
                  <p:cNvCxnSpPr/>
                  <p:nvPr/>
                </p:nvCxnSpPr>
                <p:spPr>
                  <a:xfrm>
                    <a:off x="712646" y="641371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3" name="Straight Connector 7392"/>
                  <p:cNvCxnSpPr/>
                  <p:nvPr/>
                </p:nvCxnSpPr>
                <p:spPr>
                  <a:xfrm>
                    <a:off x="712646" y="822363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4" name="Straight Connector 7393"/>
                  <p:cNvCxnSpPr/>
                  <p:nvPr/>
                </p:nvCxnSpPr>
                <p:spPr>
                  <a:xfrm>
                    <a:off x="712646" y="100176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5" name="Straight Connector 7394"/>
                  <p:cNvCxnSpPr/>
                  <p:nvPr/>
                </p:nvCxnSpPr>
                <p:spPr>
                  <a:xfrm>
                    <a:off x="712646" y="1182760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44" name="Group 7271"/>
              <p:cNvGrpSpPr>
                <a:grpSpLocks/>
              </p:cNvGrpSpPr>
              <p:nvPr/>
            </p:nvGrpSpPr>
            <p:grpSpPr bwMode="auto">
              <a:xfrm>
                <a:off x="53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249" name="Group 7376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84" name="Straight Connector 7383"/>
                  <p:cNvCxnSpPr/>
                  <p:nvPr/>
                </p:nvCxnSpPr>
                <p:spPr>
                  <a:xfrm>
                    <a:off x="714166" y="462034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5" name="Straight Connector 7384"/>
                  <p:cNvCxnSpPr/>
                  <p:nvPr/>
                </p:nvCxnSpPr>
                <p:spPr>
                  <a:xfrm>
                    <a:off x="714166" y="641445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6" name="Straight Connector 7385"/>
                  <p:cNvCxnSpPr/>
                  <p:nvPr/>
                </p:nvCxnSpPr>
                <p:spPr>
                  <a:xfrm>
                    <a:off x="714166" y="820854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7" name="Straight Connector 7386"/>
                  <p:cNvCxnSpPr/>
                  <p:nvPr/>
                </p:nvCxnSpPr>
                <p:spPr>
                  <a:xfrm>
                    <a:off x="714166" y="1001852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8" name="Straight Connector 7387"/>
                  <p:cNvCxnSpPr/>
                  <p:nvPr/>
                </p:nvCxnSpPr>
                <p:spPr>
                  <a:xfrm>
                    <a:off x="714166" y="1181263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50" name="Group 7377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79" name="Straight Connector 7378"/>
                  <p:cNvCxnSpPr/>
                  <p:nvPr/>
                </p:nvCxnSpPr>
                <p:spPr>
                  <a:xfrm>
                    <a:off x="712646" y="443708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0" name="Straight Connector 7379"/>
                  <p:cNvCxnSpPr/>
                  <p:nvPr/>
                </p:nvCxnSpPr>
                <p:spPr>
                  <a:xfrm>
                    <a:off x="712646" y="62152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1" name="Straight Connector 7380"/>
                  <p:cNvCxnSpPr/>
                  <p:nvPr/>
                </p:nvCxnSpPr>
                <p:spPr>
                  <a:xfrm>
                    <a:off x="712646" y="80410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2" name="Straight Connector 7381"/>
                  <p:cNvCxnSpPr/>
                  <p:nvPr/>
                </p:nvCxnSpPr>
                <p:spPr>
                  <a:xfrm>
                    <a:off x="712646" y="98351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3" name="Straight Connector 7382"/>
                  <p:cNvCxnSpPr/>
                  <p:nvPr/>
                </p:nvCxnSpPr>
                <p:spPr>
                  <a:xfrm>
                    <a:off x="712646" y="1161327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45" name="Group 7272"/>
              <p:cNvGrpSpPr>
                <a:grpSpLocks/>
              </p:cNvGrpSpPr>
              <p:nvPr/>
            </p:nvGrpSpPr>
            <p:grpSpPr bwMode="auto">
              <a:xfrm>
                <a:off x="60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237" name="Group 7364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72" name="Straight Connector 7371"/>
                  <p:cNvCxnSpPr/>
                  <p:nvPr/>
                </p:nvCxnSpPr>
                <p:spPr>
                  <a:xfrm>
                    <a:off x="713372" y="462034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3" name="Straight Connector 7372"/>
                  <p:cNvCxnSpPr/>
                  <p:nvPr/>
                </p:nvCxnSpPr>
                <p:spPr>
                  <a:xfrm>
                    <a:off x="713372" y="641445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4" name="Straight Connector 7373"/>
                  <p:cNvCxnSpPr/>
                  <p:nvPr/>
                </p:nvCxnSpPr>
                <p:spPr>
                  <a:xfrm>
                    <a:off x="713372" y="820854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5" name="Straight Connector 7374"/>
                  <p:cNvCxnSpPr/>
                  <p:nvPr/>
                </p:nvCxnSpPr>
                <p:spPr>
                  <a:xfrm>
                    <a:off x="713372" y="1001852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6" name="Straight Connector 7375"/>
                  <p:cNvCxnSpPr/>
                  <p:nvPr/>
                </p:nvCxnSpPr>
                <p:spPr>
                  <a:xfrm>
                    <a:off x="713372" y="1181263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38" name="Group 7365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67" name="Straight Connector 7366"/>
                  <p:cNvCxnSpPr/>
                  <p:nvPr/>
                </p:nvCxnSpPr>
                <p:spPr>
                  <a:xfrm>
                    <a:off x="712646" y="444501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8" name="Straight Connector 7367"/>
                  <p:cNvCxnSpPr/>
                  <p:nvPr/>
                </p:nvCxnSpPr>
                <p:spPr>
                  <a:xfrm>
                    <a:off x="712646" y="64295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9" name="Straight Connector 7368"/>
                  <p:cNvCxnSpPr/>
                  <p:nvPr/>
                </p:nvCxnSpPr>
                <p:spPr>
                  <a:xfrm>
                    <a:off x="712646" y="822362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0" name="Straight Connector 7369"/>
                  <p:cNvCxnSpPr/>
                  <p:nvPr/>
                </p:nvCxnSpPr>
                <p:spPr>
                  <a:xfrm>
                    <a:off x="712646" y="100335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1" name="Straight Connector 7370"/>
                  <p:cNvCxnSpPr/>
                  <p:nvPr/>
                </p:nvCxnSpPr>
                <p:spPr>
                  <a:xfrm>
                    <a:off x="712646" y="1182760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46" name="Group 7273"/>
              <p:cNvGrpSpPr>
                <a:grpSpLocks/>
              </p:cNvGrpSpPr>
              <p:nvPr/>
            </p:nvGrpSpPr>
            <p:grpSpPr bwMode="auto">
              <a:xfrm>
                <a:off x="67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225" name="Group 7352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60" name="Straight Connector 7359"/>
                  <p:cNvCxnSpPr/>
                  <p:nvPr/>
                </p:nvCxnSpPr>
                <p:spPr>
                  <a:xfrm>
                    <a:off x="714166" y="462034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1" name="Straight Connector 7360"/>
                  <p:cNvCxnSpPr/>
                  <p:nvPr/>
                </p:nvCxnSpPr>
                <p:spPr>
                  <a:xfrm>
                    <a:off x="714166" y="64144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2" name="Straight Connector 7361"/>
                  <p:cNvCxnSpPr/>
                  <p:nvPr/>
                </p:nvCxnSpPr>
                <p:spPr>
                  <a:xfrm>
                    <a:off x="714166" y="820854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3" name="Straight Connector 7362"/>
                  <p:cNvCxnSpPr/>
                  <p:nvPr/>
                </p:nvCxnSpPr>
                <p:spPr>
                  <a:xfrm>
                    <a:off x="714166" y="1001852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4" name="Straight Connector 7363"/>
                  <p:cNvCxnSpPr/>
                  <p:nvPr/>
                </p:nvCxnSpPr>
                <p:spPr>
                  <a:xfrm>
                    <a:off x="714166" y="1181263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26" name="Group 7353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55" name="Straight Connector 7354"/>
                  <p:cNvCxnSpPr/>
                  <p:nvPr/>
                </p:nvCxnSpPr>
                <p:spPr>
                  <a:xfrm>
                    <a:off x="712646" y="445295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6" name="Straight Connector 7355"/>
                  <p:cNvCxnSpPr/>
                  <p:nvPr/>
                </p:nvCxnSpPr>
                <p:spPr>
                  <a:xfrm>
                    <a:off x="712646" y="623112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7" name="Straight Connector 7356"/>
                  <p:cNvCxnSpPr/>
                  <p:nvPr/>
                </p:nvCxnSpPr>
                <p:spPr>
                  <a:xfrm>
                    <a:off x="712646" y="80410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8" name="Straight Connector 7357"/>
                  <p:cNvCxnSpPr/>
                  <p:nvPr/>
                </p:nvCxnSpPr>
                <p:spPr>
                  <a:xfrm>
                    <a:off x="712646" y="983509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9" name="Straight Connector 7358"/>
                  <p:cNvCxnSpPr/>
                  <p:nvPr/>
                </p:nvCxnSpPr>
                <p:spPr>
                  <a:xfrm>
                    <a:off x="712646" y="1161326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47" name="Group 7274"/>
              <p:cNvGrpSpPr>
                <a:grpSpLocks/>
              </p:cNvGrpSpPr>
              <p:nvPr/>
            </p:nvGrpSpPr>
            <p:grpSpPr bwMode="auto">
              <a:xfrm>
                <a:off x="75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213" name="Group 7340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48" name="Straight Connector 7347"/>
                  <p:cNvCxnSpPr/>
                  <p:nvPr/>
                </p:nvCxnSpPr>
                <p:spPr>
                  <a:xfrm>
                    <a:off x="713372" y="462034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9" name="Straight Connector 7348"/>
                  <p:cNvCxnSpPr/>
                  <p:nvPr/>
                </p:nvCxnSpPr>
                <p:spPr>
                  <a:xfrm>
                    <a:off x="713372" y="641445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0" name="Straight Connector 7349"/>
                  <p:cNvCxnSpPr/>
                  <p:nvPr/>
                </p:nvCxnSpPr>
                <p:spPr>
                  <a:xfrm>
                    <a:off x="713372" y="820854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1" name="Straight Connector 7350"/>
                  <p:cNvCxnSpPr/>
                  <p:nvPr/>
                </p:nvCxnSpPr>
                <p:spPr>
                  <a:xfrm>
                    <a:off x="713372" y="1001852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2" name="Straight Connector 7351"/>
                  <p:cNvCxnSpPr/>
                  <p:nvPr/>
                </p:nvCxnSpPr>
                <p:spPr>
                  <a:xfrm>
                    <a:off x="713372" y="1181263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14" name="Group 7341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43" name="Straight Connector 7342"/>
                  <p:cNvCxnSpPr/>
                  <p:nvPr/>
                </p:nvCxnSpPr>
                <p:spPr>
                  <a:xfrm>
                    <a:off x="712646" y="446089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4" name="Straight Connector 7343"/>
                  <p:cNvCxnSpPr/>
                  <p:nvPr/>
                </p:nvCxnSpPr>
                <p:spPr>
                  <a:xfrm>
                    <a:off x="712646" y="64295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5" name="Straight Connector 7344"/>
                  <p:cNvCxnSpPr/>
                  <p:nvPr/>
                </p:nvCxnSpPr>
                <p:spPr>
                  <a:xfrm>
                    <a:off x="712646" y="822363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6" name="Straight Connector 7345"/>
                  <p:cNvCxnSpPr/>
                  <p:nvPr/>
                </p:nvCxnSpPr>
                <p:spPr>
                  <a:xfrm>
                    <a:off x="712646" y="1003356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7" name="Straight Connector 7346"/>
                  <p:cNvCxnSpPr/>
                  <p:nvPr/>
                </p:nvCxnSpPr>
                <p:spPr>
                  <a:xfrm>
                    <a:off x="712646" y="1182760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48" name="Group 7275"/>
              <p:cNvGrpSpPr>
                <a:grpSpLocks/>
              </p:cNvGrpSpPr>
              <p:nvPr/>
            </p:nvGrpSpPr>
            <p:grpSpPr bwMode="auto">
              <a:xfrm>
                <a:off x="82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201" name="Group 7328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36" name="Straight Connector 7335"/>
                  <p:cNvCxnSpPr/>
                  <p:nvPr/>
                </p:nvCxnSpPr>
                <p:spPr>
                  <a:xfrm>
                    <a:off x="714166" y="462034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7" name="Straight Connector 7336"/>
                  <p:cNvCxnSpPr/>
                  <p:nvPr/>
                </p:nvCxnSpPr>
                <p:spPr>
                  <a:xfrm>
                    <a:off x="714166" y="641445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8" name="Straight Connector 7337"/>
                  <p:cNvCxnSpPr/>
                  <p:nvPr/>
                </p:nvCxnSpPr>
                <p:spPr>
                  <a:xfrm>
                    <a:off x="714166" y="820854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9" name="Straight Connector 7338"/>
                  <p:cNvCxnSpPr/>
                  <p:nvPr/>
                </p:nvCxnSpPr>
                <p:spPr>
                  <a:xfrm>
                    <a:off x="714166" y="1001852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0" name="Straight Connector 7339"/>
                  <p:cNvCxnSpPr/>
                  <p:nvPr/>
                </p:nvCxnSpPr>
                <p:spPr>
                  <a:xfrm>
                    <a:off x="714166" y="1181263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02" name="Group 7329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31" name="Straight Connector 7330"/>
                  <p:cNvCxnSpPr/>
                  <p:nvPr/>
                </p:nvCxnSpPr>
                <p:spPr>
                  <a:xfrm>
                    <a:off x="712646" y="437358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2" name="Straight Connector 7331"/>
                  <p:cNvCxnSpPr/>
                  <p:nvPr/>
                </p:nvCxnSpPr>
                <p:spPr>
                  <a:xfrm>
                    <a:off x="712646" y="61835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3" name="Straight Connector 7332"/>
                  <p:cNvCxnSpPr/>
                  <p:nvPr/>
                </p:nvCxnSpPr>
                <p:spPr>
                  <a:xfrm>
                    <a:off x="712646" y="797754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4" name="Straight Connector 7333"/>
                  <p:cNvCxnSpPr/>
                  <p:nvPr/>
                </p:nvCxnSpPr>
                <p:spPr>
                  <a:xfrm>
                    <a:off x="712646" y="978746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5" name="Straight Connector 7334"/>
                  <p:cNvCxnSpPr/>
                  <p:nvPr/>
                </p:nvCxnSpPr>
                <p:spPr>
                  <a:xfrm>
                    <a:off x="712646" y="115815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49" name="Group 7276"/>
              <p:cNvGrpSpPr>
                <a:grpSpLocks/>
              </p:cNvGrpSpPr>
              <p:nvPr/>
            </p:nvGrpSpPr>
            <p:grpSpPr bwMode="auto">
              <a:xfrm>
                <a:off x="89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189" name="Group 7316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24" name="Straight Connector 7323"/>
                  <p:cNvCxnSpPr/>
                  <p:nvPr/>
                </p:nvCxnSpPr>
                <p:spPr>
                  <a:xfrm>
                    <a:off x="716547" y="462034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5" name="Straight Connector 7324"/>
                  <p:cNvCxnSpPr/>
                  <p:nvPr/>
                </p:nvCxnSpPr>
                <p:spPr>
                  <a:xfrm>
                    <a:off x="716547" y="641445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6" name="Straight Connector 7325"/>
                  <p:cNvCxnSpPr/>
                  <p:nvPr/>
                </p:nvCxnSpPr>
                <p:spPr>
                  <a:xfrm>
                    <a:off x="716547" y="820854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7" name="Straight Connector 7326"/>
                  <p:cNvCxnSpPr/>
                  <p:nvPr/>
                </p:nvCxnSpPr>
                <p:spPr>
                  <a:xfrm>
                    <a:off x="716547" y="1001852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8" name="Straight Connector 7327"/>
                  <p:cNvCxnSpPr/>
                  <p:nvPr/>
                </p:nvCxnSpPr>
                <p:spPr>
                  <a:xfrm>
                    <a:off x="716547" y="1181263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90" name="Group 7317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19" name="Straight Connector 7318"/>
                  <p:cNvCxnSpPr/>
                  <p:nvPr/>
                </p:nvCxnSpPr>
                <p:spPr>
                  <a:xfrm>
                    <a:off x="712646" y="444501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0" name="Straight Connector 7319"/>
                  <p:cNvCxnSpPr/>
                  <p:nvPr/>
                </p:nvCxnSpPr>
                <p:spPr>
                  <a:xfrm>
                    <a:off x="712646" y="64137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1" name="Straight Connector 7320"/>
                  <p:cNvCxnSpPr/>
                  <p:nvPr/>
                </p:nvCxnSpPr>
                <p:spPr>
                  <a:xfrm>
                    <a:off x="712646" y="82077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2" name="Straight Connector 7321"/>
                  <p:cNvCxnSpPr/>
                  <p:nvPr/>
                </p:nvCxnSpPr>
                <p:spPr>
                  <a:xfrm>
                    <a:off x="712646" y="100176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3" name="Straight Connector 7322"/>
                  <p:cNvCxnSpPr/>
                  <p:nvPr/>
                </p:nvCxnSpPr>
                <p:spPr>
                  <a:xfrm>
                    <a:off x="712646" y="118117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50" name="Group 7277"/>
              <p:cNvGrpSpPr>
                <a:grpSpLocks/>
              </p:cNvGrpSpPr>
              <p:nvPr/>
            </p:nvGrpSpPr>
            <p:grpSpPr bwMode="auto">
              <a:xfrm>
                <a:off x="96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177" name="Group 7304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12" name="Straight Connector 7311"/>
                  <p:cNvCxnSpPr/>
                  <p:nvPr/>
                </p:nvCxnSpPr>
                <p:spPr>
                  <a:xfrm>
                    <a:off x="714166" y="462034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3" name="Straight Connector 7312"/>
                  <p:cNvCxnSpPr/>
                  <p:nvPr/>
                </p:nvCxnSpPr>
                <p:spPr>
                  <a:xfrm>
                    <a:off x="714166" y="64144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4" name="Straight Connector 7313"/>
                  <p:cNvCxnSpPr/>
                  <p:nvPr/>
                </p:nvCxnSpPr>
                <p:spPr>
                  <a:xfrm>
                    <a:off x="714166" y="820854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5" name="Straight Connector 7314"/>
                  <p:cNvCxnSpPr/>
                  <p:nvPr/>
                </p:nvCxnSpPr>
                <p:spPr>
                  <a:xfrm>
                    <a:off x="714166" y="1001852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6" name="Straight Connector 7315"/>
                  <p:cNvCxnSpPr/>
                  <p:nvPr/>
                </p:nvCxnSpPr>
                <p:spPr>
                  <a:xfrm>
                    <a:off x="714166" y="1181263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78" name="Group 7305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07" name="Straight Connector 7306"/>
                  <p:cNvCxnSpPr/>
                  <p:nvPr/>
                </p:nvCxnSpPr>
                <p:spPr>
                  <a:xfrm>
                    <a:off x="712646" y="443707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8" name="Straight Connector 7307"/>
                  <p:cNvCxnSpPr/>
                  <p:nvPr/>
                </p:nvCxnSpPr>
                <p:spPr>
                  <a:xfrm>
                    <a:off x="712646" y="621524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9" name="Straight Connector 7308"/>
                  <p:cNvCxnSpPr/>
                  <p:nvPr/>
                </p:nvCxnSpPr>
                <p:spPr>
                  <a:xfrm>
                    <a:off x="712646" y="802517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0" name="Straight Connector 7309"/>
                  <p:cNvCxnSpPr/>
                  <p:nvPr/>
                </p:nvCxnSpPr>
                <p:spPr>
                  <a:xfrm>
                    <a:off x="712646" y="983509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1" name="Straight Connector 7310"/>
                  <p:cNvCxnSpPr/>
                  <p:nvPr/>
                </p:nvCxnSpPr>
                <p:spPr>
                  <a:xfrm>
                    <a:off x="712646" y="1161326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51" name="Group 7278"/>
              <p:cNvGrpSpPr>
                <a:grpSpLocks/>
              </p:cNvGrpSpPr>
              <p:nvPr/>
            </p:nvGrpSpPr>
            <p:grpSpPr bwMode="auto">
              <a:xfrm>
                <a:off x="103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165" name="Group 7292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300" name="Straight Connector 7299"/>
                  <p:cNvCxnSpPr/>
                  <p:nvPr/>
                </p:nvCxnSpPr>
                <p:spPr>
                  <a:xfrm>
                    <a:off x="713372" y="462034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1" name="Straight Connector 7300"/>
                  <p:cNvCxnSpPr/>
                  <p:nvPr/>
                </p:nvCxnSpPr>
                <p:spPr>
                  <a:xfrm>
                    <a:off x="713372" y="641445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2" name="Straight Connector 7301"/>
                  <p:cNvCxnSpPr/>
                  <p:nvPr/>
                </p:nvCxnSpPr>
                <p:spPr>
                  <a:xfrm>
                    <a:off x="713372" y="820854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3" name="Straight Connector 7302"/>
                  <p:cNvCxnSpPr/>
                  <p:nvPr/>
                </p:nvCxnSpPr>
                <p:spPr>
                  <a:xfrm>
                    <a:off x="713372" y="1001852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4" name="Straight Connector 7303"/>
                  <p:cNvCxnSpPr/>
                  <p:nvPr/>
                </p:nvCxnSpPr>
                <p:spPr>
                  <a:xfrm>
                    <a:off x="713372" y="1181263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66" name="Group 7293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295" name="Straight Connector 7294"/>
                  <p:cNvCxnSpPr/>
                  <p:nvPr/>
                </p:nvCxnSpPr>
                <p:spPr>
                  <a:xfrm>
                    <a:off x="712646" y="44450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6" name="Straight Connector 7295"/>
                  <p:cNvCxnSpPr/>
                  <p:nvPr/>
                </p:nvCxnSpPr>
                <p:spPr>
                  <a:xfrm>
                    <a:off x="712646" y="641371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7" name="Straight Connector 7296"/>
                  <p:cNvCxnSpPr/>
                  <p:nvPr/>
                </p:nvCxnSpPr>
                <p:spPr>
                  <a:xfrm>
                    <a:off x="712646" y="822363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8" name="Straight Connector 7297"/>
                  <p:cNvCxnSpPr/>
                  <p:nvPr/>
                </p:nvCxnSpPr>
                <p:spPr>
                  <a:xfrm>
                    <a:off x="712646" y="100176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9" name="Straight Connector 7298"/>
                  <p:cNvCxnSpPr/>
                  <p:nvPr/>
                </p:nvCxnSpPr>
                <p:spPr>
                  <a:xfrm>
                    <a:off x="712646" y="1182760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52" name="Group 7279"/>
              <p:cNvGrpSpPr>
                <a:grpSpLocks/>
              </p:cNvGrpSpPr>
              <p:nvPr/>
            </p:nvGrpSpPr>
            <p:grpSpPr bwMode="auto">
              <a:xfrm>
                <a:off x="111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153" name="Group 7280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288" name="Straight Connector 7287"/>
                  <p:cNvCxnSpPr/>
                  <p:nvPr/>
                </p:nvCxnSpPr>
                <p:spPr>
                  <a:xfrm>
                    <a:off x="714166" y="462034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9" name="Straight Connector 7288"/>
                  <p:cNvCxnSpPr/>
                  <p:nvPr/>
                </p:nvCxnSpPr>
                <p:spPr>
                  <a:xfrm>
                    <a:off x="714166" y="641445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0" name="Straight Connector 7289"/>
                  <p:cNvCxnSpPr/>
                  <p:nvPr/>
                </p:nvCxnSpPr>
                <p:spPr>
                  <a:xfrm>
                    <a:off x="714166" y="820854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1" name="Straight Connector 7290"/>
                  <p:cNvCxnSpPr/>
                  <p:nvPr/>
                </p:nvCxnSpPr>
                <p:spPr>
                  <a:xfrm>
                    <a:off x="714166" y="1001852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2" name="Straight Connector 7291"/>
                  <p:cNvCxnSpPr/>
                  <p:nvPr/>
                </p:nvCxnSpPr>
                <p:spPr>
                  <a:xfrm>
                    <a:off x="714166" y="1181263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54" name="Group 7281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283" name="Straight Connector 7282"/>
                  <p:cNvCxnSpPr/>
                  <p:nvPr/>
                </p:nvCxnSpPr>
                <p:spPr>
                  <a:xfrm>
                    <a:off x="712646" y="443708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4" name="Straight Connector 7283"/>
                  <p:cNvCxnSpPr/>
                  <p:nvPr/>
                </p:nvCxnSpPr>
                <p:spPr>
                  <a:xfrm>
                    <a:off x="712646" y="62152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5" name="Straight Connector 7284"/>
                  <p:cNvCxnSpPr/>
                  <p:nvPr/>
                </p:nvCxnSpPr>
                <p:spPr>
                  <a:xfrm>
                    <a:off x="712646" y="80410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6" name="Straight Connector 7285"/>
                  <p:cNvCxnSpPr/>
                  <p:nvPr/>
                </p:nvCxnSpPr>
                <p:spPr>
                  <a:xfrm>
                    <a:off x="712646" y="98351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7" name="Straight Connector 7286"/>
                  <p:cNvCxnSpPr/>
                  <p:nvPr/>
                </p:nvCxnSpPr>
                <p:spPr>
                  <a:xfrm>
                    <a:off x="712646" y="1161327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108" name="Group 7472"/>
            <p:cNvGrpSpPr>
              <a:grpSpLocks/>
            </p:cNvGrpSpPr>
            <p:nvPr/>
          </p:nvGrpSpPr>
          <p:grpSpPr bwMode="auto">
            <a:xfrm>
              <a:off x="315713" y="3139560"/>
              <a:ext cx="11520000" cy="720000"/>
              <a:chOff x="315713" y="259560"/>
              <a:chExt cx="11520000" cy="720000"/>
            </a:xfrm>
          </p:grpSpPr>
          <p:grpSp>
            <p:nvGrpSpPr>
              <p:cNvPr id="4929" name="Group 7473"/>
              <p:cNvGrpSpPr>
                <a:grpSpLocks/>
              </p:cNvGrpSpPr>
              <p:nvPr/>
            </p:nvGrpSpPr>
            <p:grpSpPr bwMode="auto">
              <a:xfrm>
                <a:off x="3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125" name="Group 7669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677" name="Straight Connector 7676"/>
                  <p:cNvCxnSpPr/>
                  <p:nvPr/>
                </p:nvCxnSpPr>
                <p:spPr>
                  <a:xfrm>
                    <a:off x="713372" y="461264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8" name="Straight Connector 7677"/>
                  <p:cNvCxnSpPr/>
                  <p:nvPr/>
                </p:nvCxnSpPr>
                <p:spPr>
                  <a:xfrm>
                    <a:off x="713372" y="642262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9" name="Straight Connector 7678"/>
                  <p:cNvCxnSpPr/>
                  <p:nvPr/>
                </p:nvCxnSpPr>
                <p:spPr>
                  <a:xfrm>
                    <a:off x="713372" y="823260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0" name="Straight Connector 7679"/>
                  <p:cNvCxnSpPr/>
                  <p:nvPr/>
                </p:nvCxnSpPr>
                <p:spPr>
                  <a:xfrm>
                    <a:off x="713372" y="1002669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1" name="Straight Connector 7680"/>
                  <p:cNvCxnSpPr/>
                  <p:nvPr/>
                </p:nvCxnSpPr>
                <p:spPr>
                  <a:xfrm>
                    <a:off x="713372" y="1183667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26" name="Group 7670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672" name="Straight Connector 7671"/>
                  <p:cNvCxnSpPr/>
                  <p:nvPr/>
                </p:nvCxnSpPr>
                <p:spPr>
                  <a:xfrm>
                    <a:off x="711876" y="444501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3" name="Straight Connector 7672"/>
                  <p:cNvCxnSpPr/>
                  <p:nvPr/>
                </p:nvCxnSpPr>
                <p:spPr>
                  <a:xfrm>
                    <a:off x="711876" y="642958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4" name="Straight Connector 7673"/>
                  <p:cNvCxnSpPr/>
                  <p:nvPr/>
                </p:nvCxnSpPr>
                <p:spPr>
                  <a:xfrm>
                    <a:off x="711876" y="822362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5" name="Straight Connector 7674"/>
                  <p:cNvCxnSpPr/>
                  <p:nvPr/>
                </p:nvCxnSpPr>
                <p:spPr>
                  <a:xfrm>
                    <a:off x="711876" y="1003355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6" name="Straight Connector 7675"/>
                  <p:cNvCxnSpPr/>
                  <p:nvPr/>
                </p:nvCxnSpPr>
                <p:spPr>
                  <a:xfrm>
                    <a:off x="711876" y="1182760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30" name="Group 7474"/>
              <p:cNvGrpSpPr>
                <a:grpSpLocks/>
              </p:cNvGrpSpPr>
              <p:nvPr/>
            </p:nvGrpSpPr>
            <p:grpSpPr bwMode="auto">
              <a:xfrm>
                <a:off x="10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113" name="Group 7657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665" name="Straight Connector 7664"/>
                  <p:cNvCxnSpPr/>
                  <p:nvPr/>
                </p:nvCxnSpPr>
                <p:spPr>
                  <a:xfrm>
                    <a:off x="714166" y="461264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6" name="Straight Connector 7665"/>
                  <p:cNvCxnSpPr/>
                  <p:nvPr/>
                </p:nvCxnSpPr>
                <p:spPr>
                  <a:xfrm>
                    <a:off x="714166" y="642262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7" name="Straight Connector 7666"/>
                  <p:cNvCxnSpPr/>
                  <p:nvPr/>
                </p:nvCxnSpPr>
                <p:spPr>
                  <a:xfrm>
                    <a:off x="714166" y="823260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8" name="Straight Connector 7667"/>
                  <p:cNvCxnSpPr/>
                  <p:nvPr/>
                </p:nvCxnSpPr>
                <p:spPr>
                  <a:xfrm>
                    <a:off x="714166" y="1002669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9" name="Straight Connector 7668"/>
                  <p:cNvCxnSpPr/>
                  <p:nvPr/>
                </p:nvCxnSpPr>
                <p:spPr>
                  <a:xfrm>
                    <a:off x="714166" y="1183667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14" name="Group 7658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660" name="Straight Connector 7659"/>
                  <p:cNvCxnSpPr/>
                  <p:nvPr/>
                </p:nvCxnSpPr>
                <p:spPr>
                  <a:xfrm>
                    <a:off x="711876" y="445295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1" name="Straight Connector 7660"/>
                  <p:cNvCxnSpPr/>
                  <p:nvPr/>
                </p:nvCxnSpPr>
                <p:spPr>
                  <a:xfrm>
                    <a:off x="711876" y="623112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2" name="Straight Connector 7661"/>
                  <p:cNvCxnSpPr/>
                  <p:nvPr/>
                </p:nvCxnSpPr>
                <p:spPr>
                  <a:xfrm>
                    <a:off x="711876" y="804105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3" name="Straight Connector 7662"/>
                  <p:cNvCxnSpPr/>
                  <p:nvPr/>
                </p:nvCxnSpPr>
                <p:spPr>
                  <a:xfrm>
                    <a:off x="711876" y="983509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4" name="Straight Connector 7663"/>
                  <p:cNvCxnSpPr/>
                  <p:nvPr/>
                </p:nvCxnSpPr>
                <p:spPr>
                  <a:xfrm>
                    <a:off x="711876" y="1161326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31" name="Group 7475"/>
              <p:cNvGrpSpPr>
                <a:grpSpLocks/>
              </p:cNvGrpSpPr>
              <p:nvPr/>
            </p:nvGrpSpPr>
            <p:grpSpPr bwMode="auto">
              <a:xfrm>
                <a:off x="17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101" name="Group 7645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653" name="Straight Connector 7652"/>
                  <p:cNvCxnSpPr/>
                  <p:nvPr/>
                </p:nvCxnSpPr>
                <p:spPr>
                  <a:xfrm>
                    <a:off x="713373" y="461264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4" name="Straight Connector 7653"/>
                  <p:cNvCxnSpPr/>
                  <p:nvPr/>
                </p:nvCxnSpPr>
                <p:spPr>
                  <a:xfrm>
                    <a:off x="713373" y="642262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5" name="Straight Connector 7654"/>
                  <p:cNvCxnSpPr/>
                  <p:nvPr/>
                </p:nvCxnSpPr>
                <p:spPr>
                  <a:xfrm>
                    <a:off x="713373" y="823260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6" name="Straight Connector 7655"/>
                  <p:cNvCxnSpPr/>
                  <p:nvPr/>
                </p:nvCxnSpPr>
                <p:spPr>
                  <a:xfrm>
                    <a:off x="713373" y="1002669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7" name="Straight Connector 7656"/>
                  <p:cNvCxnSpPr/>
                  <p:nvPr/>
                </p:nvCxnSpPr>
                <p:spPr>
                  <a:xfrm>
                    <a:off x="713373" y="1183667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02" name="Group 7646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648" name="Straight Connector 7647"/>
                  <p:cNvCxnSpPr/>
                  <p:nvPr/>
                </p:nvCxnSpPr>
                <p:spPr>
                  <a:xfrm>
                    <a:off x="711876" y="446088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9" name="Straight Connector 7648"/>
                  <p:cNvCxnSpPr/>
                  <p:nvPr/>
                </p:nvCxnSpPr>
                <p:spPr>
                  <a:xfrm>
                    <a:off x="711876" y="642957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0" name="Straight Connector 7649"/>
                  <p:cNvCxnSpPr/>
                  <p:nvPr/>
                </p:nvCxnSpPr>
                <p:spPr>
                  <a:xfrm>
                    <a:off x="711876" y="822362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1" name="Straight Connector 7650"/>
                  <p:cNvCxnSpPr/>
                  <p:nvPr/>
                </p:nvCxnSpPr>
                <p:spPr>
                  <a:xfrm>
                    <a:off x="711876" y="1003355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2" name="Straight Connector 7651"/>
                  <p:cNvCxnSpPr/>
                  <p:nvPr/>
                </p:nvCxnSpPr>
                <p:spPr>
                  <a:xfrm>
                    <a:off x="711876" y="1182759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32" name="Group 7476"/>
              <p:cNvGrpSpPr>
                <a:grpSpLocks/>
              </p:cNvGrpSpPr>
              <p:nvPr/>
            </p:nvGrpSpPr>
            <p:grpSpPr bwMode="auto">
              <a:xfrm>
                <a:off x="24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089" name="Group 7633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641" name="Straight Connector 7640"/>
                  <p:cNvCxnSpPr/>
                  <p:nvPr/>
                </p:nvCxnSpPr>
                <p:spPr>
                  <a:xfrm>
                    <a:off x="714166" y="461264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2" name="Straight Connector 7641"/>
                  <p:cNvCxnSpPr/>
                  <p:nvPr/>
                </p:nvCxnSpPr>
                <p:spPr>
                  <a:xfrm>
                    <a:off x="714166" y="642262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3" name="Straight Connector 7642"/>
                  <p:cNvCxnSpPr/>
                  <p:nvPr/>
                </p:nvCxnSpPr>
                <p:spPr>
                  <a:xfrm>
                    <a:off x="714166" y="823260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4" name="Straight Connector 7643"/>
                  <p:cNvCxnSpPr/>
                  <p:nvPr/>
                </p:nvCxnSpPr>
                <p:spPr>
                  <a:xfrm>
                    <a:off x="714166" y="1002669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5" name="Straight Connector 7644"/>
                  <p:cNvCxnSpPr/>
                  <p:nvPr/>
                </p:nvCxnSpPr>
                <p:spPr>
                  <a:xfrm>
                    <a:off x="714166" y="1183667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90" name="Group 7634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636" name="Straight Connector 7635"/>
                  <p:cNvCxnSpPr/>
                  <p:nvPr/>
                </p:nvCxnSpPr>
                <p:spPr>
                  <a:xfrm>
                    <a:off x="711876" y="437358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7" name="Straight Connector 7636"/>
                  <p:cNvCxnSpPr/>
                  <p:nvPr/>
                </p:nvCxnSpPr>
                <p:spPr>
                  <a:xfrm>
                    <a:off x="711876" y="618350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8" name="Straight Connector 7637"/>
                  <p:cNvCxnSpPr/>
                  <p:nvPr/>
                </p:nvCxnSpPr>
                <p:spPr>
                  <a:xfrm>
                    <a:off x="711876" y="797754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9" name="Straight Connector 7638"/>
                  <p:cNvCxnSpPr/>
                  <p:nvPr/>
                </p:nvCxnSpPr>
                <p:spPr>
                  <a:xfrm>
                    <a:off x="711876" y="978746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0" name="Straight Connector 7639"/>
                  <p:cNvCxnSpPr/>
                  <p:nvPr/>
                </p:nvCxnSpPr>
                <p:spPr>
                  <a:xfrm>
                    <a:off x="711876" y="1158152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33" name="Group 7477"/>
              <p:cNvGrpSpPr>
                <a:grpSpLocks/>
              </p:cNvGrpSpPr>
              <p:nvPr/>
            </p:nvGrpSpPr>
            <p:grpSpPr bwMode="auto">
              <a:xfrm>
                <a:off x="31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077" name="Group 7621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629" name="Straight Connector 7628"/>
                  <p:cNvCxnSpPr/>
                  <p:nvPr/>
                </p:nvCxnSpPr>
                <p:spPr>
                  <a:xfrm>
                    <a:off x="714960" y="461264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0" name="Straight Connector 7629"/>
                  <p:cNvCxnSpPr/>
                  <p:nvPr/>
                </p:nvCxnSpPr>
                <p:spPr>
                  <a:xfrm>
                    <a:off x="714960" y="642262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1" name="Straight Connector 7630"/>
                  <p:cNvCxnSpPr/>
                  <p:nvPr/>
                </p:nvCxnSpPr>
                <p:spPr>
                  <a:xfrm>
                    <a:off x="714960" y="823260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2" name="Straight Connector 7631"/>
                  <p:cNvCxnSpPr/>
                  <p:nvPr/>
                </p:nvCxnSpPr>
                <p:spPr>
                  <a:xfrm>
                    <a:off x="714960" y="1002669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3" name="Straight Connector 7632"/>
                  <p:cNvCxnSpPr/>
                  <p:nvPr/>
                </p:nvCxnSpPr>
                <p:spPr>
                  <a:xfrm>
                    <a:off x="714960" y="1183667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78" name="Group 7622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624" name="Straight Connector 7623"/>
                  <p:cNvCxnSpPr/>
                  <p:nvPr/>
                </p:nvCxnSpPr>
                <p:spPr>
                  <a:xfrm>
                    <a:off x="711876" y="444501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5" name="Straight Connector 7624"/>
                  <p:cNvCxnSpPr/>
                  <p:nvPr/>
                </p:nvCxnSpPr>
                <p:spPr>
                  <a:xfrm>
                    <a:off x="711876" y="641370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6" name="Straight Connector 7625"/>
                  <p:cNvCxnSpPr/>
                  <p:nvPr/>
                </p:nvCxnSpPr>
                <p:spPr>
                  <a:xfrm>
                    <a:off x="711876" y="820775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7" name="Straight Connector 7626"/>
                  <p:cNvCxnSpPr/>
                  <p:nvPr/>
                </p:nvCxnSpPr>
                <p:spPr>
                  <a:xfrm>
                    <a:off x="711876" y="1001768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8" name="Straight Connector 7627"/>
                  <p:cNvCxnSpPr/>
                  <p:nvPr/>
                </p:nvCxnSpPr>
                <p:spPr>
                  <a:xfrm>
                    <a:off x="711876" y="1181172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34" name="Group 7478"/>
              <p:cNvGrpSpPr>
                <a:grpSpLocks/>
              </p:cNvGrpSpPr>
              <p:nvPr/>
            </p:nvGrpSpPr>
            <p:grpSpPr bwMode="auto">
              <a:xfrm>
                <a:off x="39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065" name="Group 7609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617" name="Straight Connector 7616"/>
                  <p:cNvCxnSpPr/>
                  <p:nvPr/>
                </p:nvCxnSpPr>
                <p:spPr>
                  <a:xfrm>
                    <a:off x="714166" y="461264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8" name="Straight Connector 7617"/>
                  <p:cNvCxnSpPr/>
                  <p:nvPr/>
                </p:nvCxnSpPr>
                <p:spPr>
                  <a:xfrm>
                    <a:off x="714166" y="642262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9" name="Straight Connector 7618"/>
                  <p:cNvCxnSpPr/>
                  <p:nvPr/>
                </p:nvCxnSpPr>
                <p:spPr>
                  <a:xfrm>
                    <a:off x="714166" y="823260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0" name="Straight Connector 7619"/>
                  <p:cNvCxnSpPr/>
                  <p:nvPr/>
                </p:nvCxnSpPr>
                <p:spPr>
                  <a:xfrm>
                    <a:off x="714166" y="1002669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1" name="Straight Connector 7620"/>
                  <p:cNvCxnSpPr/>
                  <p:nvPr/>
                </p:nvCxnSpPr>
                <p:spPr>
                  <a:xfrm>
                    <a:off x="714166" y="1183667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66" name="Group 7610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612" name="Straight Connector 7611"/>
                  <p:cNvCxnSpPr/>
                  <p:nvPr/>
                </p:nvCxnSpPr>
                <p:spPr>
                  <a:xfrm>
                    <a:off x="711876" y="443707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3" name="Straight Connector 7612"/>
                  <p:cNvCxnSpPr/>
                  <p:nvPr/>
                </p:nvCxnSpPr>
                <p:spPr>
                  <a:xfrm>
                    <a:off x="711876" y="621524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4" name="Straight Connector 7613"/>
                  <p:cNvCxnSpPr/>
                  <p:nvPr/>
                </p:nvCxnSpPr>
                <p:spPr>
                  <a:xfrm>
                    <a:off x="711876" y="802517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5" name="Straight Connector 7614"/>
                  <p:cNvCxnSpPr/>
                  <p:nvPr/>
                </p:nvCxnSpPr>
                <p:spPr>
                  <a:xfrm>
                    <a:off x="711876" y="983509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6" name="Straight Connector 7615"/>
                  <p:cNvCxnSpPr/>
                  <p:nvPr/>
                </p:nvCxnSpPr>
                <p:spPr>
                  <a:xfrm>
                    <a:off x="711876" y="1161326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35" name="Group 7479"/>
              <p:cNvGrpSpPr>
                <a:grpSpLocks/>
              </p:cNvGrpSpPr>
              <p:nvPr/>
            </p:nvGrpSpPr>
            <p:grpSpPr bwMode="auto">
              <a:xfrm>
                <a:off x="46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053" name="Group 7597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605" name="Straight Connector 7604"/>
                  <p:cNvCxnSpPr/>
                  <p:nvPr/>
                </p:nvCxnSpPr>
                <p:spPr>
                  <a:xfrm>
                    <a:off x="713372" y="461264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6" name="Straight Connector 7605"/>
                  <p:cNvCxnSpPr/>
                  <p:nvPr/>
                </p:nvCxnSpPr>
                <p:spPr>
                  <a:xfrm>
                    <a:off x="713372" y="642262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7" name="Straight Connector 7606"/>
                  <p:cNvCxnSpPr/>
                  <p:nvPr/>
                </p:nvCxnSpPr>
                <p:spPr>
                  <a:xfrm>
                    <a:off x="713372" y="823260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8" name="Straight Connector 7607"/>
                  <p:cNvCxnSpPr/>
                  <p:nvPr/>
                </p:nvCxnSpPr>
                <p:spPr>
                  <a:xfrm>
                    <a:off x="713372" y="1002669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9" name="Straight Connector 7608"/>
                  <p:cNvCxnSpPr/>
                  <p:nvPr/>
                </p:nvCxnSpPr>
                <p:spPr>
                  <a:xfrm>
                    <a:off x="713372" y="1183667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54" name="Group 7598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600" name="Straight Connector 7599"/>
                  <p:cNvCxnSpPr/>
                  <p:nvPr/>
                </p:nvCxnSpPr>
                <p:spPr>
                  <a:xfrm>
                    <a:off x="711876" y="444502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1" name="Straight Connector 7600"/>
                  <p:cNvCxnSpPr/>
                  <p:nvPr/>
                </p:nvCxnSpPr>
                <p:spPr>
                  <a:xfrm>
                    <a:off x="711876" y="641371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2" name="Straight Connector 7601"/>
                  <p:cNvCxnSpPr/>
                  <p:nvPr/>
                </p:nvCxnSpPr>
                <p:spPr>
                  <a:xfrm>
                    <a:off x="711876" y="822363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3" name="Straight Connector 7602"/>
                  <p:cNvCxnSpPr/>
                  <p:nvPr/>
                </p:nvCxnSpPr>
                <p:spPr>
                  <a:xfrm>
                    <a:off x="711876" y="1001768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4" name="Straight Connector 7603"/>
                  <p:cNvCxnSpPr/>
                  <p:nvPr/>
                </p:nvCxnSpPr>
                <p:spPr>
                  <a:xfrm>
                    <a:off x="711876" y="1182760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36" name="Group 7480"/>
              <p:cNvGrpSpPr>
                <a:grpSpLocks/>
              </p:cNvGrpSpPr>
              <p:nvPr/>
            </p:nvGrpSpPr>
            <p:grpSpPr bwMode="auto">
              <a:xfrm>
                <a:off x="53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041" name="Group 7585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593" name="Straight Connector 7592"/>
                  <p:cNvCxnSpPr/>
                  <p:nvPr/>
                </p:nvCxnSpPr>
                <p:spPr>
                  <a:xfrm>
                    <a:off x="714166" y="461264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4" name="Straight Connector 7593"/>
                  <p:cNvCxnSpPr/>
                  <p:nvPr/>
                </p:nvCxnSpPr>
                <p:spPr>
                  <a:xfrm>
                    <a:off x="714166" y="642262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5" name="Straight Connector 7594"/>
                  <p:cNvCxnSpPr/>
                  <p:nvPr/>
                </p:nvCxnSpPr>
                <p:spPr>
                  <a:xfrm>
                    <a:off x="714166" y="823260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6" name="Straight Connector 7595"/>
                  <p:cNvCxnSpPr/>
                  <p:nvPr/>
                </p:nvCxnSpPr>
                <p:spPr>
                  <a:xfrm>
                    <a:off x="714166" y="1002669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7" name="Straight Connector 7596"/>
                  <p:cNvCxnSpPr/>
                  <p:nvPr/>
                </p:nvCxnSpPr>
                <p:spPr>
                  <a:xfrm>
                    <a:off x="714166" y="1183667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42" name="Group 7586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588" name="Straight Connector 7587"/>
                  <p:cNvCxnSpPr/>
                  <p:nvPr/>
                </p:nvCxnSpPr>
                <p:spPr>
                  <a:xfrm>
                    <a:off x="711876" y="443708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9" name="Straight Connector 7588"/>
                  <p:cNvCxnSpPr/>
                  <p:nvPr/>
                </p:nvCxnSpPr>
                <p:spPr>
                  <a:xfrm>
                    <a:off x="711876" y="621525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0" name="Straight Connector 7589"/>
                  <p:cNvCxnSpPr/>
                  <p:nvPr/>
                </p:nvCxnSpPr>
                <p:spPr>
                  <a:xfrm>
                    <a:off x="711876" y="804105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1" name="Straight Connector 7590"/>
                  <p:cNvCxnSpPr/>
                  <p:nvPr/>
                </p:nvCxnSpPr>
                <p:spPr>
                  <a:xfrm>
                    <a:off x="711876" y="983510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2" name="Straight Connector 7591"/>
                  <p:cNvCxnSpPr/>
                  <p:nvPr/>
                </p:nvCxnSpPr>
                <p:spPr>
                  <a:xfrm>
                    <a:off x="711876" y="1161327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37" name="Group 7481"/>
              <p:cNvGrpSpPr>
                <a:grpSpLocks/>
              </p:cNvGrpSpPr>
              <p:nvPr/>
            </p:nvGrpSpPr>
            <p:grpSpPr bwMode="auto">
              <a:xfrm>
                <a:off x="60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029" name="Group 7573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581" name="Straight Connector 7580"/>
                  <p:cNvCxnSpPr/>
                  <p:nvPr/>
                </p:nvCxnSpPr>
                <p:spPr>
                  <a:xfrm>
                    <a:off x="713372" y="461264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2" name="Straight Connector 7581"/>
                  <p:cNvCxnSpPr/>
                  <p:nvPr/>
                </p:nvCxnSpPr>
                <p:spPr>
                  <a:xfrm>
                    <a:off x="713372" y="642262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3" name="Straight Connector 7582"/>
                  <p:cNvCxnSpPr/>
                  <p:nvPr/>
                </p:nvCxnSpPr>
                <p:spPr>
                  <a:xfrm>
                    <a:off x="713372" y="823260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4" name="Straight Connector 7583"/>
                  <p:cNvCxnSpPr/>
                  <p:nvPr/>
                </p:nvCxnSpPr>
                <p:spPr>
                  <a:xfrm>
                    <a:off x="713372" y="1002669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5" name="Straight Connector 7584"/>
                  <p:cNvCxnSpPr/>
                  <p:nvPr/>
                </p:nvCxnSpPr>
                <p:spPr>
                  <a:xfrm>
                    <a:off x="713372" y="1183667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30" name="Group 7574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576" name="Straight Connector 7575"/>
                  <p:cNvCxnSpPr/>
                  <p:nvPr/>
                </p:nvCxnSpPr>
                <p:spPr>
                  <a:xfrm>
                    <a:off x="711876" y="444501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7" name="Straight Connector 7576"/>
                  <p:cNvCxnSpPr/>
                  <p:nvPr/>
                </p:nvCxnSpPr>
                <p:spPr>
                  <a:xfrm>
                    <a:off x="711876" y="642958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8" name="Straight Connector 7577"/>
                  <p:cNvCxnSpPr/>
                  <p:nvPr/>
                </p:nvCxnSpPr>
                <p:spPr>
                  <a:xfrm>
                    <a:off x="711876" y="822362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9" name="Straight Connector 7578"/>
                  <p:cNvCxnSpPr/>
                  <p:nvPr/>
                </p:nvCxnSpPr>
                <p:spPr>
                  <a:xfrm>
                    <a:off x="711876" y="1003355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0" name="Straight Connector 7579"/>
                  <p:cNvCxnSpPr/>
                  <p:nvPr/>
                </p:nvCxnSpPr>
                <p:spPr>
                  <a:xfrm>
                    <a:off x="711876" y="1182760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38" name="Group 7482"/>
              <p:cNvGrpSpPr>
                <a:grpSpLocks/>
              </p:cNvGrpSpPr>
              <p:nvPr/>
            </p:nvGrpSpPr>
            <p:grpSpPr bwMode="auto">
              <a:xfrm>
                <a:off x="67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017" name="Group 7561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569" name="Straight Connector 7568"/>
                  <p:cNvCxnSpPr/>
                  <p:nvPr/>
                </p:nvCxnSpPr>
                <p:spPr>
                  <a:xfrm>
                    <a:off x="714166" y="461264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0" name="Straight Connector 7569"/>
                  <p:cNvCxnSpPr/>
                  <p:nvPr/>
                </p:nvCxnSpPr>
                <p:spPr>
                  <a:xfrm>
                    <a:off x="714166" y="642262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1" name="Straight Connector 7570"/>
                  <p:cNvCxnSpPr/>
                  <p:nvPr/>
                </p:nvCxnSpPr>
                <p:spPr>
                  <a:xfrm>
                    <a:off x="714166" y="823260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2" name="Straight Connector 7571"/>
                  <p:cNvCxnSpPr/>
                  <p:nvPr/>
                </p:nvCxnSpPr>
                <p:spPr>
                  <a:xfrm>
                    <a:off x="714166" y="1002669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3" name="Straight Connector 7572"/>
                  <p:cNvCxnSpPr/>
                  <p:nvPr/>
                </p:nvCxnSpPr>
                <p:spPr>
                  <a:xfrm>
                    <a:off x="714166" y="1183667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18" name="Group 7562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564" name="Straight Connector 7563"/>
                  <p:cNvCxnSpPr/>
                  <p:nvPr/>
                </p:nvCxnSpPr>
                <p:spPr>
                  <a:xfrm>
                    <a:off x="711876" y="445295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5" name="Straight Connector 7564"/>
                  <p:cNvCxnSpPr/>
                  <p:nvPr/>
                </p:nvCxnSpPr>
                <p:spPr>
                  <a:xfrm>
                    <a:off x="711876" y="623112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6" name="Straight Connector 7565"/>
                  <p:cNvCxnSpPr/>
                  <p:nvPr/>
                </p:nvCxnSpPr>
                <p:spPr>
                  <a:xfrm>
                    <a:off x="711876" y="804105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7" name="Straight Connector 7566"/>
                  <p:cNvCxnSpPr/>
                  <p:nvPr/>
                </p:nvCxnSpPr>
                <p:spPr>
                  <a:xfrm>
                    <a:off x="711876" y="983509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8" name="Straight Connector 7567"/>
                  <p:cNvCxnSpPr/>
                  <p:nvPr/>
                </p:nvCxnSpPr>
                <p:spPr>
                  <a:xfrm>
                    <a:off x="711876" y="1161326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39" name="Group 7483"/>
              <p:cNvGrpSpPr>
                <a:grpSpLocks/>
              </p:cNvGrpSpPr>
              <p:nvPr/>
            </p:nvGrpSpPr>
            <p:grpSpPr bwMode="auto">
              <a:xfrm>
                <a:off x="75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5005" name="Group 7549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557" name="Straight Connector 7556"/>
                  <p:cNvCxnSpPr/>
                  <p:nvPr/>
                </p:nvCxnSpPr>
                <p:spPr>
                  <a:xfrm>
                    <a:off x="713372" y="461264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8" name="Straight Connector 7557"/>
                  <p:cNvCxnSpPr/>
                  <p:nvPr/>
                </p:nvCxnSpPr>
                <p:spPr>
                  <a:xfrm>
                    <a:off x="713372" y="642262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9" name="Straight Connector 7558"/>
                  <p:cNvCxnSpPr/>
                  <p:nvPr/>
                </p:nvCxnSpPr>
                <p:spPr>
                  <a:xfrm>
                    <a:off x="713372" y="823260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0" name="Straight Connector 7559"/>
                  <p:cNvCxnSpPr/>
                  <p:nvPr/>
                </p:nvCxnSpPr>
                <p:spPr>
                  <a:xfrm>
                    <a:off x="713372" y="1002669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1" name="Straight Connector 7560"/>
                  <p:cNvCxnSpPr/>
                  <p:nvPr/>
                </p:nvCxnSpPr>
                <p:spPr>
                  <a:xfrm>
                    <a:off x="713372" y="1183667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06" name="Group 7550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552" name="Straight Connector 7551"/>
                  <p:cNvCxnSpPr/>
                  <p:nvPr/>
                </p:nvCxnSpPr>
                <p:spPr>
                  <a:xfrm>
                    <a:off x="711876" y="446089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3" name="Straight Connector 7552"/>
                  <p:cNvCxnSpPr/>
                  <p:nvPr/>
                </p:nvCxnSpPr>
                <p:spPr>
                  <a:xfrm>
                    <a:off x="711876" y="642958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4" name="Straight Connector 7553"/>
                  <p:cNvCxnSpPr/>
                  <p:nvPr/>
                </p:nvCxnSpPr>
                <p:spPr>
                  <a:xfrm>
                    <a:off x="711876" y="822363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5" name="Straight Connector 7554"/>
                  <p:cNvCxnSpPr/>
                  <p:nvPr/>
                </p:nvCxnSpPr>
                <p:spPr>
                  <a:xfrm>
                    <a:off x="711876" y="1003356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6" name="Straight Connector 7555"/>
                  <p:cNvCxnSpPr/>
                  <p:nvPr/>
                </p:nvCxnSpPr>
                <p:spPr>
                  <a:xfrm>
                    <a:off x="711876" y="1182760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40" name="Group 7484"/>
              <p:cNvGrpSpPr>
                <a:grpSpLocks/>
              </p:cNvGrpSpPr>
              <p:nvPr/>
            </p:nvGrpSpPr>
            <p:grpSpPr bwMode="auto">
              <a:xfrm>
                <a:off x="82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993" name="Group 7537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545" name="Straight Connector 7544"/>
                  <p:cNvCxnSpPr/>
                  <p:nvPr/>
                </p:nvCxnSpPr>
                <p:spPr>
                  <a:xfrm>
                    <a:off x="714166" y="461264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6" name="Straight Connector 7545"/>
                  <p:cNvCxnSpPr/>
                  <p:nvPr/>
                </p:nvCxnSpPr>
                <p:spPr>
                  <a:xfrm>
                    <a:off x="714166" y="642262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7" name="Straight Connector 7546"/>
                  <p:cNvCxnSpPr/>
                  <p:nvPr/>
                </p:nvCxnSpPr>
                <p:spPr>
                  <a:xfrm>
                    <a:off x="714166" y="823260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8" name="Straight Connector 7547"/>
                  <p:cNvCxnSpPr/>
                  <p:nvPr/>
                </p:nvCxnSpPr>
                <p:spPr>
                  <a:xfrm>
                    <a:off x="714166" y="1002669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9" name="Straight Connector 7548"/>
                  <p:cNvCxnSpPr/>
                  <p:nvPr/>
                </p:nvCxnSpPr>
                <p:spPr>
                  <a:xfrm>
                    <a:off x="714166" y="1183667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94" name="Group 7538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540" name="Straight Connector 7539"/>
                  <p:cNvCxnSpPr/>
                  <p:nvPr/>
                </p:nvCxnSpPr>
                <p:spPr>
                  <a:xfrm>
                    <a:off x="711876" y="437358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1" name="Straight Connector 7540"/>
                  <p:cNvCxnSpPr/>
                  <p:nvPr/>
                </p:nvCxnSpPr>
                <p:spPr>
                  <a:xfrm>
                    <a:off x="711876" y="618350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2" name="Straight Connector 7541"/>
                  <p:cNvCxnSpPr/>
                  <p:nvPr/>
                </p:nvCxnSpPr>
                <p:spPr>
                  <a:xfrm>
                    <a:off x="711876" y="797754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3" name="Straight Connector 7542"/>
                  <p:cNvCxnSpPr/>
                  <p:nvPr/>
                </p:nvCxnSpPr>
                <p:spPr>
                  <a:xfrm>
                    <a:off x="711876" y="978746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4" name="Straight Connector 7543"/>
                  <p:cNvCxnSpPr/>
                  <p:nvPr/>
                </p:nvCxnSpPr>
                <p:spPr>
                  <a:xfrm>
                    <a:off x="711876" y="1158152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41" name="Group 7485"/>
              <p:cNvGrpSpPr>
                <a:grpSpLocks/>
              </p:cNvGrpSpPr>
              <p:nvPr/>
            </p:nvGrpSpPr>
            <p:grpSpPr bwMode="auto">
              <a:xfrm>
                <a:off x="89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981" name="Group 7525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533" name="Straight Connector 7532"/>
                  <p:cNvCxnSpPr/>
                  <p:nvPr/>
                </p:nvCxnSpPr>
                <p:spPr>
                  <a:xfrm>
                    <a:off x="716547" y="461264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4" name="Straight Connector 7533"/>
                  <p:cNvCxnSpPr/>
                  <p:nvPr/>
                </p:nvCxnSpPr>
                <p:spPr>
                  <a:xfrm>
                    <a:off x="716547" y="642262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5" name="Straight Connector 7534"/>
                  <p:cNvCxnSpPr/>
                  <p:nvPr/>
                </p:nvCxnSpPr>
                <p:spPr>
                  <a:xfrm>
                    <a:off x="716547" y="823260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6" name="Straight Connector 7535"/>
                  <p:cNvCxnSpPr/>
                  <p:nvPr/>
                </p:nvCxnSpPr>
                <p:spPr>
                  <a:xfrm>
                    <a:off x="716547" y="1002669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7" name="Straight Connector 7536"/>
                  <p:cNvCxnSpPr/>
                  <p:nvPr/>
                </p:nvCxnSpPr>
                <p:spPr>
                  <a:xfrm>
                    <a:off x="716547" y="1183667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82" name="Group 7526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528" name="Straight Connector 7527"/>
                  <p:cNvCxnSpPr/>
                  <p:nvPr/>
                </p:nvCxnSpPr>
                <p:spPr>
                  <a:xfrm>
                    <a:off x="711876" y="444501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29" name="Straight Connector 7528"/>
                  <p:cNvCxnSpPr/>
                  <p:nvPr/>
                </p:nvCxnSpPr>
                <p:spPr>
                  <a:xfrm>
                    <a:off x="711876" y="641370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0" name="Straight Connector 7529"/>
                  <p:cNvCxnSpPr/>
                  <p:nvPr/>
                </p:nvCxnSpPr>
                <p:spPr>
                  <a:xfrm>
                    <a:off x="711876" y="820775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1" name="Straight Connector 7530"/>
                  <p:cNvCxnSpPr/>
                  <p:nvPr/>
                </p:nvCxnSpPr>
                <p:spPr>
                  <a:xfrm>
                    <a:off x="711876" y="1001768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2" name="Straight Connector 7531"/>
                  <p:cNvCxnSpPr/>
                  <p:nvPr/>
                </p:nvCxnSpPr>
                <p:spPr>
                  <a:xfrm>
                    <a:off x="711876" y="1181172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42" name="Group 7486"/>
              <p:cNvGrpSpPr>
                <a:grpSpLocks/>
              </p:cNvGrpSpPr>
              <p:nvPr/>
            </p:nvGrpSpPr>
            <p:grpSpPr bwMode="auto">
              <a:xfrm>
                <a:off x="96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969" name="Group 7513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521" name="Straight Connector 7520"/>
                  <p:cNvCxnSpPr/>
                  <p:nvPr/>
                </p:nvCxnSpPr>
                <p:spPr>
                  <a:xfrm>
                    <a:off x="714166" y="461264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22" name="Straight Connector 7521"/>
                  <p:cNvCxnSpPr/>
                  <p:nvPr/>
                </p:nvCxnSpPr>
                <p:spPr>
                  <a:xfrm>
                    <a:off x="714166" y="642262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23" name="Straight Connector 7522"/>
                  <p:cNvCxnSpPr/>
                  <p:nvPr/>
                </p:nvCxnSpPr>
                <p:spPr>
                  <a:xfrm>
                    <a:off x="714166" y="823260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24" name="Straight Connector 7523"/>
                  <p:cNvCxnSpPr/>
                  <p:nvPr/>
                </p:nvCxnSpPr>
                <p:spPr>
                  <a:xfrm>
                    <a:off x="714166" y="1002669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25" name="Straight Connector 7524"/>
                  <p:cNvCxnSpPr/>
                  <p:nvPr/>
                </p:nvCxnSpPr>
                <p:spPr>
                  <a:xfrm>
                    <a:off x="714166" y="1183667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70" name="Group 7514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516" name="Straight Connector 7515"/>
                  <p:cNvCxnSpPr/>
                  <p:nvPr/>
                </p:nvCxnSpPr>
                <p:spPr>
                  <a:xfrm>
                    <a:off x="711876" y="443707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7" name="Straight Connector 7516"/>
                  <p:cNvCxnSpPr/>
                  <p:nvPr/>
                </p:nvCxnSpPr>
                <p:spPr>
                  <a:xfrm>
                    <a:off x="711876" y="621524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8" name="Straight Connector 7517"/>
                  <p:cNvCxnSpPr/>
                  <p:nvPr/>
                </p:nvCxnSpPr>
                <p:spPr>
                  <a:xfrm>
                    <a:off x="711876" y="802517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9" name="Straight Connector 7518"/>
                  <p:cNvCxnSpPr/>
                  <p:nvPr/>
                </p:nvCxnSpPr>
                <p:spPr>
                  <a:xfrm>
                    <a:off x="711876" y="983509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20" name="Straight Connector 7519"/>
                  <p:cNvCxnSpPr/>
                  <p:nvPr/>
                </p:nvCxnSpPr>
                <p:spPr>
                  <a:xfrm>
                    <a:off x="711876" y="1161326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43" name="Group 7487"/>
              <p:cNvGrpSpPr>
                <a:grpSpLocks/>
              </p:cNvGrpSpPr>
              <p:nvPr/>
            </p:nvGrpSpPr>
            <p:grpSpPr bwMode="auto">
              <a:xfrm>
                <a:off x="103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957" name="Group 7501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509" name="Straight Connector 7508"/>
                  <p:cNvCxnSpPr/>
                  <p:nvPr/>
                </p:nvCxnSpPr>
                <p:spPr>
                  <a:xfrm>
                    <a:off x="713372" y="461264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0" name="Straight Connector 7509"/>
                  <p:cNvCxnSpPr/>
                  <p:nvPr/>
                </p:nvCxnSpPr>
                <p:spPr>
                  <a:xfrm>
                    <a:off x="713372" y="642262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1" name="Straight Connector 7510"/>
                  <p:cNvCxnSpPr/>
                  <p:nvPr/>
                </p:nvCxnSpPr>
                <p:spPr>
                  <a:xfrm>
                    <a:off x="713372" y="823260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2" name="Straight Connector 7511"/>
                  <p:cNvCxnSpPr/>
                  <p:nvPr/>
                </p:nvCxnSpPr>
                <p:spPr>
                  <a:xfrm>
                    <a:off x="713372" y="1002669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3" name="Straight Connector 7512"/>
                  <p:cNvCxnSpPr/>
                  <p:nvPr/>
                </p:nvCxnSpPr>
                <p:spPr>
                  <a:xfrm>
                    <a:off x="713372" y="1183667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58" name="Group 7502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504" name="Straight Connector 7503"/>
                  <p:cNvCxnSpPr/>
                  <p:nvPr/>
                </p:nvCxnSpPr>
                <p:spPr>
                  <a:xfrm>
                    <a:off x="711876" y="444502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05" name="Straight Connector 7504"/>
                  <p:cNvCxnSpPr/>
                  <p:nvPr/>
                </p:nvCxnSpPr>
                <p:spPr>
                  <a:xfrm>
                    <a:off x="711876" y="641371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06" name="Straight Connector 7505"/>
                  <p:cNvCxnSpPr/>
                  <p:nvPr/>
                </p:nvCxnSpPr>
                <p:spPr>
                  <a:xfrm>
                    <a:off x="711876" y="822363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07" name="Straight Connector 7506"/>
                  <p:cNvCxnSpPr/>
                  <p:nvPr/>
                </p:nvCxnSpPr>
                <p:spPr>
                  <a:xfrm>
                    <a:off x="711876" y="1001768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08" name="Straight Connector 7507"/>
                  <p:cNvCxnSpPr/>
                  <p:nvPr/>
                </p:nvCxnSpPr>
                <p:spPr>
                  <a:xfrm>
                    <a:off x="711876" y="1182760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44" name="Group 7488"/>
              <p:cNvGrpSpPr>
                <a:grpSpLocks/>
              </p:cNvGrpSpPr>
              <p:nvPr/>
            </p:nvGrpSpPr>
            <p:grpSpPr bwMode="auto">
              <a:xfrm>
                <a:off x="111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945" name="Group 7489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497" name="Straight Connector 7496"/>
                  <p:cNvCxnSpPr/>
                  <p:nvPr/>
                </p:nvCxnSpPr>
                <p:spPr>
                  <a:xfrm>
                    <a:off x="714166" y="461264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98" name="Straight Connector 7497"/>
                  <p:cNvCxnSpPr/>
                  <p:nvPr/>
                </p:nvCxnSpPr>
                <p:spPr>
                  <a:xfrm>
                    <a:off x="714166" y="642262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99" name="Straight Connector 7498"/>
                  <p:cNvCxnSpPr/>
                  <p:nvPr/>
                </p:nvCxnSpPr>
                <p:spPr>
                  <a:xfrm>
                    <a:off x="714166" y="823260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00" name="Straight Connector 7499"/>
                  <p:cNvCxnSpPr/>
                  <p:nvPr/>
                </p:nvCxnSpPr>
                <p:spPr>
                  <a:xfrm>
                    <a:off x="714166" y="1002669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01" name="Straight Connector 7500"/>
                  <p:cNvCxnSpPr/>
                  <p:nvPr/>
                </p:nvCxnSpPr>
                <p:spPr>
                  <a:xfrm>
                    <a:off x="714166" y="1183667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46" name="Group 7490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492" name="Straight Connector 7491"/>
                  <p:cNvCxnSpPr/>
                  <p:nvPr/>
                </p:nvCxnSpPr>
                <p:spPr>
                  <a:xfrm>
                    <a:off x="711876" y="443708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93" name="Straight Connector 7492"/>
                  <p:cNvCxnSpPr/>
                  <p:nvPr/>
                </p:nvCxnSpPr>
                <p:spPr>
                  <a:xfrm>
                    <a:off x="711876" y="621525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94" name="Straight Connector 7493"/>
                  <p:cNvCxnSpPr/>
                  <p:nvPr/>
                </p:nvCxnSpPr>
                <p:spPr>
                  <a:xfrm>
                    <a:off x="711876" y="804105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95" name="Straight Connector 7494"/>
                  <p:cNvCxnSpPr/>
                  <p:nvPr/>
                </p:nvCxnSpPr>
                <p:spPr>
                  <a:xfrm>
                    <a:off x="711876" y="983510"/>
                    <a:ext cx="72240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96" name="Straight Connector 7495"/>
                  <p:cNvCxnSpPr/>
                  <p:nvPr/>
                </p:nvCxnSpPr>
                <p:spPr>
                  <a:xfrm>
                    <a:off x="711876" y="1161327"/>
                    <a:ext cx="72240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109" name="Group 7681"/>
            <p:cNvGrpSpPr>
              <a:grpSpLocks/>
            </p:cNvGrpSpPr>
            <p:nvPr/>
          </p:nvGrpSpPr>
          <p:grpSpPr bwMode="auto">
            <a:xfrm>
              <a:off x="315713" y="3859560"/>
              <a:ext cx="11520000" cy="720000"/>
              <a:chOff x="315713" y="259560"/>
              <a:chExt cx="11520000" cy="720000"/>
            </a:xfrm>
          </p:grpSpPr>
          <p:grpSp>
            <p:nvGrpSpPr>
              <p:cNvPr id="4721" name="Group 7682"/>
              <p:cNvGrpSpPr>
                <a:grpSpLocks/>
              </p:cNvGrpSpPr>
              <p:nvPr/>
            </p:nvGrpSpPr>
            <p:grpSpPr bwMode="auto">
              <a:xfrm>
                <a:off x="3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917" name="Group 7878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886" name="Straight Connector 7885"/>
                  <p:cNvCxnSpPr/>
                  <p:nvPr/>
                </p:nvCxnSpPr>
                <p:spPr>
                  <a:xfrm>
                    <a:off x="713372" y="463667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7" name="Straight Connector 7886"/>
                  <p:cNvCxnSpPr/>
                  <p:nvPr/>
                </p:nvCxnSpPr>
                <p:spPr>
                  <a:xfrm>
                    <a:off x="713372" y="643078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8" name="Straight Connector 7887"/>
                  <p:cNvCxnSpPr/>
                  <p:nvPr/>
                </p:nvCxnSpPr>
                <p:spPr>
                  <a:xfrm>
                    <a:off x="713372" y="822487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9" name="Straight Connector 7888"/>
                  <p:cNvCxnSpPr/>
                  <p:nvPr/>
                </p:nvCxnSpPr>
                <p:spPr>
                  <a:xfrm>
                    <a:off x="713372" y="1003485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90" name="Straight Connector 7889"/>
                  <p:cNvCxnSpPr/>
                  <p:nvPr/>
                </p:nvCxnSpPr>
                <p:spPr>
                  <a:xfrm>
                    <a:off x="713372" y="1182896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18" name="Group 7879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881" name="Straight Connector 7880"/>
                  <p:cNvCxnSpPr/>
                  <p:nvPr/>
                </p:nvCxnSpPr>
                <p:spPr>
                  <a:xfrm>
                    <a:off x="714279" y="444501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2" name="Straight Connector 7881"/>
                  <p:cNvCxnSpPr/>
                  <p:nvPr/>
                </p:nvCxnSpPr>
                <p:spPr>
                  <a:xfrm>
                    <a:off x="714279" y="64295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3" name="Straight Connector 7882"/>
                  <p:cNvCxnSpPr/>
                  <p:nvPr/>
                </p:nvCxnSpPr>
                <p:spPr>
                  <a:xfrm>
                    <a:off x="714279" y="822362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4" name="Straight Connector 7883"/>
                  <p:cNvCxnSpPr/>
                  <p:nvPr/>
                </p:nvCxnSpPr>
                <p:spPr>
                  <a:xfrm>
                    <a:off x="714279" y="100335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5" name="Straight Connector 7884"/>
                  <p:cNvCxnSpPr/>
                  <p:nvPr/>
                </p:nvCxnSpPr>
                <p:spPr>
                  <a:xfrm>
                    <a:off x="714279" y="1182760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22" name="Group 7683"/>
              <p:cNvGrpSpPr>
                <a:grpSpLocks/>
              </p:cNvGrpSpPr>
              <p:nvPr/>
            </p:nvGrpSpPr>
            <p:grpSpPr bwMode="auto">
              <a:xfrm>
                <a:off x="10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905" name="Group 7866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874" name="Straight Connector 7873"/>
                  <p:cNvCxnSpPr/>
                  <p:nvPr/>
                </p:nvCxnSpPr>
                <p:spPr>
                  <a:xfrm>
                    <a:off x="714166" y="463667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5" name="Straight Connector 7874"/>
                  <p:cNvCxnSpPr/>
                  <p:nvPr/>
                </p:nvCxnSpPr>
                <p:spPr>
                  <a:xfrm>
                    <a:off x="714166" y="643078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6" name="Straight Connector 7875"/>
                  <p:cNvCxnSpPr/>
                  <p:nvPr/>
                </p:nvCxnSpPr>
                <p:spPr>
                  <a:xfrm>
                    <a:off x="714166" y="822487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7" name="Straight Connector 7876"/>
                  <p:cNvCxnSpPr/>
                  <p:nvPr/>
                </p:nvCxnSpPr>
                <p:spPr>
                  <a:xfrm>
                    <a:off x="714166" y="100348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8" name="Straight Connector 7877"/>
                  <p:cNvCxnSpPr/>
                  <p:nvPr/>
                </p:nvCxnSpPr>
                <p:spPr>
                  <a:xfrm>
                    <a:off x="714166" y="1182896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06" name="Group 7867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869" name="Straight Connector 7868"/>
                  <p:cNvCxnSpPr/>
                  <p:nvPr/>
                </p:nvCxnSpPr>
                <p:spPr>
                  <a:xfrm>
                    <a:off x="714279" y="445295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0" name="Straight Connector 7869"/>
                  <p:cNvCxnSpPr/>
                  <p:nvPr/>
                </p:nvCxnSpPr>
                <p:spPr>
                  <a:xfrm>
                    <a:off x="714279" y="623112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1" name="Straight Connector 7870"/>
                  <p:cNvCxnSpPr/>
                  <p:nvPr/>
                </p:nvCxnSpPr>
                <p:spPr>
                  <a:xfrm>
                    <a:off x="714279" y="80410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2" name="Straight Connector 7871"/>
                  <p:cNvCxnSpPr/>
                  <p:nvPr/>
                </p:nvCxnSpPr>
                <p:spPr>
                  <a:xfrm>
                    <a:off x="714279" y="983509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3" name="Straight Connector 7872"/>
                  <p:cNvCxnSpPr/>
                  <p:nvPr/>
                </p:nvCxnSpPr>
                <p:spPr>
                  <a:xfrm>
                    <a:off x="714279" y="1161326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23" name="Group 7684"/>
              <p:cNvGrpSpPr>
                <a:grpSpLocks/>
              </p:cNvGrpSpPr>
              <p:nvPr/>
            </p:nvGrpSpPr>
            <p:grpSpPr bwMode="auto">
              <a:xfrm>
                <a:off x="17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893" name="Group 7854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862" name="Straight Connector 7861"/>
                  <p:cNvCxnSpPr/>
                  <p:nvPr/>
                </p:nvCxnSpPr>
                <p:spPr>
                  <a:xfrm>
                    <a:off x="713373" y="463667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3" name="Straight Connector 7862"/>
                  <p:cNvCxnSpPr/>
                  <p:nvPr/>
                </p:nvCxnSpPr>
                <p:spPr>
                  <a:xfrm>
                    <a:off x="713373" y="643078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4" name="Straight Connector 7863"/>
                  <p:cNvCxnSpPr/>
                  <p:nvPr/>
                </p:nvCxnSpPr>
                <p:spPr>
                  <a:xfrm>
                    <a:off x="713373" y="822487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5" name="Straight Connector 7864"/>
                  <p:cNvCxnSpPr/>
                  <p:nvPr/>
                </p:nvCxnSpPr>
                <p:spPr>
                  <a:xfrm>
                    <a:off x="713373" y="1003485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6" name="Straight Connector 7865"/>
                  <p:cNvCxnSpPr/>
                  <p:nvPr/>
                </p:nvCxnSpPr>
                <p:spPr>
                  <a:xfrm>
                    <a:off x="713373" y="1182896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94" name="Group 7855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857" name="Straight Connector 7856"/>
                  <p:cNvCxnSpPr/>
                  <p:nvPr/>
                </p:nvCxnSpPr>
                <p:spPr>
                  <a:xfrm>
                    <a:off x="714279" y="446088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8" name="Straight Connector 7857"/>
                  <p:cNvCxnSpPr/>
                  <p:nvPr/>
                </p:nvCxnSpPr>
                <p:spPr>
                  <a:xfrm>
                    <a:off x="714279" y="642957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9" name="Straight Connector 7858"/>
                  <p:cNvCxnSpPr/>
                  <p:nvPr/>
                </p:nvCxnSpPr>
                <p:spPr>
                  <a:xfrm>
                    <a:off x="714279" y="822362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0" name="Straight Connector 7859"/>
                  <p:cNvCxnSpPr/>
                  <p:nvPr/>
                </p:nvCxnSpPr>
                <p:spPr>
                  <a:xfrm>
                    <a:off x="714279" y="100335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1" name="Straight Connector 7860"/>
                  <p:cNvCxnSpPr/>
                  <p:nvPr/>
                </p:nvCxnSpPr>
                <p:spPr>
                  <a:xfrm>
                    <a:off x="714279" y="1182759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24" name="Group 7685"/>
              <p:cNvGrpSpPr>
                <a:grpSpLocks/>
              </p:cNvGrpSpPr>
              <p:nvPr/>
            </p:nvGrpSpPr>
            <p:grpSpPr bwMode="auto">
              <a:xfrm>
                <a:off x="24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881" name="Group 7842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850" name="Straight Connector 7849"/>
                  <p:cNvCxnSpPr/>
                  <p:nvPr/>
                </p:nvCxnSpPr>
                <p:spPr>
                  <a:xfrm>
                    <a:off x="714166" y="463667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1" name="Straight Connector 7850"/>
                  <p:cNvCxnSpPr/>
                  <p:nvPr/>
                </p:nvCxnSpPr>
                <p:spPr>
                  <a:xfrm>
                    <a:off x="714166" y="643078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2" name="Straight Connector 7851"/>
                  <p:cNvCxnSpPr/>
                  <p:nvPr/>
                </p:nvCxnSpPr>
                <p:spPr>
                  <a:xfrm>
                    <a:off x="714166" y="822487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3" name="Straight Connector 7852"/>
                  <p:cNvCxnSpPr/>
                  <p:nvPr/>
                </p:nvCxnSpPr>
                <p:spPr>
                  <a:xfrm>
                    <a:off x="714166" y="1003485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4" name="Straight Connector 7853"/>
                  <p:cNvCxnSpPr/>
                  <p:nvPr/>
                </p:nvCxnSpPr>
                <p:spPr>
                  <a:xfrm>
                    <a:off x="714166" y="1182896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82" name="Group 7843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845" name="Straight Connector 7844"/>
                  <p:cNvCxnSpPr/>
                  <p:nvPr/>
                </p:nvCxnSpPr>
                <p:spPr>
                  <a:xfrm>
                    <a:off x="709517" y="437358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6" name="Straight Connector 7845"/>
                  <p:cNvCxnSpPr/>
                  <p:nvPr/>
                </p:nvCxnSpPr>
                <p:spPr>
                  <a:xfrm>
                    <a:off x="714279" y="61835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7" name="Straight Connector 7846"/>
                  <p:cNvCxnSpPr/>
                  <p:nvPr/>
                </p:nvCxnSpPr>
                <p:spPr>
                  <a:xfrm>
                    <a:off x="714279" y="797754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8" name="Straight Connector 7847"/>
                  <p:cNvCxnSpPr/>
                  <p:nvPr/>
                </p:nvCxnSpPr>
                <p:spPr>
                  <a:xfrm>
                    <a:off x="714279" y="978746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9" name="Straight Connector 7848"/>
                  <p:cNvCxnSpPr/>
                  <p:nvPr/>
                </p:nvCxnSpPr>
                <p:spPr>
                  <a:xfrm>
                    <a:off x="714279" y="115815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25" name="Group 7686"/>
              <p:cNvGrpSpPr>
                <a:grpSpLocks/>
              </p:cNvGrpSpPr>
              <p:nvPr/>
            </p:nvGrpSpPr>
            <p:grpSpPr bwMode="auto">
              <a:xfrm>
                <a:off x="31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869" name="Group 7830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838" name="Straight Connector 7837"/>
                  <p:cNvCxnSpPr/>
                  <p:nvPr/>
                </p:nvCxnSpPr>
                <p:spPr>
                  <a:xfrm>
                    <a:off x="714960" y="463667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39" name="Straight Connector 7838"/>
                  <p:cNvCxnSpPr/>
                  <p:nvPr/>
                </p:nvCxnSpPr>
                <p:spPr>
                  <a:xfrm>
                    <a:off x="714960" y="643078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0" name="Straight Connector 7839"/>
                  <p:cNvCxnSpPr/>
                  <p:nvPr/>
                </p:nvCxnSpPr>
                <p:spPr>
                  <a:xfrm>
                    <a:off x="714960" y="822487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1" name="Straight Connector 7840"/>
                  <p:cNvCxnSpPr/>
                  <p:nvPr/>
                </p:nvCxnSpPr>
                <p:spPr>
                  <a:xfrm>
                    <a:off x="714960" y="1003485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2" name="Straight Connector 7841"/>
                  <p:cNvCxnSpPr/>
                  <p:nvPr/>
                </p:nvCxnSpPr>
                <p:spPr>
                  <a:xfrm>
                    <a:off x="714960" y="1182896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70" name="Group 7831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833" name="Straight Connector 7832"/>
                  <p:cNvCxnSpPr/>
                  <p:nvPr/>
                </p:nvCxnSpPr>
                <p:spPr>
                  <a:xfrm>
                    <a:off x="709517" y="44450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34" name="Straight Connector 7833"/>
                  <p:cNvCxnSpPr/>
                  <p:nvPr/>
                </p:nvCxnSpPr>
                <p:spPr>
                  <a:xfrm>
                    <a:off x="714279" y="64137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35" name="Straight Connector 7834"/>
                  <p:cNvCxnSpPr/>
                  <p:nvPr/>
                </p:nvCxnSpPr>
                <p:spPr>
                  <a:xfrm>
                    <a:off x="714279" y="82077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36" name="Straight Connector 7835"/>
                  <p:cNvCxnSpPr/>
                  <p:nvPr/>
                </p:nvCxnSpPr>
                <p:spPr>
                  <a:xfrm>
                    <a:off x="714279" y="100176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37" name="Straight Connector 7836"/>
                  <p:cNvCxnSpPr/>
                  <p:nvPr/>
                </p:nvCxnSpPr>
                <p:spPr>
                  <a:xfrm>
                    <a:off x="714279" y="118117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26" name="Group 7687"/>
              <p:cNvGrpSpPr>
                <a:grpSpLocks/>
              </p:cNvGrpSpPr>
              <p:nvPr/>
            </p:nvGrpSpPr>
            <p:grpSpPr bwMode="auto">
              <a:xfrm>
                <a:off x="39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857" name="Group 7818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826" name="Straight Connector 7825"/>
                  <p:cNvCxnSpPr/>
                  <p:nvPr/>
                </p:nvCxnSpPr>
                <p:spPr>
                  <a:xfrm>
                    <a:off x="714166" y="463667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27" name="Straight Connector 7826"/>
                  <p:cNvCxnSpPr/>
                  <p:nvPr/>
                </p:nvCxnSpPr>
                <p:spPr>
                  <a:xfrm>
                    <a:off x="714166" y="643078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28" name="Straight Connector 7827"/>
                  <p:cNvCxnSpPr/>
                  <p:nvPr/>
                </p:nvCxnSpPr>
                <p:spPr>
                  <a:xfrm>
                    <a:off x="714166" y="822487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29" name="Straight Connector 7828"/>
                  <p:cNvCxnSpPr/>
                  <p:nvPr/>
                </p:nvCxnSpPr>
                <p:spPr>
                  <a:xfrm>
                    <a:off x="714166" y="100348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30" name="Straight Connector 7829"/>
                  <p:cNvCxnSpPr/>
                  <p:nvPr/>
                </p:nvCxnSpPr>
                <p:spPr>
                  <a:xfrm>
                    <a:off x="714166" y="1182896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58" name="Group 7819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821" name="Straight Connector 7820"/>
                  <p:cNvCxnSpPr/>
                  <p:nvPr/>
                </p:nvCxnSpPr>
                <p:spPr>
                  <a:xfrm>
                    <a:off x="709517" y="443708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22" name="Straight Connector 7821"/>
                  <p:cNvCxnSpPr/>
                  <p:nvPr/>
                </p:nvCxnSpPr>
                <p:spPr>
                  <a:xfrm>
                    <a:off x="714279" y="621524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23" name="Straight Connector 7822"/>
                  <p:cNvCxnSpPr/>
                  <p:nvPr/>
                </p:nvCxnSpPr>
                <p:spPr>
                  <a:xfrm>
                    <a:off x="714279" y="802517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24" name="Straight Connector 7823"/>
                  <p:cNvCxnSpPr/>
                  <p:nvPr/>
                </p:nvCxnSpPr>
                <p:spPr>
                  <a:xfrm>
                    <a:off x="714279" y="983509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25" name="Straight Connector 7824"/>
                  <p:cNvCxnSpPr/>
                  <p:nvPr/>
                </p:nvCxnSpPr>
                <p:spPr>
                  <a:xfrm>
                    <a:off x="714279" y="1161326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27" name="Group 7688"/>
              <p:cNvGrpSpPr>
                <a:grpSpLocks/>
              </p:cNvGrpSpPr>
              <p:nvPr/>
            </p:nvGrpSpPr>
            <p:grpSpPr bwMode="auto">
              <a:xfrm>
                <a:off x="46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845" name="Group 7806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814" name="Straight Connector 7813"/>
                  <p:cNvCxnSpPr/>
                  <p:nvPr/>
                </p:nvCxnSpPr>
                <p:spPr>
                  <a:xfrm>
                    <a:off x="713372" y="463667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15" name="Straight Connector 7814"/>
                  <p:cNvCxnSpPr/>
                  <p:nvPr/>
                </p:nvCxnSpPr>
                <p:spPr>
                  <a:xfrm>
                    <a:off x="713372" y="643078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16" name="Straight Connector 7815"/>
                  <p:cNvCxnSpPr/>
                  <p:nvPr/>
                </p:nvCxnSpPr>
                <p:spPr>
                  <a:xfrm>
                    <a:off x="713372" y="822487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17" name="Straight Connector 7816"/>
                  <p:cNvCxnSpPr/>
                  <p:nvPr/>
                </p:nvCxnSpPr>
                <p:spPr>
                  <a:xfrm>
                    <a:off x="713372" y="1003485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18" name="Straight Connector 7817"/>
                  <p:cNvCxnSpPr/>
                  <p:nvPr/>
                </p:nvCxnSpPr>
                <p:spPr>
                  <a:xfrm>
                    <a:off x="713372" y="1182896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46" name="Group 7807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809" name="Straight Connector 7808"/>
                  <p:cNvCxnSpPr/>
                  <p:nvPr/>
                </p:nvCxnSpPr>
                <p:spPr>
                  <a:xfrm>
                    <a:off x="714279" y="44450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10" name="Straight Connector 7809"/>
                  <p:cNvCxnSpPr/>
                  <p:nvPr/>
                </p:nvCxnSpPr>
                <p:spPr>
                  <a:xfrm>
                    <a:off x="714279" y="641371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11" name="Straight Connector 7810"/>
                  <p:cNvCxnSpPr/>
                  <p:nvPr/>
                </p:nvCxnSpPr>
                <p:spPr>
                  <a:xfrm>
                    <a:off x="714279" y="822363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12" name="Straight Connector 7811"/>
                  <p:cNvCxnSpPr/>
                  <p:nvPr/>
                </p:nvCxnSpPr>
                <p:spPr>
                  <a:xfrm>
                    <a:off x="714279" y="100176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13" name="Straight Connector 7812"/>
                  <p:cNvCxnSpPr/>
                  <p:nvPr/>
                </p:nvCxnSpPr>
                <p:spPr>
                  <a:xfrm>
                    <a:off x="714279" y="1182760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28" name="Group 7689"/>
              <p:cNvGrpSpPr>
                <a:grpSpLocks/>
              </p:cNvGrpSpPr>
              <p:nvPr/>
            </p:nvGrpSpPr>
            <p:grpSpPr bwMode="auto">
              <a:xfrm>
                <a:off x="53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833" name="Group 7794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802" name="Straight Connector 7801"/>
                  <p:cNvCxnSpPr/>
                  <p:nvPr/>
                </p:nvCxnSpPr>
                <p:spPr>
                  <a:xfrm>
                    <a:off x="714166" y="463667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03" name="Straight Connector 7802"/>
                  <p:cNvCxnSpPr/>
                  <p:nvPr/>
                </p:nvCxnSpPr>
                <p:spPr>
                  <a:xfrm>
                    <a:off x="714166" y="643078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04" name="Straight Connector 7803"/>
                  <p:cNvCxnSpPr/>
                  <p:nvPr/>
                </p:nvCxnSpPr>
                <p:spPr>
                  <a:xfrm>
                    <a:off x="714166" y="822487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05" name="Straight Connector 7804"/>
                  <p:cNvCxnSpPr/>
                  <p:nvPr/>
                </p:nvCxnSpPr>
                <p:spPr>
                  <a:xfrm>
                    <a:off x="714166" y="1003485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06" name="Straight Connector 7805"/>
                  <p:cNvCxnSpPr/>
                  <p:nvPr/>
                </p:nvCxnSpPr>
                <p:spPr>
                  <a:xfrm>
                    <a:off x="714166" y="1182896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34" name="Group 7795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97" name="Straight Connector 7796"/>
                  <p:cNvCxnSpPr/>
                  <p:nvPr/>
                </p:nvCxnSpPr>
                <p:spPr>
                  <a:xfrm>
                    <a:off x="714279" y="443708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98" name="Straight Connector 7797"/>
                  <p:cNvCxnSpPr/>
                  <p:nvPr/>
                </p:nvCxnSpPr>
                <p:spPr>
                  <a:xfrm>
                    <a:off x="714279" y="62152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99" name="Straight Connector 7798"/>
                  <p:cNvCxnSpPr/>
                  <p:nvPr/>
                </p:nvCxnSpPr>
                <p:spPr>
                  <a:xfrm>
                    <a:off x="714279" y="80410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00" name="Straight Connector 7799"/>
                  <p:cNvCxnSpPr/>
                  <p:nvPr/>
                </p:nvCxnSpPr>
                <p:spPr>
                  <a:xfrm>
                    <a:off x="714279" y="98351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01" name="Straight Connector 7800"/>
                  <p:cNvCxnSpPr/>
                  <p:nvPr/>
                </p:nvCxnSpPr>
                <p:spPr>
                  <a:xfrm>
                    <a:off x="714279" y="1161327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29" name="Group 7690"/>
              <p:cNvGrpSpPr>
                <a:grpSpLocks/>
              </p:cNvGrpSpPr>
              <p:nvPr/>
            </p:nvGrpSpPr>
            <p:grpSpPr bwMode="auto">
              <a:xfrm>
                <a:off x="60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821" name="Group 7782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90" name="Straight Connector 7789"/>
                  <p:cNvCxnSpPr/>
                  <p:nvPr/>
                </p:nvCxnSpPr>
                <p:spPr>
                  <a:xfrm>
                    <a:off x="713372" y="463667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91" name="Straight Connector 7790"/>
                  <p:cNvCxnSpPr/>
                  <p:nvPr/>
                </p:nvCxnSpPr>
                <p:spPr>
                  <a:xfrm>
                    <a:off x="713372" y="643078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92" name="Straight Connector 7791"/>
                  <p:cNvCxnSpPr/>
                  <p:nvPr/>
                </p:nvCxnSpPr>
                <p:spPr>
                  <a:xfrm>
                    <a:off x="713372" y="822487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93" name="Straight Connector 7792"/>
                  <p:cNvCxnSpPr/>
                  <p:nvPr/>
                </p:nvCxnSpPr>
                <p:spPr>
                  <a:xfrm>
                    <a:off x="713372" y="1003485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94" name="Straight Connector 7793"/>
                  <p:cNvCxnSpPr/>
                  <p:nvPr/>
                </p:nvCxnSpPr>
                <p:spPr>
                  <a:xfrm>
                    <a:off x="713372" y="1182896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22" name="Group 7783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85" name="Straight Connector 7784"/>
                  <p:cNvCxnSpPr/>
                  <p:nvPr/>
                </p:nvCxnSpPr>
                <p:spPr>
                  <a:xfrm>
                    <a:off x="714279" y="444501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86" name="Straight Connector 7785"/>
                  <p:cNvCxnSpPr/>
                  <p:nvPr/>
                </p:nvCxnSpPr>
                <p:spPr>
                  <a:xfrm>
                    <a:off x="714279" y="64295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87" name="Straight Connector 7786"/>
                  <p:cNvCxnSpPr/>
                  <p:nvPr/>
                </p:nvCxnSpPr>
                <p:spPr>
                  <a:xfrm>
                    <a:off x="714279" y="822362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88" name="Straight Connector 7787"/>
                  <p:cNvCxnSpPr/>
                  <p:nvPr/>
                </p:nvCxnSpPr>
                <p:spPr>
                  <a:xfrm>
                    <a:off x="714279" y="100335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89" name="Straight Connector 7788"/>
                  <p:cNvCxnSpPr/>
                  <p:nvPr/>
                </p:nvCxnSpPr>
                <p:spPr>
                  <a:xfrm>
                    <a:off x="714279" y="1182760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30" name="Group 7691"/>
              <p:cNvGrpSpPr>
                <a:grpSpLocks/>
              </p:cNvGrpSpPr>
              <p:nvPr/>
            </p:nvGrpSpPr>
            <p:grpSpPr bwMode="auto">
              <a:xfrm>
                <a:off x="67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809" name="Group 7770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78" name="Straight Connector 7777"/>
                  <p:cNvCxnSpPr/>
                  <p:nvPr/>
                </p:nvCxnSpPr>
                <p:spPr>
                  <a:xfrm>
                    <a:off x="714166" y="463667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79" name="Straight Connector 7778"/>
                  <p:cNvCxnSpPr/>
                  <p:nvPr/>
                </p:nvCxnSpPr>
                <p:spPr>
                  <a:xfrm>
                    <a:off x="714166" y="643078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80" name="Straight Connector 7779"/>
                  <p:cNvCxnSpPr/>
                  <p:nvPr/>
                </p:nvCxnSpPr>
                <p:spPr>
                  <a:xfrm>
                    <a:off x="714166" y="822487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81" name="Straight Connector 7780"/>
                  <p:cNvCxnSpPr/>
                  <p:nvPr/>
                </p:nvCxnSpPr>
                <p:spPr>
                  <a:xfrm>
                    <a:off x="714166" y="100348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82" name="Straight Connector 7781"/>
                  <p:cNvCxnSpPr/>
                  <p:nvPr/>
                </p:nvCxnSpPr>
                <p:spPr>
                  <a:xfrm>
                    <a:off x="714166" y="1182896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10" name="Group 7771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73" name="Straight Connector 7772"/>
                  <p:cNvCxnSpPr/>
                  <p:nvPr/>
                </p:nvCxnSpPr>
                <p:spPr>
                  <a:xfrm>
                    <a:off x="714279" y="445295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74" name="Straight Connector 7773"/>
                  <p:cNvCxnSpPr/>
                  <p:nvPr/>
                </p:nvCxnSpPr>
                <p:spPr>
                  <a:xfrm>
                    <a:off x="714279" y="623112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75" name="Straight Connector 7774"/>
                  <p:cNvCxnSpPr/>
                  <p:nvPr/>
                </p:nvCxnSpPr>
                <p:spPr>
                  <a:xfrm>
                    <a:off x="714279" y="80410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76" name="Straight Connector 7775"/>
                  <p:cNvCxnSpPr/>
                  <p:nvPr/>
                </p:nvCxnSpPr>
                <p:spPr>
                  <a:xfrm>
                    <a:off x="714279" y="983509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77" name="Straight Connector 7776"/>
                  <p:cNvCxnSpPr/>
                  <p:nvPr/>
                </p:nvCxnSpPr>
                <p:spPr>
                  <a:xfrm>
                    <a:off x="714279" y="1161326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31" name="Group 7692"/>
              <p:cNvGrpSpPr>
                <a:grpSpLocks/>
              </p:cNvGrpSpPr>
              <p:nvPr/>
            </p:nvGrpSpPr>
            <p:grpSpPr bwMode="auto">
              <a:xfrm>
                <a:off x="75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797" name="Group 7758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66" name="Straight Connector 7765"/>
                  <p:cNvCxnSpPr/>
                  <p:nvPr/>
                </p:nvCxnSpPr>
                <p:spPr>
                  <a:xfrm>
                    <a:off x="713372" y="463667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67" name="Straight Connector 7766"/>
                  <p:cNvCxnSpPr/>
                  <p:nvPr/>
                </p:nvCxnSpPr>
                <p:spPr>
                  <a:xfrm>
                    <a:off x="713372" y="643078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68" name="Straight Connector 7767"/>
                  <p:cNvCxnSpPr/>
                  <p:nvPr/>
                </p:nvCxnSpPr>
                <p:spPr>
                  <a:xfrm>
                    <a:off x="713372" y="822487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69" name="Straight Connector 7768"/>
                  <p:cNvCxnSpPr/>
                  <p:nvPr/>
                </p:nvCxnSpPr>
                <p:spPr>
                  <a:xfrm>
                    <a:off x="713372" y="1003485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70" name="Straight Connector 7769"/>
                  <p:cNvCxnSpPr/>
                  <p:nvPr/>
                </p:nvCxnSpPr>
                <p:spPr>
                  <a:xfrm>
                    <a:off x="713372" y="1182896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98" name="Group 7759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61" name="Straight Connector 7760"/>
                  <p:cNvCxnSpPr/>
                  <p:nvPr/>
                </p:nvCxnSpPr>
                <p:spPr>
                  <a:xfrm>
                    <a:off x="714279" y="446089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62" name="Straight Connector 7761"/>
                  <p:cNvCxnSpPr/>
                  <p:nvPr/>
                </p:nvCxnSpPr>
                <p:spPr>
                  <a:xfrm>
                    <a:off x="714279" y="64295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63" name="Straight Connector 7762"/>
                  <p:cNvCxnSpPr/>
                  <p:nvPr/>
                </p:nvCxnSpPr>
                <p:spPr>
                  <a:xfrm>
                    <a:off x="714279" y="822363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64" name="Straight Connector 7763"/>
                  <p:cNvCxnSpPr/>
                  <p:nvPr/>
                </p:nvCxnSpPr>
                <p:spPr>
                  <a:xfrm>
                    <a:off x="714279" y="1003356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65" name="Straight Connector 7764"/>
                  <p:cNvCxnSpPr/>
                  <p:nvPr/>
                </p:nvCxnSpPr>
                <p:spPr>
                  <a:xfrm>
                    <a:off x="714279" y="1182760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32" name="Group 7693"/>
              <p:cNvGrpSpPr>
                <a:grpSpLocks/>
              </p:cNvGrpSpPr>
              <p:nvPr/>
            </p:nvGrpSpPr>
            <p:grpSpPr bwMode="auto">
              <a:xfrm>
                <a:off x="82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785" name="Group 7746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54" name="Straight Connector 7753"/>
                  <p:cNvCxnSpPr/>
                  <p:nvPr/>
                </p:nvCxnSpPr>
                <p:spPr>
                  <a:xfrm>
                    <a:off x="714166" y="463667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55" name="Straight Connector 7754"/>
                  <p:cNvCxnSpPr/>
                  <p:nvPr/>
                </p:nvCxnSpPr>
                <p:spPr>
                  <a:xfrm>
                    <a:off x="714166" y="643078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56" name="Straight Connector 7755"/>
                  <p:cNvCxnSpPr/>
                  <p:nvPr/>
                </p:nvCxnSpPr>
                <p:spPr>
                  <a:xfrm>
                    <a:off x="714166" y="822487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57" name="Straight Connector 7756"/>
                  <p:cNvCxnSpPr/>
                  <p:nvPr/>
                </p:nvCxnSpPr>
                <p:spPr>
                  <a:xfrm>
                    <a:off x="714166" y="1003485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58" name="Straight Connector 7757"/>
                  <p:cNvCxnSpPr/>
                  <p:nvPr/>
                </p:nvCxnSpPr>
                <p:spPr>
                  <a:xfrm>
                    <a:off x="714166" y="1182896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86" name="Group 7747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49" name="Straight Connector 7748"/>
                  <p:cNvCxnSpPr/>
                  <p:nvPr/>
                </p:nvCxnSpPr>
                <p:spPr>
                  <a:xfrm>
                    <a:off x="714279" y="437358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50" name="Straight Connector 7749"/>
                  <p:cNvCxnSpPr/>
                  <p:nvPr/>
                </p:nvCxnSpPr>
                <p:spPr>
                  <a:xfrm>
                    <a:off x="714279" y="61835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51" name="Straight Connector 7750"/>
                  <p:cNvCxnSpPr/>
                  <p:nvPr/>
                </p:nvCxnSpPr>
                <p:spPr>
                  <a:xfrm>
                    <a:off x="714279" y="797754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52" name="Straight Connector 7751"/>
                  <p:cNvCxnSpPr/>
                  <p:nvPr/>
                </p:nvCxnSpPr>
                <p:spPr>
                  <a:xfrm>
                    <a:off x="714279" y="978746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53" name="Straight Connector 7752"/>
                  <p:cNvCxnSpPr/>
                  <p:nvPr/>
                </p:nvCxnSpPr>
                <p:spPr>
                  <a:xfrm>
                    <a:off x="714279" y="115815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33" name="Group 7694"/>
              <p:cNvGrpSpPr>
                <a:grpSpLocks/>
              </p:cNvGrpSpPr>
              <p:nvPr/>
            </p:nvGrpSpPr>
            <p:grpSpPr bwMode="auto">
              <a:xfrm>
                <a:off x="89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773" name="Group 7734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42" name="Straight Connector 7741"/>
                  <p:cNvCxnSpPr/>
                  <p:nvPr/>
                </p:nvCxnSpPr>
                <p:spPr>
                  <a:xfrm>
                    <a:off x="716547" y="463667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43" name="Straight Connector 7742"/>
                  <p:cNvCxnSpPr/>
                  <p:nvPr/>
                </p:nvCxnSpPr>
                <p:spPr>
                  <a:xfrm>
                    <a:off x="716547" y="643078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44" name="Straight Connector 7743"/>
                  <p:cNvCxnSpPr/>
                  <p:nvPr/>
                </p:nvCxnSpPr>
                <p:spPr>
                  <a:xfrm>
                    <a:off x="716547" y="822487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45" name="Straight Connector 7744"/>
                  <p:cNvCxnSpPr/>
                  <p:nvPr/>
                </p:nvCxnSpPr>
                <p:spPr>
                  <a:xfrm>
                    <a:off x="716547" y="1003485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46" name="Straight Connector 7745"/>
                  <p:cNvCxnSpPr/>
                  <p:nvPr/>
                </p:nvCxnSpPr>
                <p:spPr>
                  <a:xfrm>
                    <a:off x="716547" y="1182896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74" name="Group 7735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37" name="Straight Connector 7736"/>
                  <p:cNvCxnSpPr/>
                  <p:nvPr/>
                </p:nvCxnSpPr>
                <p:spPr>
                  <a:xfrm>
                    <a:off x="714279" y="444501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8" name="Straight Connector 7737"/>
                  <p:cNvCxnSpPr/>
                  <p:nvPr/>
                </p:nvCxnSpPr>
                <p:spPr>
                  <a:xfrm>
                    <a:off x="714279" y="64137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9" name="Straight Connector 7738"/>
                  <p:cNvCxnSpPr/>
                  <p:nvPr/>
                </p:nvCxnSpPr>
                <p:spPr>
                  <a:xfrm>
                    <a:off x="714279" y="82077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40" name="Straight Connector 7739"/>
                  <p:cNvCxnSpPr/>
                  <p:nvPr/>
                </p:nvCxnSpPr>
                <p:spPr>
                  <a:xfrm>
                    <a:off x="714279" y="100176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41" name="Straight Connector 7740"/>
                  <p:cNvCxnSpPr/>
                  <p:nvPr/>
                </p:nvCxnSpPr>
                <p:spPr>
                  <a:xfrm>
                    <a:off x="714279" y="118117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34" name="Group 7695"/>
              <p:cNvGrpSpPr>
                <a:grpSpLocks/>
              </p:cNvGrpSpPr>
              <p:nvPr/>
            </p:nvGrpSpPr>
            <p:grpSpPr bwMode="auto">
              <a:xfrm>
                <a:off x="96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761" name="Group 7722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30" name="Straight Connector 7729"/>
                  <p:cNvCxnSpPr/>
                  <p:nvPr/>
                </p:nvCxnSpPr>
                <p:spPr>
                  <a:xfrm>
                    <a:off x="714166" y="463667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1" name="Straight Connector 7730"/>
                  <p:cNvCxnSpPr/>
                  <p:nvPr/>
                </p:nvCxnSpPr>
                <p:spPr>
                  <a:xfrm>
                    <a:off x="714166" y="643078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2" name="Straight Connector 7731"/>
                  <p:cNvCxnSpPr/>
                  <p:nvPr/>
                </p:nvCxnSpPr>
                <p:spPr>
                  <a:xfrm>
                    <a:off x="714166" y="822487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3" name="Straight Connector 7732"/>
                  <p:cNvCxnSpPr/>
                  <p:nvPr/>
                </p:nvCxnSpPr>
                <p:spPr>
                  <a:xfrm>
                    <a:off x="714166" y="100348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4" name="Straight Connector 7733"/>
                  <p:cNvCxnSpPr/>
                  <p:nvPr/>
                </p:nvCxnSpPr>
                <p:spPr>
                  <a:xfrm>
                    <a:off x="714166" y="1182896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62" name="Group 7723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25" name="Straight Connector 7724"/>
                  <p:cNvCxnSpPr/>
                  <p:nvPr/>
                </p:nvCxnSpPr>
                <p:spPr>
                  <a:xfrm>
                    <a:off x="714279" y="443707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6" name="Straight Connector 7725"/>
                  <p:cNvCxnSpPr/>
                  <p:nvPr/>
                </p:nvCxnSpPr>
                <p:spPr>
                  <a:xfrm>
                    <a:off x="714279" y="621524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7" name="Straight Connector 7726"/>
                  <p:cNvCxnSpPr/>
                  <p:nvPr/>
                </p:nvCxnSpPr>
                <p:spPr>
                  <a:xfrm>
                    <a:off x="714279" y="802517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8" name="Straight Connector 7727"/>
                  <p:cNvCxnSpPr/>
                  <p:nvPr/>
                </p:nvCxnSpPr>
                <p:spPr>
                  <a:xfrm>
                    <a:off x="714279" y="983509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9" name="Straight Connector 7728"/>
                  <p:cNvCxnSpPr/>
                  <p:nvPr/>
                </p:nvCxnSpPr>
                <p:spPr>
                  <a:xfrm>
                    <a:off x="714279" y="1161326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35" name="Group 7696"/>
              <p:cNvGrpSpPr>
                <a:grpSpLocks/>
              </p:cNvGrpSpPr>
              <p:nvPr/>
            </p:nvGrpSpPr>
            <p:grpSpPr bwMode="auto">
              <a:xfrm>
                <a:off x="103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749" name="Group 7710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18" name="Straight Connector 7717"/>
                  <p:cNvCxnSpPr/>
                  <p:nvPr/>
                </p:nvCxnSpPr>
                <p:spPr>
                  <a:xfrm>
                    <a:off x="713372" y="463667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9" name="Straight Connector 7718"/>
                  <p:cNvCxnSpPr/>
                  <p:nvPr/>
                </p:nvCxnSpPr>
                <p:spPr>
                  <a:xfrm>
                    <a:off x="713372" y="643078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0" name="Straight Connector 7719"/>
                  <p:cNvCxnSpPr/>
                  <p:nvPr/>
                </p:nvCxnSpPr>
                <p:spPr>
                  <a:xfrm>
                    <a:off x="713372" y="822487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1" name="Straight Connector 7720"/>
                  <p:cNvCxnSpPr/>
                  <p:nvPr/>
                </p:nvCxnSpPr>
                <p:spPr>
                  <a:xfrm>
                    <a:off x="713372" y="1003485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2" name="Straight Connector 7721"/>
                  <p:cNvCxnSpPr/>
                  <p:nvPr/>
                </p:nvCxnSpPr>
                <p:spPr>
                  <a:xfrm>
                    <a:off x="713372" y="1182896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50" name="Group 7711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13" name="Straight Connector 7712"/>
                  <p:cNvCxnSpPr/>
                  <p:nvPr/>
                </p:nvCxnSpPr>
                <p:spPr>
                  <a:xfrm>
                    <a:off x="714279" y="444502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4" name="Straight Connector 7713"/>
                  <p:cNvCxnSpPr/>
                  <p:nvPr/>
                </p:nvCxnSpPr>
                <p:spPr>
                  <a:xfrm>
                    <a:off x="714279" y="641371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5" name="Straight Connector 7714"/>
                  <p:cNvCxnSpPr/>
                  <p:nvPr/>
                </p:nvCxnSpPr>
                <p:spPr>
                  <a:xfrm>
                    <a:off x="714279" y="822363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6" name="Straight Connector 7715"/>
                  <p:cNvCxnSpPr/>
                  <p:nvPr/>
                </p:nvCxnSpPr>
                <p:spPr>
                  <a:xfrm>
                    <a:off x="714279" y="1001768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7" name="Straight Connector 7716"/>
                  <p:cNvCxnSpPr/>
                  <p:nvPr/>
                </p:nvCxnSpPr>
                <p:spPr>
                  <a:xfrm>
                    <a:off x="714279" y="1182760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36" name="Group 7697"/>
              <p:cNvGrpSpPr>
                <a:grpSpLocks/>
              </p:cNvGrpSpPr>
              <p:nvPr/>
            </p:nvGrpSpPr>
            <p:grpSpPr bwMode="auto">
              <a:xfrm>
                <a:off x="111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737" name="Group 7698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06" name="Straight Connector 7705"/>
                  <p:cNvCxnSpPr/>
                  <p:nvPr/>
                </p:nvCxnSpPr>
                <p:spPr>
                  <a:xfrm>
                    <a:off x="714166" y="463667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7" name="Straight Connector 7706"/>
                  <p:cNvCxnSpPr/>
                  <p:nvPr/>
                </p:nvCxnSpPr>
                <p:spPr>
                  <a:xfrm>
                    <a:off x="714166" y="643078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8" name="Straight Connector 7707"/>
                  <p:cNvCxnSpPr/>
                  <p:nvPr/>
                </p:nvCxnSpPr>
                <p:spPr>
                  <a:xfrm>
                    <a:off x="714166" y="822487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9" name="Straight Connector 7708"/>
                  <p:cNvCxnSpPr/>
                  <p:nvPr/>
                </p:nvCxnSpPr>
                <p:spPr>
                  <a:xfrm>
                    <a:off x="714166" y="1003485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0" name="Straight Connector 7709"/>
                  <p:cNvCxnSpPr/>
                  <p:nvPr/>
                </p:nvCxnSpPr>
                <p:spPr>
                  <a:xfrm>
                    <a:off x="714166" y="1182896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38" name="Group 7699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701" name="Straight Connector 7700"/>
                  <p:cNvCxnSpPr/>
                  <p:nvPr/>
                </p:nvCxnSpPr>
                <p:spPr>
                  <a:xfrm>
                    <a:off x="714279" y="443708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2" name="Straight Connector 7701"/>
                  <p:cNvCxnSpPr/>
                  <p:nvPr/>
                </p:nvCxnSpPr>
                <p:spPr>
                  <a:xfrm>
                    <a:off x="714279" y="62152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3" name="Straight Connector 7702"/>
                  <p:cNvCxnSpPr/>
                  <p:nvPr/>
                </p:nvCxnSpPr>
                <p:spPr>
                  <a:xfrm>
                    <a:off x="714279" y="804105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4" name="Straight Connector 7703"/>
                  <p:cNvCxnSpPr/>
                  <p:nvPr/>
                </p:nvCxnSpPr>
                <p:spPr>
                  <a:xfrm>
                    <a:off x="714279" y="983510"/>
                    <a:ext cx="71922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5" name="Straight Connector 7704"/>
                  <p:cNvCxnSpPr/>
                  <p:nvPr/>
                </p:nvCxnSpPr>
                <p:spPr>
                  <a:xfrm>
                    <a:off x="714279" y="1161327"/>
                    <a:ext cx="71922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110" name="Group 7890"/>
            <p:cNvGrpSpPr>
              <a:grpSpLocks/>
            </p:cNvGrpSpPr>
            <p:nvPr/>
          </p:nvGrpSpPr>
          <p:grpSpPr bwMode="auto">
            <a:xfrm>
              <a:off x="315713" y="4579560"/>
              <a:ext cx="11520000" cy="720000"/>
              <a:chOff x="315713" y="259560"/>
              <a:chExt cx="11520000" cy="720000"/>
            </a:xfrm>
          </p:grpSpPr>
          <p:grpSp>
            <p:nvGrpSpPr>
              <p:cNvPr id="4513" name="Group 7891"/>
              <p:cNvGrpSpPr>
                <a:grpSpLocks/>
              </p:cNvGrpSpPr>
              <p:nvPr/>
            </p:nvGrpSpPr>
            <p:grpSpPr bwMode="auto">
              <a:xfrm>
                <a:off x="3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709" name="Group 8087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095" name="Straight Connector 8094"/>
                  <p:cNvCxnSpPr/>
                  <p:nvPr/>
                </p:nvCxnSpPr>
                <p:spPr>
                  <a:xfrm>
                    <a:off x="713372" y="462897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6" name="Straight Connector 8095"/>
                  <p:cNvCxnSpPr/>
                  <p:nvPr/>
                </p:nvCxnSpPr>
                <p:spPr>
                  <a:xfrm>
                    <a:off x="713372" y="643895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7" name="Straight Connector 8096"/>
                  <p:cNvCxnSpPr/>
                  <p:nvPr/>
                </p:nvCxnSpPr>
                <p:spPr>
                  <a:xfrm>
                    <a:off x="713372" y="823305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8" name="Straight Connector 8097"/>
                  <p:cNvCxnSpPr/>
                  <p:nvPr/>
                </p:nvCxnSpPr>
                <p:spPr>
                  <a:xfrm>
                    <a:off x="713372" y="1002715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9" name="Straight Connector 8098"/>
                  <p:cNvCxnSpPr/>
                  <p:nvPr/>
                </p:nvCxnSpPr>
                <p:spPr>
                  <a:xfrm>
                    <a:off x="713372" y="1182125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10" name="Group 8088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090" name="Straight Connector 8089"/>
                  <p:cNvCxnSpPr/>
                  <p:nvPr/>
                </p:nvCxnSpPr>
                <p:spPr>
                  <a:xfrm>
                    <a:off x="713510" y="444502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1" name="Straight Connector 8090"/>
                  <p:cNvCxnSpPr/>
                  <p:nvPr/>
                </p:nvCxnSpPr>
                <p:spPr>
                  <a:xfrm>
                    <a:off x="713510" y="642959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2" name="Straight Connector 8091"/>
                  <p:cNvCxnSpPr/>
                  <p:nvPr/>
                </p:nvCxnSpPr>
                <p:spPr>
                  <a:xfrm>
                    <a:off x="713510" y="822363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3" name="Straight Connector 8092"/>
                  <p:cNvCxnSpPr/>
                  <p:nvPr/>
                </p:nvCxnSpPr>
                <p:spPr>
                  <a:xfrm>
                    <a:off x="713510" y="100335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4" name="Straight Connector 8093"/>
                  <p:cNvCxnSpPr/>
                  <p:nvPr/>
                </p:nvCxnSpPr>
                <p:spPr>
                  <a:xfrm>
                    <a:off x="713510" y="1182761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4" name="Group 7892"/>
              <p:cNvGrpSpPr>
                <a:grpSpLocks/>
              </p:cNvGrpSpPr>
              <p:nvPr/>
            </p:nvGrpSpPr>
            <p:grpSpPr bwMode="auto">
              <a:xfrm>
                <a:off x="10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697" name="Group 8075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083" name="Straight Connector 8082"/>
                  <p:cNvCxnSpPr/>
                  <p:nvPr/>
                </p:nvCxnSpPr>
                <p:spPr>
                  <a:xfrm>
                    <a:off x="714166" y="462897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4" name="Straight Connector 8083"/>
                  <p:cNvCxnSpPr/>
                  <p:nvPr/>
                </p:nvCxnSpPr>
                <p:spPr>
                  <a:xfrm>
                    <a:off x="714166" y="64389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5" name="Straight Connector 8084"/>
                  <p:cNvCxnSpPr/>
                  <p:nvPr/>
                </p:nvCxnSpPr>
                <p:spPr>
                  <a:xfrm>
                    <a:off x="714166" y="82330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6" name="Straight Connector 8085"/>
                  <p:cNvCxnSpPr/>
                  <p:nvPr/>
                </p:nvCxnSpPr>
                <p:spPr>
                  <a:xfrm>
                    <a:off x="714166" y="100271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7" name="Straight Connector 8086"/>
                  <p:cNvCxnSpPr/>
                  <p:nvPr/>
                </p:nvCxnSpPr>
                <p:spPr>
                  <a:xfrm>
                    <a:off x="714166" y="1182125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98" name="Group 8076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078" name="Straight Connector 8077"/>
                  <p:cNvCxnSpPr/>
                  <p:nvPr/>
                </p:nvCxnSpPr>
                <p:spPr>
                  <a:xfrm>
                    <a:off x="713510" y="445296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9" name="Straight Connector 8078"/>
                  <p:cNvCxnSpPr/>
                  <p:nvPr/>
                </p:nvCxnSpPr>
                <p:spPr>
                  <a:xfrm>
                    <a:off x="713510" y="623113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0" name="Straight Connector 8079"/>
                  <p:cNvCxnSpPr/>
                  <p:nvPr/>
                </p:nvCxnSpPr>
                <p:spPr>
                  <a:xfrm>
                    <a:off x="713510" y="80410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1" name="Straight Connector 8080"/>
                  <p:cNvCxnSpPr/>
                  <p:nvPr/>
                </p:nvCxnSpPr>
                <p:spPr>
                  <a:xfrm>
                    <a:off x="713510" y="983509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2" name="Straight Connector 8081"/>
                  <p:cNvCxnSpPr/>
                  <p:nvPr/>
                </p:nvCxnSpPr>
                <p:spPr>
                  <a:xfrm>
                    <a:off x="713510" y="1161326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5" name="Group 7893"/>
              <p:cNvGrpSpPr>
                <a:grpSpLocks/>
              </p:cNvGrpSpPr>
              <p:nvPr/>
            </p:nvGrpSpPr>
            <p:grpSpPr bwMode="auto">
              <a:xfrm>
                <a:off x="17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685" name="Group 8063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071" name="Straight Connector 8070"/>
                  <p:cNvCxnSpPr/>
                  <p:nvPr/>
                </p:nvCxnSpPr>
                <p:spPr>
                  <a:xfrm>
                    <a:off x="713373" y="462897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2" name="Straight Connector 8071"/>
                  <p:cNvCxnSpPr/>
                  <p:nvPr/>
                </p:nvCxnSpPr>
                <p:spPr>
                  <a:xfrm>
                    <a:off x="713373" y="643895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3" name="Straight Connector 8072"/>
                  <p:cNvCxnSpPr/>
                  <p:nvPr/>
                </p:nvCxnSpPr>
                <p:spPr>
                  <a:xfrm>
                    <a:off x="713373" y="823305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4" name="Straight Connector 8073"/>
                  <p:cNvCxnSpPr/>
                  <p:nvPr/>
                </p:nvCxnSpPr>
                <p:spPr>
                  <a:xfrm>
                    <a:off x="713373" y="1002715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5" name="Straight Connector 8074"/>
                  <p:cNvCxnSpPr/>
                  <p:nvPr/>
                </p:nvCxnSpPr>
                <p:spPr>
                  <a:xfrm>
                    <a:off x="713373" y="1182125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86" name="Group 8064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066" name="Straight Connector 8065"/>
                  <p:cNvCxnSpPr/>
                  <p:nvPr/>
                </p:nvCxnSpPr>
                <p:spPr>
                  <a:xfrm>
                    <a:off x="713510" y="446089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7" name="Straight Connector 8066"/>
                  <p:cNvCxnSpPr/>
                  <p:nvPr/>
                </p:nvCxnSpPr>
                <p:spPr>
                  <a:xfrm>
                    <a:off x="713510" y="642958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8" name="Straight Connector 8067"/>
                  <p:cNvCxnSpPr/>
                  <p:nvPr/>
                </p:nvCxnSpPr>
                <p:spPr>
                  <a:xfrm>
                    <a:off x="713510" y="822363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9" name="Straight Connector 8068"/>
                  <p:cNvCxnSpPr/>
                  <p:nvPr/>
                </p:nvCxnSpPr>
                <p:spPr>
                  <a:xfrm>
                    <a:off x="713510" y="100335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0" name="Straight Connector 8069"/>
                  <p:cNvCxnSpPr/>
                  <p:nvPr/>
                </p:nvCxnSpPr>
                <p:spPr>
                  <a:xfrm>
                    <a:off x="713510" y="1182759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" name="Group 7894"/>
              <p:cNvGrpSpPr>
                <a:grpSpLocks/>
              </p:cNvGrpSpPr>
              <p:nvPr/>
            </p:nvGrpSpPr>
            <p:grpSpPr bwMode="auto">
              <a:xfrm>
                <a:off x="24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673" name="Group 8051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059" name="Straight Connector 8058"/>
                  <p:cNvCxnSpPr/>
                  <p:nvPr/>
                </p:nvCxnSpPr>
                <p:spPr>
                  <a:xfrm>
                    <a:off x="714166" y="462897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0" name="Straight Connector 8059"/>
                  <p:cNvCxnSpPr/>
                  <p:nvPr/>
                </p:nvCxnSpPr>
                <p:spPr>
                  <a:xfrm>
                    <a:off x="714166" y="643895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1" name="Straight Connector 8060"/>
                  <p:cNvCxnSpPr/>
                  <p:nvPr/>
                </p:nvCxnSpPr>
                <p:spPr>
                  <a:xfrm>
                    <a:off x="714166" y="823305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2" name="Straight Connector 8061"/>
                  <p:cNvCxnSpPr/>
                  <p:nvPr/>
                </p:nvCxnSpPr>
                <p:spPr>
                  <a:xfrm>
                    <a:off x="714166" y="1002715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3" name="Straight Connector 8062"/>
                  <p:cNvCxnSpPr/>
                  <p:nvPr/>
                </p:nvCxnSpPr>
                <p:spPr>
                  <a:xfrm>
                    <a:off x="714166" y="1182125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74" name="Group 8052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054" name="Straight Connector 8053"/>
                  <p:cNvCxnSpPr/>
                  <p:nvPr/>
                </p:nvCxnSpPr>
                <p:spPr>
                  <a:xfrm>
                    <a:off x="713510" y="437358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5" name="Straight Connector 8054"/>
                  <p:cNvCxnSpPr/>
                  <p:nvPr/>
                </p:nvCxnSpPr>
                <p:spPr>
                  <a:xfrm>
                    <a:off x="713510" y="618350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6" name="Straight Connector 8055"/>
                  <p:cNvCxnSpPr/>
                  <p:nvPr/>
                </p:nvCxnSpPr>
                <p:spPr>
                  <a:xfrm>
                    <a:off x="713510" y="79775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7" name="Straight Connector 8056"/>
                  <p:cNvCxnSpPr/>
                  <p:nvPr/>
                </p:nvCxnSpPr>
                <p:spPr>
                  <a:xfrm>
                    <a:off x="713510" y="978747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8" name="Straight Connector 8057"/>
                  <p:cNvCxnSpPr/>
                  <p:nvPr/>
                </p:nvCxnSpPr>
                <p:spPr>
                  <a:xfrm>
                    <a:off x="713510" y="1158152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7" name="Group 7895"/>
              <p:cNvGrpSpPr>
                <a:grpSpLocks/>
              </p:cNvGrpSpPr>
              <p:nvPr/>
            </p:nvGrpSpPr>
            <p:grpSpPr bwMode="auto">
              <a:xfrm>
                <a:off x="31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661" name="Group 8039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047" name="Straight Connector 8046"/>
                  <p:cNvCxnSpPr/>
                  <p:nvPr/>
                </p:nvCxnSpPr>
                <p:spPr>
                  <a:xfrm>
                    <a:off x="714960" y="462897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8" name="Straight Connector 8047"/>
                  <p:cNvCxnSpPr/>
                  <p:nvPr/>
                </p:nvCxnSpPr>
                <p:spPr>
                  <a:xfrm>
                    <a:off x="714960" y="643895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9" name="Straight Connector 8048"/>
                  <p:cNvCxnSpPr/>
                  <p:nvPr/>
                </p:nvCxnSpPr>
                <p:spPr>
                  <a:xfrm>
                    <a:off x="714960" y="823305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0" name="Straight Connector 8049"/>
                  <p:cNvCxnSpPr/>
                  <p:nvPr/>
                </p:nvCxnSpPr>
                <p:spPr>
                  <a:xfrm>
                    <a:off x="714960" y="1002715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1" name="Straight Connector 8050"/>
                  <p:cNvCxnSpPr/>
                  <p:nvPr/>
                </p:nvCxnSpPr>
                <p:spPr>
                  <a:xfrm>
                    <a:off x="714960" y="1182125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62" name="Group 8040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042" name="Straight Connector 8041"/>
                  <p:cNvCxnSpPr/>
                  <p:nvPr/>
                </p:nvCxnSpPr>
                <p:spPr>
                  <a:xfrm>
                    <a:off x="713510" y="444502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3" name="Straight Connector 8042"/>
                  <p:cNvCxnSpPr/>
                  <p:nvPr/>
                </p:nvCxnSpPr>
                <p:spPr>
                  <a:xfrm>
                    <a:off x="713510" y="641371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4" name="Straight Connector 8043"/>
                  <p:cNvCxnSpPr/>
                  <p:nvPr/>
                </p:nvCxnSpPr>
                <p:spPr>
                  <a:xfrm>
                    <a:off x="713510" y="820776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5" name="Straight Connector 8044"/>
                  <p:cNvCxnSpPr/>
                  <p:nvPr/>
                </p:nvCxnSpPr>
                <p:spPr>
                  <a:xfrm>
                    <a:off x="713510" y="1001768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6" name="Straight Connector 8045"/>
                  <p:cNvCxnSpPr/>
                  <p:nvPr/>
                </p:nvCxnSpPr>
                <p:spPr>
                  <a:xfrm>
                    <a:off x="713510" y="1181172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" name="Group 7896"/>
              <p:cNvGrpSpPr>
                <a:grpSpLocks/>
              </p:cNvGrpSpPr>
              <p:nvPr/>
            </p:nvGrpSpPr>
            <p:grpSpPr bwMode="auto">
              <a:xfrm>
                <a:off x="39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649" name="Group 8027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035" name="Straight Connector 8034"/>
                  <p:cNvCxnSpPr/>
                  <p:nvPr/>
                </p:nvCxnSpPr>
                <p:spPr>
                  <a:xfrm>
                    <a:off x="714166" y="462897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6" name="Straight Connector 8035"/>
                  <p:cNvCxnSpPr/>
                  <p:nvPr/>
                </p:nvCxnSpPr>
                <p:spPr>
                  <a:xfrm>
                    <a:off x="714166" y="64389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7" name="Straight Connector 8036"/>
                  <p:cNvCxnSpPr/>
                  <p:nvPr/>
                </p:nvCxnSpPr>
                <p:spPr>
                  <a:xfrm>
                    <a:off x="714166" y="82330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8" name="Straight Connector 8037"/>
                  <p:cNvCxnSpPr/>
                  <p:nvPr/>
                </p:nvCxnSpPr>
                <p:spPr>
                  <a:xfrm>
                    <a:off x="714166" y="100271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9" name="Straight Connector 8038"/>
                  <p:cNvCxnSpPr/>
                  <p:nvPr/>
                </p:nvCxnSpPr>
                <p:spPr>
                  <a:xfrm>
                    <a:off x="714166" y="1182125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50" name="Group 8028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030" name="Straight Connector 8029"/>
                  <p:cNvCxnSpPr/>
                  <p:nvPr/>
                </p:nvCxnSpPr>
                <p:spPr>
                  <a:xfrm>
                    <a:off x="713510" y="443708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1" name="Straight Connector 8030"/>
                  <p:cNvCxnSpPr/>
                  <p:nvPr/>
                </p:nvCxnSpPr>
                <p:spPr>
                  <a:xfrm>
                    <a:off x="713510" y="62152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2" name="Straight Connector 8031"/>
                  <p:cNvCxnSpPr/>
                  <p:nvPr/>
                </p:nvCxnSpPr>
                <p:spPr>
                  <a:xfrm>
                    <a:off x="713510" y="802517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3" name="Straight Connector 8032"/>
                  <p:cNvCxnSpPr/>
                  <p:nvPr/>
                </p:nvCxnSpPr>
                <p:spPr>
                  <a:xfrm>
                    <a:off x="713510" y="983509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4" name="Straight Connector 8033"/>
                  <p:cNvCxnSpPr/>
                  <p:nvPr/>
                </p:nvCxnSpPr>
                <p:spPr>
                  <a:xfrm>
                    <a:off x="713510" y="1161326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9" name="Group 7897"/>
              <p:cNvGrpSpPr>
                <a:grpSpLocks/>
              </p:cNvGrpSpPr>
              <p:nvPr/>
            </p:nvGrpSpPr>
            <p:grpSpPr bwMode="auto">
              <a:xfrm>
                <a:off x="46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637" name="Group 8015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023" name="Straight Connector 8022"/>
                  <p:cNvCxnSpPr/>
                  <p:nvPr/>
                </p:nvCxnSpPr>
                <p:spPr>
                  <a:xfrm>
                    <a:off x="713372" y="462897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24" name="Straight Connector 8023"/>
                  <p:cNvCxnSpPr/>
                  <p:nvPr/>
                </p:nvCxnSpPr>
                <p:spPr>
                  <a:xfrm>
                    <a:off x="713372" y="643895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25" name="Straight Connector 8024"/>
                  <p:cNvCxnSpPr/>
                  <p:nvPr/>
                </p:nvCxnSpPr>
                <p:spPr>
                  <a:xfrm>
                    <a:off x="713372" y="823305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26" name="Straight Connector 8025"/>
                  <p:cNvCxnSpPr/>
                  <p:nvPr/>
                </p:nvCxnSpPr>
                <p:spPr>
                  <a:xfrm>
                    <a:off x="713372" y="1002715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27" name="Straight Connector 8026"/>
                  <p:cNvCxnSpPr/>
                  <p:nvPr/>
                </p:nvCxnSpPr>
                <p:spPr>
                  <a:xfrm>
                    <a:off x="713372" y="1182125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38" name="Group 8016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018" name="Straight Connector 8017"/>
                  <p:cNvCxnSpPr/>
                  <p:nvPr/>
                </p:nvCxnSpPr>
                <p:spPr>
                  <a:xfrm>
                    <a:off x="713510" y="444503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19" name="Straight Connector 8018"/>
                  <p:cNvCxnSpPr/>
                  <p:nvPr/>
                </p:nvCxnSpPr>
                <p:spPr>
                  <a:xfrm>
                    <a:off x="713510" y="641372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20" name="Straight Connector 8019"/>
                  <p:cNvCxnSpPr/>
                  <p:nvPr/>
                </p:nvCxnSpPr>
                <p:spPr>
                  <a:xfrm>
                    <a:off x="713510" y="822364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21" name="Straight Connector 8020"/>
                  <p:cNvCxnSpPr/>
                  <p:nvPr/>
                </p:nvCxnSpPr>
                <p:spPr>
                  <a:xfrm>
                    <a:off x="713510" y="1001768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22" name="Straight Connector 8021"/>
                  <p:cNvCxnSpPr/>
                  <p:nvPr/>
                </p:nvCxnSpPr>
                <p:spPr>
                  <a:xfrm>
                    <a:off x="713510" y="1182761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0" name="Group 7898"/>
              <p:cNvGrpSpPr>
                <a:grpSpLocks/>
              </p:cNvGrpSpPr>
              <p:nvPr/>
            </p:nvGrpSpPr>
            <p:grpSpPr bwMode="auto">
              <a:xfrm>
                <a:off x="53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625" name="Group 8003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011" name="Straight Connector 8010"/>
                  <p:cNvCxnSpPr/>
                  <p:nvPr/>
                </p:nvCxnSpPr>
                <p:spPr>
                  <a:xfrm>
                    <a:off x="714166" y="462897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12" name="Straight Connector 8011"/>
                  <p:cNvCxnSpPr/>
                  <p:nvPr/>
                </p:nvCxnSpPr>
                <p:spPr>
                  <a:xfrm>
                    <a:off x="714166" y="643895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13" name="Straight Connector 8012"/>
                  <p:cNvCxnSpPr/>
                  <p:nvPr/>
                </p:nvCxnSpPr>
                <p:spPr>
                  <a:xfrm>
                    <a:off x="714166" y="823305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14" name="Straight Connector 8013"/>
                  <p:cNvCxnSpPr/>
                  <p:nvPr/>
                </p:nvCxnSpPr>
                <p:spPr>
                  <a:xfrm>
                    <a:off x="714166" y="1002715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15" name="Straight Connector 8014"/>
                  <p:cNvCxnSpPr/>
                  <p:nvPr/>
                </p:nvCxnSpPr>
                <p:spPr>
                  <a:xfrm>
                    <a:off x="714166" y="1182125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26" name="Group 8004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006" name="Straight Connector 8005"/>
                  <p:cNvCxnSpPr/>
                  <p:nvPr/>
                </p:nvCxnSpPr>
                <p:spPr>
                  <a:xfrm>
                    <a:off x="713510" y="443709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07" name="Straight Connector 8006"/>
                  <p:cNvCxnSpPr/>
                  <p:nvPr/>
                </p:nvCxnSpPr>
                <p:spPr>
                  <a:xfrm>
                    <a:off x="713510" y="621526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08" name="Straight Connector 8007"/>
                  <p:cNvCxnSpPr/>
                  <p:nvPr/>
                </p:nvCxnSpPr>
                <p:spPr>
                  <a:xfrm>
                    <a:off x="713510" y="80410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09" name="Straight Connector 8008"/>
                  <p:cNvCxnSpPr/>
                  <p:nvPr/>
                </p:nvCxnSpPr>
                <p:spPr>
                  <a:xfrm>
                    <a:off x="713510" y="983510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10" name="Straight Connector 8009"/>
                  <p:cNvCxnSpPr/>
                  <p:nvPr/>
                </p:nvCxnSpPr>
                <p:spPr>
                  <a:xfrm>
                    <a:off x="713510" y="1161327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" name="Group 7899"/>
              <p:cNvGrpSpPr>
                <a:grpSpLocks/>
              </p:cNvGrpSpPr>
              <p:nvPr/>
            </p:nvGrpSpPr>
            <p:grpSpPr bwMode="auto">
              <a:xfrm>
                <a:off x="60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613" name="Group 7991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999" name="Straight Connector 7998"/>
                  <p:cNvCxnSpPr/>
                  <p:nvPr/>
                </p:nvCxnSpPr>
                <p:spPr>
                  <a:xfrm>
                    <a:off x="713372" y="462897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00" name="Straight Connector 7999"/>
                  <p:cNvCxnSpPr/>
                  <p:nvPr/>
                </p:nvCxnSpPr>
                <p:spPr>
                  <a:xfrm>
                    <a:off x="713372" y="643895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01" name="Straight Connector 8000"/>
                  <p:cNvCxnSpPr/>
                  <p:nvPr/>
                </p:nvCxnSpPr>
                <p:spPr>
                  <a:xfrm>
                    <a:off x="713372" y="823305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02" name="Straight Connector 8001"/>
                  <p:cNvCxnSpPr/>
                  <p:nvPr/>
                </p:nvCxnSpPr>
                <p:spPr>
                  <a:xfrm>
                    <a:off x="713372" y="1002715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03" name="Straight Connector 8002"/>
                  <p:cNvCxnSpPr/>
                  <p:nvPr/>
                </p:nvCxnSpPr>
                <p:spPr>
                  <a:xfrm>
                    <a:off x="713372" y="1182125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14" name="Group 7992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994" name="Straight Connector 7993"/>
                  <p:cNvCxnSpPr/>
                  <p:nvPr/>
                </p:nvCxnSpPr>
                <p:spPr>
                  <a:xfrm>
                    <a:off x="713510" y="444502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95" name="Straight Connector 7994"/>
                  <p:cNvCxnSpPr/>
                  <p:nvPr/>
                </p:nvCxnSpPr>
                <p:spPr>
                  <a:xfrm>
                    <a:off x="713510" y="642959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96" name="Straight Connector 7995"/>
                  <p:cNvCxnSpPr/>
                  <p:nvPr/>
                </p:nvCxnSpPr>
                <p:spPr>
                  <a:xfrm>
                    <a:off x="713510" y="822363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97" name="Straight Connector 7996"/>
                  <p:cNvCxnSpPr/>
                  <p:nvPr/>
                </p:nvCxnSpPr>
                <p:spPr>
                  <a:xfrm>
                    <a:off x="713510" y="100335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98" name="Straight Connector 7997"/>
                  <p:cNvCxnSpPr/>
                  <p:nvPr/>
                </p:nvCxnSpPr>
                <p:spPr>
                  <a:xfrm>
                    <a:off x="713510" y="1182761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2" name="Group 7900"/>
              <p:cNvGrpSpPr>
                <a:grpSpLocks/>
              </p:cNvGrpSpPr>
              <p:nvPr/>
            </p:nvGrpSpPr>
            <p:grpSpPr bwMode="auto">
              <a:xfrm>
                <a:off x="67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601" name="Group 7979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987" name="Straight Connector 7986"/>
                  <p:cNvCxnSpPr/>
                  <p:nvPr/>
                </p:nvCxnSpPr>
                <p:spPr>
                  <a:xfrm>
                    <a:off x="714166" y="462897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88" name="Straight Connector 7987"/>
                  <p:cNvCxnSpPr/>
                  <p:nvPr/>
                </p:nvCxnSpPr>
                <p:spPr>
                  <a:xfrm>
                    <a:off x="714166" y="64389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89" name="Straight Connector 7988"/>
                  <p:cNvCxnSpPr/>
                  <p:nvPr/>
                </p:nvCxnSpPr>
                <p:spPr>
                  <a:xfrm>
                    <a:off x="714166" y="82330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90" name="Straight Connector 7989"/>
                  <p:cNvCxnSpPr/>
                  <p:nvPr/>
                </p:nvCxnSpPr>
                <p:spPr>
                  <a:xfrm>
                    <a:off x="714166" y="100271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91" name="Straight Connector 7990"/>
                  <p:cNvCxnSpPr/>
                  <p:nvPr/>
                </p:nvCxnSpPr>
                <p:spPr>
                  <a:xfrm>
                    <a:off x="714166" y="1182125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02" name="Group 7980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982" name="Straight Connector 7981"/>
                  <p:cNvCxnSpPr/>
                  <p:nvPr/>
                </p:nvCxnSpPr>
                <p:spPr>
                  <a:xfrm>
                    <a:off x="713510" y="445296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83" name="Straight Connector 7982"/>
                  <p:cNvCxnSpPr/>
                  <p:nvPr/>
                </p:nvCxnSpPr>
                <p:spPr>
                  <a:xfrm>
                    <a:off x="713510" y="623113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84" name="Straight Connector 7983"/>
                  <p:cNvCxnSpPr/>
                  <p:nvPr/>
                </p:nvCxnSpPr>
                <p:spPr>
                  <a:xfrm>
                    <a:off x="713510" y="80410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85" name="Straight Connector 7984"/>
                  <p:cNvCxnSpPr/>
                  <p:nvPr/>
                </p:nvCxnSpPr>
                <p:spPr>
                  <a:xfrm>
                    <a:off x="713510" y="983509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86" name="Straight Connector 7985"/>
                  <p:cNvCxnSpPr/>
                  <p:nvPr/>
                </p:nvCxnSpPr>
                <p:spPr>
                  <a:xfrm>
                    <a:off x="713510" y="1161326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" name="Group 7901"/>
              <p:cNvGrpSpPr>
                <a:grpSpLocks/>
              </p:cNvGrpSpPr>
              <p:nvPr/>
            </p:nvGrpSpPr>
            <p:grpSpPr bwMode="auto">
              <a:xfrm>
                <a:off x="75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589" name="Group 7967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975" name="Straight Connector 7974"/>
                  <p:cNvCxnSpPr/>
                  <p:nvPr/>
                </p:nvCxnSpPr>
                <p:spPr>
                  <a:xfrm>
                    <a:off x="713372" y="462897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6" name="Straight Connector 7975"/>
                  <p:cNvCxnSpPr/>
                  <p:nvPr/>
                </p:nvCxnSpPr>
                <p:spPr>
                  <a:xfrm>
                    <a:off x="713372" y="643895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7" name="Straight Connector 7976"/>
                  <p:cNvCxnSpPr/>
                  <p:nvPr/>
                </p:nvCxnSpPr>
                <p:spPr>
                  <a:xfrm>
                    <a:off x="713372" y="823305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8" name="Straight Connector 7977"/>
                  <p:cNvCxnSpPr/>
                  <p:nvPr/>
                </p:nvCxnSpPr>
                <p:spPr>
                  <a:xfrm>
                    <a:off x="713372" y="1002715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9" name="Straight Connector 7978"/>
                  <p:cNvCxnSpPr/>
                  <p:nvPr/>
                </p:nvCxnSpPr>
                <p:spPr>
                  <a:xfrm>
                    <a:off x="713372" y="1182125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90" name="Group 7968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970" name="Straight Connector 7969"/>
                  <p:cNvCxnSpPr/>
                  <p:nvPr/>
                </p:nvCxnSpPr>
                <p:spPr>
                  <a:xfrm>
                    <a:off x="713510" y="446090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1" name="Straight Connector 7970"/>
                  <p:cNvCxnSpPr/>
                  <p:nvPr/>
                </p:nvCxnSpPr>
                <p:spPr>
                  <a:xfrm>
                    <a:off x="713510" y="642959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2" name="Straight Connector 7971"/>
                  <p:cNvCxnSpPr/>
                  <p:nvPr/>
                </p:nvCxnSpPr>
                <p:spPr>
                  <a:xfrm>
                    <a:off x="713510" y="822364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3" name="Straight Connector 7972"/>
                  <p:cNvCxnSpPr/>
                  <p:nvPr/>
                </p:nvCxnSpPr>
                <p:spPr>
                  <a:xfrm>
                    <a:off x="713510" y="1003356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4" name="Straight Connector 7973"/>
                  <p:cNvCxnSpPr/>
                  <p:nvPr/>
                </p:nvCxnSpPr>
                <p:spPr>
                  <a:xfrm>
                    <a:off x="713510" y="1182761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4" name="Group 7902"/>
              <p:cNvGrpSpPr>
                <a:grpSpLocks/>
              </p:cNvGrpSpPr>
              <p:nvPr/>
            </p:nvGrpSpPr>
            <p:grpSpPr bwMode="auto">
              <a:xfrm>
                <a:off x="82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577" name="Group 7955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963" name="Straight Connector 7962"/>
                  <p:cNvCxnSpPr/>
                  <p:nvPr/>
                </p:nvCxnSpPr>
                <p:spPr>
                  <a:xfrm>
                    <a:off x="714166" y="462897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4" name="Straight Connector 7963"/>
                  <p:cNvCxnSpPr/>
                  <p:nvPr/>
                </p:nvCxnSpPr>
                <p:spPr>
                  <a:xfrm>
                    <a:off x="714166" y="643895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5" name="Straight Connector 7964"/>
                  <p:cNvCxnSpPr/>
                  <p:nvPr/>
                </p:nvCxnSpPr>
                <p:spPr>
                  <a:xfrm>
                    <a:off x="714166" y="823305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6" name="Straight Connector 7965"/>
                  <p:cNvCxnSpPr/>
                  <p:nvPr/>
                </p:nvCxnSpPr>
                <p:spPr>
                  <a:xfrm>
                    <a:off x="714166" y="1002715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7" name="Straight Connector 7966"/>
                  <p:cNvCxnSpPr/>
                  <p:nvPr/>
                </p:nvCxnSpPr>
                <p:spPr>
                  <a:xfrm>
                    <a:off x="714166" y="1182125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78" name="Group 7956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958" name="Straight Connector 7957"/>
                  <p:cNvCxnSpPr/>
                  <p:nvPr/>
                </p:nvCxnSpPr>
                <p:spPr>
                  <a:xfrm>
                    <a:off x="713510" y="437358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59" name="Straight Connector 7958"/>
                  <p:cNvCxnSpPr/>
                  <p:nvPr/>
                </p:nvCxnSpPr>
                <p:spPr>
                  <a:xfrm>
                    <a:off x="713510" y="618350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0" name="Straight Connector 7959"/>
                  <p:cNvCxnSpPr/>
                  <p:nvPr/>
                </p:nvCxnSpPr>
                <p:spPr>
                  <a:xfrm>
                    <a:off x="713510" y="79775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1" name="Straight Connector 7960"/>
                  <p:cNvCxnSpPr/>
                  <p:nvPr/>
                </p:nvCxnSpPr>
                <p:spPr>
                  <a:xfrm>
                    <a:off x="713510" y="978747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2" name="Straight Connector 7961"/>
                  <p:cNvCxnSpPr/>
                  <p:nvPr/>
                </p:nvCxnSpPr>
                <p:spPr>
                  <a:xfrm>
                    <a:off x="713510" y="1158152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5" name="Group 7903"/>
              <p:cNvGrpSpPr>
                <a:grpSpLocks/>
              </p:cNvGrpSpPr>
              <p:nvPr/>
            </p:nvGrpSpPr>
            <p:grpSpPr bwMode="auto">
              <a:xfrm>
                <a:off x="89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565" name="Group 7943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951" name="Straight Connector 7950"/>
                  <p:cNvCxnSpPr/>
                  <p:nvPr/>
                </p:nvCxnSpPr>
                <p:spPr>
                  <a:xfrm>
                    <a:off x="716547" y="462897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52" name="Straight Connector 7951"/>
                  <p:cNvCxnSpPr/>
                  <p:nvPr/>
                </p:nvCxnSpPr>
                <p:spPr>
                  <a:xfrm>
                    <a:off x="716547" y="643895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53" name="Straight Connector 7952"/>
                  <p:cNvCxnSpPr/>
                  <p:nvPr/>
                </p:nvCxnSpPr>
                <p:spPr>
                  <a:xfrm>
                    <a:off x="716547" y="823305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54" name="Straight Connector 7953"/>
                  <p:cNvCxnSpPr/>
                  <p:nvPr/>
                </p:nvCxnSpPr>
                <p:spPr>
                  <a:xfrm>
                    <a:off x="716547" y="1002715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55" name="Straight Connector 7954"/>
                  <p:cNvCxnSpPr/>
                  <p:nvPr/>
                </p:nvCxnSpPr>
                <p:spPr>
                  <a:xfrm>
                    <a:off x="716547" y="1182125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66" name="Group 7944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946" name="Straight Connector 7945"/>
                  <p:cNvCxnSpPr/>
                  <p:nvPr/>
                </p:nvCxnSpPr>
                <p:spPr>
                  <a:xfrm>
                    <a:off x="713510" y="444502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7" name="Straight Connector 7946"/>
                  <p:cNvCxnSpPr/>
                  <p:nvPr/>
                </p:nvCxnSpPr>
                <p:spPr>
                  <a:xfrm>
                    <a:off x="713510" y="641371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8" name="Straight Connector 7947"/>
                  <p:cNvCxnSpPr/>
                  <p:nvPr/>
                </p:nvCxnSpPr>
                <p:spPr>
                  <a:xfrm>
                    <a:off x="713510" y="820776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9" name="Straight Connector 7948"/>
                  <p:cNvCxnSpPr/>
                  <p:nvPr/>
                </p:nvCxnSpPr>
                <p:spPr>
                  <a:xfrm>
                    <a:off x="713510" y="1001768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50" name="Straight Connector 7949"/>
                  <p:cNvCxnSpPr/>
                  <p:nvPr/>
                </p:nvCxnSpPr>
                <p:spPr>
                  <a:xfrm>
                    <a:off x="713510" y="1181172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6" name="Group 7904"/>
              <p:cNvGrpSpPr>
                <a:grpSpLocks/>
              </p:cNvGrpSpPr>
              <p:nvPr/>
            </p:nvGrpSpPr>
            <p:grpSpPr bwMode="auto">
              <a:xfrm>
                <a:off x="96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553" name="Group 7931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939" name="Straight Connector 7938"/>
                  <p:cNvCxnSpPr/>
                  <p:nvPr/>
                </p:nvCxnSpPr>
                <p:spPr>
                  <a:xfrm>
                    <a:off x="714166" y="462897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0" name="Straight Connector 7939"/>
                  <p:cNvCxnSpPr/>
                  <p:nvPr/>
                </p:nvCxnSpPr>
                <p:spPr>
                  <a:xfrm>
                    <a:off x="714166" y="64389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1" name="Straight Connector 7940"/>
                  <p:cNvCxnSpPr/>
                  <p:nvPr/>
                </p:nvCxnSpPr>
                <p:spPr>
                  <a:xfrm>
                    <a:off x="714166" y="82330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2" name="Straight Connector 7941"/>
                  <p:cNvCxnSpPr/>
                  <p:nvPr/>
                </p:nvCxnSpPr>
                <p:spPr>
                  <a:xfrm>
                    <a:off x="714166" y="1002715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3" name="Straight Connector 7942"/>
                  <p:cNvCxnSpPr/>
                  <p:nvPr/>
                </p:nvCxnSpPr>
                <p:spPr>
                  <a:xfrm>
                    <a:off x="714166" y="1182125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54" name="Group 7932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934" name="Straight Connector 7933"/>
                  <p:cNvCxnSpPr/>
                  <p:nvPr/>
                </p:nvCxnSpPr>
                <p:spPr>
                  <a:xfrm>
                    <a:off x="713510" y="443708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35" name="Straight Connector 7934"/>
                  <p:cNvCxnSpPr/>
                  <p:nvPr/>
                </p:nvCxnSpPr>
                <p:spPr>
                  <a:xfrm>
                    <a:off x="713510" y="62152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36" name="Straight Connector 7935"/>
                  <p:cNvCxnSpPr/>
                  <p:nvPr/>
                </p:nvCxnSpPr>
                <p:spPr>
                  <a:xfrm>
                    <a:off x="713510" y="802517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37" name="Straight Connector 7936"/>
                  <p:cNvCxnSpPr/>
                  <p:nvPr/>
                </p:nvCxnSpPr>
                <p:spPr>
                  <a:xfrm>
                    <a:off x="713510" y="983509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38" name="Straight Connector 7937"/>
                  <p:cNvCxnSpPr/>
                  <p:nvPr/>
                </p:nvCxnSpPr>
                <p:spPr>
                  <a:xfrm>
                    <a:off x="713510" y="1161326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7" name="Group 7905"/>
              <p:cNvGrpSpPr>
                <a:grpSpLocks/>
              </p:cNvGrpSpPr>
              <p:nvPr/>
            </p:nvGrpSpPr>
            <p:grpSpPr bwMode="auto">
              <a:xfrm>
                <a:off x="103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541" name="Group 7919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927" name="Straight Connector 7926"/>
                  <p:cNvCxnSpPr/>
                  <p:nvPr/>
                </p:nvCxnSpPr>
                <p:spPr>
                  <a:xfrm>
                    <a:off x="713372" y="462897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28" name="Straight Connector 7927"/>
                  <p:cNvCxnSpPr/>
                  <p:nvPr/>
                </p:nvCxnSpPr>
                <p:spPr>
                  <a:xfrm>
                    <a:off x="713372" y="643895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29" name="Straight Connector 7928"/>
                  <p:cNvCxnSpPr/>
                  <p:nvPr/>
                </p:nvCxnSpPr>
                <p:spPr>
                  <a:xfrm>
                    <a:off x="713372" y="823305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30" name="Straight Connector 7929"/>
                  <p:cNvCxnSpPr/>
                  <p:nvPr/>
                </p:nvCxnSpPr>
                <p:spPr>
                  <a:xfrm>
                    <a:off x="713372" y="1002715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31" name="Straight Connector 7930"/>
                  <p:cNvCxnSpPr/>
                  <p:nvPr/>
                </p:nvCxnSpPr>
                <p:spPr>
                  <a:xfrm>
                    <a:off x="713372" y="1182125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42" name="Group 7920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922" name="Straight Connector 7921"/>
                  <p:cNvCxnSpPr/>
                  <p:nvPr/>
                </p:nvCxnSpPr>
                <p:spPr>
                  <a:xfrm>
                    <a:off x="713510" y="444503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23" name="Straight Connector 7922"/>
                  <p:cNvCxnSpPr/>
                  <p:nvPr/>
                </p:nvCxnSpPr>
                <p:spPr>
                  <a:xfrm>
                    <a:off x="713510" y="641372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24" name="Straight Connector 7923"/>
                  <p:cNvCxnSpPr/>
                  <p:nvPr/>
                </p:nvCxnSpPr>
                <p:spPr>
                  <a:xfrm>
                    <a:off x="713510" y="822364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25" name="Straight Connector 7924"/>
                  <p:cNvCxnSpPr/>
                  <p:nvPr/>
                </p:nvCxnSpPr>
                <p:spPr>
                  <a:xfrm>
                    <a:off x="713510" y="1001768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26" name="Straight Connector 7925"/>
                  <p:cNvCxnSpPr/>
                  <p:nvPr/>
                </p:nvCxnSpPr>
                <p:spPr>
                  <a:xfrm>
                    <a:off x="713510" y="1182761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8" name="Group 7906"/>
              <p:cNvGrpSpPr>
                <a:grpSpLocks/>
              </p:cNvGrpSpPr>
              <p:nvPr/>
            </p:nvGrpSpPr>
            <p:grpSpPr bwMode="auto">
              <a:xfrm>
                <a:off x="111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529" name="Group 7907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915" name="Straight Connector 7914"/>
                  <p:cNvCxnSpPr/>
                  <p:nvPr/>
                </p:nvCxnSpPr>
                <p:spPr>
                  <a:xfrm>
                    <a:off x="714166" y="462897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16" name="Straight Connector 7915"/>
                  <p:cNvCxnSpPr/>
                  <p:nvPr/>
                </p:nvCxnSpPr>
                <p:spPr>
                  <a:xfrm>
                    <a:off x="714166" y="643895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17" name="Straight Connector 7916"/>
                  <p:cNvCxnSpPr/>
                  <p:nvPr/>
                </p:nvCxnSpPr>
                <p:spPr>
                  <a:xfrm>
                    <a:off x="714166" y="823305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18" name="Straight Connector 7917"/>
                  <p:cNvCxnSpPr/>
                  <p:nvPr/>
                </p:nvCxnSpPr>
                <p:spPr>
                  <a:xfrm>
                    <a:off x="714166" y="1002715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19" name="Straight Connector 7918"/>
                  <p:cNvCxnSpPr/>
                  <p:nvPr/>
                </p:nvCxnSpPr>
                <p:spPr>
                  <a:xfrm>
                    <a:off x="714166" y="1182125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30" name="Group 7908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7910" name="Straight Connector 7909"/>
                  <p:cNvCxnSpPr/>
                  <p:nvPr/>
                </p:nvCxnSpPr>
                <p:spPr>
                  <a:xfrm>
                    <a:off x="713510" y="443709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11" name="Straight Connector 7910"/>
                  <p:cNvCxnSpPr/>
                  <p:nvPr/>
                </p:nvCxnSpPr>
                <p:spPr>
                  <a:xfrm>
                    <a:off x="713510" y="621526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12" name="Straight Connector 7911"/>
                  <p:cNvCxnSpPr/>
                  <p:nvPr/>
                </p:nvCxnSpPr>
                <p:spPr>
                  <a:xfrm>
                    <a:off x="713510" y="804105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13" name="Straight Connector 7912"/>
                  <p:cNvCxnSpPr/>
                  <p:nvPr/>
                </p:nvCxnSpPr>
                <p:spPr>
                  <a:xfrm>
                    <a:off x="713510" y="983510"/>
                    <a:ext cx="71922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14" name="Straight Connector 7913"/>
                  <p:cNvCxnSpPr/>
                  <p:nvPr/>
                </p:nvCxnSpPr>
                <p:spPr>
                  <a:xfrm>
                    <a:off x="713510" y="1161327"/>
                    <a:ext cx="71922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111" name="Group 18"/>
            <p:cNvGrpSpPr>
              <a:grpSpLocks/>
            </p:cNvGrpSpPr>
            <p:nvPr/>
          </p:nvGrpSpPr>
          <p:grpSpPr bwMode="auto">
            <a:xfrm>
              <a:off x="315713" y="6019560"/>
              <a:ext cx="11520000" cy="540000"/>
              <a:chOff x="315713" y="6041250"/>
              <a:chExt cx="11520000" cy="540000"/>
            </a:xfrm>
          </p:grpSpPr>
          <p:grpSp>
            <p:nvGrpSpPr>
              <p:cNvPr id="4321" name="Group 8308"/>
              <p:cNvGrpSpPr>
                <a:grpSpLocks/>
              </p:cNvGrpSpPr>
              <p:nvPr/>
            </p:nvGrpSpPr>
            <p:grpSpPr bwMode="auto">
              <a:xfrm>
                <a:off x="315713" y="6041250"/>
                <a:ext cx="720000" cy="540000"/>
                <a:chOff x="922456" y="1394083"/>
                <a:chExt cx="720000" cy="540000"/>
              </a:xfrm>
            </p:grpSpPr>
            <p:grpSp>
              <p:nvGrpSpPr>
                <p:cNvPr id="4502" name="Group 8309"/>
                <p:cNvGrpSpPr>
                  <a:grpSpLocks/>
                </p:cNvGrpSpPr>
                <p:nvPr/>
              </p:nvGrpSpPr>
              <p:grpSpPr bwMode="auto">
                <a:xfrm>
                  <a:off x="922456" y="1394083"/>
                  <a:ext cx="720000" cy="540000"/>
                  <a:chOff x="1282456" y="673886"/>
                  <a:chExt cx="720000" cy="540000"/>
                </a:xfrm>
              </p:grpSpPr>
              <p:cxnSp>
                <p:nvCxnSpPr>
                  <p:cNvPr id="8317" name="Straight Connector 8316"/>
                  <p:cNvCxnSpPr/>
                  <p:nvPr/>
                </p:nvCxnSpPr>
                <p:spPr>
                  <a:xfrm>
                    <a:off x="1282456" y="674067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8" name="Straight Connector 8317"/>
                  <p:cNvCxnSpPr/>
                  <p:nvPr/>
                </p:nvCxnSpPr>
                <p:spPr>
                  <a:xfrm>
                    <a:off x="1282456" y="853478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9" name="Straight Connector 8318"/>
                  <p:cNvCxnSpPr/>
                  <p:nvPr/>
                </p:nvCxnSpPr>
                <p:spPr>
                  <a:xfrm>
                    <a:off x="1282456" y="1034476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0" name="Straight Connector 8319"/>
                  <p:cNvCxnSpPr/>
                  <p:nvPr/>
                </p:nvCxnSpPr>
                <p:spPr>
                  <a:xfrm>
                    <a:off x="1282456" y="1213886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03" name="Group 8310"/>
                <p:cNvGrpSpPr>
                  <a:grpSpLocks/>
                </p:cNvGrpSpPr>
                <p:nvPr/>
              </p:nvGrpSpPr>
              <p:grpSpPr bwMode="auto">
                <a:xfrm rot="5400000">
                  <a:off x="1012456" y="1304083"/>
                  <a:ext cx="540000" cy="720000"/>
                  <a:chOff x="713372" y="462760"/>
                  <a:chExt cx="720000" cy="720000"/>
                </a:xfrm>
              </p:grpSpPr>
              <p:cxnSp>
                <p:nvCxnSpPr>
                  <p:cNvPr id="8312" name="Straight Connector 8311"/>
                  <p:cNvCxnSpPr/>
                  <p:nvPr/>
                </p:nvCxnSpPr>
                <p:spPr>
                  <a:xfrm>
                    <a:off x="713613" y="444501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3" name="Straight Connector 8312"/>
                  <p:cNvCxnSpPr/>
                  <p:nvPr/>
                </p:nvCxnSpPr>
                <p:spPr>
                  <a:xfrm>
                    <a:off x="713613" y="642958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4" name="Straight Connector 8313"/>
                  <p:cNvCxnSpPr/>
                  <p:nvPr/>
                </p:nvCxnSpPr>
                <p:spPr>
                  <a:xfrm>
                    <a:off x="713613" y="822362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5" name="Straight Connector 8314"/>
                  <p:cNvCxnSpPr/>
                  <p:nvPr/>
                </p:nvCxnSpPr>
                <p:spPr>
                  <a:xfrm>
                    <a:off x="713613" y="1003355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6" name="Straight Connector 8315"/>
                  <p:cNvCxnSpPr/>
                  <p:nvPr/>
                </p:nvCxnSpPr>
                <p:spPr>
                  <a:xfrm>
                    <a:off x="713613" y="1182760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22" name="Group 8320"/>
              <p:cNvGrpSpPr>
                <a:grpSpLocks/>
              </p:cNvGrpSpPr>
              <p:nvPr/>
            </p:nvGrpSpPr>
            <p:grpSpPr bwMode="auto">
              <a:xfrm>
                <a:off x="1035713" y="6041250"/>
                <a:ext cx="720000" cy="540000"/>
                <a:chOff x="922456" y="1394083"/>
                <a:chExt cx="720000" cy="540000"/>
              </a:xfrm>
            </p:grpSpPr>
            <p:grpSp>
              <p:nvGrpSpPr>
                <p:cNvPr id="4491" name="Group 8321"/>
                <p:cNvGrpSpPr>
                  <a:grpSpLocks/>
                </p:cNvGrpSpPr>
                <p:nvPr/>
              </p:nvGrpSpPr>
              <p:grpSpPr bwMode="auto">
                <a:xfrm>
                  <a:off x="922456" y="1394083"/>
                  <a:ext cx="720000" cy="540000"/>
                  <a:chOff x="1282456" y="673886"/>
                  <a:chExt cx="720000" cy="540000"/>
                </a:xfrm>
              </p:grpSpPr>
              <p:cxnSp>
                <p:nvCxnSpPr>
                  <p:cNvPr id="8329" name="Straight Connector 8328"/>
                  <p:cNvCxnSpPr/>
                  <p:nvPr/>
                </p:nvCxnSpPr>
                <p:spPr>
                  <a:xfrm>
                    <a:off x="1283250" y="674067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0" name="Straight Connector 8329"/>
                  <p:cNvCxnSpPr/>
                  <p:nvPr/>
                </p:nvCxnSpPr>
                <p:spPr>
                  <a:xfrm>
                    <a:off x="1283250" y="853478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1" name="Straight Connector 8330"/>
                  <p:cNvCxnSpPr/>
                  <p:nvPr/>
                </p:nvCxnSpPr>
                <p:spPr>
                  <a:xfrm>
                    <a:off x="1283250" y="103447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2" name="Straight Connector 8331"/>
                  <p:cNvCxnSpPr/>
                  <p:nvPr/>
                </p:nvCxnSpPr>
                <p:spPr>
                  <a:xfrm>
                    <a:off x="1283250" y="121388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92" name="Group 8322"/>
                <p:cNvGrpSpPr>
                  <a:grpSpLocks/>
                </p:cNvGrpSpPr>
                <p:nvPr/>
              </p:nvGrpSpPr>
              <p:grpSpPr bwMode="auto">
                <a:xfrm rot="5400000">
                  <a:off x="1012456" y="1304083"/>
                  <a:ext cx="540000" cy="720000"/>
                  <a:chOff x="713372" y="462760"/>
                  <a:chExt cx="720000" cy="720000"/>
                </a:xfrm>
              </p:grpSpPr>
              <p:cxnSp>
                <p:nvCxnSpPr>
                  <p:cNvPr id="8324" name="Straight Connector 8323"/>
                  <p:cNvCxnSpPr/>
                  <p:nvPr/>
                </p:nvCxnSpPr>
                <p:spPr>
                  <a:xfrm>
                    <a:off x="713613" y="445295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5" name="Straight Connector 8324"/>
                  <p:cNvCxnSpPr/>
                  <p:nvPr/>
                </p:nvCxnSpPr>
                <p:spPr>
                  <a:xfrm>
                    <a:off x="713613" y="623112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6" name="Straight Connector 8325"/>
                  <p:cNvCxnSpPr/>
                  <p:nvPr/>
                </p:nvCxnSpPr>
                <p:spPr>
                  <a:xfrm>
                    <a:off x="713613" y="804105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7" name="Straight Connector 8326"/>
                  <p:cNvCxnSpPr/>
                  <p:nvPr/>
                </p:nvCxnSpPr>
                <p:spPr>
                  <a:xfrm>
                    <a:off x="713613" y="983509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8" name="Straight Connector 8327"/>
                  <p:cNvCxnSpPr/>
                  <p:nvPr/>
                </p:nvCxnSpPr>
                <p:spPr>
                  <a:xfrm>
                    <a:off x="713613" y="1161326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23" name="Group 8332"/>
              <p:cNvGrpSpPr>
                <a:grpSpLocks/>
              </p:cNvGrpSpPr>
              <p:nvPr/>
            </p:nvGrpSpPr>
            <p:grpSpPr bwMode="auto">
              <a:xfrm>
                <a:off x="1755713" y="6041250"/>
                <a:ext cx="720000" cy="540000"/>
                <a:chOff x="922456" y="1394083"/>
                <a:chExt cx="720000" cy="540000"/>
              </a:xfrm>
            </p:grpSpPr>
            <p:grpSp>
              <p:nvGrpSpPr>
                <p:cNvPr id="4480" name="Group 8333"/>
                <p:cNvGrpSpPr>
                  <a:grpSpLocks/>
                </p:cNvGrpSpPr>
                <p:nvPr/>
              </p:nvGrpSpPr>
              <p:grpSpPr bwMode="auto">
                <a:xfrm>
                  <a:off x="922456" y="1394083"/>
                  <a:ext cx="720000" cy="540000"/>
                  <a:chOff x="1282456" y="673886"/>
                  <a:chExt cx="720000" cy="540000"/>
                </a:xfrm>
              </p:grpSpPr>
              <p:cxnSp>
                <p:nvCxnSpPr>
                  <p:cNvPr id="8341" name="Straight Connector 8340"/>
                  <p:cNvCxnSpPr/>
                  <p:nvPr/>
                </p:nvCxnSpPr>
                <p:spPr>
                  <a:xfrm>
                    <a:off x="1282457" y="674067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2" name="Straight Connector 8341"/>
                  <p:cNvCxnSpPr/>
                  <p:nvPr/>
                </p:nvCxnSpPr>
                <p:spPr>
                  <a:xfrm>
                    <a:off x="1282457" y="853478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3" name="Straight Connector 8342"/>
                  <p:cNvCxnSpPr/>
                  <p:nvPr/>
                </p:nvCxnSpPr>
                <p:spPr>
                  <a:xfrm>
                    <a:off x="1282457" y="103447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4" name="Straight Connector 8343"/>
                  <p:cNvCxnSpPr/>
                  <p:nvPr/>
                </p:nvCxnSpPr>
                <p:spPr>
                  <a:xfrm>
                    <a:off x="1282457" y="121388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81" name="Group 8334"/>
                <p:cNvGrpSpPr>
                  <a:grpSpLocks/>
                </p:cNvGrpSpPr>
                <p:nvPr/>
              </p:nvGrpSpPr>
              <p:grpSpPr bwMode="auto">
                <a:xfrm rot="5400000">
                  <a:off x="1012456" y="1304083"/>
                  <a:ext cx="540000" cy="720000"/>
                  <a:chOff x="713372" y="462760"/>
                  <a:chExt cx="720000" cy="720000"/>
                </a:xfrm>
              </p:grpSpPr>
              <p:cxnSp>
                <p:nvCxnSpPr>
                  <p:cNvPr id="8336" name="Straight Connector 8335"/>
                  <p:cNvCxnSpPr/>
                  <p:nvPr/>
                </p:nvCxnSpPr>
                <p:spPr>
                  <a:xfrm>
                    <a:off x="713613" y="446088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7" name="Straight Connector 8336"/>
                  <p:cNvCxnSpPr/>
                  <p:nvPr/>
                </p:nvCxnSpPr>
                <p:spPr>
                  <a:xfrm>
                    <a:off x="713613" y="642957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8" name="Straight Connector 8337"/>
                  <p:cNvCxnSpPr/>
                  <p:nvPr/>
                </p:nvCxnSpPr>
                <p:spPr>
                  <a:xfrm>
                    <a:off x="713613" y="822362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9" name="Straight Connector 8338"/>
                  <p:cNvCxnSpPr/>
                  <p:nvPr/>
                </p:nvCxnSpPr>
                <p:spPr>
                  <a:xfrm>
                    <a:off x="713613" y="1003355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0" name="Straight Connector 8339"/>
                  <p:cNvCxnSpPr/>
                  <p:nvPr/>
                </p:nvCxnSpPr>
                <p:spPr>
                  <a:xfrm>
                    <a:off x="713613" y="1182759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24" name="Group 8344"/>
              <p:cNvGrpSpPr>
                <a:grpSpLocks/>
              </p:cNvGrpSpPr>
              <p:nvPr/>
            </p:nvGrpSpPr>
            <p:grpSpPr bwMode="auto">
              <a:xfrm>
                <a:off x="2475713" y="6041250"/>
                <a:ext cx="720000" cy="540000"/>
                <a:chOff x="922456" y="1394083"/>
                <a:chExt cx="720000" cy="540000"/>
              </a:xfrm>
            </p:grpSpPr>
            <p:grpSp>
              <p:nvGrpSpPr>
                <p:cNvPr id="4469" name="Group 8345"/>
                <p:cNvGrpSpPr>
                  <a:grpSpLocks/>
                </p:cNvGrpSpPr>
                <p:nvPr/>
              </p:nvGrpSpPr>
              <p:grpSpPr bwMode="auto">
                <a:xfrm>
                  <a:off x="922456" y="1394083"/>
                  <a:ext cx="720000" cy="540000"/>
                  <a:chOff x="1282456" y="673886"/>
                  <a:chExt cx="720000" cy="540000"/>
                </a:xfrm>
              </p:grpSpPr>
              <p:cxnSp>
                <p:nvCxnSpPr>
                  <p:cNvPr id="8353" name="Straight Connector 8352"/>
                  <p:cNvCxnSpPr/>
                  <p:nvPr/>
                </p:nvCxnSpPr>
                <p:spPr>
                  <a:xfrm>
                    <a:off x="1283250" y="674067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4" name="Straight Connector 8353"/>
                  <p:cNvCxnSpPr/>
                  <p:nvPr/>
                </p:nvCxnSpPr>
                <p:spPr>
                  <a:xfrm>
                    <a:off x="1283250" y="853478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5" name="Straight Connector 8354"/>
                  <p:cNvCxnSpPr/>
                  <p:nvPr/>
                </p:nvCxnSpPr>
                <p:spPr>
                  <a:xfrm>
                    <a:off x="1283250" y="1034476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6" name="Straight Connector 8355"/>
                  <p:cNvCxnSpPr/>
                  <p:nvPr/>
                </p:nvCxnSpPr>
                <p:spPr>
                  <a:xfrm>
                    <a:off x="1283250" y="1213886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70" name="Group 8346"/>
                <p:cNvGrpSpPr>
                  <a:grpSpLocks/>
                </p:cNvGrpSpPr>
                <p:nvPr/>
              </p:nvGrpSpPr>
              <p:grpSpPr bwMode="auto">
                <a:xfrm rot="5400000">
                  <a:off x="1012456" y="1304083"/>
                  <a:ext cx="540000" cy="720000"/>
                  <a:chOff x="713372" y="462760"/>
                  <a:chExt cx="720000" cy="720000"/>
                </a:xfrm>
              </p:grpSpPr>
              <p:cxnSp>
                <p:nvCxnSpPr>
                  <p:cNvPr id="8348" name="Straight Connector 8347"/>
                  <p:cNvCxnSpPr/>
                  <p:nvPr/>
                </p:nvCxnSpPr>
                <p:spPr>
                  <a:xfrm>
                    <a:off x="713613" y="437358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9" name="Straight Connector 8348"/>
                  <p:cNvCxnSpPr/>
                  <p:nvPr/>
                </p:nvCxnSpPr>
                <p:spPr>
                  <a:xfrm>
                    <a:off x="713613" y="618350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0" name="Straight Connector 8349"/>
                  <p:cNvCxnSpPr/>
                  <p:nvPr/>
                </p:nvCxnSpPr>
                <p:spPr>
                  <a:xfrm>
                    <a:off x="713613" y="797754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1" name="Straight Connector 8350"/>
                  <p:cNvCxnSpPr/>
                  <p:nvPr/>
                </p:nvCxnSpPr>
                <p:spPr>
                  <a:xfrm>
                    <a:off x="713613" y="978746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2" name="Straight Connector 8351"/>
                  <p:cNvCxnSpPr/>
                  <p:nvPr/>
                </p:nvCxnSpPr>
                <p:spPr>
                  <a:xfrm>
                    <a:off x="713613" y="1158152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25" name="Group 8356"/>
              <p:cNvGrpSpPr>
                <a:grpSpLocks/>
              </p:cNvGrpSpPr>
              <p:nvPr/>
            </p:nvGrpSpPr>
            <p:grpSpPr bwMode="auto">
              <a:xfrm>
                <a:off x="3195713" y="6041250"/>
                <a:ext cx="720000" cy="540000"/>
                <a:chOff x="922456" y="1394083"/>
                <a:chExt cx="720000" cy="540000"/>
              </a:xfrm>
            </p:grpSpPr>
            <p:grpSp>
              <p:nvGrpSpPr>
                <p:cNvPr id="4458" name="Group 8357"/>
                <p:cNvGrpSpPr>
                  <a:grpSpLocks/>
                </p:cNvGrpSpPr>
                <p:nvPr/>
              </p:nvGrpSpPr>
              <p:grpSpPr bwMode="auto">
                <a:xfrm>
                  <a:off x="922456" y="1394083"/>
                  <a:ext cx="720000" cy="540000"/>
                  <a:chOff x="1282456" y="673886"/>
                  <a:chExt cx="720000" cy="540000"/>
                </a:xfrm>
              </p:grpSpPr>
              <p:cxnSp>
                <p:nvCxnSpPr>
                  <p:cNvPr id="8365" name="Straight Connector 8364"/>
                  <p:cNvCxnSpPr/>
                  <p:nvPr/>
                </p:nvCxnSpPr>
                <p:spPr>
                  <a:xfrm>
                    <a:off x="1284044" y="674067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6" name="Straight Connector 8365"/>
                  <p:cNvCxnSpPr/>
                  <p:nvPr/>
                </p:nvCxnSpPr>
                <p:spPr>
                  <a:xfrm>
                    <a:off x="1284044" y="853478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7" name="Straight Connector 8366"/>
                  <p:cNvCxnSpPr/>
                  <p:nvPr/>
                </p:nvCxnSpPr>
                <p:spPr>
                  <a:xfrm>
                    <a:off x="1284044" y="103447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8" name="Straight Connector 8367"/>
                  <p:cNvCxnSpPr/>
                  <p:nvPr/>
                </p:nvCxnSpPr>
                <p:spPr>
                  <a:xfrm>
                    <a:off x="1284044" y="121388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59" name="Group 8358"/>
                <p:cNvGrpSpPr>
                  <a:grpSpLocks/>
                </p:cNvGrpSpPr>
                <p:nvPr/>
              </p:nvGrpSpPr>
              <p:grpSpPr bwMode="auto">
                <a:xfrm rot="5400000">
                  <a:off x="1012456" y="1304083"/>
                  <a:ext cx="540000" cy="720000"/>
                  <a:chOff x="713372" y="462760"/>
                  <a:chExt cx="720000" cy="720000"/>
                </a:xfrm>
              </p:grpSpPr>
              <p:cxnSp>
                <p:nvCxnSpPr>
                  <p:cNvPr id="8360" name="Straight Connector 8359"/>
                  <p:cNvCxnSpPr/>
                  <p:nvPr/>
                </p:nvCxnSpPr>
                <p:spPr>
                  <a:xfrm>
                    <a:off x="713613" y="444501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1" name="Straight Connector 8360"/>
                  <p:cNvCxnSpPr/>
                  <p:nvPr/>
                </p:nvCxnSpPr>
                <p:spPr>
                  <a:xfrm>
                    <a:off x="713613" y="641370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2" name="Straight Connector 8361"/>
                  <p:cNvCxnSpPr/>
                  <p:nvPr/>
                </p:nvCxnSpPr>
                <p:spPr>
                  <a:xfrm>
                    <a:off x="713613" y="820775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3" name="Straight Connector 8362"/>
                  <p:cNvCxnSpPr/>
                  <p:nvPr/>
                </p:nvCxnSpPr>
                <p:spPr>
                  <a:xfrm>
                    <a:off x="713613" y="1001768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4" name="Straight Connector 8363"/>
                  <p:cNvCxnSpPr/>
                  <p:nvPr/>
                </p:nvCxnSpPr>
                <p:spPr>
                  <a:xfrm>
                    <a:off x="713613" y="1181172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26" name="Group 8368"/>
              <p:cNvGrpSpPr>
                <a:grpSpLocks/>
              </p:cNvGrpSpPr>
              <p:nvPr/>
            </p:nvGrpSpPr>
            <p:grpSpPr bwMode="auto">
              <a:xfrm>
                <a:off x="3915713" y="6041250"/>
                <a:ext cx="720000" cy="540000"/>
                <a:chOff x="922456" y="1394083"/>
                <a:chExt cx="720000" cy="540000"/>
              </a:xfrm>
            </p:grpSpPr>
            <p:grpSp>
              <p:nvGrpSpPr>
                <p:cNvPr id="4447" name="Group 8369"/>
                <p:cNvGrpSpPr>
                  <a:grpSpLocks/>
                </p:cNvGrpSpPr>
                <p:nvPr/>
              </p:nvGrpSpPr>
              <p:grpSpPr bwMode="auto">
                <a:xfrm>
                  <a:off x="922456" y="1394083"/>
                  <a:ext cx="720000" cy="540000"/>
                  <a:chOff x="1282456" y="673886"/>
                  <a:chExt cx="720000" cy="540000"/>
                </a:xfrm>
              </p:grpSpPr>
              <p:cxnSp>
                <p:nvCxnSpPr>
                  <p:cNvPr id="8377" name="Straight Connector 8376"/>
                  <p:cNvCxnSpPr/>
                  <p:nvPr/>
                </p:nvCxnSpPr>
                <p:spPr>
                  <a:xfrm>
                    <a:off x="1283250" y="674067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8" name="Straight Connector 8377"/>
                  <p:cNvCxnSpPr/>
                  <p:nvPr/>
                </p:nvCxnSpPr>
                <p:spPr>
                  <a:xfrm>
                    <a:off x="1283250" y="853478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9" name="Straight Connector 8378"/>
                  <p:cNvCxnSpPr/>
                  <p:nvPr/>
                </p:nvCxnSpPr>
                <p:spPr>
                  <a:xfrm>
                    <a:off x="1283250" y="103447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0" name="Straight Connector 8379"/>
                  <p:cNvCxnSpPr/>
                  <p:nvPr/>
                </p:nvCxnSpPr>
                <p:spPr>
                  <a:xfrm>
                    <a:off x="1283250" y="121388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48" name="Group 8370"/>
                <p:cNvGrpSpPr>
                  <a:grpSpLocks/>
                </p:cNvGrpSpPr>
                <p:nvPr/>
              </p:nvGrpSpPr>
              <p:grpSpPr bwMode="auto">
                <a:xfrm rot="5400000">
                  <a:off x="1012456" y="1304083"/>
                  <a:ext cx="540000" cy="720000"/>
                  <a:chOff x="713372" y="462760"/>
                  <a:chExt cx="720000" cy="720000"/>
                </a:xfrm>
              </p:grpSpPr>
              <p:cxnSp>
                <p:nvCxnSpPr>
                  <p:cNvPr id="8372" name="Straight Connector 8371"/>
                  <p:cNvCxnSpPr/>
                  <p:nvPr/>
                </p:nvCxnSpPr>
                <p:spPr>
                  <a:xfrm>
                    <a:off x="713613" y="443707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3" name="Straight Connector 8372"/>
                  <p:cNvCxnSpPr/>
                  <p:nvPr/>
                </p:nvCxnSpPr>
                <p:spPr>
                  <a:xfrm>
                    <a:off x="713613" y="621524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4" name="Straight Connector 8373"/>
                  <p:cNvCxnSpPr/>
                  <p:nvPr/>
                </p:nvCxnSpPr>
                <p:spPr>
                  <a:xfrm>
                    <a:off x="713613" y="802517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5" name="Straight Connector 8374"/>
                  <p:cNvCxnSpPr/>
                  <p:nvPr/>
                </p:nvCxnSpPr>
                <p:spPr>
                  <a:xfrm>
                    <a:off x="713613" y="983509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6" name="Straight Connector 8375"/>
                  <p:cNvCxnSpPr/>
                  <p:nvPr/>
                </p:nvCxnSpPr>
                <p:spPr>
                  <a:xfrm>
                    <a:off x="713613" y="1161326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27" name="Group 8380"/>
              <p:cNvGrpSpPr>
                <a:grpSpLocks/>
              </p:cNvGrpSpPr>
              <p:nvPr/>
            </p:nvGrpSpPr>
            <p:grpSpPr bwMode="auto">
              <a:xfrm>
                <a:off x="4635713" y="6041250"/>
                <a:ext cx="720000" cy="540000"/>
                <a:chOff x="922456" y="1394083"/>
                <a:chExt cx="720000" cy="540000"/>
              </a:xfrm>
            </p:grpSpPr>
            <p:grpSp>
              <p:nvGrpSpPr>
                <p:cNvPr id="4436" name="Group 8381"/>
                <p:cNvGrpSpPr>
                  <a:grpSpLocks/>
                </p:cNvGrpSpPr>
                <p:nvPr/>
              </p:nvGrpSpPr>
              <p:grpSpPr bwMode="auto">
                <a:xfrm>
                  <a:off x="922456" y="1394083"/>
                  <a:ext cx="720000" cy="540000"/>
                  <a:chOff x="1282456" y="673886"/>
                  <a:chExt cx="720000" cy="540000"/>
                </a:xfrm>
              </p:grpSpPr>
              <p:cxnSp>
                <p:nvCxnSpPr>
                  <p:cNvPr id="8389" name="Straight Connector 8388"/>
                  <p:cNvCxnSpPr/>
                  <p:nvPr/>
                </p:nvCxnSpPr>
                <p:spPr>
                  <a:xfrm>
                    <a:off x="1282456" y="674067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0" name="Straight Connector 8389"/>
                  <p:cNvCxnSpPr/>
                  <p:nvPr/>
                </p:nvCxnSpPr>
                <p:spPr>
                  <a:xfrm>
                    <a:off x="1282456" y="853478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1" name="Straight Connector 8390"/>
                  <p:cNvCxnSpPr/>
                  <p:nvPr/>
                </p:nvCxnSpPr>
                <p:spPr>
                  <a:xfrm>
                    <a:off x="1282456" y="1034476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2" name="Straight Connector 8391"/>
                  <p:cNvCxnSpPr/>
                  <p:nvPr/>
                </p:nvCxnSpPr>
                <p:spPr>
                  <a:xfrm>
                    <a:off x="1282456" y="1213886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37" name="Group 8382"/>
                <p:cNvGrpSpPr>
                  <a:grpSpLocks/>
                </p:cNvGrpSpPr>
                <p:nvPr/>
              </p:nvGrpSpPr>
              <p:grpSpPr bwMode="auto">
                <a:xfrm rot="5400000">
                  <a:off x="1012456" y="1304083"/>
                  <a:ext cx="540000" cy="720000"/>
                  <a:chOff x="713372" y="462760"/>
                  <a:chExt cx="720000" cy="720000"/>
                </a:xfrm>
              </p:grpSpPr>
              <p:cxnSp>
                <p:nvCxnSpPr>
                  <p:cNvPr id="8384" name="Straight Connector 8383"/>
                  <p:cNvCxnSpPr/>
                  <p:nvPr/>
                </p:nvCxnSpPr>
                <p:spPr>
                  <a:xfrm>
                    <a:off x="713613" y="444502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5" name="Straight Connector 8384"/>
                  <p:cNvCxnSpPr/>
                  <p:nvPr/>
                </p:nvCxnSpPr>
                <p:spPr>
                  <a:xfrm>
                    <a:off x="713613" y="641371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6" name="Straight Connector 8385"/>
                  <p:cNvCxnSpPr/>
                  <p:nvPr/>
                </p:nvCxnSpPr>
                <p:spPr>
                  <a:xfrm>
                    <a:off x="713613" y="822363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7" name="Straight Connector 8386"/>
                  <p:cNvCxnSpPr/>
                  <p:nvPr/>
                </p:nvCxnSpPr>
                <p:spPr>
                  <a:xfrm>
                    <a:off x="713613" y="1001768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8" name="Straight Connector 8387"/>
                  <p:cNvCxnSpPr/>
                  <p:nvPr/>
                </p:nvCxnSpPr>
                <p:spPr>
                  <a:xfrm>
                    <a:off x="713613" y="1182760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28" name="Group 8392"/>
              <p:cNvGrpSpPr>
                <a:grpSpLocks/>
              </p:cNvGrpSpPr>
              <p:nvPr/>
            </p:nvGrpSpPr>
            <p:grpSpPr bwMode="auto">
              <a:xfrm>
                <a:off x="5355713" y="6041250"/>
                <a:ext cx="720000" cy="540000"/>
                <a:chOff x="922456" y="1394083"/>
                <a:chExt cx="720000" cy="540000"/>
              </a:xfrm>
            </p:grpSpPr>
            <p:grpSp>
              <p:nvGrpSpPr>
                <p:cNvPr id="4425" name="Group 8393"/>
                <p:cNvGrpSpPr>
                  <a:grpSpLocks/>
                </p:cNvGrpSpPr>
                <p:nvPr/>
              </p:nvGrpSpPr>
              <p:grpSpPr bwMode="auto">
                <a:xfrm>
                  <a:off x="922456" y="1394083"/>
                  <a:ext cx="720000" cy="540000"/>
                  <a:chOff x="1282456" y="673886"/>
                  <a:chExt cx="720000" cy="540000"/>
                </a:xfrm>
              </p:grpSpPr>
              <p:cxnSp>
                <p:nvCxnSpPr>
                  <p:cNvPr id="8401" name="Straight Connector 8400"/>
                  <p:cNvCxnSpPr/>
                  <p:nvPr/>
                </p:nvCxnSpPr>
                <p:spPr>
                  <a:xfrm>
                    <a:off x="1283250" y="674067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2" name="Straight Connector 8401"/>
                  <p:cNvCxnSpPr/>
                  <p:nvPr/>
                </p:nvCxnSpPr>
                <p:spPr>
                  <a:xfrm>
                    <a:off x="1283250" y="853478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3" name="Straight Connector 8402"/>
                  <p:cNvCxnSpPr/>
                  <p:nvPr/>
                </p:nvCxnSpPr>
                <p:spPr>
                  <a:xfrm>
                    <a:off x="1283250" y="1034476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4" name="Straight Connector 8403"/>
                  <p:cNvCxnSpPr/>
                  <p:nvPr/>
                </p:nvCxnSpPr>
                <p:spPr>
                  <a:xfrm>
                    <a:off x="1283250" y="1213886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26" name="Group 8394"/>
                <p:cNvGrpSpPr>
                  <a:grpSpLocks/>
                </p:cNvGrpSpPr>
                <p:nvPr/>
              </p:nvGrpSpPr>
              <p:grpSpPr bwMode="auto">
                <a:xfrm rot="5400000">
                  <a:off x="1012456" y="1304083"/>
                  <a:ext cx="540000" cy="720000"/>
                  <a:chOff x="713372" y="462760"/>
                  <a:chExt cx="720000" cy="720000"/>
                </a:xfrm>
              </p:grpSpPr>
              <p:cxnSp>
                <p:nvCxnSpPr>
                  <p:cNvPr id="8396" name="Straight Connector 8395"/>
                  <p:cNvCxnSpPr/>
                  <p:nvPr/>
                </p:nvCxnSpPr>
                <p:spPr>
                  <a:xfrm>
                    <a:off x="713613" y="443708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7" name="Straight Connector 8396"/>
                  <p:cNvCxnSpPr/>
                  <p:nvPr/>
                </p:nvCxnSpPr>
                <p:spPr>
                  <a:xfrm>
                    <a:off x="713613" y="621525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8" name="Straight Connector 8397"/>
                  <p:cNvCxnSpPr/>
                  <p:nvPr/>
                </p:nvCxnSpPr>
                <p:spPr>
                  <a:xfrm>
                    <a:off x="713613" y="804105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9" name="Straight Connector 8398"/>
                  <p:cNvCxnSpPr/>
                  <p:nvPr/>
                </p:nvCxnSpPr>
                <p:spPr>
                  <a:xfrm>
                    <a:off x="713613" y="983510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0" name="Straight Connector 8399"/>
                  <p:cNvCxnSpPr/>
                  <p:nvPr/>
                </p:nvCxnSpPr>
                <p:spPr>
                  <a:xfrm>
                    <a:off x="713613" y="1161327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29" name="Group 8404"/>
              <p:cNvGrpSpPr>
                <a:grpSpLocks/>
              </p:cNvGrpSpPr>
              <p:nvPr/>
            </p:nvGrpSpPr>
            <p:grpSpPr bwMode="auto">
              <a:xfrm>
                <a:off x="6075713" y="6041250"/>
                <a:ext cx="720000" cy="540000"/>
                <a:chOff x="922456" y="1394083"/>
                <a:chExt cx="720000" cy="540000"/>
              </a:xfrm>
            </p:grpSpPr>
            <p:grpSp>
              <p:nvGrpSpPr>
                <p:cNvPr id="4414" name="Group 8405"/>
                <p:cNvGrpSpPr>
                  <a:grpSpLocks/>
                </p:cNvGrpSpPr>
                <p:nvPr/>
              </p:nvGrpSpPr>
              <p:grpSpPr bwMode="auto">
                <a:xfrm>
                  <a:off x="922456" y="1394083"/>
                  <a:ext cx="720000" cy="540000"/>
                  <a:chOff x="1282456" y="673886"/>
                  <a:chExt cx="720000" cy="540000"/>
                </a:xfrm>
              </p:grpSpPr>
              <p:cxnSp>
                <p:nvCxnSpPr>
                  <p:cNvPr id="8413" name="Straight Connector 8412"/>
                  <p:cNvCxnSpPr/>
                  <p:nvPr/>
                </p:nvCxnSpPr>
                <p:spPr>
                  <a:xfrm>
                    <a:off x="1282456" y="674067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4" name="Straight Connector 8413"/>
                  <p:cNvCxnSpPr/>
                  <p:nvPr/>
                </p:nvCxnSpPr>
                <p:spPr>
                  <a:xfrm>
                    <a:off x="1282456" y="853478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5" name="Straight Connector 8414"/>
                  <p:cNvCxnSpPr/>
                  <p:nvPr/>
                </p:nvCxnSpPr>
                <p:spPr>
                  <a:xfrm>
                    <a:off x="1282456" y="1034476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6" name="Straight Connector 8415"/>
                  <p:cNvCxnSpPr/>
                  <p:nvPr/>
                </p:nvCxnSpPr>
                <p:spPr>
                  <a:xfrm>
                    <a:off x="1282456" y="1213886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15" name="Group 8406"/>
                <p:cNvGrpSpPr>
                  <a:grpSpLocks/>
                </p:cNvGrpSpPr>
                <p:nvPr/>
              </p:nvGrpSpPr>
              <p:grpSpPr bwMode="auto">
                <a:xfrm rot="5400000">
                  <a:off x="1012456" y="1304083"/>
                  <a:ext cx="540000" cy="720000"/>
                  <a:chOff x="713372" y="462760"/>
                  <a:chExt cx="720000" cy="720000"/>
                </a:xfrm>
              </p:grpSpPr>
              <p:cxnSp>
                <p:nvCxnSpPr>
                  <p:cNvPr id="8408" name="Straight Connector 8407"/>
                  <p:cNvCxnSpPr/>
                  <p:nvPr/>
                </p:nvCxnSpPr>
                <p:spPr>
                  <a:xfrm>
                    <a:off x="713613" y="444501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9" name="Straight Connector 8408"/>
                  <p:cNvCxnSpPr/>
                  <p:nvPr/>
                </p:nvCxnSpPr>
                <p:spPr>
                  <a:xfrm>
                    <a:off x="713613" y="642958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0" name="Straight Connector 8409"/>
                  <p:cNvCxnSpPr/>
                  <p:nvPr/>
                </p:nvCxnSpPr>
                <p:spPr>
                  <a:xfrm>
                    <a:off x="713613" y="822362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1" name="Straight Connector 8410"/>
                  <p:cNvCxnSpPr/>
                  <p:nvPr/>
                </p:nvCxnSpPr>
                <p:spPr>
                  <a:xfrm>
                    <a:off x="713613" y="1003355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2" name="Straight Connector 8411"/>
                  <p:cNvCxnSpPr/>
                  <p:nvPr/>
                </p:nvCxnSpPr>
                <p:spPr>
                  <a:xfrm>
                    <a:off x="713613" y="1182760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30" name="Group 8416"/>
              <p:cNvGrpSpPr>
                <a:grpSpLocks/>
              </p:cNvGrpSpPr>
              <p:nvPr/>
            </p:nvGrpSpPr>
            <p:grpSpPr bwMode="auto">
              <a:xfrm>
                <a:off x="6795713" y="6041250"/>
                <a:ext cx="720000" cy="540000"/>
                <a:chOff x="922456" y="1394083"/>
                <a:chExt cx="720000" cy="540000"/>
              </a:xfrm>
            </p:grpSpPr>
            <p:grpSp>
              <p:nvGrpSpPr>
                <p:cNvPr id="4403" name="Group 8417"/>
                <p:cNvGrpSpPr>
                  <a:grpSpLocks/>
                </p:cNvGrpSpPr>
                <p:nvPr/>
              </p:nvGrpSpPr>
              <p:grpSpPr bwMode="auto">
                <a:xfrm>
                  <a:off x="922456" y="1394083"/>
                  <a:ext cx="720000" cy="540000"/>
                  <a:chOff x="1282456" y="673886"/>
                  <a:chExt cx="720000" cy="540000"/>
                </a:xfrm>
              </p:grpSpPr>
              <p:cxnSp>
                <p:nvCxnSpPr>
                  <p:cNvPr id="8425" name="Straight Connector 8424"/>
                  <p:cNvCxnSpPr/>
                  <p:nvPr/>
                </p:nvCxnSpPr>
                <p:spPr>
                  <a:xfrm>
                    <a:off x="1283250" y="674067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26" name="Straight Connector 8425"/>
                  <p:cNvCxnSpPr/>
                  <p:nvPr/>
                </p:nvCxnSpPr>
                <p:spPr>
                  <a:xfrm>
                    <a:off x="1283250" y="853478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27" name="Straight Connector 8426"/>
                  <p:cNvCxnSpPr/>
                  <p:nvPr/>
                </p:nvCxnSpPr>
                <p:spPr>
                  <a:xfrm>
                    <a:off x="1283250" y="103447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28" name="Straight Connector 8427"/>
                  <p:cNvCxnSpPr/>
                  <p:nvPr/>
                </p:nvCxnSpPr>
                <p:spPr>
                  <a:xfrm>
                    <a:off x="1283250" y="121388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04" name="Group 8418"/>
                <p:cNvGrpSpPr>
                  <a:grpSpLocks/>
                </p:cNvGrpSpPr>
                <p:nvPr/>
              </p:nvGrpSpPr>
              <p:grpSpPr bwMode="auto">
                <a:xfrm rot="5400000">
                  <a:off x="1012456" y="1304083"/>
                  <a:ext cx="540000" cy="720000"/>
                  <a:chOff x="713372" y="462760"/>
                  <a:chExt cx="720000" cy="720000"/>
                </a:xfrm>
              </p:grpSpPr>
              <p:cxnSp>
                <p:nvCxnSpPr>
                  <p:cNvPr id="8420" name="Straight Connector 8419"/>
                  <p:cNvCxnSpPr/>
                  <p:nvPr/>
                </p:nvCxnSpPr>
                <p:spPr>
                  <a:xfrm>
                    <a:off x="713613" y="445295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21" name="Straight Connector 8420"/>
                  <p:cNvCxnSpPr/>
                  <p:nvPr/>
                </p:nvCxnSpPr>
                <p:spPr>
                  <a:xfrm>
                    <a:off x="713613" y="623112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22" name="Straight Connector 8421"/>
                  <p:cNvCxnSpPr/>
                  <p:nvPr/>
                </p:nvCxnSpPr>
                <p:spPr>
                  <a:xfrm>
                    <a:off x="713613" y="804105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23" name="Straight Connector 8422"/>
                  <p:cNvCxnSpPr/>
                  <p:nvPr/>
                </p:nvCxnSpPr>
                <p:spPr>
                  <a:xfrm>
                    <a:off x="713613" y="983509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24" name="Straight Connector 8423"/>
                  <p:cNvCxnSpPr/>
                  <p:nvPr/>
                </p:nvCxnSpPr>
                <p:spPr>
                  <a:xfrm>
                    <a:off x="713613" y="1161326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31" name="Group 8428"/>
              <p:cNvGrpSpPr>
                <a:grpSpLocks/>
              </p:cNvGrpSpPr>
              <p:nvPr/>
            </p:nvGrpSpPr>
            <p:grpSpPr bwMode="auto">
              <a:xfrm>
                <a:off x="7515713" y="6041250"/>
                <a:ext cx="720000" cy="540000"/>
                <a:chOff x="922456" y="1394083"/>
                <a:chExt cx="720000" cy="540000"/>
              </a:xfrm>
            </p:grpSpPr>
            <p:grpSp>
              <p:nvGrpSpPr>
                <p:cNvPr id="4392" name="Group 8429"/>
                <p:cNvGrpSpPr>
                  <a:grpSpLocks/>
                </p:cNvGrpSpPr>
                <p:nvPr/>
              </p:nvGrpSpPr>
              <p:grpSpPr bwMode="auto">
                <a:xfrm>
                  <a:off x="922456" y="1394083"/>
                  <a:ext cx="720000" cy="540000"/>
                  <a:chOff x="1282456" y="673886"/>
                  <a:chExt cx="720000" cy="540000"/>
                </a:xfrm>
              </p:grpSpPr>
              <p:cxnSp>
                <p:nvCxnSpPr>
                  <p:cNvPr id="8437" name="Straight Connector 8436"/>
                  <p:cNvCxnSpPr/>
                  <p:nvPr/>
                </p:nvCxnSpPr>
                <p:spPr>
                  <a:xfrm>
                    <a:off x="1282456" y="674067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38" name="Straight Connector 8437"/>
                  <p:cNvCxnSpPr/>
                  <p:nvPr/>
                </p:nvCxnSpPr>
                <p:spPr>
                  <a:xfrm>
                    <a:off x="1282456" y="853478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39" name="Straight Connector 8438"/>
                  <p:cNvCxnSpPr/>
                  <p:nvPr/>
                </p:nvCxnSpPr>
                <p:spPr>
                  <a:xfrm>
                    <a:off x="1282456" y="103447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40" name="Straight Connector 8439"/>
                  <p:cNvCxnSpPr/>
                  <p:nvPr/>
                </p:nvCxnSpPr>
                <p:spPr>
                  <a:xfrm>
                    <a:off x="1282456" y="1213886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93" name="Group 8430"/>
                <p:cNvGrpSpPr>
                  <a:grpSpLocks/>
                </p:cNvGrpSpPr>
                <p:nvPr/>
              </p:nvGrpSpPr>
              <p:grpSpPr bwMode="auto">
                <a:xfrm rot="5400000">
                  <a:off x="1012456" y="1304083"/>
                  <a:ext cx="540000" cy="720000"/>
                  <a:chOff x="713372" y="462760"/>
                  <a:chExt cx="720000" cy="720000"/>
                </a:xfrm>
              </p:grpSpPr>
              <p:cxnSp>
                <p:nvCxnSpPr>
                  <p:cNvPr id="8432" name="Straight Connector 8431"/>
                  <p:cNvCxnSpPr/>
                  <p:nvPr/>
                </p:nvCxnSpPr>
                <p:spPr>
                  <a:xfrm>
                    <a:off x="713613" y="446089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33" name="Straight Connector 8432"/>
                  <p:cNvCxnSpPr/>
                  <p:nvPr/>
                </p:nvCxnSpPr>
                <p:spPr>
                  <a:xfrm>
                    <a:off x="713613" y="642958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34" name="Straight Connector 8433"/>
                  <p:cNvCxnSpPr/>
                  <p:nvPr/>
                </p:nvCxnSpPr>
                <p:spPr>
                  <a:xfrm>
                    <a:off x="713613" y="822363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35" name="Straight Connector 8434"/>
                  <p:cNvCxnSpPr/>
                  <p:nvPr/>
                </p:nvCxnSpPr>
                <p:spPr>
                  <a:xfrm>
                    <a:off x="713613" y="1003356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36" name="Straight Connector 8435"/>
                  <p:cNvCxnSpPr/>
                  <p:nvPr/>
                </p:nvCxnSpPr>
                <p:spPr>
                  <a:xfrm>
                    <a:off x="713613" y="1182760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32" name="Group 8440"/>
              <p:cNvGrpSpPr>
                <a:grpSpLocks/>
              </p:cNvGrpSpPr>
              <p:nvPr/>
            </p:nvGrpSpPr>
            <p:grpSpPr bwMode="auto">
              <a:xfrm>
                <a:off x="8235713" y="6041250"/>
                <a:ext cx="720000" cy="540000"/>
                <a:chOff x="922456" y="1394083"/>
                <a:chExt cx="720000" cy="540000"/>
              </a:xfrm>
            </p:grpSpPr>
            <p:grpSp>
              <p:nvGrpSpPr>
                <p:cNvPr id="4381" name="Group 8441"/>
                <p:cNvGrpSpPr>
                  <a:grpSpLocks/>
                </p:cNvGrpSpPr>
                <p:nvPr/>
              </p:nvGrpSpPr>
              <p:grpSpPr bwMode="auto">
                <a:xfrm>
                  <a:off x="922456" y="1394083"/>
                  <a:ext cx="720000" cy="540000"/>
                  <a:chOff x="1282456" y="673886"/>
                  <a:chExt cx="720000" cy="540000"/>
                </a:xfrm>
              </p:grpSpPr>
              <p:cxnSp>
                <p:nvCxnSpPr>
                  <p:cNvPr id="8449" name="Straight Connector 8448"/>
                  <p:cNvCxnSpPr/>
                  <p:nvPr/>
                </p:nvCxnSpPr>
                <p:spPr>
                  <a:xfrm>
                    <a:off x="1283250" y="674067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50" name="Straight Connector 8449"/>
                  <p:cNvCxnSpPr/>
                  <p:nvPr/>
                </p:nvCxnSpPr>
                <p:spPr>
                  <a:xfrm>
                    <a:off x="1283250" y="853478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51" name="Straight Connector 8450"/>
                  <p:cNvCxnSpPr/>
                  <p:nvPr/>
                </p:nvCxnSpPr>
                <p:spPr>
                  <a:xfrm>
                    <a:off x="1283250" y="1034476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52" name="Straight Connector 8451"/>
                  <p:cNvCxnSpPr/>
                  <p:nvPr/>
                </p:nvCxnSpPr>
                <p:spPr>
                  <a:xfrm>
                    <a:off x="1283250" y="1213886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82" name="Group 8442"/>
                <p:cNvGrpSpPr>
                  <a:grpSpLocks/>
                </p:cNvGrpSpPr>
                <p:nvPr/>
              </p:nvGrpSpPr>
              <p:grpSpPr bwMode="auto">
                <a:xfrm rot="5400000">
                  <a:off x="1012456" y="1304083"/>
                  <a:ext cx="540000" cy="720000"/>
                  <a:chOff x="713372" y="462760"/>
                  <a:chExt cx="720000" cy="720000"/>
                </a:xfrm>
              </p:grpSpPr>
              <p:cxnSp>
                <p:nvCxnSpPr>
                  <p:cNvPr id="8444" name="Straight Connector 8443"/>
                  <p:cNvCxnSpPr/>
                  <p:nvPr/>
                </p:nvCxnSpPr>
                <p:spPr>
                  <a:xfrm>
                    <a:off x="713613" y="437358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45" name="Straight Connector 8444"/>
                  <p:cNvCxnSpPr/>
                  <p:nvPr/>
                </p:nvCxnSpPr>
                <p:spPr>
                  <a:xfrm>
                    <a:off x="713613" y="618350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46" name="Straight Connector 8445"/>
                  <p:cNvCxnSpPr/>
                  <p:nvPr/>
                </p:nvCxnSpPr>
                <p:spPr>
                  <a:xfrm>
                    <a:off x="713613" y="797754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47" name="Straight Connector 8446"/>
                  <p:cNvCxnSpPr/>
                  <p:nvPr/>
                </p:nvCxnSpPr>
                <p:spPr>
                  <a:xfrm>
                    <a:off x="713613" y="978746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48" name="Straight Connector 8447"/>
                  <p:cNvCxnSpPr/>
                  <p:nvPr/>
                </p:nvCxnSpPr>
                <p:spPr>
                  <a:xfrm>
                    <a:off x="713613" y="1158152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33" name="Group 8452"/>
              <p:cNvGrpSpPr>
                <a:grpSpLocks/>
              </p:cNvGrpSpPr>
              <p:nvPr/>
            </p:nvGrpSpPr>
            <p:grpSpPr bwMode="auto">
              <a:xfrm>
                <a:off x="8955713" y="6041250"/>
                <a:ext cx="720000" cy="540000"/>
                <a:chOff x="922456" y="1394083"/>
                <a:chExt cx="720000" cy="540000"/>
              </a:xfrm>
            </p:grpSpPr>
            <p:grpSp>
              <p:nvGrpSpPr>
                <p:cNvPr id="4370" name="Group 8453"/>
                <p:cNvGrpSpPr>
                  <a:grpSpLocks/>
                </p:cNvGrpSpPr>
                <p:nvPr/>
              </p:nvGrpSpPr>
              <p:grpSpPr bwMode="auto">
                <a:xfrm>
                  <a:off x="922456" y="1394083"/>
                  <a:ext cx="720000" cy="540000"/>
                  <a:chOff x="1282456" y="673886"/>
                  <a:chExt cx="720000" cy="540000"/>
                </a:xfrm>
              </p:grpSpPr>
              <p:cxnSp>
                <p:nvCxnSpPr>
                  <p:cNvPr id="8461" name="Straight Connector 8460"/>
                  <p:cNvCxnSpPr/>
                  <p:nvPr/>
                </p:nvCxnSpPr>
                <p:spPr>
                  <a:xfrm>
                    <a:off x="1285631" y="674067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62" name="Straight Connector 8461"/>
                  <p:cNvCxnSpPr/>
                  <p:nvPr/>
                </p:nvCxnSpPr>
                <p:spPr>
                  <a:xfrm>
                    <a:off x="1285631" y="853478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63" name="Straight Connector 8462"/>
                  <p:cNvCxnSpPr/>
                  <p:nvPr/>
                </p:nvCxnSpPr>
                <p:spPr>
                  <a:xfrm>
                    <a:off x="1285631" y="1034476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64" name="Straight Connector 8463"/>
                  <p:cNvCxnSpPr/>
                  <p:nvPr/>
                </p:nvCxnSpPr>
                <p:spPr>
                  <a:xfrm>
                    <a:off x="1285631" y="1213886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71" name="Group 8454"/>
                <p:cNvGrpSpPr>
                  <a:grpSpLocks/>
                </p:cNvGrpSpPr>
                <p:nvPr/>
              </p:nvGrpSpPr>
              <p:grpSpPr bwMode="auto">
                <a:xfrm rot="5400000">
                  <a:off x="1012456" y="1304083"/>
                  <a:ext cx="540000" cy="720000"/>
                  <a:chOff x="713372" y="462760"/>
                  <a:chExt cx="720000" cy="720000"/>
                </a:xfrm>
              </p:grpSpPr>
              <p:cxnSp>
                <p:nvCxnSpPr>
                  <p:cNvPr id="8456" name="Straight Connector 8455"/>
                  <p:cNvCxnSpPr/>
                  <p:nvPr/>
                </p:nvCxnSpPr>
                <p:spPr>
                  <a:xfrm>
                    <a:off x="713613" y="444501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57" name="Straight Connector 8456"/>
                  <p:cNvCxnSpPr/>
                  <p:nvPr/>
                </p:nvCxnSpPr>
                <p:spPr>
                  <a:xfrm>
                    <a:off x="713613" y="641370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58" name="Straight Connector 8457"/>
                  <p:cNvCxnSpPr/>
                  <p:nvPr/>
                </p:nvCxnSpPr>
                <p:spPr>
                  <a:xfrm>
                    <a:off x="713613" y="820775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59" name="Straight Connector 8458"/>
                  <p:cNvCxnSpPr/>
                  <p:nvPr/>
                </p:nvCxnSpPr>
                <p:spPr>
                  <a:xfrm>
                    <a:off x="713613" y="1001768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60" name="Straight Connector 8459"/>
                  <p:cNvCxnSpPr/>
                  <p:nvPr/>
                </p:nvCxnSpPr>
                <p:spPr>
                  <a:xfrm>
                    <a:off x="713613" y="1181172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34" name="Group 8464"/>
              <p:cNvGrpSpPr>
                <a:grpSpLocks/>
              </p:cNvGrpSpPr>
              <p:nvPr/>
            </p:nvGrpSpPr>
            <p:grpSpPr bwMode="auto">
              <a:xfrm>
                <a:off x="9675713" y="6041250"/>
                <a:ext cx="720000" cy="540000"/>
                <a:chOff x="922456" y="1394083"/>
                <a:chExt cx="720000" cy="540000"/>
              </a:xfrm>
            </p:grpSpPr>
            <p:grpSp>
              <p:nvGrpSpPr>
                <p:cNvPr id="4359" name="Group 8465"/>
                <p:cNvGrpSpPr>
                  <a:grpSpLocks/>
                </p:cNvGrpSpPr>
                <p:nvPr/>
              </p:nvGrpSpPr>
              <p:grpSpPr bwMode="auto">
                <a:xfrm>
                  <a:off x="922456" y="1394083"/>
                  <a:ext cx="720000" cy="540000"/>
                  <a:chOff x="1282456" y="673886"/>
                  <a:chExt cx="720000" cy="540000"/>
                </a:xfrm>
              </p:grpSpPr>
              <p:cxnSp>
                <p:nvCxnSpPr>
                  <p:cNvPr id="8473" name="Straight Connector 8472"/>
                  <p:cNvCxnSpPr/>
                  <p:nvPr/>
                </p:nvCxnSpPr>
                <p:spPr>
                  <a:xfrm>
                    <a:off x="1283250" y="674067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74" name="Straight Connector 8473"/>
                  <p:cNvCxnSpPr/>
                  <p:nvPr/>
                </p:nvCxnSpPr>
                <p:spPr>
                  <a:xfrm>
                    <a:off x="1283250" y="853478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75" name="Straight Connector 8474"/>
                  <p:cNvCxnSpPr/>
                  <p:nvPr/>
                </p:nvCxnSpPr>
                <p:spPr>
                  <a:xfrm>
                    <a:off x="1283250" y="103447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76" name="Straight Connector 8475"/>
                  <p:cNvCxnSpPr/>
                  <p:nvPr/>
                </p:nvCxnSpPr>
                <p:spPr>
                  <a:xfrm>
                    <a:off x="1283250" y="1213886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60" name="Group 8466"/>
                <p:cNvGrpSpPr>
                  <a:grpSpLocks/>
                </p:cNvGrpSpPr>
                <p:nvPr/>
              </p:nvGrpSpPr>
              <p:grpSpPr bwMode="auto">
                <a:xfrm rot="5400000">
                  <a:off x="1012456" y="1304083"/>
                  <a:ext cx="540000" cy="720000"/>
                  <a:chOff x="713372" y="462760"/>
                  <a:chExt cx="720000" cy="720000"/>
                </a:xfrm>
              </p:grpSpPr>
              <p:cxnSp>
                <p:nvCxnSpPr>
                  <p:cNvPr id="8468" name="Straight Connector 8467"/>
                  <p:cNvCxnSpPr/>
                  <p:nvPr/>
                </p:nvCxnSpPr>
                <p:spPr>
                  <a:xfrm>
                    <a:off x="713613" y="443707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69" name="Straight Connector 8468"/>
                  <p:cNvCxnSpPr/>
                  <p:nvPr/>
                </p:nvCxnSpPr>
                <p:spPr>
                  <a:xfrm>
                    <a:off x="713613" y="621524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70" name="Straight Connector 8469"/>
                  <p:cNvCxnSpPr/>
                  <p:nvPr/>
                </p:nvCxnSpPr>
                <p:spPr>
                  <a:xfrm>
                    <a:off x="713613" y="802517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71" name="Straight Connector 8470"/>
                  <p:cNvCxnSpPr/>
                  <p:nvPr/>
                </p:nvCxnSpPr>
                <p:spPr>
                  <a:xfrm>
                    <a:off x="713613" y="983509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72" name="Straight Connector 8471"/>
                  <p:cNvCxnSpPr/>
                  <p:nvPr/>
                </p:nvCxnSpPr>
                <p:spPr>
                  <a:xfrm>
                    <a:off x="713613" y="1161326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35" name="Group 8476"/>
              <p:cNvGrpSpPr>
                <a:grpSpLocks/>
              </p:cNvGrpSpPr>
              <p:nvPr/>
            </p:nvGrpSpPr>
            <p:grpSpPr bwMode="auto">
              <a:xfrm>
                <a:off x="10395713" y="6041250"/>
                <a:ext cx="720000" cy="540000"/>
                <a:chOff x="922456" y="1394083"/>
                <a:chExt cx="720000" cy="540000"/>
              </a:xfrm>
            </p:grpSpPr>
            <p:grpSp>
              <p:nvGrpSpPr>
                <p:cNvPr id="4348" name="Group 8477"/>
                <p:cNvGrpSpPr>
                  <a:grpSpLocks/>
                </p:cNvGrpSpPr>
                <p:nvPr/>
              </p:nvGrpSpPr>
              <p:grpSpPr bwMode="auto">
                <a:xfrm>
                  <a:off x="922456" y="1394083"/>
                  <a:ext cx="720000" cy="540000"/>
                  <a:chOff x="1282456" y="673886"/>
                  <a:chExt cx="720000" cy="540000"/>
                </a:xfrm>
              </p:grpSpPr>
              <p:cxnSp>
                <p:nvCxnSpPr>
                  <p:cNvPr id="8485" name="Straight Connector 8484"/>
                  <p:cNvCxnSpPr/>
                  <p:nvPr/>
                </p:nvCxnSpPr>
                <p:spPr>
                  <a:xfrm>
                    <a:off x="1282456" y="674067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86" name="Straight Connector 8485"/>
                  <p:cNvCxnSpPr/>
                  <p:nvPr/>
                </p:nvCxnSpPr>
                <p:spPr>
                  <a:xfrm>
                    <a:off x="1282456" y="853478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87" name="Straight Connector 8486"/>
                  <p:cNvCxnSpPr/>
                  <p:nvPr/>
                </p:nvCxnSpPr>
                <p:spPr>
                  <a:xfrm>
                    <a:off x="1282456" y="1034476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88" name="Straight Connector 8487"/>
                  <p:cNvCxnSpPr/>
                  <p:nvPr/>
                </p:nvCxnSpPr>
                <p:spPr>
                  <a:xfrm>
                    <a:off x="1282456" y="1213886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49" name="Group 8478"/>
                <p:cNvGrpSpPr>
                  <a:grpSpLocks/>
                </p:cNvGrpSpPr>
                <p:nvPr/>
              </p:nvGrpSpPr>
              <p:grpSpPr bwMode="auto">
                <a:xfrm rot="5400000">
                  <a:off x="1012456" y="1304083"/>
                  <a:ext cx="540000" cy="720000"/>
                  <a:chOff x="713372" y="462760"/>
                  <a:chExt cx="720000" cy="720000"/>
                </a:xfrm>
              </p:grpSpPr>
              <p:cxnSp>
                <p:nvCxnSpPr>
                  <p:cNvPr id="8480" name="Straight Connector 8479"/>
                  <p:cNvCxnSpPr/>
                  <p:nvPr/>
                </p:nvCxnSpPr>
                <p:spPr>
                  <a:xfrm>
                    <a:off x="713613" y="444502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81" name="Straight Connector 8480"/>
                  <p:cNvCxnSpPr/>
                  <p:nvPr/>
                </p:nvCxnSpPr>
                <p:spPr>
                  <a:xfrm>
                    <a:off x="713613" y="641371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82" name="Straight Connector 8481"/>
                  <p:cNvCxnSpPr/>
                  <p:nvPr/>
                </p:nvCxnSpPr>
                <p:spPr>
                  <a:xfrm>
                    <a:off x="713613" y="822363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83" name="Straight Connector 8482"/>
                  <p:cNvCxnSpPr/>
                  <p:nvPr/>
                </p:nvCxnSpPr>
                <p:spPr>
                  <a:xfrm>
                    <a:off x="713613" y="1001768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84" name="Straight Connector 8483"/>
                  <p:cNvCxnSpPr/>
                  <p:nvPr/>
                </p:nvCxnSpPr>
                <p:spPr>
                  <a:xfrm>
                    <a:off x="713613" y="1182760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36" name="Group 8488"/>
              <p:cNvGrpSpPr>
                <a:grpSpLocks/>
              </p:cNvGrpSpPr>
              <p:nvPr/>
            </p:nvGrpSpPr>
            <p:grpSpPr bwMode="auto">
              <a:xfrm>
                <a:off x="11115713" y="6041250"/>
                <a:ext cx="720000" cy="540000"/>
                <a:chOff x="922456" y="1394083"/>
                <a:chExt cx="720000" cy="540000"/>
              </a:xfrm>
            </p:grpSpPr>
            <p:grpSp>
              <p:nvGrpSpPr>
                <p:cNvPr id="4337" name="Group 8489"/>
                <p:cNvGrpSpPr>
                  <a:grpSpLocks/>
                </p:cNvGrpSpPr>
                <p:nvPr/>
              </p:nvGrpSpPr>
              <p:grpSpPr bwMode="auto">
                <a:xfrm>
                  <a:off x="922456" y="1394083"/>
                  <a:ext cx="720000" cy="540000"/>
                  <a:chOff x="1282456" y="673886"/>
                  <a:chExt cx="720000" cy="540000"/>
                </a:xfrm>
              </p:grpSpPr>
              <p:cxnSp>
                <p:nvCxnSpPr>
                  <p:cNvPr id="8497" name="Straight Connector 8496"/>
                  <p:cNvCxnSpPr/>
                  <p:nvPr/>
                </p:nvCxnSpPr>
                <p:spPr>
                  <a:xfrm>
                    <a:off x="1283250" y="674067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98" name="Straight Connector 8497"/>
                  <p:cNvCxnSpPr/>
                  <p:nvPr/>
                </p:nvCxnSpPr>
                <p:spPr>
                  <a:xfrm>
                    <a:off x="1283250" y="853478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99" name="Straight Connector 8498"/>
                  <p:cNvCxnSpPr/>
                  <p:nvPr/>
                </p:nvCxnSpPr>
                <p:spPr>
                  <a:xfrm>
                    <a:off x="1283250" y="1034476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00" name="Straight Connector 8499"/>
                  <p:cNvCxnSpPr/>
                  <p:nvPr/>
                </p:nvCxnSpPr>
                <p:spPr>
                  <a:xfrm>
                    <a:off x="1283250" y="1213886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38" name="Group 8490"/>
                <p:cNvGrpSpPr>
                  <a:grpSpLocks/>
                </p:cNvGrpSpPr>
                <p:nvPr/>
              </p:nvGrpSpPr>
              <p:grpSpPr bwMode="auto">
                <a:xfrm rot="5400000">
                  <a:off x="1012456" y="1304083"/>
                  <a:ext cx="540000" cy="720000"/>
                  <a:chOff x="713372" y="462760"/>
                  <a:chExt cx="720000" cy="720000"/>
                </a:xfrm>
              </p:grpSpPr>
              <p:cxnSp>
                <p:nvCxnSpPr>
                  <p:cNvPr id="8492" name="Straight Connector 8491"/>
                  <p:cNvCxnSpPr/>
                  <p:nvPr/>
                </p:nvCxnSpPr>
                <p:spPr>
                  <a:xfrm>
                    <a:off x="713613" y="443708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93" name="Straight Connector 8492"/>
                  <p:cNvCxnSpPr/>
                  <p:nvPr/>
                </p:nvCxnSpPr>
                <p:spPr>
                  <a:xfrm>
                    <a:off x="713613" y="621525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94" name="Straight Connector 8493"/>
                  <p:cNvCxnSpPr/>
                  <p:nvPr/>
                </p:nvCxnSpPr>
                <p:spPr>
                  <a:xfrm>
                    <a:off x="713613" y="804105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95" name="Straight Connector 8494"/>
                  <p:cNvCxnSpPr/>
                  <p:nvPr/>
                </p:nvCxnSpPr>
                <p:spPr>
                  <a:xfrm>
                    <a:off x="713613" y="983510"/>
                    <a:ext cx="7197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96" name="Straight Connector 8495"/>
                  <p:cNvCxnSpPr/>
                  <p:nvPr/>
                </p:nvCxnSpPr>
                <p:spPr>
                  <a:xfrm>
                    <a:off x="713613" y="1161327"/>
                    <a:ext cx="7197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112" name="Group 8099"/>
            <p:cNvGrpSpPr>
              <a:grpSpLocks/>
            </p:cNvGrpSpPr>
            <p:nvPr/>
          </p:nvGrpSpPr>
          <p:grpSpPr bwMode="auto">
            <a:xfrm>
              <a:off x="315713" y="5299560"/>
              <a:ext cx="11520000" cy="720000"/>
              <a:chOff x="315713" y="259560"/>
              <a:chExt cx="11520000" cy="720000"/>
            </a:xfrm>
          </p:grpSpPr>
          <p:grpSp>
            <p:nvGrpSpPr>
              <p:cNvPr id="4113" name="Group 8100"/>
              <p:cNvGrpSpPr>
                <a:grpSpLocks/>
              </p:cNvGrpSpPr>
              <p:nvPr/>
            </p:nvGrpSpPr>
            <p:grpSpPr bwMode="auto">
              <a:xfrm>
                <a:off x="3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309" name="Group 8296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304" name="Straight Connector 8303"/>
                  <p:cNvCxnSpPr/>
                  <p:nvPr/>
                </p:nvCxnSpPr>
                <p:spPr>
                  <a:xfrm>
                    <a:off x="713372" y="462125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5" name="Straight Connector 8304"/>
                  <p:cNvCxnSpPr/>
                  <p:nvPr/>
                </p:nvCxnSpPr>
                <p:spPr>
                  <a:xfrm>
                    <a:off x="713372" y="643123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6" name="Straight Connector 8305"/>
                  <p:cNvCxnSpPr/>
                  <p:nvPr/>
                </p:nvCxnSpPr>
                <p:spPr>
                  <a:xfrm>
                    <a:off x="713372" y="822533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7" name="Straight Connector 8306"/>
                  <p:cNvCxnSpPr/>
                  <p:nvPr/>
                </p:nvCxnSpPr>
                <p:spPr>
                  <a:xfrm>
                    <a:off x="713372" y="1003531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8" name="Straight Connector 8307"/>
                  <p:cNvCxnSpPr/>
                  <p:nvPr/>
                </p:nvCxnSpPr>
                <p:spPr>
                  <a:xfrm>
                    <a:off x="713372" y="1182941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10" name="Group 8297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99" name="Straight Connector 8298"/>
                  <p:cNvCxnSpPr/>
                  <p:nvPr/>
                </p:nvCxnSpPr>
                <p:spPr>
                  <a:xfrm>
                    <a:off x="712737" y="44450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0" name="Straight Connector 8299"/>
                  <p:cNvCxnSpPr/>
                  <p:nvPr/>
                </p:nvCxnSpPr>
                <p:spPr>
                  <a:xfrm>
                    <a:off x="712737" y="642959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1" name="Straight Connector 8300"/>
                  <p:cNvCxnSpPr/>
                  <p:nvPr/>
                </p:nvCxnSpPr>
                <p:spPr>
                  <a:xfrm>
                    <a:off x="712737" y="822363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2" name="Straight Connector 8301"/>
                  <p:cNvCxnSpPr/>
                  <p:nvPr/>
                </p:nvCxnSpPr>
                <p:spPr>
                  <a:xfrm>
                    <a:off x="712737" y="100335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3" name="Straight Connector 8302"/>
                  <p:cNvCxnSpPr/>
                  <p:nvPr/>
                </p:nvCxnSpPr>
                <p:spPr>
                  <a:xfrm>
                    <a:off x="712737" y="1182761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14" name="Group 8101"/>
              <p:cNvGrpSpPr>
                <a:grpSpLocks/>
              </p:cNvGrpSpPr>
              <p:nvPr/>
            </p:nvGrpSpPr>
            <p:grpSpPr bwMode="auto">
              <a:xfrm>
                <a:off x="10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297" name="Group 8284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92" name="Straight Connector 8291"/>
                  <p:cNvCxnSpPr/>
                  <p:nvPr/>
                </p:nvCxnSpPr>
                <p:spPr>
                  <a:xfrm>
                    <a:off x="714166" y="462125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93" name="Straight Connector 8292"/>
                  <p:cNvCxnSpPr/>
                  <p:nvPr/>
                </p:nvCxnSpPr>
                <p:spPr>
                  <a:xfrm>
                    <a:off x="714166" y="643123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94" name="Straight Connector 8293"/>
                  <p:cNvCxnSpPr/>
                  <p:nvPr/>
                </p:nvCxnSpPr>
                <p:spPr>
                  <a:xfrm>
                    <a:off x="714166" y="822533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95" name="Straight Connector 8294"/>
                  <p:cNvCxnSpPr/>
                  <p:nvPr/>
                </p:nvCxnSpPr>
                <p:spPr>
                  <a:xfrm>
                    <a:off x="714166" y="1003531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96" name="Straight Connector 8295"/>
                  <p:cNvCxnSpPr/>
                  <p:nvPr/>
                </p:nvCxnSpPr>
                <p:spPr>
                  <a:xfrm>
                    <a:off x="714166" y="1182941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98" name="Group 8285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87" name="Straight Connector 8286"/>
                  <p:cNvCxnSpPr/>
                  <p:nvPr/>
                </p:nvCxnSpPr>
                <p:spPr>
                  <a:xfrm>
                    <a:off x="712737" y="445296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88" name="Straight Connector 8287"/>
                  <p:cNvCxnSpPr/>
                  <p:nvPr/>
                </p:nvCxnSpPr>
                <p:spPr>
                  <a:xfrm>
                    <a:off x="712737" y="623113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89" name="Straight Connector 8288"/>
                  <p:cNvCxnSpPr/>
                  <p:nvPr/>
                </p:nvCxnSpPr>
                <p:spPr>
                  <a:xfrm>
                    <a:off x="712737" y="80410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90" name="Straight Connector 8289"/>
                  <p:cNvCxnSpPr/>
                  <p:nvPr/>
                </p:nvCxnSpPr>
                <p:spPr>
                  <a:xfrm>
                    <a:off x="712737" y="983509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91" name="Straight Connector 8290"/>
                  <p:cNvCxnSpPr/>
                  <p:nvPr/>
                </p:nvCxnSpPr>
                <p:spPr>
                  <a:xfrm>
                    <a:off x="712737" y="1161326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15" name="Group 8102"/>
              <p:cNvGrpSpPr>
                <a:grpSpLocks/>
              </p:cNvGrpSpPr>
              <p:nvPr/>
            </p:nvGrpSpPr>
            <p:grpSpPr bwMode="auto">
              <a:xfrm>
                <a:off x="17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285" name="Group 8272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80" name="Straight Connector 8279"/>
                  <p:cNvCxnSpPr/>
                  <p:nvPr/>
                </p:nvCxnSpPr>
                <p:spPr>
                  <a:xfrm>
                    <a:off x="713373" y="462125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81" name="Straight Connector 8280"/>
                  <p:cNvCxnSpPr/>
                  <p:nvPr/>
                </p:nvCxnSpPr>
                <p:spPr>
                  <a:xfrm>
                    <a:off x="713373" y="643123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82" name="Straight Connector 8281"/>
                  <p:cNvCxnSpPr/>
                  <p:nvPr/>
                </p:nvCxnSpPr>
                <p:spPr>
                  <a:xfrm>
                    <a:off x="713373" y="822533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83" name="Straight Connector 8282"/>
                  <p:cNvCxnSpPr/>
                  <p:nvPr/>
                </p:nvCxnSpPr>
                <p:spPr>
                  <a:xfrm>
                    <a:off x="713373" y="1003531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84" name="Straight Connector 8283"/>
                  <p:cNvCxnSpPr/>
                  <p:nvPr/>
                </p:nvCxnSpPr>
                <p:spPr>
                  <a:xfrm>
                    <a:off x="713373" y="1182941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86" name="Group 8273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75" name="Straight Connector 8274"/>
                  <p:cNvCxnSpPr/>
                  <p:nvPr/>
                </p:nvCxnSpPr>
                <p:spPr>
                  <a:xfrm>
                    <a:off x="712737" y="446089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76" name="Straight Connector 8275"/>
                  <p:cNvCxnSpPr/>
                  <p:nvPr/>
                </p:nvCxnSpPr>
                <p:spPr>
                  <a:xfrm>
                    <a:off x="712737" y="642958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77" name="Straight Connector 8276"/>
                  <p:cNvCxnSpPr/>
                  <p:nvPr/>
                </p:nvCxnSpPr>
                <p:spPr>
                  <a:xfrm>
                    <a:off x="712737" y="822363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78" name="Straight Connector 8277"/>
                  <p:cNvCxnSpPr/>
                  <p:nvPr/>
                </p:nvCxnSpPr>
                <p:spPr>
                  <a:xfrm>
                    <a:off x="712737" y="100335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79" name="Straight Connector 8278"/>
                  <p:cNvCxnSpPr/>
                  <p:nvPr/>
                </p:nvCxnSpPr>
                <p:spPr>
                  <a:xfrm>
                    <a:off x="712737" y="1182759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16" name="Group 8103"/>
              <p:cNvGrpSpPr>
                <a:grpSpLocks/>
              </p:cNvGrpSpPr>
              <p:nvPr/>
            </p:nvGrpSpPr>
            <p:grpSpPr bwMode="auto">
              <a:xfrm>
                <a:off x="24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273" name="Group 8260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68" name="Straight Connector 8267"/>
                  <p:cNvCxnSpPr/>
                  <p:nvPr/>
                </p:nvCxnSpPr>
                <p:spPr>
                  <a:xfrm>
                    <a:off x="714166" y="462125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69" name="Straight Connector 8268"/>
                  <p:cNvCxnSpPr/>
                  <p:nvPr/>
                </p:nvCxnSpPr>
                <p:spPr>
                  <a:xfrm>
                    <a:off x="714166" y="643123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70" name="Straight Connector 8269"/>
                  <p:cNvCxnSpPr/>
                  <p:nvPr/>
                </p:nvCxnSpPr>
                <p:spPr>
                  <a:xfrm>
                    <a:off x="714166" y="822533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71" name="Straight Connector 8270"/>
                  <p:cNvCxnSpPr/>
                  <p:nvPr/>
                </p:nvCxnSpPr>
                <p:spPr>
                  <a:xfrm>
                    <a:off x="714166" y="1003531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72" name="Straight Connector 8271"/>
                  <p:cNvCxnSpPr/>
                  <p:nvPr/>
                </p:nvCxnSpPr>
                <p:spPr>
                  <a:xfrm>
                    <a:off x="714166" y="1182941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74" name="Group 8261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63" name="Straight Connector 8262"/>
                  <p:cNvCxnSpPr/>
                  <p:nvPr/>
                </p:nvCxnSpPr>
                <p:spPr>
                  <a:xfrm>
                    <a:off x="712737" y="437358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64" name="Straight Connector 8263"/>
                  <p:cNvCxnSpPr/>
                  <p:nvPr/>
                </p:nvCxnSpPr>
                <p:spPr>
                  <a:xfrm>
                    <a:off x="712737" y="618350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65" name="Straight Connector 8264"/>
                  <p:cNvCxnSpPr/>
                  <p:nvPr/>
                </p:nvCxnSpPr>
                <p:spPr>
                  <a:xfrm>
                    <a:off x="712737" y="79775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66" name="Straight Connector 8265"/>
                  <p:cNvCxnSpPr/>
                  <p:nvPr/>
                </p:nvCxnSpPr>
                <p:spPr>
                  <a:xfrm>
                    <a:off x="712737" y="978747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67" name="Straight Connector 8266"/>
                  <p:cNvCxnSpPr/>
                  <p:nvPr/>
                </p:nvCxnSpPr>
                <p:spPr>
                  <a:xfrm>
                    <a:off x="712737" y="115815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17" name="Group 8104"/>
              <p:cNvGrpSpPr>
                <a:grpSpLocks/>
              </p:cNvGrpSpPr>
              <p:nvPr/>
            </p:nvGrpSpPr>
            <p:grpSpPr bwMode="auto">
              <a:xfrm>
                <a:off x="31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261" name="Group 8248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56" name="Straight Connector 8255"/>
                  <p:cNvCxnSpPr/>
                  <p:nvPr/>
                </p:nvCxnSpPr>
                <p:spPr>
                  <a:xfrm>
                    <a:off x="714960" y="462125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57" name="Straight Connector 8256"/>
                  <p:cNvCxnSpPr/>
                  <p:nvPr/>
                </p:nvCxnSpPr>
                <p:spPr>
                  <a:xfrm>
                    <a:off x="714960" y="643123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58" name="Straight Connector 8257"/>
                  <p:cNvCxnSpPr/>
                  <p:nvPr/>
                </p:nvCxnSpPr>
                <p:spPr>
                  <a:xfrm>
                    <a:off x="714960" y="822533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59" name="Straight Connector 8258"/>
                  <p:cNvCxnSpPr/>
                  <p:nvPr/>
                </p:nvCxnSpPr>
                <p:spPr>
                  <a:xfrm>
                    <a:off x="714960" y="1003531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60" name="Straight Connector 8259"/>
                  <p:cNvCxnSpPr/>
                  <p:nvPr/>
                </p:nvCxnSpPr>
                <p:spPr>
                  <a:xfrm>
                    <a:off x="714960" y="1182941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62" name="Group 8249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51" name="Straight Connector 8250"/>
                  <p:cNvCxnSpPr/>
                  <p:nvPr/>
                </p:nvCxnSpPr>
                <p:spPr>
                  <a:xfrm>
                    <a:off x="712737" y="44450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52" name="Straight Connector 8251"/>
                  <p:cNvCxnSpPr/>
                  <p:nvPr/>
                </p:nvCxnSpPr>
                <p:spPr>
                  <a:xfrm>
                    <a:off x="712737" y="641371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53" name="Straight Connector 8252"/>
                  <p:cNvCxnSpPr/>
                  <p:nvPr/>
                </p:nvCxnSpPr>
                <p:spPr>
                  <a:xfrm>
                    <a:off x="712737" y="820776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54" name="Straight Connector 8253"/>
                  <p:cNvCxnSpPr/>
                  <p:nvPr/>
                </p:nvCxnSpPr>
                <p:spPr>
                  <a:xfrm>
                    <a:off x="712737" y="1001768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55" name="Straight Connector 8254"/>
                  <p:cNvCxnSpPr/>
                  <p:nvPr/>
                </p:nvCxnSpPr>
                <p:spPr>
                  <a:xfrm>
                    <a:off x="712737" y="118117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18" name="Group 8105"/>
              <p:cNvGrpSpPr>
                <a:grpSpLocks/>
              </p:cNvGrpSpPr>
              <p:nvPr/>
            </p:nvGrpSpPr>
            <p:grpSpPr bwMode="auto">
              <a:xfrm>
                <a:off x="39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249" name="Group 8236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44" name="Straight Connector 8243"/>
                  <p:cNvCxnSpPr/>
                  <p:nvPr/>
                </p:nvCxnSpPr>
                <p:spPr>
                  <a:xfrm>
                    <a:off x="714166" y="462125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5" name="Straight Connector 8244"/>
                  <p:cNvCxnSpPr/>
                  <p:nvPr/>
                </p:nvCxnSpPr>
                <p:spPr>
                  <a:xfrm>
                    <a:off x="714166" y="643123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6" name="Straight Connector 8245"/>
                  <p:cNvCxnSpPr/>
                  <p:nvPr/>
                </p:nvCxnSpPr>
                <p:spPr>
                  <a:xfrm>
                    <a:off x="714166" y="822533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7" name="Straight Connector 8246"/>
                  <p:cNvCxnSpPr/>
                  <p:nvPr/>
                </p:nvCxnSpPr>
                <p:spPr>
                  <a:xfrm>
                    <a:off x="714166" y="1003531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8" name="Straight Connector 8247"/>
                  <p:cNvCxnSpPr/>
                  <p:nvPr/>
                </p:nvCxnSpPr>
                <p:spPr>
                  <a:xfrm>
                    <a:off x="714166" y="1182941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50" name="Group 8237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39" name="Straight Connector 8238"/>
                  <p:cNvCxnSpPr/>
                  <p:nvPr/>
                </p:nvCxnSpPr>
                <p:spPr>
                  <a:xfrm>
                    <a:off x="712737" y="443708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0" name="Straight Connector 8239"/>
                  <p:cNvCxnSpPr/>
                  <p:nvPr/>
                </p:nvCxnSpPr>
                <p:spPr>
                  <a:xfrm>
                    <a:off x="712737" y="62152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1" name="Straight Connector 8240"/>
                  <p:cNvCxnSpPr/>
                  <p:nvPr/>
                </p:nvCxnSpPr>
                <p:spPr>
                  <a:xfrm>
                    <a:off x="712737" y="802517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2" name="Straight Connector 8241"/>
                  <p:cNvCxnSpPr/>
                  <p:nvPr/>
                </p:nvCxnSpPr>
                <p:spPr>
                  <a:xfrm>
                    <a:off x="712737" y="983509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3" name="Straight Connector 8242"/>
                  <p:cNvCxnSpPr/>
                  <p:nvPr/>
                </p:nvCxnSpPr>
                <p:spPr>
                  <a:xfrm>
                    <a:off x="712737" y="1161326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19" name="Group 8106"/>
              <p:cNvGrpSpPr>
                <a:grpSpLocks/>
              </p:cNvGrpSpPr>
              <p:nvPr/>
            </p:nvGrpSpPr>
            <p:grpSpPr bwMode="auto">
              <a:xfrm>
                <a:off x="46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237" name="Group 8224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32" name="Straight Connector 8231"/>
                  <p:cNvCxnSpPr/>
                  <p:nvPr/>
                </p:nvCxnSpPr>
                <p:spPr>
                  <a:xfrm>
                    <a:off x="713372" y="462125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3" name="Straight Connector 8232"/>
                  <p:cNvCxnSpPr/>
                  <p:nvPr/>
                </p:nvCxnSpPr>
                <p:spPr>
                  <a:xfrm>
                    <a:off x="713372" y="643123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4" name="Straight Connector 8233"/>
                  <p:cNvCxnSpPr/>
                  <p:nvPr/>
                </p:nvCxnSpPr>
                <p:spPr>
                  <a:xfrm>
                    <a:off x="713372" y="822533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5" name="Straight Connector 8234"/>
                  <p:cNvCxnSpPr/>
                  <p:nvPr/>
                </p:nvCxnSpPr>
                <p:spPr>
                  <a:xfrm>
                    <a:off x="713372" y="1003531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6" name="Straight Connector 8235"/>
                  <p:cNvCxnSpPr/>
                  <p:nvPr/>
                </p:nvCxnSpPr>
                <p:spPr>
                  <a:xfrm>
                    <a:off x="713372" y="1182941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38" name="Group 8225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27" name="Straight Connector 8226"/>
                  <p:cNvCxnSpPr/>
                  <p:nvPr/>
                </p:nvCxnSpPr>
                <p:spPr>
                  <a:xfrm>
                    <a:off x="712737" y="444503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8" name="Straight Connector 8227"/>
                  <p:cNvCxnSpPr/>
                  <p:nvPr/>
                </p:nvCxnSpPr>
                <p:spPr>
                  <a:xfrm>
                    <a:off x="712737" y="641372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9" name="Straight Connector 8228"/>
                  <p:cNvCxnSpPr/>
                  <p:nvPr/>
                </p:nvCxnSpPr>
                <p:spPr>
                  <a:xfrm>
                    <a:off x="712737" y="822364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0" name="Straight Connector 8229"/>
                  <p:cNvCxnSpPr/>
                  <p:nvPr/>
                </p:nvCxnSpPr>
                <p:spPr>
                  <a:xfrm>
                    <a:off x="712737" y="1001768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1" name="Straight Connector 8230"/>
                  <p:cNvCxnSpPr/>
                  <p:nvPr/>
                </p:nvCxnSpPr>
                <p:spPr>
                  <a:xfrm>
                    <a:off x="712737" y="1182761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20" name="Group 8107"/>
              <p:cNvGrpSpPr>
                <a:grpSpLocks/>
              </p:cNvGrpSpPr>
              <p:nvPr/>
            </p:nvGrpSpPr>
            <p:grpSpPr bwMode="auto">
              <a:xfrm>
                <a:off x="53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225" name="Group 8212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20" name="Straight Connector 8219"/>
                  <p:cNvCxnSpPr/>
                  <p:nvPr/>
                </p:nvCxnSpPr>
                <p:spPr>
                  <a:xfrm>
                    <a:off x="714166" y="462125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1" name="Straight Connector 8220"/>
                  <p:cNvCxnSpPr/>
                  <p:nvPr/>
                </p:nvCxnSpPr>
                <p:spPr>
                  <a:xfrm>
                    <a:off x="714166" y="643123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2" name="Straight Connector 8221"/>
                  <p:cNvCxnSpPr/>
                  <p:nvPr/>
                </p:nvCxnSpPr>
                <p:spPr>
                  <a:xfrm>
                    <a:off x="714166" y="822533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3" name="Straight Connector 8222"/>
                  <p:cNvCxnSpPr/>
                  <p:nvPr/>
                </p:nvCxnSpPr>
                <p:spPr>
                  <a:xfrm>
                    <a:off x="714166" y="1003531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4" name="Straight Connector 8223"/>
                  <p:cNvCxnSpPr/>
                  <p:nvPr/>
                </p:nvCxnSpPr>
                <p:spPr>
                  <a:xfrm>
                    <a:off x="714166" y="1182941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26" name="Group 8213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15" name="Straight Connector 8214"/>
                  <p:cNvCxnSpPr/>
                  <p:nvPr/>
                </p:nvCxnSpPr>
                <p:spPr>
                  <a:xfrm>
                    <a:off x="712737" y="443709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6" name="Straight Connector 8215"/>
                  <p:cNvCxnSpPr/>
                  <p:nvPr/>
                </p:nvCxnSpPr>
                <p:spPr>
                  <a:xfrm>
                    <a:off x="712737" y="621526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7" name="Straight Connector 8216"/>
                  <p:cNvCxnSpPr/>
                  <p:nvPr/>
                </p:nvCxnSpPr>
                <p:spPr>
                  <a:xfrm>
                    <a:off x="712737" y="80410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8" name="Straight Connector 8217"/>
                  <p:cNvCxnSpPr/>
                  <p:nvPr/>
                </p:nvCxnSpPr>
                <p:spPr>
                  <a:xfrm>
                    <a:off x="712737" y="983510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9" name="Straight Connector 8218"/>
                  <p:cNvCxnSpPr/>
                  <p:nvPr/>
                </p:nvCxnSpPr>
                <p:spPr>
                  <a:xfrm>
                    <a:off x="712737" y="1161327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21" name="Group 8108"/>
              <p:cNvGrpSpPr>
                <a:grpSpLocks/>
              </p:cNvGrpSpPr>
              <p:nvPr/>
            </p:nvGrpSpPr>
            <p:grpSpPr bwMode="auto">
              <a:xfrm>
                <a:off x="60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213" name="Group 8200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08" name="Straight Connector 8207"/>
                  <p:cNvCxnSpPr/>
                  <p:nvPr/>
                </p:nvCxnSpPr>
                <p:spPr>
                  <a:xfrm>
                    <a:off x="713372" y="462125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9" name="Straight Connector 8208"/>
                  <p:cNvCxnSpPr/>
                  <p:nvPr/>
                </p:nvCxnSpPr>
                <p:spPr>
                  <a:xfrm>
                    <a:off x="713372" y="643123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0" name="Straight Connector 8209"/>
                  <p:cNvCxnSpPr/>
                  <p:nvPr/>
                </p:nvCxnSpPr>
                <p:spPr>
                  <a:xfrm>
                    <a:off x="713372" y="822533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1" name="Straight Connector 8210"/>
                  <p:cNvCxnSpPr/>
                  <p:nvPr/>
                </p:nvCxnSpPr>
                <p:spPr>
                  <a:xfrm>
                    <a:off x="713372" y="1003531"/>
                    <a:ext cx="73825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2" name="Straight Connector 8211"/>
                  <p:cNvCxnSpPr/>
                  <p:nvPr/>
                </p:nvCxnSpPr>
                <p:spPr>
                  <a:xfrm>
                    <a:off x="713372" y="1182941"/>
                    <a:ext cx="738259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14" name="Group 8201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203" name="Straight Connector 8202"/>
                  <p:cNvCxnSpPr/>
                  <p:nvPr/>
                </p:nvCxnSpPr>
                <p:spPr>
                  <a:xfrm>
                    <a:off x="712737" y="44450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4" name="Straight Connector 8203"/>
                  <p:cNvCxnSpPr/>
                  <p:nvPr/>
                </p:nvCxnSpPr>
                <p:spPr>
                  <a:xfrm>
                    <a:off x="712737" y="642959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5" name="Straight Connector 8204"/>
                  <p:cNvCxnSpPr/>
                  <p:nvPr/>
                </p:nvCxnSpPr>
                <p:spPr>
                  <a:xfrm>
                    <a:off x="712737" y="822363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6" name="Straight Connector 8205"/>
                  <p:cNvCxnSpPr/>
                  <p:nvPr/>
                </p:nvCxnSpPr>
                <p:spPr>
                  <a:xfrm>
                    <a:off x="712737" y="100335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7" name="Straight Connector 8206"/>
                  <p:cNvCxnSpPr/>
                  <p:nvPr/>
                </p:nvCxnSpPr>
                <p:spPr>
                  <a:xfrm>
                    <a:off x="712737" y="1182761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22" name="Group 8109"/>
              <p:cNvGrpSpPr>
                <a:grpSpLocks/>
              </p:cNvGrpSpPr>
              <p:nvPr/>
            </p:nvGrpSpPr>
            <p:grpSpPr bwMode="auto">
              <a:xfrm>
                <a:off x="67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201" name="Group 8188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196" name="Straight Connector 8195"/>
                  <p:cNvCxnSpPr/>
                  <p:nvPr/>
                </p:nvCxnSpPr>
                <p:spPr>
                  <a:xfrm>
                    <a:off x="714166" y="462125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7" name="Straight Connector 8196"/>
                  <p:cNvCxnSpPr/>
                  <p:nvPr/>
                </p:nvCxnSpPr>
                <p:spPr>
                  <a:xfrm>
                    <a:off x="714166" y="643123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8" name="Straight Connector 8197"/>
                  <p:cNvCxnSpPr/>
                  <p:nvPr/>
                </p:nvCxnSpPr>
                <p:spPr>
                  <a:xfrm>
                    <a:off x="714166" y="822533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9" name="Straight Connector 8198"/>
                  <p:cNvCxnSpPr/>
                  <p:nvPr/>
                </p:nvCxnSpPr>
                <p:spPr>
                  <a:xfrm>
                    <a:off x="714166" y="1003531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0" name="Straight Connector 8199"/>
                  <p:cNvCxnSpPr/>
                  <p:nvPr/>
                </p:nvCxnSpPr>
                <p:spPr>
                  <a:xfrm>
                    <a:off x="714166" y="1182941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02" name="Group 8189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191" name="Straight Connector 8190"/>
                  <p:cNvCxnSpPr/>
                  <p:nvPr/>
                </p:nvCxnSpPr>
                <p:spPr>
                  <a:xfrm>
                    <a:off x="712737" y="445296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2" name="Straight Connector 8191"/>
                  <p:cNvCxnSpPr/>
                  <p:nvPr/>
                </p:nvCxnSpPr>
                <p:spPr>
                  <a:xfrm>
                    <a:off x="712737" y="623113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3" name="Straight Connector 8192"/>
                  <p:cNvCxnSpPr/>
                  <p:nvPr/>
                </p:nvCxnSpPr>
                <p:spPr>
                  <a:xfrm>
                    <a:off x="712737" y="80410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4" name="Straight Connector 8193"/>
                  <p:cNvCxnSpPr/>
                  <p:nvPr/>
                </p:nvCxnSpPr>
                <p:spPr>
                  <a:xfrm>
                    <a:off x="712737" y="983509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5" name="Straight Connector 8194"/>
                  <p:cNvCxnSpPr/>
                  <p:nvPr/>
                </p:nvCxnSpPr>
                <p:spPr>
                  <a:xfrm>
                    <a:off x="712737" y="1161326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23" name="Group 8110"/>
              <p:cNvGrpSpPr>
                <a:grpSpLocks/>
              </p:cNvGrpSpPr>
              <p:nvPr/>
            </p:nvGrpSpPr>
            <p:grpSpPr bwMode="auto">
              <a:xfrm>
                <a:off x="75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189" name="Group 8176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184" name="Straight Connector 8183"/>
                  <p:cNvCxnSpPr/>
                  <p:nvPr/>
                </p:nvCxnSpPr>
                <p:spPr>
                  <a:xfrm>
                    <a:off x="713372" y="462125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5" name="Straight Connector 8184"/>
                  <p:cNvCxnSpPr/>
                  <p:nvPr/>
                </p:nvCxnSpPr>
                <p:spPr>
                  <a:xfrm>
                    <a:off x="713372" y="643123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6" name="Straight Connector 8185"/>
                  <p:cNvCxnSpPr/>
                  <p:nvPr/>
                </p:nvCxnSpPr>
                <p:spPr>
                  <a:xfrm>
                    <a:off x="713372" y="822533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7" name="Straight Connector 8186"/>
                  <p:cNvCxnSpPr/>
                  <p:nvPr/>
                </p:nvCxnSpPr>
                <p:spPr>
                  <a:xfrm>
                    <a:off x="713372" y="1003531"/>
                    <a:ext cx="73667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8" name="Straight Connector 8187"/>
                  <p:cNvCxnSpPr/>
                  <p:nvPr/>
                </p:nvCxnSpPr>
                <p:spPr>
                  <a:xfrm>
                    <a:off x="713372" y="1182941"/>
                    <a:ext cx="73667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90" name="Group 8177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179" name="Straight Connector 8178"/>
                  <p:cNvCxnSpPr/>
                  <p:nvPr/>
                </p:nvCxnSpPr>
                <p:spPr>
                  <a:xfrm>
                    <a:off x="712737" y="446090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0" name="Straight Connector 8179"/>
                  <p:cNvCxnSpPr/>
                  <p:nvPr/>
                </p:nvCxnSpPr>
                <p:spPr>
                  <a:xfrm>
                    <a:off x="712737" y="642959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1" name="Straight Connector 8180"/>
                  <p:cNvCxnSpPr/>
                  <p:nvPr/>
                </p:nvCxnSpPr>
                <p:spPr>
                  <a:xfrm>
                    <a:off x="712737" y="822364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2" name="Straight Connector 8181"/>
                  <p:cNvCxnSpPr/>
                  <p:nvPr/>
                </p:nvCxnSpPr>
                <p:spPr>
                  <a:xfrm>
                    <a:off x="712737" y="1003356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3" name="Straight Connector 8182"/>
                  <p:cNvCxnSpPr/>
                  <p:nvPr/>
                </p:nvCxnSpPr>
                <p:spPr>
                  <a:xfrm>
                    <a:off x="712737" y="1182761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24" name="Group 8111"/>
              <p:cNvGrpSpPr>
                <a:grpSpLocks/>
              </p:cNvGrpSpPr>
              <p:nvPr/>
            </p:nvGrpSpPr>
            <p:grpSpPr bwMode="auto">
              <a:xfrm>
                <a:off x="823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177" name="Group 8164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172" name="Straight Connector 8171"/>
                  <p:cNvCxnSpPr/>
                  <p:nvPr/>
                </p:nvCxnSpPr>
                <p:spPr>
                  <a:xfrm>
                    <a:off x="714166" y="462125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3" name="Straight Connector 8172"/>
                  <p:cNvCxnSpPr/>
                  <p:nvPr/>
                </p:nvCxnSpPr>
                <p:spPr>
                  <a:xfrm>
                    <a:off x="714166" y="643123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4" name="Straight Connector 8173"/>
                  <p:cNvCxnSpPr/>
                  <p:nvPr/>
                </p:nvCxnSpPr>
                <p:spPr>
                  <a:xfrm>
                    <a:off x="714166" y="822533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5" name="Straight Connector 8174"/>
                  <p:cNvCxnSpPr/>
                  <p:nvPr/>
                </p:nvCxnSpPr>
                <p:spPr>
                  <a:xfrm>
                    <a:off x="714166" y="1003531"/>
                    <a:ext cx="722381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6" name="Straight Connector 8175"/>
                  <p:cNvCxnSpPr/>
                  <p:nvPr/>
                </p:nvCxnSpPr>
                <p:spPr>
                  <a:xfrm>
                    <a:off x="714166" y="1182941"/>
                    <a:ext cx="722381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78" name="Group 8165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167" name="Straight Connector 8166"/>
                  <p:cNvCxnSpPr/>
                  <p:nvPr/>
                </p:nvCxnSpPr>
                <p:spPr>
                  <a:xfrm>
                    <a:off x="712737" y="437358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8" name="Straight Connector 8167"/>
                  <p:cNvCxnSpPr/>
                  <p:nvPr/>
                </p:nvCxnSpPr>
                <p:spPr>
                  <a:xfrm>
                    <a:off x="712737" y="618350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9" name="Straight Connector 8168"/>
                  <p:cNvCxnSpPr/>
                  <p:nvPr/>
                </p:nvCxnSpPr>
                <p:spPr>
                  <a:xfrm>
                    <a:off x="712737" y="79775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0" name="Straight Connector 8169"/>
                  <p:cNvCxnSpPr/>
                  <p:nvPr/>
                </p:nvCxnSpPr>
                <p:spPr>
                  <a:xfrm>
                    <a:off x="712737" y="978747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1" name="Straight Connector 8170"/>
                  <p:cNvCxnSpPr/>
                  <p:nvPr/>
                </p:nvCxnSpPr>
                <p:spPr>
                  <a:xfrm>
                    <a:off x="712737" y="115815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25" name="Group 8112"/>
              <p:cNvGrpSpPr>
                <a:grpSpLocks/>
              </p:cNvGrpSpPr>
              <p:nvPr/>
            </p:nvGrpSpPr>
            <p:grpSpPr bwMode="auto">
              <a:xfrm>
                <a:off x="895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165" name="Group 8152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160" name="Straight Connector 8159"/>
                  <p:cNvCxnSpPr/>
                  <p:nvPr/>
                </p:nvCxnSpPr>
                <p:spPr>
                  <a:xfrm>
                    <a:off x="716547" y="462125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1" name="Straight Connector 8160"/>
                  <p:cNvCxnSpPr/>
                  <p:nvPr/>
                </p:nvCxnSpPr>
                <p:spPr>
                  <a:xfrm>
                    <a:off x="716547" y="643123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2" name="Straight Connector 8161"/>
                  <p:cNvCxnSpPr/>
                  <p:nvPr/>
                </p:nvCxnSpPr>
                <p:spPr>
                  <a:xfrm>
                    <a:off x="716547" y="822533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3" name="Straight Connector 8162"/>
                  <p:cNvCxnSpPr/>
                  <p:nvPr/>
                </p:nvCxnSpPr>
                <p:spPr>
                  <a:xfrm>
                    <a:off x="716547" y="1003531"/>
                    <a:ext cx="735083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4" name="Straight Connector 8163"/>
                  <p:cNvCxnSpPr/>
                  <p:nvPr/>
                </p:nvCxnSpPr>
                <p:spPr>
                  <a:xfrm>
                    <a:off x="716547" y="1182941"/>
                    <a:ext cx="735083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66" name="Group 8153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155" name="Straight Connector 8154"/>
                  <p:cNvCxnSpPr/>
                  <p:nvPr/>
                </p:nvCxnSpPr>
                <p:spPr>
                  <a:xfrm>
                    <a:off x="712737" y="44450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56" name="Straight Connector 8155"/>
                  <p:cNvCxnSpPr/>
                  <p:nvPr/>
                </p:nvCxnSpPr>
                <p:spPr>
                  <a:xfrm>
                    <a:off x="712737" y="641371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57" name="Straight Connector 8156"/>
                  <p:cNvCxnSpPr/>
                  <p:nvPr/>
                </p:nvCxnSpPr>
                <p:spPr>
                  <a:xfrm>
                    <a:off x="712737" y="820776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58" name="Straight Connector 8157"/>
                  <p:cNvCxnSpPr/>
                  <p:nvPr/>
                </p:nvCxnSpPr>
                <p:spPr>
                  <a:xfrm>
                    <a:off x="712737" y="1001768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59" name="Straight Connector 8158"/>
                  <p:cNvCxnSpPr/>
                  <p:nvPr/>
                </p:nvCxnSpPr>
                <p:spPr>
                  <a:xfrm>
                    <a:off x="712737" y="1181172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26" name="Group 8113"/>
              <p:cNvGrpSpPr>
                <a:grpSpLocks/>
              </p:cNvGrpSpPr>
              <p:nvPr/>
            </p:nvGrpSpPr>
            <p:grpSpPr bwMode="auto">
              <a:xfrm>
                <a:off x="967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153" name="Group 8140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148" name="Straight Connector 8147"/>
                  <p:cNvCxnSpPr/>
                  <p:nvPr/>
                </p:nvCxnSpPr>
                <p:spPr>
                  <a:xfrm>
                    <a:off x="714166" y="462125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9" name="Straight Connector 8148"/>
                  <p:cNvCxnSpPr/>
                  <p:nvPr/>
                </p:nvCxnSpPr>
                <p:spPr>
                  <a:xfrm>
                    <a:off x="714166" y="643123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50" name="Straight Connector 8149"/>
                  <p:cNvCxnSpPr/>
                  <p:nvPr/>
                </p:nvCxnSpPr>
                <p:spPr>
                  <a:xfrm>
                    <a:off x="714166" y="822533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51" name="Straight Connector 8150"/>
                  <p:cNvCxnSpPr/>
                  <p:nvPr/>
                </p:nvCxnSpPr>
                <p:spPr>
                  <a:xfrm>
                    <a:off x="714166" y="1003531"/>
                    <a:ext cx="719207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52" name="Straight Connector 8151"/>
                  <p:cNvCxnSpPr/>
                  <p:nvPr/>
                </p:nvCxnSpPr>
                <p:spPr>
                  <a:xfrm>
                    <a:off x="714166" y="1182941"/>
                    <a:ext cx="719207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54" name="Group 8141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143" name="Straight Connector 8142"/>
                  <p:cNvCxnSpPr/>
                  <p:nvPr/>
                </p:nvCxnSpPr>
                <p:spPr>
                  <a:xfrm>
                    <a:off x="712737" y="443708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4" name="Straight Connector 8143"/>
                  <p:cNvCxnSpPr/>
                  <p:nvPr/>
                </p:nvCxnSpPr>
                <p:spPr>
                  <a:xfrm>
                    <a:off x="712737" y="62152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5" name="Straight Connector 8144"/>
                  <p:cNvCxnSpPr/>
                  <p:nvPr/>
                </p:nvCxnSpPr>
                <p:spPr>
                  <a:xfrm>
                    <a:off x="712737" y="802517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6" name="Straight Connector 8145"/>
                  <p:cNvCxnSpPr/>
                  <p:nvPr/>
                </p:nvCxnSpPr>
                <p:spPr>
                  <a:xfrm>
                    <a:off x="712737" y="983509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7" name="Straight Connector 8146"/>
                  <p:cNvCxnSpPr/>
                  <p:nvPr/>
                </p:nvCxnSpPr>
                <p:spPr>
                  <a:xfrm>
                    <a:off x="712737" y="1161326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27" name="Group 8114"/>
              <p:cNvGrpSpPr>
                <a:grpSpLocks/>
              </p:cNvGrpSpPr>
              <p:nvPr/>
            </p:nvGrpSpPr>
            <p:grpSpPr bwMode="auto">
              <a:xfrm>
                <a:off x="1039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141" name="Group 8128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136" name="Straight Connector 8135"/>
                  <p:cNvCxnSpPr/>
                  <p:nvPr/>
                </p:nvCxnSpPr>
                <p:spPr>
                  <a:xfrm>
                    <a:off x="713372" y="462125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7" name="Straight Connector 8136"/>
                  <p:cNvCxnSpPr/>
                  <p:nvPr/>
                </p:nvCxnSpPr>
                <p:spPr>
                  <a:xfrm>
                    <a:off x="713372" y="643123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8" name="Straight Connector 8137"/>
                  <p:cNvCxnSpPr/>
                  <p:nvPr/>
                </p:nvCxnSpPr>
                <p:spPr>
                  <a:xfrm>
                    <a:off x="713372" y="822533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9" name="Straight Connector 8138"/>
                  <p:cNvCxnSpPr/>
                  <p:nvPr/>
                </p:nvCxnSpPr>
                <p:spPr>
                  <a:xfrm>
                    <a:off x="713372" y="1003531"/>
                    <a:ext cx="738258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0" name="Straight Connector 8139"/>
                  <p:cNvCxnSpPr/>
                  <p:nvPr/>
                </p:nvCxnSpPr>
                <p:spPr>
                  <a:xfrm>
                    <a:off x="713372" y="1182941"/>
                    <a:ext cx="738258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42" name="Group 8129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131" name="Straight Connector 8130"/>
                  <p:cNvCxnSpPr/>
                  <p:nvPr/>
                </p:nvCxnSpPr>
                <p:spPr>
                  <a:xfrm>
                    <a:off x="712737" y="444503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2" name="Straight Connector 8131"/>
                  <p:cNvCxnSpPr/>
                  <p:nvPr/>
                </p:nvCxnSpPr>
                <p:spPr>
                  <a:xfrm>
                    <a:off x="712737" y="641372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3" name="Straight Connector 8132"/>
                  <p:cNvCxnSpPr/>
                  <p:nvPr/>
                </p:nvCxnSpPr>
                <p:spPr>
                  <a:xfrm>
                    <a:off x="712737" y="822364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4" name="Straight Connector 8133"/>
                  <p:cNvCxnSpPr/>
                  <p:nvPr/>
                </p:nvCxnSpPr>
                <p:spPr>
                  <a:xfrm>
                    <a:off x="712737" y="1001768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5" name="Straight Connector 8134"/>
                  <p:cNvCxnSpPr/>
                  <p:nvPr/>
                </p:nvCxnSpPr>
                <p:spPr>
                  <a:xfrm>
                    <a:off x="712737" y="1182761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28" name="Group 8115"/>
              <p:cNvGrpSpPr>
                <a:grpSpLocks/>
              </p:cNvGrpSpPr>
              <p:nvPr/>
            </p:nvGrpSpPr>
            <p:grpSpPr bwMode="auto">
              <a:xfrm>
                <a:off x="11115713" y="259560"/>
                <a:ext cx="720000" cy="720000"/>
                <a:chOff x="713372" y="1101388"/>
                <a:chExt cx="720000" cy="720000"/>
              </a:xfrm>
            </p:grpSpPr>
            <p:grpSp>
              <p:nvGrpSpPr>
                <p:cNvPr id="4129" name="Group 8116"/>
                <p:cNvGrpSpPr>
                  <a:grpSpLocks/>
                </p:cNvGrpSpPr>
                <p:nvPr/>
              </p:nvGrpSpPr>
              <p:grpSpPr bwMode="auto">
                <a:xfrm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124" name="Straight Connector 8123"/>
                  <p:cNvCxnSpPr/>
                  <p:nvPr/>
                </p:nvCxnSpPr>
                <p:spPr>
                  <a:xfrm>
                    <a:off x="714166" y="462125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5" name="Straight Connector 8124"/>
                  <p:cNvCxnSpPr/>
                  <p:nvPr/>
                </p:nvCxnSpPr>
                <p:spPr>
                  <a:xfrm>
                    <a:off x="714166" y="643123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6" name="Straight Connector 8125"/>
                  <p:cNvCxnSpPr/>
                  <p:nvPr/>
                </p:nvCxnSpPr>
                <p:spPr>
                  <a:xfrm>
                    <a:off x="714166" y="822533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7" name="Straight Connector 8126"/>
                  <p:cNvCxnSpPr/>
                  <p:nvPr/>
                </p:nvCxnSpPr>
                <p:spPr>
                  <a:xfrm>
                    <a:off x="714166" y="1003531"/>
                    <a:ext cx="71920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8" name="Straight Connector 8127"/>
                  <p:cNvCxnSpPr/>
                  <p:nvPr/>
                </p:nvCxnSpPr>
                <p:spPr>
                  <a:xfrm>
                    <a:off x="714166" y="1182941"/>
                    <a:ext cx="71920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30" name="Group 8117"/>
                <p:cNvGrpSpPr>
                  <a:grpSpLocks/>
                </p:cNvGrpSpPr>
                <p:nvPr/>
              </p:nvGrpSpPr>
              <p:grpSpPr bwMode="auto">
                <a:xfrm rot="5400000">
                  <a:off x="713372" y="1101388"/>
                  <a:ext cx="720000" cy="720000"/>
                  <a:chOff x="713372" y="462760"/>
                  <a:chExt cx="720000" cy="720000"/>
                </a:xfrm>
              </p:grpSpPr>
              <p:cxnSp>
                <p:nvCxnSpPr>
                  <p:cNvPr id="8119" name="Straight Connector 8118"/>
                  <p:cNvCxnSpPr/>
                  <p:nvPr/>
                </p:nvCxnSpPr>
                <p:spPr>
                  <a:xfrm>
                    <a:off x="712737" y="443709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0" name="Straight Connector 8119"/>
                  <p:cNvCxnSpPr/>
                  <p:nvPr/>
                </p:nvCxnSpPr>
                <p:spPr>
                  <a:xfrm>
                    <a:off x="712737" y="621526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1" name="Straight Connector 8120"/>
                  <p:cNvCxnSpPr/>
                  <p:nvPr/>
                </p:nvCxnSpPr>
                <p:spPr>
                  <a:xfrm>
                    <a:off x="712737" y="804105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2" name="Straight Connector 8121"/>
                  <p:cNvCxnSpPr/>
                  <p:nvPr/>
                </p:nvCxnSpPr>
                <p:spPr>
                  <a:xfrm>
                    <a:off x="712737" y="983510"/>
                    <a:ext cx="72081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  <a:alpha val="7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3" name="Straight Connector 8122"/>
                  <p:cNvCxnSpPr/>
                  <p:nvPr/>
                </p:nvCxnSpPr>
                <p:spPr>
                  <a:xfrm>
                    <a:off x="712737" y="1161327"/>
                    <a:ext cx="720816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100" name="TextBox 1870"/>
          <p:cNvSpPr txBox="1">
            <a:spLocks noChangeArrowheads="1"/>
          </p:cNvSpPr>
          <p:nvPr/>
        </p:nvSpPr>
        <p:spPr bwMode="auto">
          <a:xfrm>
            <a:off x="876300" y="571480"/>
            <a:ext cx="9410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5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Thứ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n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gày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7</a:t>
            </a:r>
            <a:r>
              <a:rPr lang="vi-VN" alt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áng 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3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n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ăm 202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endParaRPr lang="vi-VN" alt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101" name="TextBox 1871"/>
          <p:cNvSpPr txBox="1">
            <a:spLocks noChangeArrowheads="1"/>
          </p:cNvSpPr>
          <p:nvPr/>
        </p:nvSpPr>
        <p:spPr bwMode="auto">
          <a:xfrm>
            <a:off x="2181143" y="1395996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5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đọc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4102" name="TextBox 1872"/>
          <p:cNvSpPr txBox="1">
            <a:spLocks noChangeArrowheads="1"/>
          </p:cNvSpPr>
          <p:nvPr/>
        </p:nvSpPr>
        <p:spPr bwMode="auto">
          <a:xfrm>
            <a:off x="2279576" y="2150522"/>
            <a:ext cx="6286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Hội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đua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voi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ở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Tây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Nguyên</a:t>
            </a:r>
            <a:endParaRPr lang="en-US" alt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875" name="Text Box 14">
            <a:extLst>
              <a:ext uri="{FF2B5EF4-FFF2-40B4-BE49-F238E27FC236}">
                <a16:creationId xmlns:a16="http://schemas.microsoft.com/office/drawing/2014/main" xmlns="" id="{A80A6387-8F71-4554-9350-FCF832203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27924"/>
            <a:ext cx="11653877" cy="230832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vi-VN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qua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894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2"/>
          <p:cNvSpPr>
            <a:spLocks noChangeArrowheads="1" noChangeShapeType="1" noTextEdit="1"/>
          </p:cNvSpPr>
          <p:nvPr/>
        </p:nvSpPr>
        <p:spPr bwMode="auto">
          <a:xfrm>
            <a:off x="3359696" y="285728"/>
            <a:ext cx="5328591" cy="11990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LUYỆN ĐỌC LẠI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09522" y="1785926"/>
            <a:ext cx="11715832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FF99CC"/>
                </a:solidFill>
                <a:latin typeface="Times New Roman" pitchFamily="18" charset="0"/>
              </a:rPr>
              <a:t>     </a:t>
            </a:r>
            <a:r>
              <a:rPr lang="vi-VN" sz="2800" b="1" dirty="0">
                <a:solidFill>
                  <a:srgbClr val="FF99CC"/>
                </a:solidFill>
                <a:latin typeface="Times New Roman" pitchFamily="18" charset="0"/>
              </a:rPr>
              <a:t>   </a:t>
            </a:r>
            <a:r>
              <a:rPr lang="en-US" sz="2800" b="1" dirty="0">
                <a:solidFill>
                  <a:srgbClr val="FF99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giờ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xuất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phát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chiêng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trống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nổi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mười</a:t>
            </a:r>
            <a:r>
              <a:rPr lang="en-US" sz="3600" b="1" dirty="0">
                <a:latin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</a:rPr>
              <a:t>voi</a:t>
            </a:r>
            <a:r>
              <a:rPr lang="en-US" sz="3600" b="1" dirty="0">
                <a:latin typeface="Times New Roman" pitchFamily="18" charset="0"/>
              </a:rPr>
              <a:t> lao </a:t>
            </a:r>
            <a:r>
              <a:rPr lang="en-US" sz="3600" b="1" dirty="0" err="1">
                <a:latin typeface="Times New Roman" pitchFamily="18" charset="0"/>
              </a:rPr>
              <a:t>đầu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chạy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Cái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dáng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lầm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lì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chậm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chạp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bỗng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dưng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biến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mất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bầy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hăng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máu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phóng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</a:rPr>
              <a:t> bay. </a:t>
            </a:r>
            <a:r>
              <a:rPr lang="en-US" sz="3600" b="1" dirty="0" err="1">
                <a:latin typeface="Times New Roman" pitchFamily="18" charset="0"/>
              </a:rPr>
              <a:t>Bụi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cuốn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mù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mịt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chàng</a:t>
            </a:r>
            <a:r>
              <a:rPr lang="en-US" sz="3600" b="1" dirty="0">
                <a:latin typeface="Times New Roman" pitchFamily="18" charset="0"/>
              </a:rPr>
              <a:t> man-gat </a:t>
            </a:r>
            <a:r>
              <a:rPr lang="en-US" sz="3600" b="1" dirty="0" err="1">
                <a:latin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gan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dạ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khéo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léo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khiển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voi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trúng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đích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chú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voi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chạy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đích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tiên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ghìm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đà</a:t>
            </a:r>
            <a:r>
              <a:rPr lang="en-US" sz="3600" b="1" dirty="0">
                <a:latin typeface="Times New Roman" pitchFamily="18" charset="0"/>
              </a:rPr>
              <a:t> 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huơ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vòi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chào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khán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nhiệt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liệt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cổ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vũ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khen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ngợi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chúng</a:t>
            </a:r>
            <a:r>
              <a:rPr lang="en-US" sz="3600" b="1" dirty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2"/>
          <p:cNvSpPr>
            <a:spLocks noChangeArrowheads="1" noChangeShapeType="1" noTextEdit="1"/>
          </p:cNvSpPr>
          <p:nvPr/>
        </p:nvSpPr>
        <p:spPr bwMode="auto">
          <a:xfrm>
            <a:off x="3359696" y="285728"/>
            <a:ext cx="5328591" cy="11990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LUYỆN ĐỌC LẠI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09522" y="1785926"/>
            <a:ext cx="11715832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FF99CC"/>
                </a:solidFill>
                <a:latin typeface="Times New Roman" pitchFamily="18" charset="0"/>
              </a:rPr>
              <a:t>     </a:t>
            </a:r>
            <a:r>
              <a:rPr lang="vi-VN" sz="2800" b="1" dirty="0">
                <a:solidFill>
                  <a:srgbClr val="FF99CC"/>
                </a:solidFill>
                <a:latin typeface="Times New Roman" pitchFamily="18" charset="0"/>
              </a:rPr>
              <a:t>   </a:t>
            </a:r>
            <a:r>
              <a:rPr lang="en-US" sz="2800" b="1" dirty="0">
                <a:solidFill>
                  <a:srgbClr val="FF99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giờ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xuất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phát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chiêng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trống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nổi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mười</a:t>
            </a:r>
            <a:r>
              <a:rPr lang="en-US" sz="3600" b="1" dirty="0">
                <a:latin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</a:rPr>
              <a:t>voi</a:t>
            </a:r>
            <a:r>
              <a:rPr lang="en-US" sz="3600" b="1" dirty="0">
                <a:latin typeface="Times New Roman" pitchFamily="18" charset="0"/>
              </a:rPr>
              <a:t> lao </a:t>
            </a:r>
            <a:r>
              <a:rPr lang="en-US" sz="3600" b="1" dirty="0" err="1">
                <a:latin typeface="Times New Roman" pitchFamily="18" charset="0"/>
              </a:rPr>
              <a:t>đầu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chạy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Cái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dáng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lầm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lì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chậm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chạp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bỗng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dưng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biến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mất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bầy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hăng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máu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phóng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</a:rPr>
              <a:t> bay. </a:t>
            </a:r>
            <a:r>
              <a:rPr lang="en-US" sz="3600" b="1" dirty="0" err="1">
                <a:latin typeface="Times New Roman" pitchFamily="18" charset="0"/>
              </a:rPr>
              <a:t>Bụi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cuốn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mù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mịt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chàng</a:t>
            </a:r>
            <a:r>
              <a:rPr lang="en-US" sz="3600" b="1" dirty="0">
                <a:latin typeface="Times New Roman" pitchFamily="18" charset="0"/>
              </a:rPr>
              <a:t> man-gat </a:t>
            </a:r>
            <a:r>
              <a:rPr lang="en-US" sz="3600" b="1" dirty="0" err="1">
                <a:latin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gan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dạ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khéo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léo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khiển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voi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trúng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đích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chú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voi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chạy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đích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tiên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ghìm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đà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huơ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vòi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</a:rPr>
              <a:t>chào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khán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liệt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cổ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vũ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khen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ngợi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chúng</a:t>
            </a:r>
            <a:r>
              <a:rPr lang="en-US" sz="3600" b="1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438604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7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851" y="5143501"/>
            <a:ext cx="15367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872">
            <a:extLst>
              <a:ext uri="{FF2B5EF4-FFF2-40B4-BE49-F238E27FC236}">
                <a16:creationId xmlns:a16="http://schemas.microsoft.com/office/drawing/2014/main" xmlns="" id="{034E47F9-8BD2-48AF-BC3C-9A226A62B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2060848"/>
            <a:ext cx="69201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HP001 4 hàng" panose="020B0603050302020204" pitchFamily="34" charset="0"/>
              </a:rPr>
              <a:t>Kể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tên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các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lễ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hội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mà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em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biết</a:t>
            </a:r>
            <a:r>
              <a:rPr lang="en-US" altLang="en-US" sz="3600" b="1" dirty="0">
                <a:latin typeface="HP001 4 hàng" panose="020B0603050302020204" pitchFamily="34" charset="0"/>
              </a:rPr>
              <a:t>?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xmlns="" id="{211F131A-8CE7-47D8-912C-BDD3617A2C51}"/>
              </a:ext>
            </a:extLst>
          </p:cNvPr>
          <p:cNvGrpSpPr>
            <a:grpSpLocks/>
          </p:cNvGrpSpPr>
          <p:nvPr/>
        </p:nvGrpSpPr>
        <p:grpSpPr bwMode="auto">
          <a:xfrm>
            <a:off x="194734" y="854075"/>
            <a:ext cx="6929967" cy="2870835"/>
            <a:chOff x="0" y="0"/>
            <a:chExt cx="8184" cy="4521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xmlns="" id="{8C1A224E-7580-4094-A9F3-4ED8B61BB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184" cy="4521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170" tIns="46990" rIns="90170" bIns="46990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xmlns="" id="{E209CA05-F166-4EF3-A473-A4AA7D198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" y="1431"/>
              <a:ext cx="8138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3300" b="1" i="1" dirty="0" err="1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300" b="1" i="1" dirty="0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00" b="1" i="1" dirty="0" err="1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300" b="1" i="1" dirty="0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00" b="1" i="1" dirty="0" err="1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300" b="1" i="1" dirty="0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00" b="1" i="1" dirty="0" err="1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300" b="1" i="1" dirty="0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00" b="1" i="1" dirty="0" err="1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lễ</a:t>
              </a:r>
              <a:r>
                <a:rPr lang="en-US" sz="3300" b="1" i="1" dirty="0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00" b="1" i="1" dirty="0" err="1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3300" b="1" i="1" dirty="0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00" b="1" i="1" dirty="0" err="1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300" b="1" i="1" dirty="0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00" b="1" i="1" dirty="0" err="1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300" b="1" i="1" dirty="0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00" b="1" i="1" dirty="0" err="1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300" b="1" i="1" dirty="0">
                  <a:solidFill>
                    <a:srgbClr val="CE292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487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xmlns="" id="{22BF4192-7CA4-4676-968E-CFEFCCA3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332656"/>
            <a:ext cx="10369152" cy="555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799856" y="5895499"/>
            <a:ext cx="43749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</a:rPr>
              <a:t>Đền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</a:rPr>
              <a:t>Cửa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</a:rPr>
              <a:t>Ông</a:t>
            </a:r>
            <a:endParaRPr lang="en-US" sz="3200" b="1" dirty="0">
              <a:solidFill>
                <a:srgbClr val="FF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613010" y="304801"/>
            <a:ext cx="43749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</a:rPr>
              <a:t> Lim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72" y="1143001"/>
            <a:ext cx="8686800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311400" y="2122488"/>
            <a:ext cx="7763933" cy="314325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3366FF">
              <a:alpha val="1098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170" tIns="46990" rIns="90170" bIns="46990" anchor="ctr"/>
          <a:lstStyle/>
          <a:p>
            <a:pPr algn="ctr" eaLnBrk="1" hangingPunct="1"/>
            <a:r>
              <a:rPr 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Ai là người chiến thắng </a:t>
            </a:r>
            <a:b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 hội vật </a:t>
            </a:r>
            <a:b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 vì sao người đó thắng 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F19271A-A8FE-4184-82FD-2E773086B5CE}"/>
              </a:ext>
            </a:extLst>
          </p:cNvPr>
          <p:cNvSpPr txBox="1">
            <a:spLocks noChangeArrowheads="1"/>
          </p:cNvSpPr>
          <p:nvPr/>
        </p:nvSpPr>
        <p:spPr>
          <a:xfrm>
            <a:off x="-672752" y="-28265"/>
            <a:ext cx="12238567" cy="9080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năm 2022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752600" y="152400"/>
            <a:ext cx="472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</a:rPr>
              <a:t>Hội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</a:rPr>
              <a:t>Gò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</a:rPr>
              <a:t>Đống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</a:rPr>
              <a:t>Đa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8686800" cy="576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oàn voi tham gia chở vũ khí, lương thực phục vụ chiến trường Tây Nguyên và Hạ Lào.  (Ảnh: Nhà Xuất bản Thông tấ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836712"/>
            <a:ext cx="893539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0800" y="5301208"/>
            <a:ext cx="1080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905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oi vận chuyển lương thực. (Ảnh: Nhà Xuất bản Thông tấ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548680"/>
            <a:ext cx="995060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35760" y="5517232"/>
            <a:ext cx="5408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lương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112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TV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7" y="1484784"/>
            <a:ext cx="11144328" cy="526685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CF19271A-A8FE-4184-82FD-2E773086B5CE}"/>
              </a:ext>
            </a:extLst>
          </p:cNvPr>
          <p:cNvSpPr txBox="1">
            <a:spLocks noChangeArrowheads="1"/>
          </p:cNvSpPr>
          <p:nvPr/>
        </p:nvSpPr>
        <p:spPr>
          <a:xfrm>
            <a:off x="407368" y="188640"/>
            <a:ext cx="12238567" cy="9080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năm 2022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20" y="0"/>
            <a:ext cx="8143932" cy="685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09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13">
            <a:extLst>
              <a:ext uri="{FF2B5EF4-FFF2-40B4-BE49-F238E27FC236}">
                <a16:creationId xmlns:a16="http://schemas.microsoft.com/office/drawing/2014/main" xmlns="" id="{8101F13D-7276-426B-9F28-1442E8B650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2133600"/>
            <a:ext cx="39624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1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 LỚP 3</a:t>
            </a:r>
          </a:p>
        </p:txBody>
      </p:sp>
      <p:sp>
        <p:nvSpPr>
          <p:cNvPr id="26627" name="WordArt 13">
            <a:extLst>
              <a:ext uri="{FF2B5EF4-FFF2-40B4-BE49-F238E27FC236}">
                <a16:creationId xmlns:a16="http://schemas.microsoft.com/office/drawing/2014/main" xmlns="" id="{281ABDE8-2F56-49EC-BB54-1C604991EC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30725" y="3048000"/>
            <a:ext cx="39624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1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 CHÍNH TẢ</a:t>
            </a:r>
          </a:p>
        </p:txBody>
      </p:sp>
      <p:pic>
        <p:nvPicPr>
          <p:cNvPr id="26628" name="Content Placeholder 5">
            <a:extLst>
              <a:ext uri="{FF2B5EF4-FFF2-40B4-BE49-F238E27FC236}">
                <a16:creationId xmlns:a16="http://schemas.microsoft.com/office/drawing/2014/main" xmlns="" id="{6DA11B22-B52F-460A-9C06-D2F29D849D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81800"/>
          </a:xfrm>
        </p:spPr>
      </p:pic>
      <p:sp>
        <p:nvSpPr>
          <p:cNvPr id="26629" name="TextBox 6">
            <a:extLst>
              <a:ext uri="{FF2B5EF4-FFF2-40B4-BE49-F238E27FC236}">
                <a16:creationId xmlns:a16="http://schemas.microsoft.com/office/drawing/2014/main" xmlns="" id="{F9FB8EC9-A567-4C14-AD9E-B32DC8574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009900"/>
            <a:ext cx="849694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r>
              <a:rPr lang="en-US" alt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  <a:endParaRPr lang="en-US" altLang="en-US" sz="36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54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54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đua</a:t>
            </a:r>
            <a:r>
              <a:rPr lang="en-US" altLang="en-US" sz="54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voi</a:t>
            </a:r>
            <a:r>
              <a:rPr lang="en-US" altLang="en-US" sz="54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54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Tây</a:t>
            </a:r>
            <a:r>
              <a:rPr lang="en-US" altLang="en-US" sz="54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Nguyên</a:t>
            </a:r>
            <a:endParaRPr lang="en-US" altLang="en-US" sz="54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xmlns="" id="{0B1E5B3B-BDF9-4B41-9510-8EDA2335E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1" y="3717925"/>
            <a:ext cx="276701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66910" y="2571744"/>
            <a:ext cx="350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738546" y="1428736"/>
            <a:ext cx="65056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voi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691938" y="1920916"/>
            <a:ext cx="3276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</a:rPr>
              <a:t>Theo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</a:rPr>
              <a:t>Lê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</a:rPr>
              <a:t>Tấn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2497" y="3112866"/>
            <a:ext cx="2190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Man –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gát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dạ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vòi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ghìm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đà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CF19271A-A8FE-4184-82FD-2E773086B5CE}"/>
              </a:ext>
            </a:extLst>
          </p:cNvPr>
          <p:cNvSpPr txBox="1">
            <a:spLocks noChangeArrowheads="1"/>
          </p:cNvSpPr>
          <p:nvPr/>
        </p:nvSpPr>
        <p:spPr>
          <a:xfrm>
            <a:off x="-46567" y="190144"/>
            <a:ext cx="12238567" cy="9080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 năm 2022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492847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18" name="Explosion 1 17"/>
          <p:cNvSpPr>
            <a:spLocks noChangeArrowheads="1"/>
          </p:cNvSpPr>
          <p:nvPr/>
        </p:nvSpPr>
        <p:spPr bwMode="auto">
          <a:xfrm>
            <a:off x="6600056" y="3645024"/>
            <a:ext cx="5623227" cy="2232247"/>
          </a:xfrm>
          <a:prstGeom prst="irregularSeal1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16" tIns="45718" rIns="91316" bIns="45718"/>
          <a:lstStyle/>
          <a:p>
            <a:pPr algn="ctr" defTabSz="912995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66910" y="2571744"/>
            <a:ext cx="350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738546" y="1428736"/>
            <a:ext cx="65056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voi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691938" y="1920916"/>
            <a:ext cx="3276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</a:rPr>
              <a:t>Theo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</a:rPr>
              <a:t>Lê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</a:rPr>
              <a:t>Tấn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5600" y="3184262"/>
            <a:ext cx="2190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Man –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gát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dạ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vòi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ghìm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đà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CF19271A-A8FE-4184-82FD-2E773086B5CE}"/>
              </a:ext>
            </a:extLst>
          </p:cNvPr>
          <p:cNvSpPr txBox="1">
            <a:spLocks noChangeArrowheads="1"/>
          </p:cNvSpPr>
          <p:nvPr/>
        </p:nvSpPr>
        <p:spPr>
          <a:xfrm>
            <a:off x="-46567" y="190144"/>
            <a:ext cx="12238567" cy="9080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năm 2022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18" name="Explosion 1 17"/>
          <p:cNvSpPr>
            <a:spLocks noChangeArrowheads="1"/>
          </p:cNvSpPr>
          <p:nvPr/>
        </p:nvSpPr>
        <p:spPr bwMode="auto">
          <a:xfrm>
            <a:off x="6672063" y="3389968"/>
            <a:ext cx="5532451" cy="2487303"/>
          </a:xfrm>
          <a:prstGeom prst="irregularSeal1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16" tIns="45718" rIns="91316" bIns="45718"/>
          <a:lstStyle/>
          <a:p>
            <a:pPr algn="ctr" defTabSz="912995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509542" y="788757"/>
            <a:ext cx="1090607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600" b="1" dirty="0">
                <a:latin typeface="Times New Roman" pitchFamily="18" charset="0"/>
              </a:rPr>
              <a:t>    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4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 smtClean="0">
                <a:latin typeface="Times New Roman" pitchFamily="18" charset="0"/>
              </a:rPr>
              <a:t>     Những </a:t>
            </a:r>
            <a:r>
              <a:rPr lang="en-US" sz="4000" b="1" dirty="0" err="1">
                <a:latin typeface="Times New Roman" pitchFamily="18" charset="0"/>
              </a:rPr>
              <a:t>chú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voi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chạy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đến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đích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trước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tiên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đều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ghìm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đà</a:t>
            </a:r>
            <a:r>
              <a:rPr lang="en-US" sz="4000" b="1" dirty="0" smtClean="0">
                <a:latin typeface="Times New Roman" pitchFamily="18" charset="0"/>
              </a:rPr>
              <a:t>,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huơ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vòi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chào</a:t>
            </a:r>
            <a:r>
              <a:rPr lang="en-US" sz="4000" b="1" dirty="0">
                <a:latin typeface="Times New Roman" pitchFamily="18" charset="0"/>
              </a:rPr>
              <a:t> những </a:t>
            </a:r>
            <a:r>
              <a:rPr lang="en-US" sz="4000" b="1" dirty="0" err="1">
                <a:latin typeface="Times New Roman" pitchFamily="18" charset="0"/>
              </a:rPr>
              <a:t>khán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giả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nhiệt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liệt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cổ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vũ</a:t>
            </a:r>
            <a:r>
              <a:rPr lang="en-US" sz="4000" b="1" dirty="0" smtClean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khen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ngợi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chúng</a:t>
            </a:r>
            <a:r>
              <a:rPr lang="en-US" sz="4000" b="1" dirty="0">
                <a:latin typeface="Times New Roman" pitchFamily="18" charset="0"/>
              </a:rPr>
              <a:t>.</a:t>
            </a:r>
            <a:endParaRPr lang="en-US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9225488" y="2891800"/>
            <a:ext cx="457200" cy="91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965</Words>
  <Application>Microsoft Office PowerPoint</Application>
  <PresentationFormat>Custom</PresentationFormat>
  <Paragraphs>122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Cổ vũ: Khuyến khích, động viên cho hăng hái hơn.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HP</cp:lastModifiedBy>
  <cp:revision>201</cp:revision>
  <dcterms:created xsi:type="dcterms:W3CDTF">2018-12-31T06:13:50Z</dcterms:created>
  <dcterms:modified xsi:type="dcterms:W3CDTF">2022-03-06T13:07:41Z</dcterms:modified>
</cp:coreProperties>
</file>