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33" r:id="rId6"/>
  </p:sldMasterIdLst>
  <p:notesMasterIdLst>
    <p:notesMasterId r:id="rId36"/>
  </p:notesMasterIdLst>
  <p:sldIdLst>
    <p:sldId id="256" r:id="rId7"/>
    <p:sldId id="294" r:id="rId8"/>
    <p:sldId id="306" r:id="rId9"/>
    <p:sldId id="296" r:id="rId10"/>
    <p:sldId id="298" r:id="rId11"/>
    <p:sldId id="330" r:id="rId12"/>
    <p:sldId id="307" r:id="rId13"/>
    <p:sldId id="309" r:id="rId14"/>
    <p:sldId id="310" r:id="rId15"/>
    <p:sldId id="311" r:id="rId16"/>
    <p:sldId id="312" r:id="rId17"/>
    <p:sldId id="313" r:id="rId18"/>
    <p:sldId id="314" r:id="rId19"/>
    <p:sldId id="315" r:id="rId20"/>
    <p:sldId id="316" r:id="rId21"/>
    <p:sldId id="300" r:id="rId22"/>
    <p:sldId id="317" r:id="rId23"/>
    <p:sldId id="318" r:id="rId24"/>
    <p:sldId id="287" r:id="rId25"/>
    <p:sldId id="329" r:id="rId26"/>
    <p:sldId id="263" r:id="rId27"/>
    <p:sldId id="288" r:id="rId28"/>
    <p:sldId id="319" r:id="rId29"/>
    <p:sldId id="320" r:id="rId30"/>
    <p:sldId id="322" r:id="rId31"/>
    <p:sldId id="301" r:id="rId32"/>
    <p:sldId id="321" r:id="rId33"/>
    <p:sldId id="304" r:id="rId34"/>
    <p:sldId id="30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varScale="1">
        <p:scale>
          <a:sx n="63" d="100"/>
          <a:sy n="63" d="100"/>
        </p:scale>
        <p:origin x="-752" y="-6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482DC0-4B81-4C24-9BF5-D75982DA6142}" type="datetimeFigureOut">
              <a:rPr lang="en-US" smtClean="0"/>
              <a:t>2/27/2022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ECD13B-7EBF-46B2-92D8-D0BEA0D04D3C}" type="slidenum">
              <a:rPr lang="en-US" smtClean="0"/>
              <a:t>‹#›</a:t>
            </a:fld>
            <a:endParaRPr lang="en-US"/>
          </a:p>
        </p:txBody>
      </p:sp>
    </p:spTree>
    <p:extLst>
      <p:ext uri="{BB962C8B-B14F-4D97-AF65-F5344CB8AC3E}">
        <p14:creationId xmlns:p14="http://schemas.microsoft.com/office/powerpoint/2010/main" val="2343083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BE6C-526E-497F-A512-8E7C88B174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404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BE6C-526E-497F-A512-8E7C88B174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73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FECD13B-7EBF-46B2-92D8-D0BEA0D04D3C}" type="slidenum">
              <a:rPr lang="en-US" smtClean="0"/>
              <a:t>18</a:t>
            </a:fld>
            <a:endParaRPr lang="en-US"/>
          </a:p>
        </p:txBody>
      </p:sp>
    </p:spTree>
    <p:extLst>
      <p:ext uri="{BB962C8B-B14F-4D97-AF65-F5344CB8AC3E}">
        <p14:creationId xmlns:p14="http://schemas.microsoft.com/office/powerpoint/2010/main" val="384506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FECD13B-7EBF-46B2-92D8-D0BEA0D04D3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819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FECD13B-7EBF-46B2-92D8-D0BEA0D04D3C}" type="slidenum">
              <a:rPr lang="en-US" smtClean="0"/>
              <a:t>21</a:t>
            </a:fld>
            <a:endParaRPr lang="en-US"/>
          </a:p>
        </p:txBody>
      </p:sp>
    </p:spTree>
    <p:extLst>
      <p:ext uri="{BB962C8B-B14F-4D97-AF65-F5344CB8AC3E}">
        <p14:creationId xmlns:p14="http://schemas.microsoft.com/office/powerpoint/2010/main" val="384506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BE6C-526E-497F-A512-8E7C88B174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293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BE6C-526E-497F-A512-8E7C88B174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138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2/27/2022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341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2/27/2022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9008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2/27/2022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5641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2/27/2022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5403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2/27/2022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4959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2/27/2022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6345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2/27/2022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7799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2/27/2022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4515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2/27/2022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2837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2/27/2022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6427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2/27/2022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1139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2537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4343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2206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8930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1047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9993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879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2739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183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6026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1795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2793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358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1915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6199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2386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342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16930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081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8163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3670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2473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CB2F5A-CEEF-4397-876C-CA4C08EDBA99}" type="slidenum">
              <a:rPr lang="en-US"/>
              <a:pPr>
                <a:defRPr/>
              </a:pPr>
              <a:t>‹#›</a:t>
            </a:fld>
            <a:endParaRPr lang="en-US"/>
          </a:p>
        </p:txBody>
      </p:sp>
    </p:spTree>
    <p:extLst>
      <p:ext uri="{BB962C8B-B14F-4D97-AF65-F5344CB8AC3E}">
        <p14:creationId xmlns:p14="http://schemas.microsoft.com/office/powerpoint/2010/main" val="2074261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3480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42222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4671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237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703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37063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38880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165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17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30059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47602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7397264-5E0C-408F-A61E-EB2B39346E1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496727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1095FC7-3A12-4515-8F49-600DEA003D4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962310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E1D9675-7C47-4C6A-9A01-F5A640492E0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4748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D0C3176-DDE3-49FE-9DC3-4DC24B31BD38}"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85048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3474DD1-22BB-4EA6-87AF-319D8CC7D60A}"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964108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1DA7F76-A61F-45F4-87DD-4A392071135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314190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F70FBFA-65D5-4A92-9C2D-FF81A4D72938}"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360149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56CEEBA-81A9-42A9-9353-4FF5594414A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914718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A8C8221-5874-4AC6-9908-5801C1A3E6AC}"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545996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C73BA1F-94A4-4424-B881-D642B0F0A29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09450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5E7827-06C2-435F-87E7-FD0A05032EDC}"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424078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1C230B7-9065-436A-88BF-D367B21E3B4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6078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2/27/2022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7770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04841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5454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3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84053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44B58D1-D7E5-4E6D-AC66-A3A4F6CDC2DA}"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1855664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1981200" y="609601"/>
            <a:ext cx="9505056" cy="1200329"/>
          </a:xfrm>
          <a:prstGeom prst="rect">
            <a:avLst/>
          </a:prstGeom>
          <a:noFill/>
        </p:spPr>
        <p:txBody>
          <a:bodyPr wrap="square" rtlCol="0">
            <a:spAutoFit/>
          </a:bodyPr>
          <a:lstStyle/>
          <a:p>
            <a:r>
              <a:rPr lang="en-US" sz="3600" b="1" dirty="0">
                <a:latin typeface="Times New Roman" pitchFamily="18" charset="0"/>
                <a:cs typeface="Times New Roman" pitchFamily="18" charset="0"/>
              </a:rPr>
              <a:t>CHÀO MỪNG CÁC EM HỌC SINH</a:t>
            </a:r>
          </a:p>
          <a:p>
            <a:r>
              <a:rPr lang="en-US" sz="3600" b="1" dirty="0">
                <a:latin typeface="Times New Roman" pitchFamily="18" charset="0"/>
                <a:cs typeface="Times New Roman" pitchFamily="18" charset="0"/>
              </a:rPr>
              <a:t>CÙNG THAM GIA VÀO TIẾT HỌC</a:t>
            </a:r>
          </a:p>
        </p:txBody>
      </p:sp>
      <p:sp>
        <p:nvSpPr>
          <p:cNvPr id="5" name="TextBox 4"/>
          <p:cNvSpPr txBox="1"/>
          <p:nvPr/>
        </p:nvSpPr>
        <p:spPr>
          <a:xfrm>
            <a:off x="3588780" y="2743200"/>
            <a:ext cx="5112568" cy="1077218"/>
          </a:xfrm>
          <a:prstGeom prst="rect">
            <a:avLst/>
          </a:prstGeom>
          <a:noFill/>
        </p:spPr>
        <p:txBody>
          <a:bodyPr wrap="square" rtlCol="0">
            <a:spAutoFit/>
          </a:bodyPr>
          <a:lstStyle/>
          <a:p>
            <a:r>
              <a:rPr lang="en-US" sz="3200" dirty="0">
                <a:latin typeface="Times New Roman" pitchFamily="18" charset="0"/>
                <a:cs typeface="Times New Roman" pitchFamily="18" charset="0"/>
              </a:rPr>
              <a:t>TẬP ĐỌC - KỂ CHUYỆN</a:t>
            </a:r>
          </a:p>
          <a:p>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bác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cụ</a:t>
            </a:r>
            <a:endParaRPr lang="en-US" sz="3200" dirty="0">
              <a:solidFill>
                <a:srgbClr val="FF0000"/>
              </a:solidFill>
              <a:latin typeface="Times New Roman" pitchFamily="18" charset="0"/>
              <a:cs typeface="Times New Roman" pitchFamily="18" charset="0"/>
            </a:endParaRPr>
          </a:p>
        </p:txBody>
      </p:sp>
      <p:sp>
        <p:nvSpPr>
          <p:cNvPr id="6" name="TextBox 5"/>
          <p:cNvSpPr txBox="1"/>
          <p:nvPr/>
        </p:nvSpPr>
        <p:spPr>
          <a:xfrm>
            <a:off x="3481016" y="4963180"/>
            <a:ext cx="5662984" cy="523220"/>
          </a:xfrm>
          <a:prstGeom prst="rect">
            <a:avLst/>
          </a:prstGeom>
          <a:noFill/>
        </p:spPr>
        <p:txBody>
          <a:bodyPr wrap="square" rtlCol="0">
            <a:spAutoFit/>
          </a:bodyPr>
          <a:lstStyle/>
          <a:p>
            <a:r>
              <a:rPr lang="en-US" sz="2800" dirty="0" err="1"/>
              <a:t>Người</a:t>
            </a:r>
            <a:r>
              <a:rPr lang="en-US" sz="2800" dirty="0"/>
              <a:t> </a:t>
            </a:r>
            <a:r>
              <a:rPr lang="en-US" sz="2800" dirty="0" err="1">
                <a:latin typeface="Times New Roman" pitchFamily="18" charset="0"/>
                <a:cs typeface="Times New Roman" pitchFamily="18" charset="0"/>
              </a:rPr>
              <a:t>dạy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Nhung</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
          <p:cNvSpPr txBox="1">
            <a:spLocks noChangeArrowheads="1"/>
          </p:cNvSpPr>
          <p:nvPr/>
        </p:nvSpPr>
        <p:spPr bwMode="auto">
          <a:xfrm>
            <a:off x="1725614" y="3124200"/>
            <a:ext cx="8713787" cy="1754188"/>
          </a:xfrm>
          <a:prstGeom prst="rect">
            <a:avLst/>
          </a:prstGeom>
          <a:noFill/>
          <a:ln w="9525">
            <a:noFill/>
            <a:miter lim="800000"/>
            <a:headEnd/>
            <a:tailEnd/>
          </a:ln>
        </p:spPr>
        <p:txBody>
          <a:bodyPr>
            <a:prstTxWarp prst="textArchUp">
              <a:avLst/>
            </a:prstTxWarp>
            <a:spAutoFit/>
          </a:bodyPr>
          <a:lstStyle/>
          <a:p>
            <a:pPr algn="ctr" eaLnBrk="0" hangingPunct="0">
              <a:defRPr/>
            </a:pPr>
            <a:r>
              <a:rPr lang="en-US" sz="5400" b="1" dirty="0" err="1">
                <a:latin typeface="Times New Roman" pitchFamily="18" charset="0"/>
                <a:cs typeface="Times New Roman" pitchFamily="18" charset="0"/>
              </a:rPr>
              <a:t>Chào</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mừng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các</a:t>
            </a:r>
            <a:r>
              <a:rPr lang="en-US" sz="5400" b="1" dirty="0">
                <a:latin typeface="Times New Roman" pitchFamily="18" charset="0"/>
                <a:cs typeface="Times New Roman" pitchFamily="18" charset="0"/>
              </a:rPr>
              <a:t> con </a:t>
            </a:r>
          </a:p>
          <a:p>
            <a:pPr algn="ctr" eaLnBrk="0" hangingPunct="0">
              <a:defRPr/>
            </a:pPr>
            <a:r>
              <a:rPr lang="en-US" sz="5400" b="1" dirty="0" err="1">
                <a:latin typeface="Times New Roman" pitchFamily="18" charset="0"/>
                <a:cs typeface="Times New Roman" pitchFamily="18" charset="0"/>
              </a:rPr>
              <a:t>tham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gia</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lớp</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học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trực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tuyến</a:t>
            </a:r>
            <a:r>
              <a:rPr lang="en-US" sz="5400" b="1" dirty="0">
                <a:latin typeface="Times New Roman" pitchFamily="18" charset="0"/>
                <a:cs typeface="Times New Roman" pitchFamily="18" charset="0"/>
              </a:rPr>
              <a:t>!</a:t>
            </a:r>
            <a:endParaRPr lang="vi-VN" sz="5400" b="1" dirty="0">
              <a:latin typeface="Times New Roman" pitchFamily="18" charset="0"/>
              <a:cs typeface="Times New Roman" pitchFamily="18" charset="0"/>
            </a:endParaRPr>
          </a:p>
        </p:txBody>
      </p:sp>
      <p:pic>
        <p:nvPicPr>
          <p:cNvPr id="12" name="Picture 4" descr="Picture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34420" y="385052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Picture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68635" y="385744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Picture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49020" y="385744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Picture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90162" y="387823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39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3693" y="177865"/>
            <a:ext cx="2890459" cy="779577"/>
          </a:xfrm>
          <a:prstGeom prst="rect">
            <a:avLst/>
          </a:prstGeom>
          <a:noFill/>
        </p:spPr>
        <p:txBody>
          <a:bodyPr wrap="square" lIns="121666" tIns="60833" rIns="121666" bIns="60833" rtlCol="0">
            <a:spAutoFit/>
          </a:bodyPr>
          <a:lstStyle/>
          <a:p>
            <a:r>
              <a:rPr lang="en-US" sz="4300" b="1" i="1" u="sng" dirty="0" err="1">
                <a:latin typeface="Times New Roman" pitchFamily="18" charset="0"/>
                <a:cs typeface="Times New Roman" pitchFamily="18" charset="0"/>
              </a:rPr>
              <a:t>Ngắt</a:t>
            </a:r>
            <a:r>
              <a:rPr lang="en-US" sz="4300" b="1" i="1" u="sng" dirty="0">
                <a:latin typeface="Times New Roman" pitchFamily="18" charset="0"/>
                <a:cs typeface="Times New Roman" pitchFamily="18" charset="0"/>
              </a:rPr>
              <a:t> </a:t>
            </a:r>
            <a:r>
              <a:rPr lang="en-US" sz="4300" b="1" i="1" u="sng" dirty="0" err="1" smtClean="0">
                <a:latin typeface="Times New Roman" pitchFamily="18" charset="0"/>
                <a:cs typeface="Times New Roman" pitchFamily="18" charset="0"/>
              </a:rPr>
              <a:t>câu</a:t>
            </a:r>
            <a:r>
              <a:rPr lang="en-US" sz="4300" b="1" i="1" u="sng" dirty="0" smtClean="0">
                <a:latin typeface="Times New Roman" pitchFamily="18" charset="0"/>
                <a:cs typeface="Times New Roman" pitchFamily="18" charset="0"/>
              </a:rPr>
              <a:t>:</a:t>
            </a:r>
            <a:endParaRPr lang="en-US" sz="4300" b="1" i="1" u="sng" dirty="0">
              <a:latin typeface="Times New Roman" pitchFamily="18" charset="0"/>
              <a:cs typeface="Times New Roman" pitchFamily="18" charset="0"/>
            </a:endParaRPr>
          </a:p>
        </p:txBody>
      </p:sp>
      <p:sp>
        <p:nvSpPr>
          <p:cNvPr id="4" name="Rectangle 3"/>
          <p:cNvSpPr/>
          <p:nvPr/>
        </p:nvSpPr>
        <p:spPr>
          <a:xfrm>
            <a:off x="762000" y="1143000"/>
            <a:ext cx="10744200" cy="1754326"/>
          </a:xfrm>
          <a:prstGeom prst="rect">
            <a:avLst/>
          </a:prstGeom>
        </p:spPr>
        <p:txBody>
          <a:bodyPr wrap="square">
            <a:spAutoFit/>
          </a:bodyPr>
          <a:lstStyle/>
          <a:p>
            <a:r>
              <a:rPr lang="en-US" sz="3600" b="1" i="1" dirty="0" err="1" smtClean="0">
                <a:latin typeface="Times New Roman" pitchFamily="18" charset="0"/>
              </a:rPr>
              <a:t>Khi</a:t>
            </a:r>
            <a:r>
              <a:rPr lang="en-US" sz="3600" b="1" i="1" dirty="0" smtClean="0">
                <a:latin typeface="Times New Roman" pitchFamily="18" charset="0"/>
              </a:rPr>
              <a:t> </a:t>
            </a:r>
            <a:r>
              <a:rPr lang="en-US" sz="3600" b="1" i="1" dirty="0" err="1">
                <a:latin typeface="Times New Roman" pitchFamily="18" charset="0"/>
              </a:rPr>
              <a:t>ắc-sê</a:t>
            </a:r>
            <a:r>
              <a:rPr lang="en-US" sz="3600" b="1" i="1" dirty="0">
                <a:latin typeface="Times New Roman" pitchFamily="18" charset="0"/>
              </a:rPr>
              <a:t> </a:t>
            </a:r>
            <a:r>
              <a:rPr lang="en-US" sz="3600" b="1" i="1" dirty="0" err="1">
                <a:latin typeface="Times New Roman" pitchFamily="18" charset="0"/>
              </a:rPr>
              <a:t>vừa</a:t>
            </a:r>
            <a:r>
              <a:rPr lang="en-US" sz="3600" b="1" i="1" dirty="0">
                <a:latin typeface="Times New Roman" pitchFamily="18" charset="0"/>
              </a:rPr>
              <a:t> </a:t>
            </a:r>
            <a:r>
              <a:rPr lang="en-US" sz="3600" b="1" i="1" dirty="0" err="1">
                <a:latin typeface="Times New Roman" pitchFamily="18" charset="0"/>
              </a:rPr>
              <a:t>khẽ</a:t>
            </a:r>
            <a:r>
              <a:rPr lang="en-US" sz="3600" b="1" i="1" dirty="0">
                <a:latin typeface="Times New Roman" pitchFamily="18" charset="0"/>
              </a:rPr>
              <a:t> </a:t>
            </a:r>
            <a:r>
              <a:rPr lang="en-US" sz="3600" b="1" i="1" dirty="0" err="1">
                <a:latin typeface="Times New Roman" pitchFamily="18" charset="0"/>
              </a:rPr>
              <a:t>chạm</a:t>
            </a:r>
            <a:r>
              <a:rPr lang="en-US" sz="3600" b="1" i="1" dirty="0">
                <a:latin typeface="Times New Roman" pitchFamily="18" charset="0"/>
              </a:rPr>
              <a:t> </a:t>
            </a:r>
            <a:r>
              <a:rPr lang="en-US" sz="3600" b="1" i="1" dirty="0" err="1">
                <a:latin typeface="Times New Roman" pitchFamily="18" charset="0"/>
              </a:rPr>
              <a:t>vào</a:t>
            </a:r>
            <a:r>
              <a:rPr lang="en-US" sz="3600" b="1" i="1" dirty="0">
                <a:latin typeface="Times New Roman" pitchFamily="18" charset="0"/>
              </a:rPr>
              <a:t> </a:t>
            </a:r>
            <a:r>
              <a:rPr lang="en-US" sz="3600" b="1" i="1" dirty="0" err="1">
                <a:latin typeface="Times New Roman" pitchFamily="18" charset="0"/>
              </a:rPr>
              <a:t>những</a:t>
            </a:r>
            <a:r>
              <a:rPr lang="en-US" sz="3600" b="1" i="1" dirty="0">
                <a:latin typeface="Times New Roman" pitchFamily="18" charset="0"/>
              </a:rPr>
              <a:t> </a:t>
            </a:r>
            <a:r>
              <a:rPr lang="en-US" sz="3600" b="1" i="1" dirty="0" err="1">
                <a:latin typeface="Times New Roman" pitchFamily="18" charset="0"/>
              </a:rPr>
              <a:t>sợi</a:t>
            </a:r>
            <a:r>
              <a:rPr lang="en-US" sz="3600" b="1" i="1" dirty="0">
                <a:latin typeface="Times New Roman" pitchFamily="18" charset="0"/>
              </a:rPr>
              <a:t> </a:t>
            </a:r>
            <a:r>
              <a:rPr lang="en-US" sz="3600" b="1" i="1" dirty="0" err="1">
                <a:latin typeface="Times New Roman" pitchFamily="18" charset="0"/>
              </a:rPr>
              <a:t>dây</a:t>
            </a:r>
            <a:r>
              <a:rPr lang="en-US" sz="3600" b="1" i="1" dirty="0">
                <a:latin typeface="Times New Roman" pitchFamily="18" charset="0"/>
              </a:rPr>
              <a:t> </a:t>
            </a:r>
            <a:r>
              <a:rPr lang="en-US" sz="3600" b="1" i="1" dirty="0" err="1" smtClean="0">
                <a:latin typeface="Times New Roman" pitchFamily="18" charset="0"/>
              </a:rPr>
              <a:t>đàn</a:t>
            </a:r>
            <a:r>
              <a:rPr lang="en-US" sz="3600" b="1" i="1" dirty="0" smtClean="0">
                <a:latin typeface="Times New Roman" pitchFamily="18" charset="0"/>
              </a:rPr>
              <a:t> </a:t>
            </a:r>
            <a:r>
              <a:rPr lang="en-US" sz="3600" b="1" i="1" dirty="0" err="1">
                <a:latin typeface="Times New Roman" pitchFamily="18" charset="0"/>
              </a:rPr>
              <a:t>thì</a:t>
            </a:r>
            <a:r>
              <a:rPr lang="en-US" sz="3600" b="1" i="1" dirty="0">
                <a:latin typeface="Times New Roman" pitchFamily="18" charset="0"/>
              </a:rPr>
              <a:t> </a:t>
            </a:r>
            <a:r>
              <a:rPr lang="en-US" sz="3600" b="1" i="1" dirty="0" err="1">
                <a:latin typeface="Times New Roman" pitchFamily="18" charset="0"/>
              </a:rPr>
              <a:t>như</a:t>
            </a:r>
            <a:r>
              <a:rPr lang="en-US" sz="3600" b="1" i="1" dirty="0">
                <a:latin typeface="Times New Roman" pitchFamily="18" charset="0"/>
              </a:rPr>
              <a:t> </a:t>
            </a:r>
            <a:r>
              <a:rPr lang="en-US" sz="3600" b="1" i="1" dirty="0" err="1">
                <a:latin typeface="Times New Roman" pitchFamily="18" charset="0"/>
              </a:rPr>
              <a:t>có</a:t>
            </a:r>
            <a:r>
              <a:rPr lang="en-US" sz="3600" b="1" i="1" dirty="0">
                <a:latin typeface="Times New Roman" pitchFamily="18" charset="0"/>
              </a:rPr>
              <a:t> </a:t>
            </a:r>
            <a:r>
              <a:rPr lang="en-US" sz="3600" b="1" i="1" dirty="0" err="1">
                <a:latin typeface="Times New Roman" pitchFamily="18" charset="0"/>
              </a:rPr>
              <a:t>phép</a:t>
            </a:r>
            <a:r>
              <a:rPr lang="en-US" sz="3600" b="1" i="1" dirty="0">
                <a:latin typeface="Times New Roman" pitchFamily="18" charset="0"/>
              </a:rPr>
              <a:t> </a:t>
            </a:r>
            <a:r>
              <a:rPr lang="en-US" sz="3600" b="1" i="1" dirty="0" err="1">
                <a:latin typeface="Times New Roman" pitchFamily="18" charset="0"/>
              </a:rPr>
              <a:t>lạ</a:t>
            </a:r>
            <a:r>
              <a:rPr lang="en-US" sz="3600" b="1" i="1" dirty="0">
                <a:latin typeface="Times New Roman" pitchFamily="18" charset="0"/>
              </a:rPr>
              <a:t>, </a:t>
            </a:r>
            <a:r>
              <a:rPr lang="en-US" sz="3600" b="1" i="1" dirty="0" err="1">
                <a:latin typeface="Times New Roman" pitchFamily="18" charset="0"/>
              </a:rPr>
              <a:t>những</a:t>
            </a:r>
            <a:r>
              <a:rPr lang="en-US" sz="3600" b="1" i="1" dirty="0">
                <a:latin typeface="Times New Roman" pitchFamily="18" charset="0"/>
              </a:rPr>
              <a:t> </a:t>
            </a:r>
            <a:r>
              <a:rPr lang="en-US" sz="3600" b="1" i="1" dirty="0" err="1">
                <a:latin typeface="Times New Roman" pitchFamily="18" charset="0"/>
              </a:rPr>
              <a:t>âm</a:t>
            </a:r>
            <a:r>
              <a:rPr lang="en-US" sz="3600" b="1" i="1" dirty="0">
                <a:latin typeface="Times New Roman" pitchFamily="18" charset="0"/>
              </a:rPr>
              <a:t> </a:t>
            </a:r>
            <a:r>
              <a:rPr lang="en-US" sz="3600" b="1" i="1" dirty="0" err="1">
                <a:latin typeface="Times New Roman" pitchFamily="18" charset="0"/>
              </a:rPr>
              <a:t>thanh</a:t>
            </a:r>
            <a:r>
              <a:rPr lang="en-US" sz="3600" b="1" i="1" dirty="0">
                <a:latin typeface="Times New Roman" pitchFamily="18" charset="0"/>
              </a:rPr>
              <a:t> </a:t>
            </a:r>
            <a:r>
              <a:rPr lang="en-US" sz="3600" b="1" i="1" dirty="0" err="1">
                <a:latin typeface="Times New Roman" pitchFamily="18" charset="0"/>
              </a:rPr>
              <a:t>trong</a:t>
            </a:r>
            <a:r>
              <a:rPr lang="en-US" sz="3600" b="1" i="1" dirty="0">
                <a:latin typeface="Times New Roman" pitchFamily="18" charset="0"/>
              </a:rPr>
              <a:t> </a:t>
            </a:r>
            <a:r>
              <a:rPr lang="en-US" sz="3600" b="1" i="1" dirty="0" err="1">
                <a:latin typeface="Times New Roman" pitchFamily="18" charset="0"/>
              </a:rPr>
              <a:t>trẻo</a:t>
            </a:r>
            <a:r>
              <a:rPr lang="en-US" sz="3600" b="1" i="1" dirty="0">
                <a:latin typeface="Times New Roman" pitchFamily="18" charset="0"/>
              </a:rPr>
              <a:t> </a:t>
            </a:r>
            <a:r>
              <a:rPr lang="en-US" sz="3600" b="1" i="1" dirty="0" err="1">
                <a:latin typeface="Times New Roman" pitchFamily="18" charset="0"/>
              </a:rPr>
              <a:t>vút</a:t>
            </a:r>
            <a:r>
              <a:rPr lang="en-US" sz="3600" b="1" i="1" dirty="0">
                <a:latin typeface="Times New Roman" pitchFamily="18" charset="0"/>
              </a:rPr>
              <a:t> bay </a:t>
            </a:r>
            <a:r>
              <a:rPr lang="en-US" sz="3600" b="1" i="1" dirty="0" err="1">
                <a:latin typeface="Times New Roman" pitchFamily="18" charset="0"/>
              </a:rPr>
              <a:t>lên</a:t>
            </a:r>
            <a:r>
              <a:rPr lang="en-US" sz="3600" b="1" i="1" dirty="0">
                <a:latin typeface="Times New Roman" pitchFamily="18" charset="0"/>
              </a:rPr>
              <a:t> </a:t>
            </a:r>
            <a:r>
              <a:rPr lang="en-US" sz="3600" b="1" i="1" dirty="0" err="1">
                <a:latin typeface="Times New Roman" pitchFamily="18" charset="0"/>
              </a:rPr>
              <a:t>giữa</a:t>
            </a:r>
            <a:r>
              <a:rPr lang="en-US" sz="3600" b="1" i="1" dirty="0">
                <a:latin typeface="Times New Roman" pitchFamily="18" charset="0"/>
              </a:rPr>
              <a:t> </a:t>
            </a:r>
            <a:r>
              <a:rPr lang="en-US" sz="3600" b="1" i="1" dirty="0" err="1">
                <a:latin typeface="Times New Roman" pitchFamily="18" charset="0"/>
              </a:rPr>
              <a:t>yên</a:t>
            </a:r>
            <a:r>
              <a:rPr lang="en-US" sz="3600" b="1" i="1" dirty="0">
                <a:latin typeface="Times New Roman" pitchFamily="18" charset="0"/>
              </a:rPr>
              <a:t> </a:t>
            </a:r>
            <a:r>
              <a:rPr lang="en-US" sz="3600" b="1" i="1" dirty="0" err="1">
                <a:latin typeface="Times New Roman" pitchFamily="18" charset="0"/>
              </a:rPr>
              <a:t>lặng</a:t>
            </a:r>
            <a:r>
              <a:rPr lang="en-US" sz="3600" b="1" i="1" dirty="0">
                <a:latin typeface="Times New Roman" pitchFamily="18" charset="0"/>
              </a:rPr>
              <a:t> </a:t>
            </a:r>
            <a:r>
              <a:rPr lang="en-US" sz="3600" b="1" i="1" dirty="0" err="1">
                <a:latin typeface="Times New Roman" pitchFamily="18" charset="0"/>
              </a:rPr>
              <a:t>của</a:t>
            </a:r>
            <a:r>
              <a:rPr lang="en-US" sz="3600" b="1" i="1" dirty="0">
                <a:latin typeface="Times New Roman" pitchFamily="18" charset="0"/>
              </a:rPr>
              <a:t> </a:t>
            </a:r>
            <a:r>
              <a:rPr lang="en-US" sz="3600" b="1" i="1" dirty="0" err="1">
                <a:latin typeface="Times New Roman" pitchFamily="18" charset="0"/>
              </a:rPr>
              <a:t>gian</a:t>
            </a:r>
            <a:r>
              <a:rPr lang="en-US" sz="3600" b="1" i="1" dirty="0">
                <a:latin typeface="Times New Roman" pitchFamily="18" charset="0"/>
              </a:rPr>
              <a:t> </a:t>
            </a:r>
            <a:r>
              <a:rPr lang="en-US" sz="3600" b="1" i="1" dirty="0" err="1">
                <a:latin typeface="Times New Roman" pitchFamily="18" charset="0"/>
              </a:rPr>
              <a:t>phòng</a:t>
            </a:r>
            <a:r>
              <a:rPr lang="en-US" sz="3600" b="1" i="1" dirty="0">
                <a:latin typeface="Times New Roman" pitchFamily="18" charset="0"/>
              </a:rPr>
              <a:t>.</a:t>
            </a:r>
            <a:r>
              <a:rPr lang="en-US" sz="3600" b="1" i="1" dirty="0"/>
              <a:t> </a:t>
            </a:r>
            <a:endParaRPr lang="vi-VN" sz="3600" b="1" i="1" dirty="0">
              <a:solidFill>
                <a:srgbClr val="FF0000"/>
              </a:solidFill>
            </a:endParaRPr>
          </a:p>
        </p:txBody>
      </p:sp>
      <p:cxnSp>
        <p:nvCxnSpPr>
          <p:cNvPr id="19" name="Straight Connector 18"/>
          <p:cNvCxnSpPr/>
          <p:nvPr/>
        </p:nvCxnSpPr>
        <p:spPr>
          <a:xfrm flipH="1">
            <a:off x="9829800" y="1295400"/>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363200" y="1838013"/>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33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3693" y="177865"/>
            <a:ext cx="2890459" cy="779577"/>
          </a:xfrm>
          <a:prstGeom prst="rect">
            <a:avLst/>
          </a:prstGeom>
          <a:noFill/>
        </p:spPr>
        <p:txBody>
          <a:bodyPr wrap="square" lIns="121666" tIns="60833" rIns="121666" bIns="60833" rtlCol="0">
            <a:spAutoFit/>
          </a:bodyPr>
          <a:lstStyle/>
          <a:p>
            <a:r>
              <a:rPr lang="en-US" sz="4300" b="1" i="1" u="sng" dirty="0" err="1">
                <a:latin typeface="Times New Roman" pitchFamily="18" charset="0"/>
                <a:cs typeface="Times New Roman" pitchFamily="18" charset="0"/>
              </a:rPr>
              <a:t>Ngắt</a:t>
            </a:r>
            <a:r>
              <a:rPr lang="en-US" sz="4300" b="1" i="1" u="sng" dirty="0">
                <a:latin typeface="Times New Roman" pitchFamily="18" charset="0"/>
                <a:cs typeface="Times New Roman" pitchFamily="18" charset="0"/>
              </a:rPr>
              <a:t> </a:t>
            </a:r>
            <a:r>
              <a:rPr lang="en-US" sz="4300" b="1" i="1" u="sng" dirty="0" err="1" smtClean="0">
                <a:latin typeface="Times New Roman" pitchFamily="18" charset="0"/>
                <a:cs typeface="Times New Roman" pitchFamily="18" charset="0"/>
              </a:rPr>
              <a:t>câu</a:t>
            </a:r>
            <a:r>
              <a:rPr lang="en-US" sz="4300" b="1" i="1" u="sng" dirty="0" smtClean="0">
                <a:latin typeface="Times New Roman" pitchFamily="18" charset="0"/>
                <a:cs typeface="Times New Roman" pitchFamily="18" charset="0"/>
              </a:rPr>
              <a:t>:</a:t>
            </a:r>
            <a:endParaRPr lang="en-US" sz="4300" b="1" i="1" u="sng" dirty="0">
              <a:latin typeface="Times New Roman" pitchFamily="18" charset="0"/>
              <a:cs typeface="Times New Roman" pitchFamily="18" charset="0"/>
            </a:endParaRPr>
          </a:p>
        </p:txBody>
      </p:sp>
      <p:sp>
        <p:nvSpPr>
          <p:cNvPr id="4" name="Rectangle 3"/>
          <p:cNvSpPr/>
          <p:nvPr/>
        </p:nvSpPr>
        <p:spPr>
          <a:xfrm>
            <a:off x="762000" y="1143000"/>
            <a:ext cx="10744200" cy="646331"/>
          </a:xfrm>
          <a:prstGeom prst="rect">
            <a:avLst/>
          </a:prstGeom>
        </p:spPr>
        <p:txBody>
          <a:bodyPr wrap="square">
            <a:spAutoFit/>
          </a:bodyPr>
          <a:lstStyle/>
          <a:p>
            <a:endParaRPr lang="vi-VN" sz="3600" b="1" i="1">
              <a:solidFill>
                <a:srgbClr val="FF0000"/>
              </a:solidFill>
            </a:endParaRPr>
          </a:p>
        </p:txBody>
      </p:sp>
      <p:cxnSp>
        <p:nvCxnSpPr>
          <p:cNvPr id="19" name="Straight Connector 18"/>
          <p:cNvCxnSpPr/>
          <p:nvPr/>
        </p:nvCxnSpPr>
        <p:spPr>
          <a:xfrm flipH="1">
            <a:off x="3276600" y="2008739"/>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934211" y="2514599"/>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47386" y="1794795"/>
            <a:ext cx="10401300" cy="1200329"/>
          </a:xfrm>
          <a:prstGeom prst="rect">
            <a:avLst/>
          </a:prstGeom>
        </p:spPr>
        <p:txBody>
          <a:bodyPr wrap="square">
            <a:spAutoFit/>
          </a:bodyPr>
          <a:lstStyle/>
          <a:p>
            <a:pPr>
              <a:spcBef>
                <a:spcPct val="50000"/>
              </a:spcBef>
            </a:pPr>
            <a:r>
              <a:rPr lang="en-US" sz="3600" b="1" i="1" dirty="0" err="1">
                <a:latin typeface="Times New Roman" pitchFamily="18" charset="0"/>
              </a:rPr>
              <a:t>Dưới</a:t>
            </a:r>
            <a:r>
              <a:rPr lang="en-US" sz="3600" b="1" i="1" dirty="0">
                <a:latin typeface="Times New Roman" pitchFamily="18" charset="0"/>
              </a:rPr>
              <a:t> </a:t>
            </a:r>
            <a:r>
              <a:rPr lang="en-US" sz="3600" b="1" i="1" dirty="0" err="1" smtClean="0">
                <a:latin typeface="Times New Roman" pitchFamily="18" charset="0"/>
              </a:rPr>
              <a:t>đường</a:t>
            </a:r>
            <a:r>
              <a:rPr lang="en-US" sz="3600" b="1" i="1" dirty="0" smtClean="0">
                <a:latin typeface="Times New Roman" pitchFamily="18" charset="0"/>
              </a:rPr>
              <a:t>, </a:t>
            </a:r>
            <a:r>
              <a:rPr lang="en-US" sz="3600" b="1" i="1" dirty="0" err="1" smtClean="0">
                <a:latin typeface="Times New Roman" pitchFamily="18" charset="0"/>
              </a:rPr>
              <a:t>lũ</a:t>
            </a:r>
            <a:r>
              <a:rPr lang="en-US" sz="3600" b="1" i="1" dirty="0" smtClean="0">
                <a:latin typeface="Times New Roman" pitchFamily="18" charset="0"/>
              </a:rPr>
              <a:t> </a:t>
            </a:r>
            <a:r>
              <a:rPr lang="en-US" sz="3600" b="1" i="1" dirty="0" err="1">
                <a:latin typeface="Times New Roman" pitchFamily="18" charset="0"/>
              </a:rPr>
              <a:t>trẻ</a:t>
            </a:r>
            <a:r>
              <a:rPr lang="en-US" sz="3600" b="1" i="1" dirty="0">
                <a:latin typeface="Times New Roman" pitchFamily="18" charset="0"/>
              </a:rPr>
              <a:t> </a:t>
            </a:r>
            <a:r>
              <a:rPr lang="en-US" sz="3600" b="1" i="1" dirty="0" err="1">
                <a:latin typeface="Times New Roman" pitchFamily="18" charset="0"/>
              </a:rPr>
              <a:t>đang</a:t>
            </a:r>
            <a:r>
              <a:rPr lang="en-US" sz="3600" b="1" i="1" dirty="0">
                <a:latin typeface="Times New Roman" pitchFamily="18" charset="0"/>
              </a:rPr>
              <a:t> </a:t>
            </a:r>
            <a:r>
              <a:rPr lang="en-US" sz="3600" b="1" i="1" dirty="0" err="1">
                <a:latin typeface="Times New Roman" pitchFamily="18" charset="0"/>
              </a:rPr>
              <a:t>rủ</a:t>
            </a:r>
            <a:r>
              <a:rPr lang="en-US" sz="3600" b="1" i="1" dirty="0">
                <a:latin typeface="Times New Roman" pitchFamily="18" charset="0"/>
              </a:rPr>
              <a:t> </a:t>
            </a:r>
            <a:r>
              <a:rPr lang="en-US" sz="3600" b="1" i="1" dirty="0" err="1">
                <a:latin typeface="Times New Roman" pitchFamily="18" charset="0"/>
              </a:rPr>
              <a:t>nhau</a:t>
            </a:r>
            <a:r>
              <a:rPr lang="en-US" sz="3600" b="1" i="1" dirty="0">
                <a:latin typeface="Times New Roman" pitchFamily="18" charset="0"/>
              </a:rPr>
              <a:t> </a:t>
            </a:r>
            <a:r>
              <a:rPr lang="en-US" sz="3600" b="1" i="1" dirty="0" err="1">
                <a:latin typeface="Times New Roman" pitchFamily="18" charset="0"/>
              </a:rPr>
              <a:t>thả</a:t>
            </a:r>
            <a:r>
              <a:rPr lang="en-US" sz="3600" b="1" i="1" dirty="0">
                <a:latin typeface="Times New Roman" pitchFamily="18" charset="0"/>
              </a:rPr>
              <a:t> </a:t>
            </a:r>
            <a:r>
              <a:rPr lang="en-US" sz="3600" b="1" i="1" dirty="0" err="1">
                <a:latin typeface="Times New Roman" pitchFamily="18" charset="0"/>
              </a:rPr>
              <a:t>những</a:t>
            </a:r>
            <a:r>
              <a:rPr lang="en-US" sz="3600" b="1" i="1" dirty="0">
                <a:latin typeface="Times New Roman" pitchFamily="18" charset="0"/>
              </a:rPr>
              <a:t> </a:t>
            </a:r>
            <a:r>
              <a:rPr lang="en-US" sz="3600" b="1" i="1" dirty="0" err="1">
                <a:latin typeface="Times New Roman" pitchFamily="18" charset="0"/>
              </a:rPr>
              <a:t>chiếc</a:t>
            </a:r>
            <a:r>
              <a:rPr lang="en-US" sz="3600" b="1" i="1" dirty="0">
                <a:latin typeface="Times New Roman" pitchFamily="18" charset="0"/>
              </a:rPr>
              <a:t> </a:t>
            </a:r>
            <a:r>
              <a:rPr lang="en-US" sz="3600" b="1" i="1" dirty="0" err="1">
                <a:latin typeface="Times New Roman" pitchFamily="18" charset="0"/>
              </a:rPr>
              <a:t>thuyền</a:t>
            </a:r>
            <a:r>
              <a:rPr lang="en-US" sz="3600" b="1" i="1" dirty="0">
                <a:latin typeface="Times New Roman" pitchFamily="18" charset="0"/>
              </a:rPr>
              <a:t> </a:t>
            </a:r>
            <a:r>
              <a:rPr lang="en-US" sz="3600" b="1" i="1" dirty="0" err="1">
                <a:latin typeface="Times New Roman" pitchFamily="18" charset="0"/>
              </a:rPr>
              <a:t>gấp</a:t>
            </a:r>
            <a:r>
              <a:rPr lang="en-US" sz="3600" b="1" i="1" dirty="0">
                <a:latin typeface="Times New Roman" pitchFamily="18" charset="0"/>
              </a:rPr>
              <a:t> </a:t>
            </a:r>
            <a:r>
              <a:rPr lang="en-US" sz="3600" b="1" i="1" dirty="0" err="1">
                <a:latin typeface="Times New Roman" pitchFamily="18" charset="0"/>
              </a:rPr>
              <a:t>bằng</a:t>
            </a:r>
            <a:r>
              <a:rPr lang="en-US" sz="3600" b="1" i="1" dirty="0">
                <a:latin typeface="Times New Roman" pitchFamily="18" charset="0"/>
              </a:rPr>
              <a:t> </a:t>
            </a:r>
            <a:r>
              <a:rPr lang="en-US" sz="3600" b="1" i="1" dirty="0" err="1">
                <a:latin typeface="Times New Roman" pitchFamily="18" charset="0"/>
              </a:rPr>
              <a:t>giấy</a:t>
            </a:r>
            <a:r>
              <a:rPr lang="en-US" sz="3600" b="1" i="1" dirty="0">
                <a:solidFill>
                  <a:srgbClr val="FF0000"/>
                </a:solidFill>
                <a:latin typeface="Times New Roman" pitchFamily="18" charset="0"/>
              </a:rPr>
              <a:t> </a:t>
            </a:r>
            <a:r>
              <a:rPr lang="en-US" sz="3600" b="1" i="1" dirty="0" err="1" smtClean="0">
                <a:latin typeface="Times New Roman" pitchFamily="18" charset="0"/>
              </a:rPr>
              <a:t>trên</a:t>
            </a:r>
            <a:r>
              <a:rPr lang="en-US" sz="3600" b="1" i="1" dirty="0" smtClean="0">
                <a:latin typeface="Times New Roman" pitchFamily="18" charset="0"/>
              </a:rPr>
              <a:t> </a:t>
            </a:r>
            <a:r>
              <a:rPr lang="en-US" sz="3600" b="1" i="1" dirty="0" err="1">
                <a:latin typeface="Times New Roman" pitchFamily="18" charset="0"/>
              </a:rPr>
              <a:t>những</a:t>
            </a:r>
            <a:r>
              <a:rPr lang="en-US" sz="3600" b="1" i="1" dirty="0">
                <a:latin typeface="Times New Roman" pitchFamily="18" charset="0"/>
              </a:rPr>
              <a:t> </a:t>
            </a:r>
            <a:r>
              <a:rPr lang="en-US" sz="3600" b="1" i="1" dirty="0" err="1">
                <a:latin typeface="Times New Roman" pitchFamily="18" charset="0"/>
              </a:rPr>
              <a:t>vũng</a:t>
            </a:r>
            <a:r>
              <a:rPr lang="en-US" sz="3600" b="1" i="1" dirty="0">
                <a:latin typeface="Times New Roman" pitchFamily="18" charset="0"/>
              </a:rPr>
              <a:t> </a:t>
            </a:r>
            <a:r>
              <a:rPr lang="en-US" sz="3600" b="1" i="1" dirty="0" err="1">
                <a:latin typeface="Times New Roman" pitchFamily="18" charset="0"/>
              </a:rPr>
              <a:t>nước</a:t>
            </a:r>
            <a:r>
              <a:rPr lang="en-US" sz="3600" b="1" i="1" dirty="0">
                <a:latin typeface="Times New Roman" pitchFamily="18" charset="0"/>
              </a:rPr>
              <a:t> </a:t>
            </a:r>
            <a:r>
              <a:rPr lang="en-US" sz="3600" b="1" i="1" dirty="0" err="1">
                <a:latin typeface="Times New Roman" pitchFamily="18" charset="0"/>
              </a:rPr>
              <a:t>mưa</a:t>
            </a:r>
            <a:r>
              <a:rPr lang="en-US" sz="3600" b="1" i="1" dirty="0">
                <a:latin typeface="Times New Roman" pitchFamily="18" charset="0"/>
              </a:rPr>
              <a:t>. </a:t>
            </a:r>
          </a:p>
        </p:txBody>
      </p:sp>
      <p:sp>
        <p:nvSpPr>
          <p:cNvPr id="14" name="Explosion 1 13"/>
          <p:cNvSpPr>
            <a:spLocks noChangeArrowheads="1"/>
          </p:cNvSpPr>
          <p:nvPr/>
        </p:nvSpPr>
        <p:spPr bwMode="auto">
          <a:xfrm>
            <a:off x="2723368" y="3733800"/>
            <a:ext cx="6115831" cy="2971800"/>
          </a:xfrm>
          <a:prstGeom prst="irregularSeal1">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lIns="68507" tIns="34289" rIns="68507" bIns="34289"/>
          <a:lstStyle/>
          <a:p>
            <a:pPr algn="ctr" defTabSz="684967" eaLnBrk="1" fontAlgn="auto" hangingPunct="1">
              <a:spcBef>
                <a:spcPts val="0"/>
              </a:spcBef>
              <a:spcAft>
                <a:spcPts val="0"/>
              </a:spcAft>
            </a:pPr>
            <a:r>
              <a:rPr lang="en-US" sz="2700" b="1" kern="0" dirty="0">
                <a:solidFill>
                  <a:srgbClr val="0000CC"/>
                </a:solidFill>
                <a:latin typeface="Times New Roman" panose="02020603050405020304" pitchFamily="18" charset="0"/>
                <a:cs typeface="Times New Roman" panose="02020603050405020304" pitchFamily="18" charset="0"/>
              </a:rPr>
              <a:t> </a:t>
            </a:r>
            <a:r>
              <a:rPr lang="en-US" sz="3600" b="1" kern="0" dirty="0" err="1">
                <a:solidFill>
                  <a:srgbClr val="0000CC"/>
                </a:solidFill>
                <a:latin typeface="Times New Roman" panose="02020603050405020304" pitchFamily="18" charset="0"/>
                <a:cs typeface="Times New Roman" panose="02020603050405020304" pitchFamily="18" charset="0"/>
              </a:rPr>
              <a:t>Đọc</a:t>
            </a:r>
            <a:r>
              <a:rPr lang="en-US" sz="3600" b="1" kern="0" dirty="0">
                <a:solidFill>
                  <a:srgbClr val="0000CC"/>
                </a:solidFill>
                <a:latin typeface="Times New Roman" panose="02020603050405020304" pitchFamily="18" charset="0"/>
                <a:cs typeface="Times New Roman" panose="02020603050405020304" pitchFamily="18" charset="0"/>
              </a:rPr>
              <a:t> </a:t>
            </a:r>
            <a:r>
              <a:rPr lang="en-US" sz="3600" b="1" kern="0" dirty="0" err="1">
                <a:solidFill>
                  <a:srgbClr val="0000CC"/>
                </a:solidFill>
                <a:latin typeface="Times New Roman" panose="02020603050405020304" pitchFamily="18" charset="0"/>
                <a:cs typeface="Times New Roman" panose="02020603050405020304" pitchFamily="18" charset="0"/>
              </a:rPr>
              <a:t>nối</a:t>
            </a:r>
            <a:r>
              <a:rPr lang="en-US" sz="3600" b="1" kern="0" dirty="0">
                <a:solidFill>
                  <a:srgbClr val="0000CC"/>
                </a:solidFill>
                <a:latin typeface="Times New Roman" panose="02020603050405020304" pitchFamily="18" charset="0"/>
                <a:cs typeface="Times New Roman" panose="02020603050405020304" pitchFamily="18" charset="0"/>
              </a:rPr>
              <a:t> </a:t>
            </a:r>
            <a:r>
              <a:rPr lang="en-US" sz="3600" b="1" kern="0" err="1">
                <a:solidFill>
                  <a:srgbClr val="0000CC"/>
                </a:solidFill>
                <a:latin typeface="Times New Roman" panose="02020603050405020304" pitchFamily="18" charset="0"/>
                <a:cs typeface="Times New Roman" panose="02020603050405020304" pitchFamily="18" charset="0"/>
              </a:rPr>
              <a:t>tiếp</a:t>
            </a:r>
            <a:r>
              <a:rPr lang="en-US" sz="3600" b="1" kern="0">
                <a:solidFill>
                  <a:srgbClr val="0000CC"/>
                </a:solidFill>
                <a:latin typeface="Times New Roman" panose="02020603050405020304" pitchFamily="18" charset="0"/>
                <a:cs typeface="Times New Roman" panose="02020603050405020304" pitchFamily="18" charset="0"/>
              </a:rPr>
              <a:t> </a:t>
            </a:r>
            <a:r>
              <a:rPr lang="en-US" sz="3600" b="1" kern="0" smtClean="0">
                <a:solidFill>
                  <a:srgbClr val="0000CC"/>
                </a:solidFill>
                <a:latin typeface="Times New Roman" panose="02020603050405020304" pitchFamily="18" charset="0"/>
                <a:cs typeface="Times New Roman" panose="02020603050405020304" pitchFamily="18" charset="0"/>
              </a:rPr>
              <a:t>đoạn lần </a:t>
            </a:r>
            <a:r>
              <a:rPr lang="en-US" sz="3600" b="1" kern="0" dirty="0">
                <a:solidFill>
                  <a:srgbClr val="0000CC"/>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96629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2"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83357"/>
            <a:ext cx="4114800" cy="861775"/>
          </a:xfrm>
          <a:prstGeom prst="rect">
            <a:avLst/>
          </a:prstGeom>
          <a:noFill/>
        </p:spPr>
        <p:txBody>
          <a:bodyPr wrap="square" lIns="121666" tIns="60833" rIns="121666" bIns="60833" rtlCol="0">
            <a:spAutoFit/>
          </a:bodyPr>
          <a:lstStyle/>
          <a:p>
            <a:r>
              <a:rPr lang="en-US" sz="4800" b="1" i="1" u="sng" dirty="0" err="1">
                <a:latin typeface="Times New Roman" pitchFamily="18" charset="0"/>
                <a:cs typeface="Times New Roman" pitchFamily="18" charset="0"/>
              </a:rPr>
              <a:t>Giải</a:t>
            </a:r>
            <a:r>
              <a:rPr lang="en-US" sz="4800" b="1" i="1" u="sng" dirty="0">
                <a:latin typeface="Times New Roman" pitchFamily="18" charset="0"/>
                <a:cs typeface="Times New Roman" pitchFamily="18" charset="0"/>
              </a:rPr>
              <a:t> </a:t>
            </a:r>
            <a:r>
              <a:rPr lang="en-US" sz="4800" b="1" i="1" u="sng" dirty="0" err="1">
                <a:latin typeface="Times New Roman" pitchFamily="18" charset="0"/>
                <a:cs typeface="Times New Roman" pitchFamily="18" charset="0"/>
              </a:rPr>
              <a:t>nghĩa</a:t>
            </a:r>
            <a:r>
              <a:rPr lang="en-US" sz="4800" b="1" i="1" u="sng" dirty="0">
                <a:latin typeface="Times New Roman" pitchFamily="18" charset="0"/>
                <a:cs typeface="Times New Roman" pitchFamily="18" charset="0"/>
              </a:rPr>
              <a:t> </a:t>
            </a:r>
            <a:r>
              <a:rPr lang="en-US" sz="4800" b="1" i="1" u="sng" dirty="0" err="1">
                <a:latin typeface="Times New Roman" pitchFamily="18" charset="0"/>
                <a:cs typeface="Times New Roman" pitchFamily="18" charset="0"/>
              </a:rPr>
              <a:t>từ</a:t>
            </a:r>
            <a:r>
              <a:rPr lang="en-US" sz="4800" b="1" i="1" u="sng" dirty="0">
                <a:latin typeface="Times New Roman" pitchFamily="18" charset="0"/>
                <a:cs typeface="Times New Roman" pitchFamily="18" charset="0"/>
              </a:rPr>
              <a:t>:</a:t>
            </a:r>
          </a:p>
        </p:txBody>
      </p:sp>
      <p:sp>
        <p:nvSpPr>
          <p:cNvPr id="8" name="TextBox 7"/>
          <p:cNvSpPr txBox="1"/>
          <p:nvPr/>
        </p:nvSpPr>
        <p:spPr>
          <a:xfrm>
            <a:off x="4876800" y="533400"/>
            <a:ext cx="2514600" cy="738407"/>
          </a:xfrm>
          <a:prstGeom prst="rect">
            <a:avLst/>
          </a:prstGeom>
          <a:noFill/>
        </p:spPr>
        <p:txBody>
          <a:bodyPr wrap="square" lIns="121666" tIns="60833" rIns="121666" bIns="60833" rtlCol="0">
            <a:spAutoFit/>
          </a:bodyPr>
          <a:lstStyle/>
          <a:p>
            <a:r>
              <a:rPr lang="en-US" sz="4000" b="1" smtClean="0">
                <a:solidFill>
                  <a:srgbClr val="FF0000"/>
                </a:solidFill>
                <a:latin typeface="Times New Roman" pitchFamily="18" charset="0"/>
                <a:cs typeface="Times New Roman" pitchFamily="18" charset="0"/>
              </a:rPr>
              <a:t>Lên dây:</a:t>
            </a:r>
            <a:endParaRPr lang="en-US" sz="4000" b="1" dirty="0">
              <a:solidFill>
                <a:srgbClr val="FF0000"/>
              </a:solidFill>
              <a:latin typeface="Times New Roman" pitchFamily="18" charset="0"/>
              <a:cs typeface="Times New Roman" pitchFamily="18" charset="0"/>
            </a:endParaRPr>
          </a:p>
        </p:txBody>
      </p:sp>
      <p:sp>
        <p:nvSpPr>
          <p:cNvPr id="2" name="TextBox 1"/>
          <p:cNvSpPr txBox="1"/>
          <p:nvPr/>
        </p:nvSpPr>
        <p:spPr>
          <a:xfrm>
            <a:off x="4953000" y="1271807"/>
            <a:ext cx="2057400" cy="707886"/>
          </a:xfrm>
          <a:prstGeom prst="rect">
            <a:avLst/>
          </a:prstGeom>
          <a:noFill/>
        </p:spPr>
        <p:txBody>
          <a:bodyPr wrap="square" rtlCol="0">
            <a:spAutoFit/>
          </a:bodyPr>
          <a:lstStyle/>
          <a:p>
            <a:r>
              <a:rPr lang="en-US" sz="4000" b="1" smtClean="0">
                <a:solidFill>
                  <a:srgbClr val="FF0000"/>
                </a:solidFill>
                <a:latin typeface="Times New Roman" pitchFamily="18" charset="0"/>
                <a:cs typeface="Times New Roman" pitchFamily="18" charset="0"/>
              </a:rPr>
              <a:t>Ắc - sê:</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23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Vio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1"/>
            <a:ext cx="7112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ound Same Side Corner Rectangle 43"/>
          <p:cNvSpPr/>
          <p:nvPr/>
        </p:nvSpPr>
        <p:spPr>
          <a:xfrm>
            <a:off x="0" y="0"/>
            <a:ext cx="12192000" cy="609600"/>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800" b="1" dirty="0" smtClean="0">
              <a:solidFill>
                <a:srgbClr val="FFFFFF"/>
              </a:solidFill>
              <a:latin typeface="Times New Roman" panose="02020603050405020304" pitchFamily="18" charset="0"/>
              <a:cs typeface="Times New Roman" panose="02020603050405020304" pitchFamily="18" charset="0"/>
            </a:endParaRPr>
          </a:p>
        </p:txBody>
      </p:sp>
      <p:sp>
        <p:nvSpPr>
          <p:cNvPr id="6156" name="Line 12"/>
          <p:cNvSpPr>
            <a:spLocks noChangeShapeType="1"/>
          </p:cNvSpPr>
          <p:nvPr/>
        </p:nvSpPr>
        <p:spPr bwMode="auto">
          <a:xfrm flipV="1">
            <a:off x="7213600" y="3733800"/>
            <a:ext cx="2743200" cy="762000"/>
          </a:xfrm>
          <a:prstGeom prst="line">
            <a:avLst/>
          </a:prstGeom>
          <a:noFill/>
          <a:ln w="76200" cmpd="tri">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AutoShape 13">
            <a:hlinkClick r:id="rId3" action="ppaction://hlinksldjump"/>
          </p:cNvPr>
          <p:cNvSpPr>
            <a:spLocks noChangeArrowheads="1"/>
          </p:cNvSpPr>
          <p:nvPr/>
        </p:nvSpPr>
        <p:spPr bwMode="gray">
          <a:xfrm>
            <a:off x="9956800" y="3313113"/>
            <a:ext cx="1524000" cy="801687"/>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eaLnBrk="1" hangingPunct="1"/>
            <a:r>
              <a:rPr lang="en-US" altLang="en-US" sz="3600" b="1" i="1">
                <a:solidFill>
                  <a:srgbClr val="000099"/>
                </a:solidFill>
                <a:latin typeface="Times New Roman" pitchFamily="18" charset="0"/>
              </a:rPr>
              <a:t>Ắc-sê</a:t>
            </a:r>
          </a:p>
        </p:txBody>
      </p:sp>
      <p:sp>
        <p:nvSpPr>
          <p:cNvPr id="6160" name="Line 16"/>
          <p:cNvSpPr>
            <a:spLocks noChangeShapeType="1"/>
          </p:cNvSpPr>
          <p:nvPr/>
        </p:nvSpPr>
        <p:spPr bwMode="auto">
          <a:xfrm flipV="1">
            <a:off x="4368800" y="2362200"/>
            <a:ext cx="4267200" cy="609600"/>
          </a:xfrm>
          <a:prstGeom prst="line">
            <a:avLst/>
          </a:prstGeom>
          <a:noFill/>
          <a:ln w="76200" cmpd="tri">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AutoShape 13">
            <a:hlinkClick r:id="rId3" action="ppaction://hlinksldjump"/>
          </p:cNvPr>
          <p:cNvSpPr>
            <a:spLocks noChangeArrowheads="1"/>
          </p:cNvSpPr>
          <p:nvPr/>
        </p:nvSpPr>
        <p:spPr bwMode="gray">
          <a:xfrm>
            <a:off x="8636000" y="2057400"/>
            <a:ext cx="2413000" cy="762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eaLnBrk="1" hangingPunct="1"/>
            <a:r>
              <a:rPr lang="en-US" altLang="en-US" sz="3600" b="1" i="1">
                <a:solidFill>
                  <a:srgbClr val="000099"/>
                </a:solidFill>
                <a:latin typeface="Times New Roman" pitchFamily="18" charset="0"/>
              </a:rPr>
              <a:t>Dây đàn</a:t>
            </a:r>
          </a:p>
        </p:txBody>
      </p:sp>
    </p:spTree>
    <p:extLst>
      <p:ext uri="{BB962C8B-B14F-4D97-AF65-F5344CB8AC3E}">
        <p14:creationId xmlns:p14="http://schemas.microsoft.com/office/powerpoint/2010/main" val="3205907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nimBg="1"/>
      <p:bldP spid="6157" grpId="0" animBg="1"/>
      <p:bldP spid="6160"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83357"/>
            <a:ext cx="4114800" cy="861775"/>
          </a:xfrm>
          <a:prstGeom prst="rect">
            <a:avLst/>
          </a:prstGeom>
          <a:noFill/>
        </p:spPr>
        <p:txBody>
          <a:bodyPr wrap="square" lIns="121666" tIns="60833" rIns="121666" bIns="60833" rtlCol="0">
            <a:spAutoFit/>
          </a:bodyPr>
          <a:lstStyle/>
          <a:p>
            <a:r>
              <a:rPr lang="en-US" sz="4800" b="1" i="1" u="sng" dirty="0" err="1">
                <a:latin typeface="Times New Roman" pitchFamily="18" charset="0"/>
                <a:cs typeface="Times New Roman" pitchFamily="18" charset="0"/>
              </a:rPr>
              <a:t>Giải</a:t>
            </a:r>
            <a:r>
              <a:rPr lang="en-US" sz="4800" b="1" i="1" u="sng" dirty="0">
                <a:latin typeface="Times New Roman" pitchFamily="18" charset="0"/>
                <a:cs typeface="Times New Roman" pitchFamily="18" charset="0"/>
              </a:rPr>
              <a:t> </a:t>
            </a:r>
            <a:r>
              <a:rPr lang="en-US" sz="4800" b="1" i="1" u="sng" dirty="0" err="1">
                <a:latin typeface="Times New Roman" pitchFamily="18" charset="0"/>
                <a:cs typeface="Times New Roman" pitchFamily="18" charset="0"/>
              </a:rPr>
              <a:t>nghĩa</a:t>
            </a:r>
            <a:r>
              <a:rPr lang="en-US" sz="4800" b="1" i="1" u="sng" dirty="0">
                <a:latin typeface="Times New Roman" pitchFamily="18" charset="0"/>
                <a:cs typeface="Times New Roman" pitchFamily="18" charset="0"/>
              </a:rPr>
              <a:t> </a:t>
            </a:r>
            <a:r>
              <a:rPr lang="en-US" sz="4800" b="1" i="1" u="sng" dirty="0" err="1">
                <a:latin typeface="Times New Roman" pitchFamily="18" charset="0"/>
                <a:cs typeface="Times New Roman" pitchFamily="18" charset="0"/>
              </a:rPr>
              <a:t>từ</a:t>
            </a:r>
            <a:r>
              <a:rPr lang="en-US" sz="4800" b="1" i="1" u="sng" dirty="0">
                <a:latin typeface="Times New Roman" pitchFamily="18" charset="0"/>
                <a:cs typeface="Times New Roman" pitchFamily="18" charset="0"/>
              </a:rPr>
              <a:t>:</a:t>
            </a:r>
          </a:p>
        </p:txBody>
      </p:sp>
      <p:sp>
        <p:nvSpPr>
          <p:cNvPr id="8" name="TextBox 7"/>
          <p:cNvSpPr txBox="1"/>
          <p:nvPr/>
        </p:nvSpPr>
        <p:spPr>
          <a:xfrm>
            <a:off x="4876800" y="533400"/>
            <a:ext cx="2514600" cy="738407"/>
          </a:xfrm>
          <a:prstGeom prst="rect">
            <a:avLst/>
          </a:prstGeom>
          <a:noFill/>
        </p:spPr>
        <p:txBody>
          <a:bodyPr wrap="square" lIns="121666" tIns="60833" rIns="121666" bIns="60833" rtlCol="0">
            <a:spAutoFit/>
          </a:bodyPr>
          <a:lstStyle/>
          <a:p>
            <a:r>
              <a:rPr lang="en-US" sz="4000" b="1" smtClean="0">
                <a:solidFill>
                  <a:srgbClr val="FF0000"/>
                </a:solidFill>
                <a:latin typeface="Times New Roman" pitchFamily="18" charset="0"/>
                <a:cs typeface="Times New Roman" pitchFamily="18" charset="0"/>
              </a:rPr>
              <a:t>Lên dây:</a:t>
            </a:r>
            <a:endParaRPr lang="en-US" sz="4000" b="1" dirty="0">
              <a:solidFill>
                <a:srgbClr val="FF0000"/>
              </a:solidFill>
              <a:latin typeface="Times New Roman" pitchFamily="18" charset="0"/>
              <a:cs typeface="Times New Roman" pitchFamily="18" charset="0"/>
            </a:endParaRPr>
          </a:p>
        </p:txBody>
      </p:sp>
      <p:sp>
        <p:nvSpPr>
          <p:cNvPr id="2" name="TextBox 1"/>
          <p:cNvSpPr txBox="1"/>
          <p:nvPr/>
        </p:nvSpPr>
        <p:spPr>
          <a:xfrm>
            <a:off x="4953000" y="1271807"/>
            <a:ext cx="2057400" cy="707886"/>
          </a:xfrm>
          <a:prstGeom prst="rect">
            <a:avLst/>
          </a:prstGeom>
          <a:noFill/>
        </p:spPr>
        <p:txBody>
          <a:bodyPr wrap="square" rtlCol="0">
            <a:spAutoFit/>
          </a:bodyPr>
          <a:lstStyle/>
          <a:p>
            <a:r>
              <a:rPr lang="en-US" sz="4000" b="1" smtClean="0">
                <a:solidFill>
                  <a:srgbClr val="FF0000"/>
                </a:solidFill>
                <a:latin typeface="Times New Roman" pitchFamily="18" charset="0"/>
                <a:cs typeface="Times New Roman" pitchFamily="18" charset="0"/>
              </a:rPr>
              <a:t>Ắc - sê:</a:t>
            </a:r>
            <a:endParaRPr lang="en-US" sz="4000" b="1">
              <a:solidFill>
                <a:srgbClr val="FF0000"/>
              </a:solidFill>
              <a:latin typeface="Times New Roman" pitchFamily="18" charset="0"/>
              <a:cs typeface="Times New Roman" pitchFamily="18" charset="0"/>
            </a:endParaRPr>
          </a:p>
        </p:txBody>
      </p:sp>
      <p:sp>
        <p:nvSpPr>
          <p:cNvPr id="6" name="TextBox 5"/>
          <p:cNvSpPr txBox="1"/>
          <p:nvPr/>
        </p:nvSpPr>
        <p:spPr>
          <a:xfrm>
            <a:off x="4917510" y="1828800"/>
            <a:ext cx="2514600" cy="738407"/>
          </a:xfrm>
          <a:prstGeom prst="rect">
            <a:avLst/>
          </a:prstGeom>
          <a:noFill/>
        </p:spPr>
        <p:txBody>
          <a:bodyPr wrap="square" lIns="121666" tIns="60833" rIns="121666" bIns="60833" rtlCol="0">
            <a:spAutoFit/>
          </a:bodyPr>
          <a:lstStyle/>
          <a:p>
            <a:r>
              <a:rPr lang="en-US" sz="4000" b="1" smtClean="0">
                <a:solidFill>
                  <a:srgbClr val="FF0000"/>
                </a:solidFill>
                <a:latin typeface="Times New Roman" pitchFamily="18" charset="0"/>
                <a:cs typeface="Times New Roman" pitchFamily="18" charset="0"/>
              </a:rPr>
              <a:t>Dân chài:</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41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IMG_29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10515600" cy="545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ound Same Side Corner Rectangle 43"/>
          <p:cNvSpPr/>
          <p:nvPr/>
        </p:nvSpPr>
        <p:spPr>
          <a:xfrm>
            <a:off x="-33403" y="-457200"/>
            <a:ext cx="12192000" cy="609600"/>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800" b="1" dirty="0" smtClean="0">
              <a:solidFill>
                <a:srgbClr val="FFFFFF"/>
              </a:solidFill>
              <a:latin typeface="Times New Roman" panose="02020603050405020304" pitchFamily="18" charset="0"/>
              <a:cs typeface="Times New Roman" panose="02020603050405020304" pitchFamily="18" charset="0"/>
            </a:endParaRPr>
          </a:p>
        </p:txBody>
      </p:sp>
      <p:sp>
        <p:nvSpPr>
          <p:cNvPr id="7178" name="AutoShape 10"/>
          <p:cNvSpPr>
            <a:spLocks noChangeArrowheads="1"/>
          </p:cNvSpPr>
          <p:nvPr/>
        </p:nvSpPr>
        <p:spPr bwMode="gray">
          <a:xfrm>
            <a:off x="4648200" y="5791200"/>
            <a:ext cx="2438400" cy="762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eaLnBrk="1" hangingPunct="1"/>
            <a:r>
              <a:rPr lang="en-US" altLang="en-US" sz="4000" b="1" i="1">
                <a:solidFill>
                  <a:srgbClr val="000099"/>
                </a:solidFill>
                <a:latin typeface="Times New Roman" pitchFamily="18" charset="0"/>
              </a:rPr>
              <a:t>Dân chài</a:t>
            </a:r>
          </a:p>
        </p:txBody>
      </p:sp>
    </p:spTree>
    <p:extLst>
      <p:ext uri="{BB962C8B-B14F-4D97-AF65-F5344CB8AC3E}">
        <p14:creationId xmlns:p14="http://schemas.microsoft.com/office/powerpoint/2010/main" val="1314051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checkerboard(across)">
                                      <p:cBhvr>
                                        <p:cTn id="7"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4741" name="WordArt 5" descr="Trellis"/>
          <p:cNvSpPr>
            <a:spLocks noChangeArrowheads="1" noChangeShapeType="1" noTextEdit="1"/>
          </p:cNvSpPr>
          <p:nvPr/>
        </p:nvSpPr>
        <p:spPr bwMode="auto">
          <a:xfrm>
            <a:off x="3438471" y="1752600"/>
            <a:ext cx="5943600" cy="1752600"/>
          </a:xfrm>
          <a:prstGeom prst="rect">
            <a:avLst/>
          </a:prstGeom>
        </p:spPr>
        <p:txBody>
          <a:bodyPr wrap="none" fromWordArt="1">
            <a:prstTxWarp prst="textCanUp">
              <a:avLst>
                <a:gd name="adj" fmla="val 85713"/>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err="1">
                <a:ln w="9525">
                  <a:solidFill>
                    <a:srgbClr val="FF0000"/>
                  </a:solidFill>
                  <a:round/>
                  <a:headEnd/>
                  <a:tailEnd/>
                </a:ln>
                <a:solidFill>
                  <a:prstClr val="white"/>
                </a:solidFill>
                <a:effectLst>
                  <a:outerShdw dist="35921" dir="2700000" algn="ctr" rotWithShape="0">
                    <a:srgbClr val="C0C0C0">
                      <a:alpha val="79999"/>
                    </a:srgbClr>
                  </a:outerShdw>
                </a:effectLst>
                <a:uLnTx/>
                <a:uFillTx/>
                <a:latin typeface="Arial"/>
                <a:ea typeface="+mn-ea"/>
                <a:cs typeface="Arial"/>
              </a:rPr>
              <a:t>Tìm</a:t>
            </a:r>
            <a:r>
              <a:rPr kumimoji="0" lang="en-US" sz="3600" b="1" i="0" u="none" strike="noStrike" kern="10" cap="none" spc="0" normalizeH="0" baseline="0" noProof="0" dirty="0">
                <a:ln w="9525">
                  <a:solidFill>
                    <a:srgbClr val="FF0000"/>
                  </a:solidFill>
                  <a:round/>
                  <a:headEnd/>
                  <a:tailEnd/>
                </a:ln>
                <a:solidFill>
                  <a:prstClr val="white"/>
                </a:solidFill>
                <a:effectLst>
                  <a:outerShdw dist="35921" dir="2700000" algn="ctr" rotWithShape="0">
                    <a:srgbClr val="C0C0C0">
                      <a:alpha val="79999"/>
                    </a:srgbClr>
                  </a:outerShdw>
                </a:effectLst>
                <a:uLnTx/>
                <a:uFillTx/>
                <a:latin typeface="Arial"/>
                <a:ea typeface="+mn-ea"/>
                <a:cs typeface="Arial"/>
              </a:rPr>
              <a:t> </a:t>
            </a:r>
            <a:r>
              <a:rPr kumimoji="0" lang="en-US" sz="3600" b="1" i="0" u="none" strike="noStrike" kern="10" cap="none" spc="0" normalizeH="0" baseline="0" noProof="0" dirty="0" err="1">
                <a:ln w="9525">
                  <a:solidFill>
                    <a:srgbClr val="FF0000"/>
                  </a:solidFill>
                  <a:round/>
                  <a:headEnd/>
                  <a:tailEnd/>
                </a:ln>
                <a:solidFill>
                  <a:prstClr val="white"/>
                </a:solidFill>
                <a:effectLst>
                  <a:outerShdw dist="35921" dir="2700000" algn="ctr" rotWithShape="0">
                    <a:srgbClr val="C0C0C0">
                      <a:alpha val="79999"/>
                    </a:srgbClr>
                  </a:outerShdw>
                </a:effectLst>
                <a:uLnTx/>
                <a:uFillTx/>
                <a:latin typeface="Arial"/>
                <a:ea typeface="+mn-ea"/>
                <a:cs typeface="Arial"/>
              </a:rPr>
              <a:t>hiểu</a:t>
            </a:r>
            <a:r>
              <a:rPr kumimoji="0" lang="en-US" sz="3600" b="1" i="0" u="none" strike="noStrike" kern="10" cap="none" spc="0" normalizeH="0" baseline="0" noProof="0" dirty="0">
                <a:ln w="9525">
                  <a:solidFill>
                    <a:srgbClr val="FF0000"/>
                  </a:solidFill>
                  <a:round/>
                  <a:headEnd/>
                  <a:tailEnd/>
                </a:ln>
                <a:solidFill>
                  <a:prstClr val="white"/>
                </a:solidFill>
                <a:effectLst>
                  <a:outerShdw dist="35921" dir="2700000" algn="ctr" rotWithShape="0">
                    <a:srgbClr val="C0C0C0">
                      <a:alpha val="79999"/>
                    </a:srgbClr>
                  </a:outerShdw>
                </a:effectLst>
                <a:uLnTx/>
                <a:uFillTx/>
                <a:latin typeface="Arial"/>
                <a:ea typeface="+mn-ea"/>
                <a:cs typeface="Arial"/>
              </a:rPr>
              <a:t> </a:t>
            </a:r>
            <a:r>
              <a:rPr kumimoji="0" lang="en-US" sz="3600" b="1" i="0" u="none" strike="noStrike" kern="10" cap="none" spc="0" normalizeH="0" baseline="0" noProof="0" dirty="0" err="1">
                <a:ln w="9525">
                  <a:solidFill>
                    <a:srgbClr val="FF0000"/>
                  </a:solidFill>
                  <a:round/>
                  <a:headEnd/>
                  <a:tailEnd/>
                </a:ln>
                <a:solidFill>
                  <a:prstClr val="white"/>
                </a:solidFill>
                <a:effectLst>
                  <a:outerShdw dist="35921" dir="2700000" algn="ctr" rotWithShape="0">
                    <a:srgbClr val="C0C0C0">
                      <a:alpha val="79999"/>
                    </a:srgbClr>
                  </a:outerShdw>
                </a:effectLst>
                <a:uLnTx/>
                <a:uFillTx/>
                <a:latin typeface="Arial"/>
                <a:ea typeface="+mn-ea"/>
                <a:cs typeface="Arial"/>
              </a:rPr>
              <a:t>bài</a:t>
            </a:r>
            <a:r>
              <a:rPr kumimoji="0" lang="en-US" sz="3600" b="1" i="0" u="none" strike="noStrike" kern="10" cap="none" spc="0" normalizeH="0" baseline="0" noProof="0" dirty="0">
                <a:ln w="9525">
                  <a:solidFill>
                    <a:srgbClr val="FF0000"/>
                  </a:solidFill>
                  <a:round/>
                  <a:headEnd/>
                  <a:tailEnd/>
                </a:ln>
                <a:solidFill>
                  <a:prstClr val="white"/>
                </a:solidFill>
                <a:effectLst>
                  <a:outerShdw dist="35921" dir="2700000" algn="ctr" rotWithShape="0">
                    <a:srgbClr val="C0C0C0">
                      <a:alpha val="79999"/>
                    </a:srgbClr>
                  </a:outerShdw>
                </a:effectLst>
                <a:uLnTx/>
                <a:uFillTx/>
                <a:latin typeface="Arial"/>
                <a:ea typeface="+mn-ea"/>
                <a:cs typeface="Arial"/>
              </a:rPr>
              <a:t> </a:t>
            </a:r>
          </a:p>
        </p:txBody>
      </p:sp>
    </p:spTree>
    <p:extLst>
      <p:ext uri="{BB962C8B-B14F-4D97-AF65-F5344CB8AC3E}">
        <p14:creationId xmlns:p14="http://schemas.microsoft.com/office/powerpoint/2010/main" val="3308116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4741"/>
                                        </p:tgtEl>
                                        <p:attrNameLst>
                                          <p:attrName>style.visibility</p:attrName>
                                        </p:attrNameLst>
                                      </p:cBhvr>
                                      <p:to>
                                        <p:strVal val="visible"/>
                                      </p:to>
                                    </p:set>
                                    <p:anim calcmode="lin" valueType="num">
                                      <p:cBhvr>
                                        <p:cTn id="7" dur="500" fill="hold"/>
                                        <p:tgtEl>
                                          <p:spTgt spid="244741"/>
                                        </p:tgtEl>
                                        <p:attrNameLst>
                                          <p:attrName>ppt_w</p:attrName>
                                        </p:attrNameLst>
                                      </p:cBhvr>
                                      <p:tavLst>
                                        <p:tav tm="0">
                                          <p:val>
                                            <p:fltVal val="0"/>
                                          </p:val>
                                        </p:tav>
                                        <p:tav tm="100000">
                                          <p:val>
                                            <p:strVal val="#ppt_w"/>
                                          </p:val>
                                        </p:tav>
                                      </p:tavLst>
                                    </p:anim>
                                    <p:anim calcmode="lin" valueType="num">
                                      <p:cBhvr>
                                        <p:cTn id="8" dur="500" fill="hold"/>
                                        <p:tgtEl>
                                          <p:spTgt spid="244741"/>
                                        </p:tgtEl>
                                        <p:attrNameLst>
                                          <p:attrName>ppt_h</p:attrName>
                                        </p:attrNameLst>
                                      </p:cBhvr>
                                      <p:tavLst>
                                        <p:tav tm="0">
                                          <p:val>
                                            <p:fltVal val="0"/>
                                          </p:val>
                                        </p:tav>
                                        <p:tav tm="100000">
                                          <p:val>
                                            <p:strVal val="#ppt_h"/>
                                          </p:val>
                                        </p:tav>
                                      </p:tavLst>
                                    </p:anim>
                                    <p:animEffect transition="in" filter="fade">
                                      <p:cBhvr>
                                        <p:cTn id="9" dur="500"/>
                                        <p:tgtEl>
                                          <p:spTgt spid="244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p:nvPr>
        </p:nvSpPr>
        <p:spPr>
          <a:xfrm>
            <a:off x="0" y="-26988"/>
            <a:ext cx="12192000" cy="6858001"/>
          </a:xfrm>
        </p:spPr>
        <p:txBody>
          <a:bodyPr/>
          <a:lstStyle/>
          <a:p>
            <a:pPr marL="0" indent="0" algn="ctr">
              <a:buFontTx/>
              <a:buNone/>
            </a:pPr>
            <a:r>
              <a:rPr lang="en-US" sz="4000" b="1" smtClean="0">
                <a:latin typeface="Times New Roman" pitchFamily="18" charset="0"/>
                <a:cs typeface="Times New Roman" pitchFamily="18" charset="0"/>
              </a:rPr>
              <a:t>Tiếng đàn</a:t>
            </a:r>
          </a:p>
          <a:p>
            <a:pPr marL="0" indent="0">
              <a:buFontTx/>
              <a:buNone/>
            </a:pPr>
            <a:r>
              <a:rPr lang="en-US" sz="2800" smtClean="0">
                <a:latin typeface="Times New Roman" pitchFamily="18" charset="0"/>
                <a:cs typeface="Times New Roman" pitchFamily="18" charset="0"/>
              </a:rPr>
              <a:t>   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marL="0" indent="0">
              <a:buFontTx/>
              <a:buNone/>
            </a:pPr>
            <a:r>
              <a:rPr lang="en-US" sz="2800" smtClean="0">
                <a:latin typeface="Times New Roman" pitchFamily="18" charset="0"/>
                <a:cs typeface="Times New Roman" pitchFamily="18" charset="0"/>
              </a:rPr>
              <a:t>   </a:t>
            </a:r>
            <a:r>
              <a:rPr lang="en-US" sz="2800" b="1" smtClean="0">
                <a:latin typeface="Times New Roman" pitchFamily="18" charset="0"/>
                <a:sym typeface="Wingdings 2" pitchFamily="18" charset="2"/>
              </a:rPr>
              <a:t> </a:t>
            </a:r>
            <a:r>
              <a:rPr lang="en-US" sz="2800" smtClean="0">
                <a:latin typeface="Times New Roman" pitchFamily="18" charset="0"/>
                <a:cs typeface="Times New Roman" pitchFamily="18" charset="0"/>
              </a:rPr>
              <a:t>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marL="0" indent="0" algn="r">
              <a:buFontTx/>
              <a:buNone/>
            </a:pPr>
            <a:r>
              <a:rPr lang="en-US" sz="2800" i="1" smtClean="0">
                <a:latin typeface="Times New Roman" pitchFamily="18" charset="0"/>
                <a:cs typeface="Times New Roman" pitchFamily="18" charset="0"/>
              </a:rPr>
              <a:t>Theo </a:t>
            </a:r>
            <a:r>
              <a:rPr lang="en-US" sz="2400" b="1" smtClean="0">
                <a:latin typeface="Times New Roman" pitchFamily="18" charset="0"/>
                <a:cs typeface="Times New Roman" pitchFamily="18" charset="0"/>
              </a:rPr>
              <a:t>LƯU QUANG VŨ</a:t>
            </a:r>
            <a:endParaRPr lang="vi-VN" sz="2400" i="1" smtClean="0">
              <a:latin typeface="Times New Roman" pitchFamily="18" charset="0"/>
              <a:cs typeface="Times New Roman" pitchFamily="18" charset="0"/>
            </a:endParaRPr>
          </a:p>
        </p:txBody>
      </p:sp>
    </p:spTree>
    <p:extLst>
      <p:ext uri="{BB962C8B-B14F-4D97-AF65-F5344CB8AC3E}">
        <p14:creationId xmlns:p14="http://schemas.microsoft.com/office/powerpoint/2010/main" val="772266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35230" y="165100"/>
            <a:ext cx="2895600" cy="1524000"/>
          </a:xfrm>
          <a:prstGeom prst="cloud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Đọc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thầm</a:t>
            </a:r>
            <a:r>
              <a:rPr lang="en-US" sz="3200" dirty="0">
                <a:solidFill>
                  <a:schemeClr val="tx1"/>
                </a:solidFill>
                <a:latin typeface="Times New Roman" pitchFamily="18" charset="0"/>
                <a:cs typeface="Times New Roman" pitchFamily="18" charset="0"/>
              </a:rPr>
              <a:t> </a:t>
            </a:r>
            <a:r>
              <a:rPr lang="en-US" sz="3200" err="1">
                <a:solidFill>
                  <a:schemeClr val="tx1"/>
                </a:solidFill>
                <a:latin typeface="Times New Roman" pitchFamily="18" charset="0"/>
                <a:cs typeface="Times New Roman" pitchFamily="18" charset="0"/>
              </a:rPr>
              <a:t>đoạn</a:t>
            </a:r>
            <a:r>
              <a:rPr lang="en-US"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1</a:t>
            </a:r>
            <a:endParaRPr lang="en-US" sz="3200" dirty="0">
              <a:solidFill>
                <a:schemeClr val="tx1"/>
              </a:solidFill>
              <a:latin typeface="Times New Roman" pitchFamily="18" charset="0"/>
              <a:cs typeface="Times New Roman" pitchFamily="18" charset="0"/>
            </a:endParaRPr>
          </a:p>
        </p:txBody>
      </p:sp>
      <p:sp>
        <p:nvSpPr>
          <p:cNvPr id="3" name="Oval Callout 2"/>
          <p:cNvSpPr/>
          <p:nvPr/>
        </p:nvSpPr>
        <p:spPr>
          <a:xfrm>
            <a:off x="2667000" y="1066800"/>
            <a:ext cx="8915400" cy="2454753"/>
          </a:xfrm>
          <a:prstGeom prst="wedgeEllipseCallout">
            <a:avLst>
              <a:gd name="adj1" fmla="val -43942"/>
              <a:gd name="adj2" fmla="val 65591"/>
            </a:avLst>
          </a:prstGeom>
        </p:spPr>
        <p:style>
          <a:lnRef idx="1">
            <a:schemeClr val="accent2"/>
          </a:lnRef>
          <a:fillRef idx="2">
            <a:schemeClr val="accent2"/>
          </a:fillRef>
          <a:effectRef idx="1">
            <a:schemeClr val="accent2"/>
          </a:effectRef>
          <a:fontRef idx="minor">
            <a:schemeClr val="dk1"/>
          </a:fontRef>
        </p:style>
        <p:txBody>
          <a:bodyPr rtlCol="0" anchor="ctr"/>
          <a:lstStyle/>
          <a:p>
            <a:pPr>
              <a:spcBef>
                <a:spcPct val="50000"/>
              </a:spcBef>
            </a:pPr>
            <a:r>
              <a:rPr lang="en-US" sz="4400" dirty="0" smtClean="0">
                <a:latin typeface="Times New Roman" panose="02020603050405020304" pitchFamily="18" charset="0"/>
                <a:cs typeface="Times New Roman" panose="02020603050405020304" pitchFamily="18" charset="0"/>
              </a:rPr>
              <a:t>1. </a:t>
            </a:r>
            <a:r>
              <a:rPr lang="en-US" sz="4400" dirty="0" err="1" smtClean="0">
                <a:latin typeface="Times New Roman" panose="02020603050405020304" pitchFamily="18" charset="0"/>
                <a:cs typeface="Times New Roman" panose="02020603050405020304" pitchFamily="18" charset="0"/>
              </a:rPr>
              <a:t>Thủy</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chuẩn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phòng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a:t>
            </a:r>
            <a:r>
              <a:rPr lang="en-US" sz="4400" dirty="0">
                <a:latin typeface="Times New Roman" panose="02020603050405020304" pitchFamily="18" charset="0"/>
                <a:cs typeface="Times New Roman" panose="02020603050405020304" pitchFamily="18" charset="0"/>
              </a:rPr>
              <a:t> ?</a:t>
            </a:r>
          </a:p>
        </p:txBody>
      </p:sp>
      <p:sp>
        <p:nvSpPr>
          <p:cNvPr id="4" name="Flowchart: Punched Tape 3"/>
          <p:cNvSpPr/>
          <p:nvPr/>
        </p:nvSpPr>
        <p:spPr>
          <a:xfrm>
            <a:off x="2438400" y="4038600"/>
            <a:ext cx="7848600" cy="2133600"/>
          </a:xfrm>
          <a:prstGeom prst="flowChartPunched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en-US" sz="4400" b="1">
                <a:solidFill>
                  <a:srgbClr val="C00000"/>
                </a:solidFill>
                <a:latin typeface="Times New Roman" pitchFamily="18" charset="0"/>
                <a:cs typeface="Times New Roman" pitchFamily="18" charset="0"/>
              </a:rPr>
              <a:t>Thủy nhận đàn, lên dây và </a:t>
            </a:r>
          </a:p>
          <a:p>
            <a:pPr algn="ctr">
              <a:buFontTx/>
              <a:buNone/>
            </a:pPr>
            <a:r>
              <a:rPr lang="en-US" sz="4400" b="1">
                <a:solidFill>
                  <a:srgbClr val="C00000"/>
                </a:solidFill>
                <a:latin typeface="Times New Roman" pitchFamily="18" charset="0"/>
                <a:cs typeface="Times New Roman" pitchFamily="18" charset="0"/>
              </a:rPr>
              <a:t>kéo thử vài nốt nhạc</a:t>
            </a:r>
            <a:r>
              <a:rPr lang="en-US" sz="4400">
                <a:solidFill>
                  <a:srgbClr val="C00000"/>
                </a:solidFill>
                <a:latin typeface="Times New Roman" pitchFamily="18" charset="0"/>
                <a:cs typeface="Times New Roman" pitchFamily="18" charset="0"/>
              </a:rPr>
              <a:t>.</a:t>
            </a:r>
            <a:endParaRPr lang="en-US" sz="4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2807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609600"/>
            <a:ext cx="11734800" cy="1261884"/>
          </a:xfrm>
          <a:prstGeom prst="rect">
            <a:avLst/>
          </a:prstGeom>
        </p:spPr>
        <p:txBody>
          <a:bodyPr wrap="square">
            <a:spAutoFit/>
          </a:bodyPr>
          <a:lstStyle/>
          <a:p>
            <a:pPr algn="ctr"/>
            <a:r>
              <a:rPr lang="en-US" sz="4000" b="1" dirty="0">
                <a:solidFill>
                  <a:srgbClr val="002060"/>
                </a:solidFill>
                <a:latin typeface="Times New Roman" pitchFamily="18" charset="0"/>
                <a:cs typeface="Times New Roman" pitchFamily="18" charset="0"/>
              </a:rPr>
              <a:t>2</a:t>
            </a:r>
            <a:r>
              <a:rPr lang="en-US" sz="4000" b="1">
                <a:solidFill>
                  <a:srgbClr val="002060"/>
                </a:solidFill>
                <a:latin typeface="Times New Roman" pitchFamily="18" charset="0"/>
                <a:cs typeface="Times New Roman" pitchFamily="18" charset="0"/>
              </a:rPr>
              <a:t>. </a:t>
            </a:r>
            <a:r>
              <a:rPr lang="en-US" sz="4000" b="1">
                <a:latin typeface="Times New Roman" pitchFamily="18" charset="0"/>
                <a:cs typeface="Times New Roman" pitchFamily="18" charset="0"/>
              </a:rPr>
              <a:t>Những từ ngữ nào miêu tả âm thanh của cây đàn?</a:t>
            </a:r>
          </a:p>
          <a:p>
            <a:pPr algn="ctr"/>
            <a:endParaRPr lang="en-US" sz="3600" b="1" dirty="0">
              <a:solidFill>
                <a:srgbClr val="002060"/>
              </a:solidFill>
              <a:latin typeface="Times New Roman" pitchFamily="18" charset="0"/>
              <a:cs typeface="Times New Roman" pitchFamily="18" charset="0"/>
            </a:endParaRPr>
          </a:p>
        </p:txBody>
      </p:sp>
      <p:sp>
        <p:nvSpPr>
          <p:cNvPr id="2" name="TextBox 1"/>
          <p:cNvSpPr txBox="1"/>
          <p:nvPr/>
        </p:nvSpPr>
        <p:spPr>
          <a:xfrm>
            <a:off x="381000" y="1600200"/>
            <a:ext cx="11734800" cy="1323439"/>
          </a:xfrm>
          <a:prstGeom prst="rect">
            <a:avLst/>
          </a:prstGeom>
          <a:noFill/>
        </p:spPr>
        <p:txBody>
          <a:bodyPr wrap="square" rtlCol="0">
            <a:spAutoFit/>
          </a:bodyPr>
          <a:lstStyle/>
          <a:p>
            <a:pPr algn="just">
              <a:buFontTx/>
              <a:buNone/>
            </a:pP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Những</a:t>
            </a:r>
            <a:r>
              <a:rPr lang="en-US" sz="4000" b="1" dirty="0" smtClean="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âm</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thanh</a:t>
            </a:r>
            <a:r>
              <a:rPr lang="en-US" sz="4000" b="1" dirty="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trong</a:t>
            </a:r>
            <a:r>
              <a:rPr lang="en-US" sz="4000" b="1" i="1" dirty="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trẻo</a:t>
            </a:r>
            <a:r>
              <a:rPr lang="en-US" sz="4000" b="1" i="1" dirty="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vút</a:t>
            </a:r>
            <a:r>
              <a:rPr lang="en-US" sz="4000" b="1" i="1" dirty="0">
                <a:solidFill>
                  <a:srgbClr val="C00000"/>
                </a:solidFill>
                <a:latin typeface="Times New Roman" pitchFamily="18" charset="0"/>
                <a:cs typeface="Times New Roman" pitchFamily="18" charset="0"/>
              </a:rPr>
              <a:t> bay </a:t>
            </a:r>
            <a:r>
              <a:rPr lang="en-US" sz="4000" b="1" i="1" dirty="0" err="1">
                <a:solidFill>
                  <a:srgbClr val="C00000"/>
                </a:solidFill>
                <a:latin typeface="Times New Roman" pitchFamily="18" charset="0"/>
                <a:cs typeface="Times New Roman" pitchFamily="18" charset="0"/>
              </a:rPr>
              <a:t>lên</a:t>
            </a:r>
            <a:r>
              <a:rPr lang="en-US" sz="4000" b="1" i="1" dirty="0">
                <a:solidFill>
                  <a:srgbClr val="C00000"/>
                </a:solidFill>
                <a:latin typeface="Times New Roman" pitchFamily="18" charset="0"/>
                <a:cs typeface="Times New Roman" pitchFamily="18" charset="0"/>
              </a:rPr>
              <a:t> </a:t>
            </a:r>
            <a:r>
              <a:rPr lang="en-US" sz="4000" b="1" i="1" dirty="0" err="1" smtClean="0">
                <a:solidFill>
                  <a:srgbClr val="C00000"/>
                </a:solidFill>
                <a:latin typeface="Times New Roman" pitchFamily="18" charset="0"/>
                <a:cs typeface="Times New Roman" pitchFamily="18" charset="0"/>
              </a:rPr>
              <a:t>giữa</a:t>
            </a:r>
            <a:r>
              <a:rPr lang="en-US" sz="4000" b="1" i="1" dirty="0" smtClean="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yên</a:t>
            </a:r>
            <a:r>
              <a:rPr lang="en-US" sz="4000" b="1" i="1" dirty="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lặng</a:t>
            </a:r>
            <a:r>
              <a:rPr lang="en-US" sz="4000" b="1" i="1" dirty="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của</a:t>
            </a:r>
            <a:r>
              <a:rPr lang="en-US" sz="4000" b="1" i="1" dirty="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gian</a:t>
            </a:r>
            <a:r>
              <a:rPr lang="en-US" sz="4000" b="1" i="1" dirty="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phòng</a:t>
            </a:r>
            <a:r>
              <a:rPr lang="en-US" sz="4000" b="1" i="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1943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028"/>
        </a:solidFill>
        <a:effectLst/>
      </p:bgPr>
    </p:bg>
    <p:spTree>
      <p:nvGrpSpPr>
        <p:cNvPr id="1" name=""/>
        <p:cNvGrpSpPr/>
        <p:nvPr/>
      </p:nvGrpSpPr>
      <p:grpSpPr>
        <a:xfrm>
          <a:off x="0" y="0"/>
          <a:ext cx="0" cy="0"/>
          <a:chOff x="0" y="0"/>
          <a:chExt cx="0" cy="0"/>
        </a:xfrm>
      </p:grpSpPr>
      <p:sp>
        <p:nvSpPr>
          <p:cNvPr id="12" name="Rectangle: Rounded Corners 4"/>
          <p:cNvSpPr/>
          <p:nvPr/>
        </p:nvSpPr>
        <p:spPr>
          <a:xfrm>
            <a:off x="3455059" y="332656"/>
            <a:ext cx="5233229" cy="806311"/>
          </a:xfrm>
          <a:prstGeom prst="roundRect">
            <a:avLst>
              <a:gd name="adj" fmla="val 30889"/>
            </a:avLst>
          </a:prstGeom>
          <a:solidFill>
            <a:sysClr val="window" lastClr="FFFFFF"/>
          </a:solidFill>
          <a:ln w="25400" cap="flat" cmpd="sng" algn="ctr">
            <a:solidFill>
              <a:srgbClr val="0000FF"/>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3733" b="1" kern="0" smtClean="0">
                <a:solidFill>
                  <a:srgbClr val="C00000"/>
                </a:solidFill>
                <a:effectLst>
                  <a:outerShdw blurRad="38100" dist="38100" dir="2700000" algn="tl">
                    <a:srgbClr val="000000">
                      <a:alpha val="43137"/>
                    </a:srgbClr>
                  </a:outerShdw>
                </a:effectLst>
                <a:latin typeface="Cambria" panose="02040503050406030204" pitchFamily="18" charset="0"/>
                <a:cs typeface="Times New Roman" pitchFamily="18" charset="0"/>
              </a:rPr>
              <a:t>KIỂM TRA</a:t>
            </a:r>
            <a:r>
              <a:rPr kumimoji="0" lang="en-US" sz="3733" b="1" i="0" u="none" strike="noStrike" kern="0" cap="none" spc="0" normalizeH="0" baseline="0" noProof="0" smtClean="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mn-ea"/>
                <a:cs typeface="Times New Roman" pitchFamily="18" charset="0"/>
              </a:rPr>
              <a:t> </a:t>
            </a:r>
            <a:r>
              <a:rPr kumimoji="0" lang="en-US" sz="3733"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mn-ea"/>
                <a:cs typeface="Times New Roman" pitchFamily="18" charset="0"/>
              </a:rPr>
              <a:t>BÀI CŨ</a:t>
            </a:r>
            <a:endParaRPr kumimoji="0" lang="en-US" sz="3733"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mn-ea"/>
              <a:cs typeface="Times New Roman" pitchFamily="18" charset="0"/>
            </a:endParaRPr>
          </a:p>
        </p:txBody>
      </p:sp>
      <p:sp>
        <p:nvSpPr>
          <p:cNvPr id="15" name="Text Box 13">
            <a:hlinkClick r:id="" action="ppaction://noaction"/>
          </p:cNvPr>
          <p:cNvSpPr txBox="1"/>
          <p:nvPr/>
        </p:nvSpPr>
        <p:spPr>
          <a:xfrm>
            <a:off x="623392" y="1944469"/>
            <a:ext cx="11208568" cy="120032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spcAft>
                <a:spcPct val="25000"/>
              </a:spcAft>
              <a:buNone/>
            </a:pPr>
            <a:r>
              <a:rPr kumimoji="0" lang="en-US" altLang="en-US" sz="36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1.</a:t>
            </a:r>
            <a:r>
              <a:rPr lang="en-US" altLang="en-US" sz="3600" b="1" dirty="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Cậu</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bé</a:t>
            </a:r>
            <a:r>
              <a:rPr lang="en-US" altLang="en-US" sz="3600" b="1" dirty="0" smtClean="0">
                <a:solidFill>
                  <a:srgbClr val="FFFF00"/>
                </a:solidFill>
                <a:latin typeface="Times New Roman" panose="02020603050405020304" pitchFamily="18" charset="0"/>
                <a:cs typeface="Times New Roman" panose="02020603050405020304" pitchFamily="18" charset="0"/>
              </a:rPr>
              <a:t> Cao </a:t>
            </a:r>
            <a:r>
              <a:rPr lang="en-US" altLang="en-US" sz="3600" b="1" dirty="0" err="1" smtClean="0">
                <a:solidFill>
                  <a:srgbClr val="FFFF00"/>
                </a:solidFill>
                <a:latin typeface="Times New Roman" panose="02020603050405020304" pitchFamily="18" charset="0"/>
                <a:cs typeface="Times New Roman" panose="02020603050405020304" pitchFamily="18" charset="0"/>
              </a:rPr>
              <a:t>Bá</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Quát</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đã</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làm</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gì</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để</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nhìn</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rõ</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được</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mặt</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của</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vua</a:t>
            </a:r>
            <a:r>
              <a:rPr lang="en-US" altLang="en-US" sz="3600" b="1" dirty="0" smtClean="0">
                <a:solidFill>
                  <a:srgbClr val="FFFF00"/>
                </a:solidFill>
                <a:latin typeface="Times New Roman" panose="02020603050405020304" pitchFamily="18" charset="0"/>
                <a:cs typeface="Times New Roman" panose="02020603050405020304" pitchFamily="18" charset="0"/>
              </a:rPr>
              <a:t>?</a:t>
            </a:r>
            <a:endParaRPr kumimoji="0" lang="en-US" alt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17" name="Text Box 13">
            <a:hlinkClick r:id="" action="ppaction://noaction"/>
          </p:cNvPr>
          <p:cNvSpPr txBox="1"/>
          <p:nvPr/>
        </p:nvSpPr>
        <p:spPr>
          <a:xfrm>
            <a:off x="533400" y="3627134"/>
            <a:ext cx="11298560" cy="6463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spcAft>
                <a:spcPct val="25000"/>
              </a:spcAft>
              <a:buNone/>
            </a:pPr>
            <a:r>
              <a:rPr kumimoji="0" lang="en-US" altLang="en-US" sz="36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2</a:t>
            </a:r>
            <a:r>
              <a:rPr kumimoji="0" lang="en-US" alt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Nêu</a:t>
            </a:r>
            <a:r>
              <a:rPr lang="en-US" altLang="en-US" sz="3600" b="1" dirty="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nội</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a:solidFill>
                  <a:srgbClr val="FFFF00"/>
                </a:solidFill>
                <a:latin typeface="Times New Roman" panose="02020603050405020304" pitchFamily="18" charset="0"/>
                <a:cs typeface="Times New Roman" panose="02020603050405020304" pitchFamily="18" charset="0"/>
              </a:rPr>
              <a:t>dung </a:t>
            </a:r>
            <a:r>
              <a:rPr lang="en-US" altLang="en-US" sz="3600" b="1" dirty="0" err="1" smtClean="0">
                <a:solidFill>
                  <a:srgbClr val="FFFF00"/>
                </a:solidFill>
                <a:latin typeface="Times New Roman" panose="02020603050405020304" pitchFamily="18" charset="0"/>
                <a:cs typeface="Times New Roman" panose="02020603050405020304" pitchFamily="18" charset="0"/>
              </a:rPr>
              <a:t>bài</a:t>
            </a:r>
            <a:r>
              <a:rPr lang="en-US" altLang="en-US" sz="3600" b="1" dirty="0" smtClean="0">
                <a:solidFill>
                  <a:srgbClr val="FFFF00"/>
                </a:solidFill>
                <a:latin typeface="Times New Roman" panose="02020603050405020304" pitchFamily="18" charset="0"/>
                <a:cs typeface="Times New Roman" panose="02020603050405020304" pitchFamily="18" charset="0"/>
              </a:rPr>
              <a:t> “ </a:t>
            </a:r>
            <a:r>
              <a:rPr lang="en-US" altLang="en-US" sz="3600" b="1" dirty="0" err="1" smtClean="0">
                <a:solidFill>
                  <a:srgbClr val="FFFF00"/>
                </a:solidFill>
                <a:latin typeface="Times New Roman" panose="02020603050405020304" pitchFamily="18" charset="0"/>
                <a:cs typeface="Times New Roman" panose="02020603050405020304" pitchFamily="18" charset="0"/>
              </a:rPr>
              <a:t>Đối</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đáp</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với</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vua</a:t>
            </a:r>
            <a:r>
              <a:rPr lang="en-US" altLang="en-US" sz="3600" b="1" dirty="0" smtClean="0">
                <a:solidFill>
                  <a:srgbClr val="FFFF00"/>
                </a:solidFill>
                <a:latin typeface="Times New Roman" panose="02020603050405020304" pitchFamily="18" charset="0"/>
                <a:cs typeface="Times New Roman" panose="02020603050405020304" pitchFamily="18" charset="0"/>
              </a:rPr>
              <a:t>”.</a:t>
            </a:r>
            <a:endParaRPr kumimoji="0" lang="en-US" alt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66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5"/>
                                        </p:tgtEl>
                                        <p:attrNameLst>
                                          <p:attrName>style.visibility</p:attrName>
                                        </p:attrNameLst>
                                      </p:cBhvr>
                                      <p:to>
                                        <p:strVal val="visible"/>
                                      </p:to>
                                    </p:set>
                                    <p:anim calcmode="discrete" valueType="clr">
                                      <p:cBhvr override="childStyle">
                                        <p:cTn id="12" dur="3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3" dur="30"/>
                                        <p:tgtEl>
                                          <p:spTgt spid="15"/>
                                        </p:tgtEl>
                                        <p:attrNameLst>
                                          <p:attrName>fillcolor</p:attrName>
                                        </p:attrNameLst>
                                      </p:cBhvr>
                                      <p:tavLst>
                                        <p:tav tm="0">
                                          <p:val>
                                            <p:clrVal>
                                              <a:schemeClr val="accent2"/>
                                            </p:clrVal>
                                          </p:val>
                                        </p:tav>
                                        <p:tav tm="50000">
                                          <p:val>
                                            <p:clrVal>
                                              <a:schemeClr val="hlink"/>
                                            </p:clrVal>
                                          </p:val>
                                        </p:tav>
                                      </p:tavLst>
                                    </p:anim>
                                    <p:set>
                                      <p:cBhvr>
                                        <p:cTn id="14" dur="30"/>
                                        <p:tgtEl>
                                          <p:spTgt spid="1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7"/>
                                        </p:tgtEl>
                                        <p:attrNameLst>
                                          <p:attrName>style.visibility</p:attrName>
                                        </p:attrNameLst>
                                      </p:cBhvr>
                                      <p:to>
                                        <p:strVal val="visible"/>
                                      </p:to>
                                    </p:set>
                                    <p:anim calcmode="discrete" valueType="clr">
                                      <p:cBhvr override="childStyle">
                                        <p:cTn id="19" dur="3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0" dur="30"/>
                                        <p:tgtEl>
                                          <p:spTgt spid="17"/>
                                        </p:tgtEl>
                                        <p:attrNameLst>
                                          <p:attrName>fillcolor</p:attrName>
                                        </p:attrNameLst>
                                      </p:cBhvr>
                                      <p:tavLst>
                                        <p:tav tm="0">
                                          <p:val>
                                            <p:clrVal>
                                              <a:schemeClr val="accent2"/>
                                            </p:clrVal>
                                          </p:val>
                                        </p:tav>
                                        <p:tav tm="50000">
                                          <p:val>
                                            <p:clrVal>
                                              <a:schemeClr val="hlink"/>
                                            </p:clrVal>
                                          </p:val>
                                        </p:tav>
                                      </p:tavLst>
                                    </p:anim>
                                    <p:set>
                                      <p:cBhvr>
                                        <p:cTn id="21" dur="3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Callout 4"/>
          <p:cNvSpPr/>
          <p:nvPr/>
        </p:nvSpPr>
        <p:spPr>
          <a:xfrm>
            <a:off x="914400" y="228600"/>
            <a:ext cx="10591800" cy="2667000"/>
          </a:xfrm>
          <a:prstGeom prst="wedgeEllipseCallout">
            <a:avLst>
              <a:gd name="adj1" fmla="val 50175"/>
              <a:gd name="adj2" fmla="val 63760"/>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defRPr/>
            </a:pPr>
            <a:r>
              <a:rPr lang="en-US" sz="4400" b="1" dirty="0" smtClean="0">
                <a:solidFill>
                  <a:srgbClr val="000000"/>
                </a:solidFill>
                <a:latin typeface="Times New Roman" panose="02020603050405020304" pitchFamily="18" charset="0"/>
                <a:cs typeface="Times New Roman" panose="02020603050405020304" pitchFamily="18" charset="0"/>
              </a:rPr>
              <a:t>3.Tìm </a:t>
            </a:r>
            <a:r>
              <a:rPr lang="en-US" sz="4400" b="1" dirty="0" err="1" smtClean="0">
                <a:solidFill>
                  <a:srgbClr val="000000"/>
                </a:solidFill>
                <a:latin typeface="Times New Roman" panose="02020603050405020304" pitchFamily="18" charset="0"/>
                <a:cs typeface="Times New Roman" panose="02020603050405020304" pitchFamily="18" charset="0"/>
              </a:rPr>
              <a:t>những</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câu</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văn</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miêu</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tả</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cử</a:t>
            </a:r>
            <a:r>
              <a:rPr lang="en-US" sz="4400" b="1" dirty="0" smtClean="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chỉ</a:t>
            </a:r>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nét</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mặt</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của</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smtClean="0">
                <a:solidFill>
                  <a:srgbClr val="000000"/>
                </a:solidFill>
                <a:latin typeface="Times New Roman" panose="02020603050405020304" pitchFamily="18" charset="0"/>
                <a:cs typeface="Times New Roman" panose="02020603050405020304" pitchFamily="18" charset="0"/>
              </a:rPr>
              <a:t>Thủy</a:t>
            </a:r>
            <a:r>
              <a:rPr lang="en-US" sz="4400" b="1" dirty="0">
                <a:solidFill>
                  <a:srgbClr val="000000"/>
                </a:solidFill>
                <a:latin typeface="Times New Roman" panose="02020603050405020304" pitchFamily="18" charset="0"/>
                <a:cs typeface="Times New Roman" panose="02020603050405020304" pitchFamily="18" charset="0"/>
              </a:rPr>
              <a:t>?</a:t>
            </a:r>
          </a:p>
        </p:txBody>
      </p:sp>
      <p:sp>
        <p:nvSpPr>
          <p:cNvPr id="6" name="Flowchart: Punched Tape 5"/>
          <p:cNvSpPr/>
          <p:nvPr/>
        </p:nvSpPr>
        <p:spPr>
          <a:xfrm>
            <a:off x="1524000" y="3581400"/>
            <a:ext cx="8621486" cy="2895600"/>
          </a:xfrm>
          <a:prstGeom prst="flowChartPunched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FF0000"/>
                </a:solidFill>
                <a:latin typeface="Times New Roman" pitchFamily="18" charset="0"/>
                <a:cs typeface="Times New Roman" pitchFamily="18" charset="0"/>
              </a:rPr>
              <a:t>Vầng trán cô bé như tái đi, nhưng gò má ửng hồng, đôi mắt sẫm màu hơn, làn mi cong dài cong khẽ rung động</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653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Callout 4"/>
          <p:cNvSpPr/>
          <p:nvPr/>
        </p:nvSpPr>
        <p:spPr>
          <a:xfrm>
            <a:off x="914400" y="228600"/>
            <a:ext cx="10287000" cy="2667000"/>
          </a:xfrm>
          <a:prstGeom prst="wedgeEllipseCallout">
            <a:avLst>
              <a:gd name="adj1" fmla="val 50175"/>
              <a:gd name="adj2" fmla="val 63760"/>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sz="4000" b="1" dirty="0" smtClean="0">
                <a:solidFill>
                  <a:srgbClr val="000000"/>
                </a:solidFill>
                <a:latin typeface="Times New Roman" panose="02020603050405020304" pitchFamily="18" charset="0"/>
                <a:cs typeface="Times New Roman" panose="02020603050405020304" pitchFamily="18" charset="0"/>
              </a:rPr>
              <a:t>4. </a:t>
            </a:r>
            <a:r>
              <a:rPr lang="en-US" sz="4000" b="1" dirty="0" err="1" smtClean="0">
                <a:solidFill>
                  <a:srgbClr val="000000"/>
                </a:solidFill>
                <a:latin typeface="Times New Roman" panose="02020603050405020304" pitchFamily="18" charset="0"/>
                <a:cs typeface="Times New Roman" panose="02020603050405020304" pitchFamily="18" charset="0"/>
              </a:rPr>
              <a:t>Cử</a:t>
            </a:r>
            <a:r>
              <a:rPr lang="en-US" sz="4000" b="1" dirty="0" smtClean="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chỉ</a:t>
            </a:r>
            <a:r>
              <a:rPr lang="en-US" sz="4000" b="1" dirty="0">
                <a:solidFill>
                  <a:srgbClr val="000000"/>
                </a:solidFill>
                <a:latin typeface="Times New Roman" panose="02020603050405020304" pitchFamily="18" charset="0"/>
                <a:cs typeface="Times New Roman" panose="02020603050405020304" pitchFamily="18" charset="0"/>
              </a:rPr>
              <a:t>,</a:t>
            </a:r>
            <a:r>
              <a:rPr lang="vi-VN"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nét</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mặt</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của</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Thủy</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khi</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kéo</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đàn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thể</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hiện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điều</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gì</a:t>
            </a:r>
            <a:r>
              <a:rPr lang="en-US" sz="4000" b="1" dirty="0">
                <a:solidFill>
                  <a:srgbClr val="000000"/>
                </a:solidFill>
                <a:latin typeface="Times New Roman" panose="02020603050405020304" pitchFamily="18" charset="0"/>
                <a:cs typeface="Times New Roman" panose="02020603050405020304" pitchFamily="18" charset="0"/>
              </a:rPr>
              <a:t>?</a:t>
            </a:r>
          </a:p>
        </p:txBody>
      </p:sp>
      <p:sp>
        <p:nvSpPr>
          <p:cNvPr id="6" name="Flowchart: Punched Tape 5"/>
          <p:cNvSpPr/>
          <p:nvPr/>
        </p:nvSpPr>
        <p:spPr>
          <a:xfrm>
            <a:off x="1524000" y="3581400"/>
            <a:ext cx="8621486" cy="2895600"/>
          </a:xfrm>
          <a:prstGeom prst="flowChartPunched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smtClean="0">
                <a:solidFill>
                  <a:srgbClr val="FF0000"/>
                </a:solidFill>
                <a:latin typeface="Times New Roman" pitchFamily="18" charset="0"/>
                <a:cs typeface="Times New Roman" pitchFamily="18" charset="0"/>
              </a:rPr>
              <a:t>Thủy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tập</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trung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việc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thể</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hiện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bản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không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những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vậy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tâm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hồn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của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Thủy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như</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đang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đắm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mình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theo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bản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nhạc</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2064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0" y="-1"/>
            <a:ext cx="2667000" cy="1489553"/>
          </a:xfrm>
          <a:prstGeom prst="cloud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a:solidFill>
                  <a:schemeClr val="tx1"/>
                </a:solidFill>
                <a:latin typeface="Times New Roman" pitchFamily="18" charset="0"/>
                <a:cs typeface="Times New Roman" pitchFamily="18" charset="0"/>
              </a:rPr>
              <a:t>Đọc</a:t>
            </a:r>
            <a:r>
              <a:rPr lang="en-US"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 đoạn 2 </a:t>
            </a:r>
            <a:endParaRPr lang="en-US" sz="3200" dirty="0">
              <a:solidFill>
                <a:schemeClr val="tx1"/>
              </a:solidFill>
              <a:latin typeface="Times New Roman" pitchFamily="18" charset="0"/>
              <a:cs typeface="Times New Roman" pitchFamily="18" charset="0"/>
            </a:endParaRPr>
          </a:p>
        </p:txBody>
      </p:sp>
      <p:sp>
        <p:nvSpPr>
          <p:cNvPr id="4" name="Rectangle 3"/>
          <p:cNvSpPr/>
          <p:nvPr/>
        </p:nvSpPr>
        <p:spPr>
          <a:xfrm>
            <a:off x="2743200" y="381000"/>
            <a:ext cx="8382000" cy="1754326"/>
          </a:xfrm>
          <a:prstGeom prst="rect">
            <a:avLst/>
          </a:prstGeom>
        </p:spPr>
        <p:txBody>
          <a:bodyPr wrap="square">
            <a:spAutoFit/>
          </a:bodyPr>
          <a:lstStyle/>
          <a:p>
            <a:r>
              <a:rPr lang="en-US" sz="3600" b="1" dirty="0" smtClean="0">
                <a:latin typeface="Times New Roman" pitchFamily="18" charset="0"/>
                <a:cs typeface="Times New Roman" pitchFamily="18" charset="0"/>
              </a:rPr>
              <a:t>4. </a:t>
            </a:r>
            <a:r>
              <a:rPr lang="en-US" sz="3600" b="1" dirty="0" err="1">
                <a:latin typeface="Times New Roman" pitchFamily="18" charset="0"/>
                <a:cs typeface="Times New Roman" pitchFamily="18" charset="0"/>
              </a:rPr>
              <a:t>Tìm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chi </a:t>
            </a:r>
            <a:r>
              <a:rPr lang="en-US" sz="3600" b="1" dirty="0" err="1">
                <a:latin typeface="Times New Roman" pitchFamily="18" charset="0"/>
                <a:cs typeface="Times New Roman" pitchFamily="18" charset="0"/>
              </a:rPr>
              <a:t>tiết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khung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thanh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ngoài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phòng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hòa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với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tiếng</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đàn</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6" name="AutoShape 10"/>
          <p:cNvSpPr>
            <a:spLocks noChangeArrowheads="1"/>
          </p:cNvSpPr>
          <p:nvPr/>
        </p:nvSpPr>
        <p:spPr bwMode="auto">
          <a:xfrm>
            <a:off x="1342895" y="2438400"/>
            <a:ext cx="9791700" cy="4036874"/>
          </a:xfrm>
          <a:prstGeom prst="flowChartAlternateProcess">
            <a:avLst/>
          </a:prstGeom>
          <a:solidFill>
            <a:schemeClr val="bg1"/>
          </a:solidFill>
          <a:ln w="28575">
            <a:solidFill>
              <a:srgbClr val="000099"/>
            </a:solidFill>
            <a:miter lim="800000"/>
            <a:headEnd/>
            <a:tailEnd/>
          </a:ln>
        </p:spPr>
        <p:txBody>
          <a:bodyPr wrap="none" anchor="ctr"/>
          <a:lstStyle/>
          <a:p>
            <a:pPr>
              <a:lnSpc>
                <a:spcPct val="150000"/>
              </a:lnSpc>
              <a:buFontTx/>
              <a:buNone/>
            </a:pPr>
            <a:r>
              <a:rPr lang="en-US" sz="32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êm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rụng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nền</a:t>
            </a:r>
            <a:endParaRPr lang="en-US" sz="3600" b="1" dirty="0" smtClean="0">
              <a:solidFill>
                <a:srgbClr val="FF0000"/>
              </a:solidFill>
              <a:latin typeface="Times New Roman" panose="02020603050405020304" pitchFamily="18" charset="0"/>
              <a:cs typeface="Times New Roman" panose="02020603050405020304" pitchFamily="18" charset="0"/>
            </a:endParaRPr>
          </a:p>
          <a:p>
            <a:pPr>
              <a:lnSpc>
                <a:spcPct val="150000"/>
              </a:lnSpc>
              <a:buFontTx/>
              <a:buNone/>
            </a:pP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mát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rượi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trẻ</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đang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rủ</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nhau</a:t>
            </a:r>
            <a:endParaRPr lang="en-US" sz="3600" b="1" dirty="0" smtClean="0">
              <a:solidFill>
                <a:srgbClr val="FF0000"/>
              </a:solidFill>
              <a:latin typeface="Times New Roman" panose="02020603050405020304" pitchFamily="18" charset="0"/>
              <a:cs typeface="Times New Roman" panose="02020603050405020304" pitchFamily="18" charset="0"/>
            </a:endParaRPr>
          </a:p>
          <a:p>
            <a:pPr>
              <a:lnSpc>
                <a:spcPct val="150000"/>
              </a:lnSpc>
              <a:buFontTx/>
              <a:buNone/>
            </a:pP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những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chiếc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thuyền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vũng</a:t>
            </a:r>
            <a:endParaRPr lang="en-US" sz="3600" b="1" dirty="0" smtClean="0">
              <a:solidFill>
                <a:srgbClr val="FF0000"/>
              </a:solidFill>
              <a:latin typeface="Times New Roman" panose="02020603050405020304" pitchFamily="18" charset="0"/>
              <a:cs typeface="Times New Roman" panose="02020603050405020304" pitchFamily="18" charset="0"/>
            </a:endParaRPr>
          </a:p>
          <a:p>
            <a:pPr>
              <a:lnSpc>
                <a:spcPct val="150000"/>
              </a:lnSpc>
              <a:buFontTx/>
              <a:buNone/>
            </a:pP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mưa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đang</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tung</a:t>
            </a:r>
            <a:r>
              <a:rPr lang="vi-VN" sz="3600" b="1" smtClean="0">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lưới </a:t>
            </a:r>
            <a:r>
              <a:rPr lang="en-US" sz="3600" b="1" dirty="0" err="1">
                <a:solidFill>
                  <a:srgbClr val="FF0000"/>
                </a:solidFill>
                <a:latin typeface="Times New Roman" panose="02020603050405020304" pitchFamily="18" charset="0"/>
                <a:cs typeface="Times New Roman" panose="02020603050405020304" pitchFamily="18" charset="0"/>
              </a:rPr>
              <a:t>bắt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hoa</a:t>
            </a:r>
            <a:endParaRPr lang="en-US" sz="3600" b="1" dirty="0" smtClean="0">
              <a:solidFill>
                <a:srgbClr val="FF0000"/>
              </a:solidFill>
              <a:latin typeface="Times New Roman" panose="02020603050405020304" pitchFamily="18" charset="0"/>
              <a:cs typeface="Times New Roman" panose="02020603050405020304" pitchFamily="18" charset="0"/>
            </a:endParaRPr>
          </a:p>
          <a:p>
            <a:pPr>
              <a:lnSpc>
                <a:spcPct val="150000"/>
              </a:lnSpc>
              <a:buFontTx/>
              <a:buNone/>
            </a:pPr>
            <a:r>
              <a:rPr lang="en-US" sz="3600" b="1" dirty="0" err="1" smtClean="0">
                <a:solidFill>
                  <a:srgbClr val="FF0000"/>
                </a:solidFill>
                <a:latin typeface="Times New Roman" panose="02020603050405020304" pitchFamily="18" charset="0"/>
                <a:cs typeface="Times New Roman" panose="02020603050405020304" pitchFamily="18" charset="0"/>
              </a:rPr>
              <a:t>mười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giờ</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nở</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ven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hồ</a:t>
            </a:r>
            <a:r>
              <a:rPr 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0704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44" y="177885"/>
            <a:ext cx="5283061" cy="5596360"/>
          </a:xfrm>
          <a:prstGeom prst="rect">
            <a:avLst/>
          </a:prstGeom>
        </p:spPr>
      </p:pic>
      <p:sp>
        <p:nvSpPr>
          <p:cNvPr id="3" name="TextBox 2"/>
          <p:cNvSpPr txBox="1"/>
          <p:nvPr/>
        </p:nvSpPr>
        <p:spPr>
          <a:xfrm>
            <a:off x="1422590" y="5982488"/>
            <a:ext cx="3454309" cy="697627"/>
          </a:xfrm>
          <a:prstGeom prst="rect">
            <a:avLst/>
          </a:prstGeom>
          <a:noFill/>
        </p:spPr>
        <p:txBody>
          <a:bodyPr wrap="square" lIns="121917" tIns="60958" rIns="121917" bIns="60958" rtlCol="0">
            <a:spAutoFit/>
          </a:bodyPr>
          <a:lstStyle/>
          <a:p>
            <a:r>
              <a:rPr lang="en-US" sz="3700" b="1" dirty="0" err="1">
                <a:latin typeface="HP001 5 hàng" pitchFamily="34" charset="0"/>
              </a:rPr>
              <a:t>Hoa</a:t>
            </a:r>
            <a:r>
              <a:rPr lang="en-US" sz="3700" b="1" dirty="0">
                <a:latin typeface="HP001 5 hàng" pitchFamily="34" charset="0"/>
              </a:rPr>
              <a:t> </a:t>
            </a:r>
            <a:r>
              <a:rPr lang="en-US" sz="3700" b="1" dirty="0" err="1">
                <a:latin typeface="HP001 5 hàng" pitchFamily="34" charset="0"/>
              </a:rPr>
              <a:t>ngọc</a:t>
            </a:r>
            <a:r>
              <a:rPr lang="en-US" sz="3700" b="1" dirty="0">
                <a:latin typeface="HP001 5 hàng" pitchFamily="34" charset="0"/>
              </a:rPr>
              <a:t> </a:t>
            </a:r>
            <a:r>
              <a:rPr lang="en-US" sz="3700" b="1" dirty="0" err="1">
                <a:latin typeface="HP001 5 hàng" pitchFamily="34" charset="0"/>
              </a:rPr>
              <a:t>lan</a:t>
            </a:r>
            <a:endParaRPr lang="en-US" sz="3700" b="1" dirty="0">
              <a:latin typeface="HP001 5 hàng"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77885"/>
            <a:ext cx="5723420" cy="5596360"/>
          </a:xfrm>
          <a:prstGeom prst="rect">
            <a:avLst/>
          </a:prstGeom>
        </p:spPr>
      </p:pic>
    </p:spTree>
    <p:extLst>
      <p:ext uri="{BB962C8B-B14F-4D97-AF65-F5344CB8AC3E}">
        <p14:creationId xmlns:p14="http://schemas.microsoft.com/office/powerpoint/2010/main" val="2787092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9195" y="482677"/>
            <a:ext cx="5486256" cy="57910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47" y="482677"/>
            <a:ext cx="5544751" cy="5994243"/>
          </a:xfrm>
          <a:prstGeom prst="rect">
            <a:avLst/>
          </a:prstGeom>
        </p:spPr>
      </p:pic>
    </p:spTree>
    <p:extLst>
      <p:ext uri="{BB962C8B-B14F-4D97-AF65-F5344CB8AC3E}">
        <p14:creationId xmlns:p14="http://schemas.microsoft.com/office/powerpoint/2010/main" val="420518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06185" y="1676400"/>
            <a:ext cx="11506200" cy="32766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vi-VN" sz="4000" b="1" smtClean="0">
                <a:solidFill>
                  <a:srgbClr val="FF0000"/>
                </a:solidFill>
                <a:latin typeface="Times New Roman" pitchFamily="18" charset="0"/>
                <a:cs typeface="Times New Roman" pitchFamily="18" charset="0"/>
              </a:rPr>
              <a:t>Nội dung</a:t>
            </a:r>
          </a:p>
          <a:p>
            <a:r>
              <a:rPr lang="en-US" altLang="vi-VN" sz="3600" b="1" i="1" smtClean="0">
                <a:latin typeface="Times New Roman" pitchFamily="18" charset="0"/>
                <a:cs typeface="Times New Roman" pitchFamily="18" charset="0"/>
              </a:rPr>
              <a:t>Tiếng </a:t>
            </a:r>
            <a:r>
              <a:rPr lang="en-US" altLang="vi-VN" sz="3600" b="1" i="1">
                <a:latin typeface="Times New Roman" pitchFamily="18" charset="0"/>
                <a:cs typeface="Times New Roman" pitchFamily="18" charset="0"/>
              </a:rPr>
              <a:t>đàn của Thủy thật trong trẻo và hồn </a:t>
            </a:r>
            <a:r>
              <a:rPr lang="en-US" altLang="vi-VN" sz="3600" b="1" i="1" smtClean="0">
                <a:latin typeface="Times New Roman" pitchFamily="18" charset="0"/>
                <a:cs typeface="Times New Roman" pitchFamily="18" charset="0"/>
              </a:rPr>
              <a:t>nhiên, </a:t>
            </a:r>
            <a:r>
              <a:rPr lang="en-US" altLang="vi-VN" sz="3600" b="1" i="1">
                <a:latin typeface="Times New Roman" pitchFamily="18" charset="0"/>
                <a:cs typeface="Times New Roman" pitchFamily="18" charset="0"/>
              </a:rPr>
              <a:t>hòa hợp với cuộc sống xung quanh và khung cảnh thiên nhiên </a:t>
            </a:r>
            <a:r>
              <a:rPr lang="en-US" altLang="vi-VN" sz="3600" b="1" i="1" smtClean="0">
                <a:latin typeface="Times New Roman" pitchFamily="18" charset="0"/>
                <a:cs typeface="Times New Roman" pitchFamily="18" charset="0"/>
              </a:rPr>
              <a:t>.</a:t>
            </a:r>
            <a:endParaRPr lang="en-US" altLang="vi-VN" sz="3600" b="1" i="1">
              <a:latin typeface="Times New Roman" pitchFamily="18" charset="0"/>
              <a:cs typeface="Times New Roman" pitchFamily="18" charset="0"/>
            </a:endParaRPr>
          </a:p>
        </p:txBody>
      </p:sp>
      <p:sp>
        <p:nvSpPr>
          <p:cNvPr id="3" name="TextBox 2"/>
          <p:cNvSpPr txBox="1"/>
          <p:nvPr/>
        </p:nvSpPr>
        <p:spPr>
          <a:xfrm>
            <a:off x="3429000" y="685800"/>
            <a:ext cx="6019800" cy="707886"/>
          </a:xfrm>
          <a:prstGeom prst="rect">
            <a:avLst/>
          </a:prstGeom>
          <a:noFill/>
        </p:spPr>
        <p:txBody>
          <a:bodyPr wrap="square" rtlCol="0">
            <a:spAutoFit/>
          </a:bodyPr>
          <a:lstStyle/>
          <a:p>
            <a:r>
              <a:rPr lang="en-US" sz="4000" smtClean="0">
                <a:latin typeface="Times New Roman" pitchFamily="18" charset="0"/>
                <a:cs typeface="Times New Roman" pitchFamily="18" charset="0"/>
              </a:rPr>
              <a:t>Câu chuyện nói lên điều gì?</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152757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16" presetClass="entr" presetSubtype="2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295400" y="1981200"/>
            <a:ext cx="9372600" cy="142757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LUYỆN ĐỌC </a:t>
            </a:r>
            <a:r>
              <a:rPr kumimoji="0" lang="en-US" sz="6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LẠI</a:t>
            </a:r>
          </a:p>
        </p:txBody>
      </p:sp>
    </p:spTree>
    <p:extLst>
      <p:ext uri="{BB962C8B-B14F-4D97-AF65-F5344CB8AC3E}">
        <p14:creationId xmlns:p14="http://schemas.microsoft.com/office/powerpoint/2010/main" val="213939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490"/>
            <a:ext cx="12192000" cy="7596554"/>
          </a:xfrm>
        </p:spPr>
      </p:pic>
      <p:sp>
        <p:nvSpPr>
          <p:cNvPr id="6" name="Cloud Callout 5"/>
          <p:cNvSpPr/>
          <p:nvPr/>
        </p:nvSpPr>
        <p:spPr>
          <a:xfrm>
            <a:off x="332984" y="0"/>
            <a:ext cx="3733800" cy="14478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itchFamily="18" charset="0"/>
                <a:cs typeface="Times New Roman" pitchFamily="18" charset="0"/>
              </a:rPr>
              <a:t>Luyện</a:t>
            </a:r>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đọc</a:t>
            </a:r>
            <a:r>
              <a:rPr lang="en-US" sz="3600" b="1">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đoạn 1</a:t>
            </a:r>
            <a:endParaRPr lang="en-US" sz="3600" b="1" dirty="0">
              <a:solidFill>
                <a:srgbClr val="FF0000"/>
              </a:solidFill>
              <a:latin typeface="Times New Roman" pitchFamily="18" charset="0"/>
              <a:cs typeface="Times New Roman" pitchFamily="18" charset="0"/>
            </a:endParaRPr>
          </a:p>
        </p:txBody>
      </p:sp>
      <p:cxnSp>
        <p:nvCxnSpPr>
          <p:cNvPr id="29" name="Straight Connector 28"/>
          <p:cNvCxnSpPr/>
          <p:nvPr/>
        </p:nvCxnSpPr>
        <p:spPr>
          <a:xfrm flipH="1">
            <a:off x="7328240" y="3403821"/>
            <a:ext cx="10803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553200" y="4495800"/>
            <a:ext cx="10803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57200" y="1981200"/>
            <a:ext cx="11125200" cy="646331"/>
          </a:xfrm>
          <a:prstGeom prst="rect">
            <a:avLst/>
          </a:prstGeom>
        </p:spPr>
        <p:txBody>
          <a:bodyPr wrap="square">
            <a:spAutoFit/>
          </a:bodyPr>
          <a:lstStyle/>
          <a:p>
            <a:endParaRPr lang="en-US" altLang="vi-VN" sz="3600" b="1">
              <a:latin typeface="Times New Roman" pitchFamily="18" charset="0"/>
              <a:cs typeface="Times New Roman" pitchFamily="18" charset="0"/>
            </a:endParaRPr>
          </a:p>
        </p:txBody>
      </p:sp>
      <p:sp>
        <p:nvSpPr>
          <p:cNvPr id="70" name="Rectangle 69"/>
          <p:cNvSpPr/>
          <p:nvPr/>
        </p:nvSpPr>
        <p:spPr>
          <a:xfrm>
            <a:off x="412315" y="1609162"/>
            <a:ext cx="11476973" cy="3970318"/>
          </a:xfrm>
          <a:prstGeom prst="rect">
            <a:avLst/>
          </a:prstGeom>
        </p:spPr>
        <p:txBody>
          <a:bodyPr wrap="square">
            <a:spAutoFit/>
          </a:bodyPr>
          <a:lstStyle/>
          <a:p>
            <a:r>
              <a:rPr lang="en-US" sz="3600">
                <a:latin typeface="Times New Roman" pitchFamily="18" charset="0"/>
                <a:cs typeface="Times New Roman" pitchFamily="18" charset="0"/>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p:txBody>
      </p:sp>
      <p:sp>
        <p:nvSpPr>
          <p:cNvPr id="73" name="Rectangle 72"/>
          <p:cNvSpPr/>
          <p:nvPr/>
        </p:nvSpPr>
        <p:spPr>
          <a:xfrm>
            <a:off x="410227" y="1600200"/>
            <a:ext cx="11476973" cy="3970318"/>
          </a:xfrm>
          <a:prstGeom prst="rect">
            <a:avLst/>
          </a:prstGeom>
        </p:spPr>
        <p:txBody>
          <a:bodyPr wrap="square">
            <a:spAutoFit/>
          </a:bodyPr>
          <a:lstStyle/>
          <a:p>
            <a:r>
              <a:rPr lang="en-US" sz="3600" dirty="0" err="1">
                <a:latin typeface="Times New Roman" pitchFamily="18" charset="0"/>
                <a:cs typeface="Times New Roman" pitchFamily="18" charset="0"/>
              </a:rPr>
              <a:t>Thủy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đàn</a:t>
            </a:r>
            <a:r>
              <a:rPr lang="en-US" sz="3600" dirty="0">
                <a:latin typeface="Times New Roman" pitchFamily="18" charset="0"/>
                <a:cs typeface="Times New Roman" pitchFamily="18" charset="0"/>
              </a:rPr>
              <a:t> vi-ô-</a:t>
            </a:r>
            <a:r>
              <a:rPr lang="en-US" sz="3600" dirty="0" err="1">
                <a:latin typeface="Times New Roman" pitchFamily="18" charset="0"/>
                <a:cs typeface="Times New Roman" pitchFamily="18" charset="0"/>
              </a:rPr>
              <a:t>lông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kéo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nốt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đèn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hắt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khuôn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mặt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trẻo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nâng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đặt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ắc-sê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vừa</a:t>
            </a: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khẽ</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chạm</a:t>
            </a:r>
            <a:r>
              <a:rPr lang="en-US" sz="3600" dirty="0">
                <a:solidFill>
                  <a:srgbClr val="FF00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phép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thanh</a:t>
            </a: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trong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trẻo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vút</a:t>
            </a:r>
            <a:r>
              <a:rPr lang="en-US" sz="3600" dirty="0">
                <a:solidFill>
                  <a:srgbClr val="FF0000"/>
                </a:solidFill>
                <a:latin typeface="Times New Roman" pitchFamily="18" charset="0"/>
                <a:cs typeface="Times New Roman" pitchFamily="18" charset="0"/>
              </a:rPr>
              <a:t> bay </a:t>
            </a:r>
            <a:r>
              <a:rPr lang="en-US" sz="3600" dirty="0" err="1">
                <a:solidFill>
                  <a:srgbClr val="FF0000"/>
                </a:solidFill>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yên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lặng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Vầng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hơi</a:t>
            </a: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tái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đi</a:t>
            </a:r>
            <a:r>
              <a:rPr lang="en-US" sz="3600" dirty="0">
                <a:solidFill>
                  <a:srgbClr val="FF00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nhưng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gò</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má</a:t>
            </a: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ửng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mắt</a:t>
            </a: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sẫm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màu</a:t>
            </a:r>
            <a:r>
              <a:rPr lang="en-US" sz="3600" dirty="0">
                <a:solidFill>
                  <a:srgbClr val="FF00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hơn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làn</a:t>
            </a:r>
            <a:r>
              <a:rPr lang="en-US" sz="3600" dirty="0">
                <a:latin typeface="Times New Roman" pitchFamily="18" charset="0"/>
                <a:cs typeface="Times New Roman" pitchFamily="18" charset="0"/>
              </a:rPr>
              <a:t> mi </a:t>
            </a:r>
            <a:r>
              <a:rPr lang="en-US" sz="3600" dirty="0" err="1">
                <a:latin typeface="Times New Roman" pitchFamily="18" charset="0"/>
                <a:cs typeface="Times New Roman" pitchFamily="18" charset="0"/>
              </a:rPr>
              <a:t>rậm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dài</a:t>
            </a: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khẽ</a:t>
            </a:r>
            <a:r>
              <a:rPr lang="en-US" sz="3600" dirty="0">
                <a:solidFill>
                  <a:srgbClr val="FF0000"/>
                </a:solidFill>
                <a:latin typeface="Times New Roman" pitchFamily="18" charset="0"/>
                <a:cs typeface="Times New Roman" pitchFamily="18" charset="0"/>
              </a:rPr>
              <a:t> rung </a:t>
            </a:r>
            <a:r>
              <a:rPr lang="en-US" sz="3600" dirty="0" err="1">
                <a:solidFill>
                  <a:srgbClr val="FF0000"/>
                </a:solidFill>
                <a:latin typeface="Times New Roman" pitchFamily="18" charset="0"/>
                <a:cs typeface="Times New Roman" pitchFamily="18" charset="0"/>
              </a:rPr>
              <a:t>động</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196052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circle(in)">
                                      <p:cBhvr>
                                        <p:cTn id="14" dur="2000"/>
                                        <p:tgtEl>
                                          <p:spTgt spid="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barn(inVertical)">
                                      <p:cBhvr>
                                        <p:cTn id="2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0" grpId="0"/>
      <p:bldP spid="7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4028"/>
        </a:solidFill>
        <a:effectLst/>
      </p:bgPr>
    </p:bg>
    <p:spTree>
      <p:nvGrpSpPr>
        <p:cNvPr id="1" name=""/>
        <p:cNvGrpSpPr/>
        <p:nvPr/>
      </p:nvGrpSpPr>
      <p:grpSpPr>
        <a:xfrm>
          <a:off x="0" y="0"/>
          <a:ext cx="0" cy="0"/>
          <a:chOff x="0" y="0"/>
          <a:chExt cx="0" cy="0"/>
        </a:xfrm>
      </p:grpSpPr>
      <p:sp>
        <p:nvSpPr>
          <p:cNvPr id="5" name="Rectangle: Rounded Corners 4"/>
          <p:cNvSpPr/>
          <p:nvPr/>
        </p:nvSpPr>
        <p:spPr>
          <a:xfrm>
            <a:off x="4943872" y="548680"/>
            <a:ext cx="2287155" cy="6858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itchFamily="18" charset="0"/>
              </a:rPr>
              <a:t>DẶN DÒ</a:t>
            </a:r>
          </a:p>
        </p:txBody>
      </p:sp>
      <p:sp>
        <p:nvSpPr>
          <p:cNvPr id="2" name="TextBox 1"/>
          <p:cNvSpPr txBox="1"/>
          <p:nvPr/>
        </p:nvSpPr>
        <p:spPr>
          <a:xfrm>
            <a:off x="838200" y="1752600"/>
            <a:ext cx="8679556" cy="584775"/>
          </a:xfrm>
          <a:prstGeom prst="rect">
            <a:avLst/>
          </a:prstGeom>
          <a:noFill/>
        </p:spPr>
        <p:txBody>
          <a:bodyPr wrap="none" rtlCol="0">
            <a:spAutoFit/>
          </a:bodyPr>
          <a:lstStyle/>
          <a:p>
            <a:r>
              <a:rPr lang="en-US" sz="3200" dirty="0" err="1" smtClean="0">
                <a:solidFill>
                  <a:schemeClr val="bg1"/>
                </a:solidFill>
              </a:rPr>
              <a:t>Về</a:t>
            </a:r>
            <a:r>
              <a:rPr lang="en-US" sz="3200" dirty="0" smtClean="0">
                <a:solidFill>
                  <a:schemeClr val="bg1"/>
                </a:solidFill>
              </a:rPr>
              <a:t> </a:t>
            </a:r>
            <a:r>
              <a:rPr lang="en-US" sz="3200" dirty="0" err="1" smtClean="0">
                <a:solidFill>
                  <a:schemeClr val="bg1"/>
                </a:solidFill>
              </a:rPr>
              <a:t>nhà</a:t>
            </a:r>
            <a:r>
              <a:rPr lang="en-US" sz="3200" dirty="0" smtClean="0">
                <a:solidFill>
                  <a:schemeClr val="bg1"/>
                </a:solidFill>
              </a:rPr>
              <a:t> </a:t>
            </a:r>
            <a:r>
              <a:rPr lang="en-US" sz="3200" dirty="0" err="1" smtClean="0">
                <a:solidFill>
                  <a:schemeClr val="bg1"/>
                </a:solidFill>
              </a:rPr>
              <a:t>đọc</a:t>
            </a:r>
            <a:r>
              <a:rPr lang="en-US" sz="3200" dirty="0" smtClean="0">
                <a:solidFill>
                  <a:schemeClr val="bg1"/>
                </a:solidFill>
              </a:rPr>
              <a:t> </a:t>
            </a:r>
            <a:r>
              <a:rPr lang="en-US" sz="3200" dirty="0" err="1" smtClean="0">
                <a:solidFill>
                  <a:schemeClr val="bg1"/>
                </a:solidFill>
              </a:rPr>
              <a:t>lại</a:t>
            </a:r>
            <a:r>
              <a:rPr lang="en-US" sz="3200" dirty="0" smtClean="0">
                <a:solidFill>
                  <a:schemeClr val="bg1"/>
                </a:solidFill>
              </a:rPr>
              <a:t> </a:t>
            </a:r>
            <a:r>
              <a:rPr lang="en-US" sz="3200" dirty="0" err="1" smtClean="0">
                <a:solidFill>
                  <a:schemeClr val="bg1"/>
                </a:solidFill>
              </a:rPr>
              <a:t>bài</a:t>
            </a:r>
            <a:r>
              <a:rPr lang="en-US" sz="3200" dirty="0" smtClean="0">
                <a:solidFill>
                  <a:schemeClr val="bg1"/>
                </a:solidFill>
              </a:rPr>
              <a:t> </a:t>
            </a:r>
            <a:r>
              <a:rPr lang="en-US" sz="3200" dirty="0" err="1" smtClean="0">
                <a:solidFill>
                  <a:schemeClr val="bg1"/>
                </a:solidFill>
              </a:rPr>
              <a:t>và</a:t>
            </a:r>
            <a:r>
              <a:rPr lang="en-US" sz="3200" dirty="0" smtClean="0">
                <a:solidFill>
                  <a:schemeClr val="bg1"/>
                </a:solidFill>
              </a:rPr>
              <a:t> </a:t>
            </a:r>
            <a:r>
              <a:rPr lang="en-US" sz="3200" dirty="0" err="1" smtClean="0">
                <a:solidFill>
                  <a:schemeClr val="bg1"/>
                </a:solidFill>
              </a:rPr>
              <a:t>chuẩn</a:t>
            </a:r>
            <a:r>
              <a:rPr lang="en-US" sz="3200" dirty="0" smtClean="0">
                <a:solidFill>
                  <a:schemeClr val="bg1"/>
                </a:solidFill>
              </a:rPr>
              <a:t> </a:t>
            </a:r>
            <a:r>
              <a:rPr lang="en-US" sz="3200" dirty="0" err="1" smtClean="0">
                <a:solidFill>
                  <a:schemeClr val="bg1"/>
                </a:solidFill>
              </a:rPr>
              <a:t>bị</a:t>
            </a:r>
            <a:r>
              <a:rPr lang="en-US" sz="3200" dirty="0" smtClean="0">
                <a:solidFill>
                  <a:schemeClr val="bg1"/>
                </a:solidFill>
              </a:rPr>
              <a:t> </a:t>
            </a:r>
            <a:r>
              <a:rPr lang="en-US" sz="3200" dirty="0" err="1" smtClean="0">
                <a:solidFill>
                  <a:schemeClr val="bg1"/>
                </a:solidFill>
              </a:rPr>
              <a:t>bài</a:t>
            </a:r>
            <a:r>
              <a:rPr lang="en-US" sz="3200" dirty="0" smtClean="0">
                <a:solidFill>
                  <a:schemeClr val="bg1"/>
                </a:solidFill>
              </a:rPr>
              <a:t> </a:t>
            </a:r>
            <a:r>
              <a:rPr lang="en-US" sz="3200" dirty="0" err="1" smtClean="0">
                <a:solidFill>
                  <a:schemeClr val="bg1"/>
                </a:solidFill>
              </a:rPr>
              <a:t>tập</a:t>
            </a:r>
            <a:r>
              <a:rPr lang="en-US" sz="3200" dirty="0" smtClean="0">
                <a:solidFill>
                  <a:schemeClr val="bg1"/>
                </a:solidFill>
              </a:rPr>
              <a:t> </a:t>
            </a:r>
            <a:r>
              <a:rPr lang="en-US" sz="3200" dirty="0" err="1" smtClean="0">
                <a:solidFill>
                  <a:schemeClr val="bg1"/>
                </a:solidFill>
              </a:rPr>
              <a:t>đọc</a:t>
            </a:r>
            <a:r>
              <a:rPr lang="en-US" sz="3200" dirty="0" smtClean="0">
                <a:solidFill>
                  <a:schemeClr val="bg1"/>
                </a:solidFill>
              </a:rPr>
              <a:t> </a:t>
            </a:r>
            <a:r>
              <a:rPr lang="en-US" sz="3200" dirty="0" err="1" smtClean="0">
                <a:solidFill>
                  <a:schemeClr val="bg1"/>
                </a:solidFill>
              </a:rPr>
              <a:t>tuần</a:t>
            </a:r>
            <a:r>
              <a:rPr lang="en-US" sz="3200" dirty="0" smtClean="0">
                <a:solidFill>
                  <a:schemeClr val="bg1"/>
                </a:solidFill>
              </a:rPr>
              <a:t> </a:t>
            </a:r>
            <a:r>
              <a:rPr lang="en-US" sz="3200" dirty="0" err="1" smtClean="0">
                <a:solidFill>
                  <a:schemeClr val="bg1"/>
                </a:solidFill>
              </a:rPr>
              <a:t>sau</a:t>
            </a:r>
            <a:r>
              <a:rPr lang="en-US" sz="3200" dirty="0" smtClean="0">
                <a:solidFill>
                  <a:schemeClr val="bg1"/>
                </a:solidFill>
              </a:rPr>
              <a:t>.</a:t>
            </a:r>
            <a:endParaRPr lang="vi-VN" sz="3200" dirty="0">
              <a:solidFill>
                <a:schemeClr val="bg1"/>
              </a:solidFill>
            </a:endParaRPr>
          </a:p>
        </p:txBody>
      </p:sp>
    </p:spTree>
    <p:extLst>
      <p:ext uri="{BB962C8B-B14F-4D97-AF65-F5344CB8AC3E}">
        <p14:creationId xmlns:p14="http://schemas.microsoft.com/office/powerpoint/2010/main" val="216887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404533"/>
            <a:ext cx="3600323" cy="2235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8432800" y="4321291"/>
            <a:ext cx="3634448" cy="2257303"/>
          </a:xfrm>
          <a:prstGeom prst="rect">
            <a:avLst/>
          </a:prstGeom>
        </p:spPr>
      </p:pic>
      <p:sp>
        <p:nvSpPr>
          <p:cNvPr id="8" name="Rectangle 7"/>
          <p:cNvSpPr/>
          <p:nvPr/>
        </p:nvSpPr>
        <p:spPr>
          <a:xfrm>
            <a:off x="1397000" y="1240081"/>
            <a:ext cx="9982200" cy="1600438"/>
          </a:xfrm>
          <a:prstGeom prst="rect">
            <a:avLst/>
          </a:prstGeom>
          <a:noFill/>
        </p:spPr>
        <p:txBody>
          <a:bodyPr wrap="squar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1219170" rtl="0" eaLnBrk="1" fontAlgn="auto" latinLnBrk="0" hangingPunct="1">
              <a:lnSpc>
                <a:spcPct val="150000"/>
              </a:lnSpc>
              <a:spcBef>
                <a:spcPts val="0"/>
              </a:spcBef>
              <a:spcAft>
                <a:spcPts val="0"/>
              </a:spcAft>
              <a:buClrTx/>
              <a:buSzTx/>
              <a:buFontTx/>
              <a:buNone/>
              <a:tabLst/>
              <a:defRPr/>
            </a:pPr>
            <a:endParaRPr kumimoji="0" lang="en-US" sz="6400" b="1" i="0" u="none" strike="noStrike" kern="1200" cap="none" spc="67" normalizeH="0" baseline="0" noProof="0" dirty="0">
              <a:ln w="11430"/>
              <a:solidFill>
                <a:srgbClr val="FFE575"/>
              </a:solidFill>
              <a:effectLst>
                <a:outerShdw blurRad="38100" dist="38100" dir="2700000" algn="tl">
                  <a:srgbClr val="000000">
                    <a:alpha val="43137"/>
                  </a:srgbClr>
                </a:outerShdw>
              </a:effectLst>
              <a:uLnTx/>
              <a:uFillTx/>
              <a:latin typeface="#9Slide07 SVNAdam Gorry" panose="02040603050506020204" pitchFamily="18" charset="0"/>
              <a:ea typeface="+mn-ea"/>
              <a:cs typeface="Times New Roman" pitchFamily="18" charset="0"/>
            </a:endParaRPr>
          </a:p>
        </p:txBody>
      </p:sp>
      <p:sp>
        <p:nvSpPr>
          <p:cNvPr id="9" name="Rectangle 8"/>
          <p:cNvSpPr/>
          <p:nvPr/>
        </p:nvSpPr>
        <p:spPr>
          <a:xfrm>
            <a:off x="203199" y="2108201"/>
            <a:ext cx="11754884" cy="2339102"/>
          </a:xfrm>
          <a:prstGeom prst="rect">
            <a:avLst/>
          </a:prstGeom>
          <a:noFill/>
        </p:spPr>
        <p:txBody>
          <a:bodyPr wrap="squar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kumimoji="0" lang="en-US" sz="9600" b="1" i="0" u="none" strike="noStrike" kern="1200" cap="none" spc="67" normalizeH="0" baseline="0" noProof="0" dirty="0">
                <a:ln w="11430"/>
                <a:solidFill>
                  <a:srgbClr val="FFE575"/>
                </a:solidFill>
                <a:effectLst>
                  <a:outerShdw blurRad="38100" dist="38100" dir="2700000" algn="tl">
                    <a:srgbClr val="000000">
                      <a:alpha val="43137"/>
                    </a:srgbClr>
                  </a:outerShdw>
                </a:effectLst>
                <a:uLnTx/>
                <a:uFillTx/>
                <a:latin typeface="Calibri"/>
                <a:ea typeface="+mn-ea"/>
                <a:cs typeface="Times New Roman" pitchFamily="18" charset="0"/>
              </a:rPr>
              <a:t>TẠM BIỆT CÁC CON!</a:t>
            </a:r>
          </a:p>
        </p:txBody>
      </p:sp>
    </p:spTree>
    <p:extLst>
      <p:ext uri="{BB962C8B-B14F-4D97-AF65-F5344CB8AC3E}">
        <p14:creationId xmlns:p14="http://schemas.microsoft.com/office/powerpoint/2010/main" val="139366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iterate type="lt">
                                    <p:tmPct val="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32" presetClass="emph" presetSubtype="0" repeatCount="2000" fill="hold" grpId="1" nodeType="withEffect" nodePh="1">
                                  <p:stCondLst>
                                    <p:cond delay="0"/>
                                  </p:stCondLst>
                                  <p:endCondLst>
                                    <p:cond evt="begin" delay="0">
                                      <p:tn val="8"/>
                                    </p:cond>
                                  </p:endCondLst>
                                  <p:iterate type="lt">
                                    <p:tmPct val="0"/>
                                  </p:iterate>
                                  <p:childTnLst>
                                    <p:animRot by="120000">
                                      <p:cBhvr>
                                        <p:cTn id="9" dur="100" fill="hold">
                                          <p:stCondLst>
                                            <p:cond delay="0"/>
                                          </p:stCondLst>
                                        </p:cTn>
                                        <p:tgtEl>
                                          <p:spTgt spid="8">
                                            <p:txEl>
                                              <p:pRg st="0" end="0"/>
                                            </p:txEl>
                                          </p:spTgt>
                                        </p:tgtEl>
                                        <p:attrNameLst>
                                          <p:attrName>r</p:attrName>
                                        </p:attrNameLst>
                                      </p:cBhvr>
                                    </p:animRot>
                                    <p:animRot by="-240000">
                                      <p:cBhvr>
                                        <p:cTn id="10" dur="200" fill="hold">
                                          <p:stCondLst>
                                            <p:cond delay="200"/>
                                          </p:stCondLst>
                                        </p:cTn>
                                        <p:tgtEl>
                                          <p:spTgt spid="8">
                                            <p:txEl>
                                              <p:pRg st="0" end="0"/>
                                            </p:txEl>
                                          </p:spTgt>
                                        </p:tgtEl>
                                        <p:attrNameLst>
                                          <p:attrName>r</p:attrName>
                                        </p:attrNameLst>
                                      </p:cBhvr>
                                    </p:animRot>
                                    <p:animRot by="240000">
                                      <p:cBhvr>
                                        <p:cTn id="11" dur="200" fill="hold">
                                          <p:stCondLst>
                                            <p:cond delay="400"/>
                                          </p:stCondLst>
                                        </p:cTn>
                                        <p:tgtEl>
                                          <p:spTgt spid="8">
                                            <p:txEl>
                                              <p:pRg st="0" end="0"/>
                                            </p:txEl>
                                          </p:spTgt>
                                        </p:tgtEl>
                                        <p:attrNameLst>
                                          <p:attrName>r</p:attrName>
                                        </p:attrNameLst>
                                      </p:cBhvr>
                                    </p:animRot>
                                    <p:animRot by="-240000">
                                      <p:cBhvr>
                                        <p:cTn id="12" dur="200" fill="hold">
                                          <p:stCondLst>
                                            <p:cond delay="600"/>
                                          </p:stCondLst>
                                        </p:cTn>
                                        <p:tgtEl>
                                          <p:spTgt spid="8">
                                            <p:txEl>
                                              <p:pRg st="0" end="0"/>
                                            </p:txEl>
                                          </p:spTgt>
                                        </p:tgtEl>
                                        <p:attrNameLst>
                                          <p:attrName>r</p:attrName>
                                        </p:attrNameLst>
                                      </p:cBhvr>
                                    </p:animRot>
                                    <p:animRot by="120000">
                                      <p:cBhvr>
                                        <p:cTn id="13" dur="200" fill="hold">
                                          <p:stCondLst>
                                            <p:cond delay="800"/>
                                          </p:stCondLst>
                                        </p:cTn>
                                        <p:tgtEl>
                                          <p:spTgt spid="8">
                                            <p:txEl>
                                              <p:pRg st="0" end="0"/>
                                            </p:txEl>
                                          </p:spTgt>
                                        </p:tgtEl>
                                        <p:attrNameLst>
                                          <p:attrName>r</p:attrName>
                                        </p:attrNameLst>
                                      </p:cBhvr>
                                    </p:animRot>
                                  </p:childTnLst>
                                </p:cTn>
                              </p:par>
                              <p:par>
                                <p:cTn id="14" presetID="22" presetClass="entr" presetSubtype="8" fill="hold" grpId="0" nodeType="withEffect">
                                  <p:stCondLst>
                                    <p:cond delay="0"/>
                                  </p:stCondLst>
                                  <p:iterate type="lt">
                                    <p:tmPct val="0"/>
                                  </p:iterate>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par>
                                <p:cTn id="17" presetID="32" presetClass="emph" presetSubtype="0" repeatCount="2000" fill="hold" grpId="1" nodeType="withEffect">
                                  <p:stCondLst>
                                    <p:cond delay="0"/>
                                  </p:stCondLst>
                                  <p:iterate type="lt">
                                    <p:tmPct val="0"/>
                                  </p:iterate>
                                  <p:childTnLst>
                                    <p:animRot by="120000">
                                      <p:cBhvr>
                                        <p:cTn id="18" dur="100" fill="hold">
                                          <p:stCondLst>
                                            <p:cond delay="0"/>
                                          </p:stCondLst>
                                        </p:cTn>
                                        <p:tgtEl>
                                          <p:spTgt spid="9">
                                            <p:txEl>
                                              <p:pRg st="0" end="0"/>
                                            </p:txEl>
                                          </p:spTgt>
                                        </p:tgtEl>
                                        <p:attrNameLst>
                                          <p:attrName>r</p:attrName>
                                        </p:attrNameLst>
                                      </p:cBhvr>
                                    </p:animRot>
                                    <p:animRot by="-240000">
                                      <p:cBhvr>
                                        <p:cTn id="19" dur="200" fill="hold">
                                          <p:stCondLst>
                                            <p:cond delay="200"/>
                                          </p:stCondLst>
                                        </p:cTn>
                                        <p:tgtEl>
                                          <p:spTgt spid="9">
                                            <p:txEl>
                                              <p:pRg st="0" end="0"/>
                                            </p:txEl>
                                          </p:spTgt>
                                        </p:tgtEl>
                                        <p:attrNameLst>
                                          <p:attrName>r</p:attrName>
                                        </p:attrNameLst>
                                      </p:cBhvr>
                                    </p:animRot>
                                    <p:animRot by="240000">
                                      <p:cBhvr>
                                        <p:cTn id="20" dur="200" fill="hold">
                                          <p:stCondLst>
                                            <p:cond delay="400"/>
                                          </p:stCondLst>
                                        </p:cTn>
                                        <p:tgtEl>
                                          <p:spTgt spid="9">
                                            <p:txEl>
                                              <p:pRg st="0" end="0"/>
                                            </p:txEl>
                                          </p:spTgt>
                                        </p:tgtEl>
                                        <p:attrNameLst>
                                          <p:attrName>r</p:attrName>
                                        </p:attrNameLst>
                                      </p:cBhvr>
                                    </p:animRot>
                                    <p:animRot by="-240000">
                                      <p:cBhvr>
                                        <p:cTn id="21" dur="200" fill="hold">
                                          <p:stCondLst>
                                            <p:cond delay="600"/>
                                          </p:stCondLst>
                                        </p:cTn>
                                        <p:tgtEl>
                                          <p:spTgt spid="9">
                                            <p:txEl>
                                              <p:pRg st="0" end="0"/>
                                            </p:txEl>
                                          </p:spTgt>
                                        </p:tgtEl>
                                        <p:attrNameLst>
                                          <p:attrName>r</p:attrName>
                                        </p:attrNameLst>
                                      </p:cBhvr>
                                    </p:animRot>
                                    <p:animRot by="120000">
                                      <p:cBhvr>
                                        <p:cTn id="22" dur="200" fill="hold">
                                          <p:stCondLst>
                                            <p:cond delay="800"/>
                                          </p:stCondLst>
                                        </p:cTn>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9" grpId="0" build="p"/>
      <p:bldP spid="9"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4" descr="Tieng d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52400"/>
            <a:ext cx="11887200" cy="6553200"/>
          </a:xfrm>
          <a:prstGeom prst="rect">
            <a:avLst/>
          </a:prstGeom>
          <a:noFill/>
          <a:ln w="76200" cmpd="tri">
            <a:solidFill>
              <a:srgbClr val="EE8E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057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692696"/>
            <a:ext cx="10363200" cy="403693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w="25400">
                <a:solidFill>
                  <a:prstClr val="white"/>
                </a:solidFill>
              </a:ln>
              <a:solidFill>
                <a:prstClr val="white"/>
              </a:solidFill>
              <a:effectLst/>
              <a:uLnTx/>
              <a:uFillTx/>
              <a:latin typeface="Cambria" panose="02040503050406030204" pitchFamily="18" charset="0"/>
              <a:ea typeface="+mn-ea"/>
              <a:cs typeface="Times New Roman" pitchFamily="18" charset="0"/>
            </a:endParaRPr>
          </a:p>
          <a:p>
            <a:pPr lvl="0" algn="ctr" defTabSz="1219170">
              <a:spcBef>
                <a:spcPts val="1200"/>
              </a:spcBef>
              <a:defRPr/>
            </a:pPr>
            <a:r>
              <a:rPr kumimoji="0" lang="en-US" sz="4400" b="0" i="0" u="none" strike="noStrike" kern="1200" cap="none" spc="0" normalizeH="0" baseline="0" noProof="0" dirty="0" err="1"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Thứ</a:t>
            </a:r>
            <a:r>
              <a:rPr lang="en-US" sz="4400" dirty="0">
                <a:ln w="25400">
                  <a:solidFill>
                    <a:prstClr val="white"/>
                  </a:solidFill>
                </a:ln>
                <a:solidFill>
                  <a:prstClr val="white"/>
                </a:solidFill>
                <a:latin typeface="Cambria" panose="02040503050406030204" pitchFamily="18" charset="0"/>
                <a:cs typeface="Times New Roman" pitchFamily="18" charset="0"/>
              </a:rPr>
              <a:t> </a:t>
            </a:r>
            <a:r>
              <a:rPr lang="en-US" sz="4400" dirty="0" err="1" smtClean="0">
                <a:ln w="25400">
                  <a:solidFill>
                    <a:prstClr val="white"/>
                  </a:solidFill>
                </a:ln>
                <a:solidFill>
                  <a:prstClr val="white"/>
                </a:solidFill>
                <a:latin typeface="Cambria" panose="02040503050406030204" pitchFamily="18" charset="0"/>
                <a:cs typeface="Times New Roman" pitchFamily="18" charset="0"/>
              </a:rPr>
              <a:t>hai</a:t>
            </a:r>
            <a:r>
              <a:rPr kumimoji="0" lang="en-US" sz="4400" b="0" i="0" u="none" strike="noStrike" kern="1200" cap="none" spc="0" normalizeH="0" baseline="0" noProof="0" dirty="0"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 </a:t>
            </a:r>
            <a:r>
              <a:rPr kumimoji="0" lang="en-US" sz="4400" b="0" i="0" u="none" strike="noStrike" kern="1200" cap="none" spc="0" normalizeH="0" baseline="0" noProof="0" dirty="0" err="1"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ngày</a:t>
            </a:r>
            <a:r>
              <a:rPr kumimoji="0" lang="en-US" sz="4400" b="0" i="0" u="none" strike="noStrike" kern="1200" cap="none" spc="0" normalizeH="0" baseline="0" noProof="0" dirty="0"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 28 </a:t>
            </a:r>
            <a:r>
              <a:rPr kumimoji="0" lang="en-US" sz="4400" b="0" i="0" u="none" strike="noStrike" kern="1200" cap="none" spc="0" normalizeH="0" baseline="0" noProof="0" dirty="0" err="1"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tháng</a:t>
            </a:r>
            <a:r>
              <a:rPr kumimoji="0" lang="en-US" sz="4400" b="0" i="0" u="none" strike="noStrike" kern="1200" cap="none" spc="0" normalizeH="0" baseline="0" noProof="0" dirty="0"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 2 </a:t>
            </a:r>
            <a:r>
              <a:rPr kumimoji="0" lang="en-US" sz="4400" b="0" i="0" u="none" strike="noStrike" kern="1200" cap="none" spc="0" normalizeH="0" baseline="0" noProof="0" dirty="0" err="1"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năm</a:t>
            </a:r>
            <a:r>
              <a:rPr kumimoji="0" lang="en-US" sz="4400" b="0" i="0" u="none" strike="noStrike" kern="1200" cap="none" spc="0" normalizeH="0" baseline="0" noProof="0" dirty="0"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 2022</a:t>
            </a:r>
          </a:p>
          <a:p>
            <a:pPr lvl="0" algn="ctr" defTabSz="1219170">
              <a:spcBef>
                <a:spcPts val="1200"/>
              </a:spcBef>
              <a:defRPr/>
            </a:pPr>
            <a:r>
              <a:rPr kumimoji="0" lang="en-US" sz="5333" b="0" i="0" u="none" strike="noStrike" kern="1200" cap="none" spc="0" normalizeH="0" baseline="0" noProof="0" dirty="0" err="1"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Tập</a:t>
            </a:r>
            <a:r>
              <a:rPr kumimoji="0" lang="en-US" sz="5333" b="0" i="0" u="none" strike="noStrike" kern="1200" cap="none" spc="0" normalizeH="0" baseline="0" noProof="0" dirty="0">
                <a:ln w="25400">
                  <a:solidFill>
                    <a:prstClr val="white"/>
                  </a:solidFill>
                </a:ln>
                <a:solidFill>
                  <a:prstClr val="white"/>
                </a:solidFill>
                <a:effectLst/>
                <a:uLnTx/>
                <a:uFillTx/>
                <a:latin typeface="Cambria" panose="02040503050406030204" pitchFamily="18" charset="0"/>
                <a:ea typeface="+mn-ea"/>
                <a:cs typeface="Times New Roman" pitchFamily="18" charset="0"/>
              </a:rPr>
              <a:t> </a:t>
            </a:r>
            <a:r>
              <a:rPr kumimoji="0" lang="en-US" sz="5333" b="0" i="0" u="none" strike="noStrike" kern="1200" cap="none" spc="0" normalizeH="0" baseline="0" noProof="0" dirty="0" err="1">
                <a:ln w="25400">
                  <a:solidFill>
                    <a:prstClr val="white"/>
                  </a:solidFill>
                </a:ln>
                <a:solidFill>
                  <a:prstClr val="white"/>
                </a:solidFill>
                <a:effectLst/>
                <a:uLnTx/>
                <a:uFillTx/>
                <a:latin typeface="Cambria" panose="02040503050406030204" pitchFamily="18" charset="0"/>
                <a:ea typeface="+mn-ea"/>
                <a:cs typeface="Times New Roman" pitchFamily="18" charset="0"/>
              </a:rPr>
              <a:t>đọc</a:t>
            </a:r>
            <a:r>
              <a:rPr kumimoji="0" lang="en-US" sz="5333" b="0" i="0" u="none" strike="noStrike" kern="1200" cap="none" spc="0" normalizeH="0" baseline="0" noProof="0" dirty="0">
                <a:ln w="25400">
                  <a:solidFill>
                    <a:prstClr val="white"/>
                  </a:solidFill>
                </a:ln>
                <a:solidFill>
                  <a:prstClr val="white"/>
                </a:solidFill>
                <a:effectLst/>
                <a:uLnTx/>
                <a:uFillTx/>
                <a:latin typeface="Cambria" panose="02040503050406030204" pitchFamily="18" charset="0"/>
                <a:ea typeface="+mn-ea"/>
                <a:cs typeface="Times New Roman" pitchFamily="18" charset="0"/>
              </a:rPr>
              <a:t> </a:t>
            </a:r>
            <a:endParaRPr kumimoji="0" lang="en-US" sz="5333" b="0" i="0" u="none" strike="noStrike" kern="1200" cap="none" spc="0" normalizeH="0" baseline="0" noProof="0" dirty="0" smtClean="0">
              <a:ln w="25400">
                <a:solidFill>
                  <a:prstClr val="white"/>
                </a:solidFill>
              </a:ln>
              <a:solidFill>
                <a:prstClr val="white"/>
              </a:solidFill>
              <a:effectLst/>
              <a:uLnTx/>
              <a:uFillTx/>
              <a:latin typeface="Cambria" panose="02040503050406030204" pitchFamily="18" charset="0"/>
              <a:ea typeface="+mn-ea"/>
              <a:cs typeface="Times New Roman" pitchFamily="18" charset="0"/>
            </a:endParaRPr>
          </a:p>
          <a:p>
            <a:pPr lvl="0" algn="ctr" defTabSz="1219170">
              <a:spcBef>
                <a:spcPts val="1200"/>
              </a:spcBef>
              <a:defRPr/>
            </a:pPr>
            <a:r>
              <a:rPr lang="en-US" sz="5400" b="1" dirty="0" smtClean="0">
                <a:solidFill>
                  <a:srgbClr val="FFFF00"/>
                </a:solidFill>
                <a:latin typeface="Times New Roman" pitchFamily="18" charset="0"/>
                <a:ea typeface="Verdana" panose="020B0604030504040204" pitchFamily="34" charset="0"/>
                <a:cs typeface="Times New Roman" pitchFamily="18" charset="0"/>
              </a:rPr>
              <a:t>TIẾNG ĐÀN</a:t>
            </a:r>
            <a:endParaRPr kumimoji="0" lang="en-US" sz="5400" b="1" i="0" u="none" strike="noStrike" kern="1200" cap="none" spc="0" normalizeH="0" baseline="0" noProof="0" dirty="0">
              <a:ln>
                <a:noFill/>
              </a:ln>
              <a:solidFill>
                <a:srgbClr val="FFFF00"/>
              </a:solidFill>
              <a:effectLst/>
              <a:uLnTx/>
              <a:uFillTx/>
              <a:latin typeface="Times New Roman" pitchFamily="18" charset="0"/>
              <a:ea typeface="Verdana" panose="020B0604030504040204" pitchFamily="34" charset="0"/>
              <a:cs typeface="Times New Roman" pitchFamily="18" charset="0"/>
            </a:endParaRPr>
          </a:p>
          <a:p>
            <a:pPr marL="0" marR="0" lvl="0" indent="0" algn="ctr" defTabSz="1219170" rtl="0" eaLnBrk="1" fontAlgn="auto" latinLnBrk="0" hangingPunct="1">
              <a:lnSpc>
                <a:spcPct val="150000"/>
              </a:lnSpc>
              <a:spcBef>
                <a:spcPts val="600"/>
              </a:spcBef>
              <a:spcAft>
                <a:spcPts val="0"/>
              </a:spcAft>
              <a:buClrTx/>
              <a:buSzTx/>
              <a:buFontTx/>
              <a:buNone/>
              <a:tabLst/>
              <a:defRPr/>
            </a:pPr>
            <a:r>
              <a:rPr kumimoji="0" lang="en-US" sz="3600" b="0" i="1" u="none" strike="noStrike" kern="1200" cap="none" spc="0" normalizeH="0" baseline="0" noProof="0" dirty="0" smtClean="0">
                <a:ln>
                  <a:noFill/>
                </a:ln>
                <a:solidFill>
                  <a:prstClr val="white"/>
                </a:solidFill>
                <a:effectLst/>
                <a:uLnTx/>
                <a:uFillTx/>
                <a:latin typeface="Cambria" panose="02040503050406030204" pitchFamily="18" charset="0"/>
                <a:ea typeface="+mn-ea"/>
                <a:cs typeface="Times New Roman" pitchFamily="18" charset="0"/>
              </a:rPr>
              <a:t>(</a:t>
            </a:r>
            <a:r>
              <a:rPr kumimoji="0" lang="en-US" sz="3600" b="0" i="1" u="none" strike="noStrike" kern="1200" cap="none" spc="0" normalizeH="0" baseline="0" noProof="0" dirty="0">
                <a:ln>
                  <a:noFill/>
                </a:ln>
                <a:solidFill>
                  <a:prstClr val="white"/>
                </a:solidFill>
                <a:effectLst/>
                <a:uLnTx/>
                <a:uFillTx/>
                <a:latin typeface="Cambria" panose="02040503050406030204" pitchFamily="18" charset="0"/>
                <a:ea typeface="+mn-ea"/>
                <a:cs typeface="Times New Roman" pitchFamily="18" charset="0"/>
              </a:rPr>
              <a:t>SGK </a:t>
            </a:r>
            <a:r>
              <a:rPr kumimoji="0" lang="en-US" sz="3600" b="0" i="1" u="none" strike="noStrike" kern="1200" cap="none" spc="0" normalizeH="0" baseline="0" noProof="0" dirty="0" err="1" smtClean="0">
                <a:ln>
                  <a:noFill/>
                </a:ln>
                <a:solidFill>
                  <a:prstClr val="white"/>
                </a:solidFill>
                <a:effectLst/>
                <a:uLnTx/>
                <a:uFillTx/>
                <a:latin typeface="Cambria" panose="02040503050406030204" pitchFamily="18" charset="0"/>
                <a:ea typeface="+mn-ea"/>
                <a:cs typeface="Times New Roman" pitchFamily="18" charset="0"/>
              </a:rPr>
              <a:t>Tiếng</a:t>
            </a:r>
            <a:r>
              <a:rPr kumimoji="0" lang="en-US" sz="3600" b="0" i="1" u="none" strike="noStrike" kern="1200" cap="none" spc="0" normalizeH="0" baseline="0" noProof="0" dirty="0">
                <a:ln>
                  <a:noFill/>
                </a:ln>
                <a:solidFill>
                  <a:prstClr val="white"/>
                </a:solidFill>
                <a:effectLst/>
                <a:uLnTx/>
                <a:uFillTx/>
                <a:latin typeface="Cambria" panose="02040503050406030204" pitchFamily="18" charset="0"/>
                <a:ea typeface="+mn-ea"/>
                <a:cs typeface="Times New Roman" pitchFamily="18" charset="0"/>
              </a:rPr>
              <a:t> </a:t>
            </a:r>
            <a:r>
              <a:rPr kumimoji="0" lang="en-US" sz="3600" b="0" i="1" u="none" strike="noStrike" kern="1200" cap="none" spc="0" normalizeH="0" baseline="0" noProof="0" dirty="0" err="1">
                <a:ln>
                  <a:noFill/>
                </a:ln>
                <a:solidFill>
                  <a:prstClr val="white"/>
                </a:solidFill>
                <a:effectLst/>
                <a:uLnTx/>
                <a:uFillTx/>
                <a:latin typeface="Cambria" panose="02040503050406030204" pitchFamily="18" charset="0"/>
                <a:ea typeface="+mn-ea"/>
                <a:cs typeface="Times New Roman" pitchFamily="18" charset="0"/>
              </a:rPr>
              <a:t>Việt</a:t>
            </a:r>
            <a:r>
              <a:rPr kumimoji="0" lang="en-US" sz="3600" b="0" i="1" u="none" strike="noStrike" kern="1200" cap="none" spc="0" normalizeH="0" baseline="0" noProof="0" dirty="0">
                <a:ln>
                  <a:noFill/>
                </a:ln>
                <a:solidFill>
                  <a:prstClr val="white"/>
                </a:solidFill>
                <a:effectLst/>
                <a:uLnTx/>
                <a:uFillTx/>
                <a:latin typeface="Cambria" panose="02040503050406030204" pitchFamily="18" charset="0"/>
                <a:ea typeface="+mn-ea"/>
                <a:cs typeface="Times New Roman" pitchFamily="18" charset="0"/>
              </a:rPr>
              <a:t> 3 - </a:t>
            </a:r>
            <a:r>
              <a:rPr kumimoji="0" lang="en-US" sz="3600" b="0" i="1" u="none" strike="noStrike" kern="1200" cap="none" spc="0" normalizeH="0" baseline="0" noProof="0" dirty="0" err="1" smtClean="0">
                <a:ln>
                  <a:noFill/>
                </a:ln>
                <a:solidFill>
                  <a:prstClr val="white"/>
                </a:solidFill>
                <a:effectLst/>
                <a:uLnTx/>
                <a:uFillTx/>
                <a:latin typeface="Cambria" panose="02040503050406030204" pitchFamily="18" charset="0"/>
                <a:ea typeface="+mn-ea"/>
                <a:cs typeface="Times New Roman" pitchFamily="18" charset="0"/>
              </a:rPr>
              <a:t>Tập</a:t>
            </a:r>
            <a:r>
              <a:rPr kumimoji="0" lang="en-US" sz="3600" b="0" i="1" u="none" strike="noStrike" kern="1200" cap="none" spc="0" normalizeH="0" baseline="0" noProof="0" dirty="0" smtClean="0">
                <a:ln>
                  <a:noFill/>
                </a:ln>
                <a:solidFill>
                  <a:prstClr val="white"/>
                </a:solidFill>
                <a:effectLst/>
                <a:uLnTx/>
                <a:uFillTx/>
                <a:latin typeface="Cambria" panose="02040503050406030204" pitchFamily="18" charset="0"/>
                <a:ea typeface="+mn-ea"/>
                <a:cs typeface="Times New Roman" pitchFamily="18" charset="0"/>
              </a:rPr>
              <a:t> 2 - </a:t>
            </a:r>
            <a:r>
              <a:rPr kumimoji="0" lang="en-US" sz="3600" b="0" i="1" u="none" strike="noStrike" kern="1200" cap="none" spc="0" normalizeH="0" baseline="0" noProof="0" dirty="0" err="1">
                <a:ln>
                  <a:noFill/>
                </a:ln>
                <a:solidFill>
                  <a:prstClr val="white"/>
                </a:solidFill>
                <a:effectLst/>
                <a:uLnTx/>
                <a:uFillTx/>
                <a:latin typeface="Cambria" panose="02040503050406030204" pitchFamily="18" charset="0"/>
                <a:ea typeface="+mn-ea"/>
                <a:cs typeface="Times New Roman" pitchFamily="18" charset="0"/>
              </a:rPr>
              <a:t>trang</a:t>
            </a:r>
            <a:r>
              <a:rPr kumimoji="0" lang="en-US" sz="3600" b="0" i="1" u="none" strike="noStrike" kern="1200" cap="none" spc="0" normalizeH="0" baseline="0" noProof="0" dirty="0">
                <a:ln>
                  <a:noFill/>
                </a:ln>
                <a:solidFill>
                  <a:prstClr val="white"/>
                </a:solidFill>
                <a:effectLst/>
                <a:uLnTx/>
                <a:uFillTx/>
                <a:latin typeface="Cambria" panose="02040503050406030204" pitchFamily="18" charset="0"/>
                <a:ea typeface="+mn-ea"/>
                <a:cs typeface="Times New Roman" pitchFamily="18" charset="0"/>
              </a:rPr>
              <a:t> </a:t>
            </a:r>
            <a:r>
              <a:rPr lang="en-US" sz="3600" i="1" dirty="0" smtClean="0">
                <a:solidFill>
                  <a:prstClr val="white"/>
                </a:solidFill>
                <a:latin typeface="Cambria" panose="02040503050406030204" pitchFamily="18" charset="0"/>
                <a:cs typeface="Times New Roman" pitchFamily="18" charset="0"/>
              </a:rPr>
              <a:t>54 - 55</a:t>
            </a:r>
            <a:r>
              <a:rPr kumimoji="0" lang="en-US" sz="3600" b="0" i="1" u="none" strike="noStrike" kern="1200" cap="none" spc="0" normalizeH="0" baseline="0" noProof="0" dirty="0" smtClean="0">
                <a:ln>
                  <a:noFill/>
                </a:ln>
                <a:solidFill>
                  <a:prstClr val="white"/>
                </a:solidFill>
                <a:effectLst/>
                <a:uLnTx/>
                <a:uFillTx/>
                <a:latin typeface="Cambria" panose="02040503050406030204" pitchFamily="18" charset="0"/>
                <a:ea typeface="+mn-ea"/>
                <a:cs typeface="Times New Roman" pitchFamily="18" charset="0"/>
              </a:rPr>
              <a:t>)</a:t>
            </a:r>
            <a:endParaRPr kumimoji="0" lang="en-US" sz="3600" b="0" i="1" u="none" strike="noStrike" kern="1200" cap="none" spc="0" normalizeH="0" baseline="0" noProof="0" dirty="0">
              <a:ln>
                <a:noFill/>
              </a:ln>
              <a:solidFill>
                <a:prstClr val="white"/>
              </a:solidFill>
              <a:effectLst/>
              <a:uLnTx/>
              <a:uFillTx/>
              <a:latin typeface="Cambria" panose="02040503050406030204" pitchFamily="18" charset="0"/>
              <a:ea typeface="+mn-ea"/>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0" y="116632"/>
            <a:ext cx="3048000" cy="18923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9120336" y="4862678"/>
            <a:ext cx="3024848" cy="1878689"/>
          </a:xfrm>
          <a:prstGeom prst="rect">
            <a:avLst/>
          </a:prstGeom>
        </p:spPr>
      </p:pic>
    </p:spTree>
    <p:extLst>
      <p:ext uri="{BB962C8B-B14F-4D97-AF65-F5344CB8AC3E}">
        <p14:creationId xmlns:p14="http://schemas.microsoft.com/office/powerpoint/2010/main" val="279074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90800" y="2362200"/>
            <a:ext cx="69342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LUYỆN ĐỌC</a:t>
            </a:r>
            <a:endParaRPr kumimoji="0" lang="vi-VN" sz="8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181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noChangeArrowheads="1"/>
          </p:cNvSpPr>
          <p:nvPr>
            <p:ph/>
          </p:nvPr>
        </p:nvSpPr>
        <p:spPr>
          <a:xfrm>
            <a:off x="1524000" y="-76200"/>
            <a:ext cx="9144000" cy="6934200"/>
          </a:xfrm>
        </p:spPr>
        <p:txBody>
          <a:bodyPr/>
          <a:lstStyle/>
          <a:p>
            <a:pPr>
              <a:defRPr/>
            </a:pPr>
            <a:r>
              <a:rPr lang="en-US" altLang="vi-VN" b="1" dirty="0" err="1" smtClean="0">
                <a:latin typeface="Times New Roman" panose="02020603050405020304" pitchFamily="18" charset="0"/>
                <a:cs typeface="Times New Roman" panose="02020603050405020304" pitchFamily="18" charset="0"/>
              </a:rPr>
              <a:t>Tiếng</a:t>
            </a:r>
            <a:r>
              <a:rPr lang="en-US" altLang="vi-VN" b="1" dirty="0" smtClean="0">
                <a:latin typeface="Times New Roman" panose="02020603050405020304" pitchFamily="18" charset="0"/>
                <a:cs typeface="Times New Roman" panose="02020603050405020304" pitchFamily="18" charset="0"/>
              </a:rPr>
              <a:t> </a:t>
            </a:r>
            <a:r>
              <a:rPr lang="en-US" altLang="vi-VN" b="1" dirty="0" err="1" smtClean="0">
                <a:latin typeface="Times New Roman" panose="02020603050405020304" pitchFamily="18" charset="0"/>
                <a:cs typeface="Times New Roman" panose="02020603050405020304" pitchFamily="18" charset="0"/>
              </a:rPr>
              <a:t>đàn</a:t>
            </a:r>
            <a:endParaRPr lang="en-US" altLang="vi-VN" b="1" dirty="0" smtClean="0">
              <a:latin typeface="Times New Roman" panose="02020603050405020304" pitchFamily="18" charset="0"/>
              <a:cs typeface="Times New Roman" panose="02020603050405020304" pitchFamily="18" charset="0"/>
            </a:endParaRPr>
          </a:p>
          <a:p>
            <a:pPr algn="l">
              <a:defRPr/>
            </a:pP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b="1" dirty="0">
                <a:solidFill>
                  <a:srgbClr val="FF0000"/>
                </a:solidFill>
              </a:rPr>
              <a:t>  </a:t>
            </a:r>
            <a:r>
              <a:rPr lang="en-US" altLang="vi-VN" sz="2800" dirty="0" err="1">
                <a:solidFill>
                  <a:schemeClr val="tx1"/>
                </a:solidFill>
                <a:latin typeface="Times New Roman" panose="02020603050405020304" pitchFamily="18" charset="0"/>
                <a:cs typeface="Times New Roman" panose="02020603050405020304" pitchFamily="18" charset="0"/>
              </a:rPr>
              <a:t>Thủy</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nhận</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cây</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đàn</a:t>
            </a:r>
            <a:r>
              <a:rPr lang="en-US" altLang="vi-VN" sz="2800" dirty="0">
                <a:solidFill>
                  <a:schemeClr val="tx1"/>
                </a:solidFill>
                <a:latin typeface="Times New Roman" panose="02020603050405020304" pitchFamily="18" charset="0"/>
                <a:cs typeface="Times New Roman" panose="02020603050405020304" pitchFamily="18" charset="0"/>
              </a:rPr>
              <a:t> vi-ô-</a:t>
            </a:r>
            <a:r>
              <a:rPr lang="en-US" altLang="vi-VN" sz="2800" dirty="0" err="1">
                <a:solidFill>
                  <a:schemeClr val="tx1"/>
                </a:solidFill>
                <a:latin typeface="Times New Roman" panose="02020603050405020304" pitchFamily="18" charset="0"/>
                <a:cs typeface="Times New Roman" panose="02020603050405020304" pitchFamily="18" charset="0"/>
              </a:rPr>
              <a:t>lông</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lên</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dây</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và</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kéo</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thử</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vài</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nốt</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nhạc</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Sau</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đó</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em</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bước</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vào</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phòng</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thi</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Ánh</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đèn</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hắt</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lên</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khuôn</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mặt</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3200" dirty="0" err="1">
                <a:solidFill>
                  <a:schemeClr val="tx1"/>
                </a:solidFill>
                <a:latin typeface="Times New Roman" panose="02020603050405020304" pitchFamily="18" charset="0"/>
                <a:cs typeface="Times New Roman" panose="02020603050405020304" pitchFamily="18" charset="0"/>
              </a:rPr>
              <a:t>trắng</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trẻo</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của</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em</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Em</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nâng</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đàn</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đặt</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lên</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vai</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Khi</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ắc-sê</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vừa</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khẽ</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chạm</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vào</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những</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sợi</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dây</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đàn</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thì</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như</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có</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phép</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lạ</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những</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âm</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thanh</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trong</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trẻo</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vút</a:t>
            </a:r>
            <a:r>
              <a:rPr lang="en-US" altLang="vi-VN" sz="2800" dirty="0">
                <a:solidFill>
                  <a:schemeClr val="tx1"/>
                </a:solidFill>
                <a:latin typeface="Times New Roman" panose="02020603050405020304" pitchFamily="18" charset="0"/>
                <a:cs typeface="Times New Roman" panose="02020603050405020304" pitchFamily="18" charset="0"/>
              </a:rPr>
              <a:t> bay </a:t>
            </a:r>
            <a:r>
              <a:rPr lang="en-US" altLang="vi-VN" sz="2800" dirty="0" err="1">
                <a:solidFill>
                  <a:schemeClr val="tx1"/>
                </a:solidFill>
                <a:latin typeface="Times New Roman" panose="02020603050405020304" pitchFamily="18" charset="0"/>
                <a:cs typeface="Times New Roman" panose="02020603050405020304" pitchFamily="18" charset="0"/>
              </a:rPr>
              <a:t>lên</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giữa</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yên</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lặng</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của</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gian</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phòng</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Vầng</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trán</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cô</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bé</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hơi</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tái</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đi</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nhưng</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gò</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má</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ửng</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hồng</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đôi</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mắt</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sẫm</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màu</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hơn</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làn</a:t>
            </a:r>
            <a:r>
              <a:rPr lang="en-US" altLang="vi-VN" sz="2800" dirty="0">
                <a:solidFill>
                  <a:schemeClr val="tx1"/>
                </a:solidFill>
                <a:latin typeface="Times New Roman" panose="02020603050405020304" pitchFamily="18" charset="0"/>
                <a:cs typeface="Times New Roman" panose="02020603050405020304" pitchFamily="18" charset="0"/>
              </a:rPr>
              <a:t> mi </a:t>
            </a:r>
            <a:r>
              <a:rPr lang="en-US" altLang="vi-VN" sz="2800" dirty="0" err="1">
                <a:solidFill>
                  <a:schemeClr val="tx1"/>
                </a:solidFill>
                <a:latin typeface="Times New Roman" panose="02020603050405020304" pitchFamily="18" charset="0"/>
                <a:cs typeface="Times New Roman" panose="02020603050405020304" pitchFamily="18" charset="0"/>
              </a:rPr>
              <a:t>rậm</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cong</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dài</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khẽ</a:t>
            </a:r>
            <a:r>
              <a:rPr lang="en-US" altLang="vi-VN" sz="2800" dirty="0">
                <a:solidFill>
                  <a:schemeClr val="tx1"/>
                </a:solidFill>
                <a:latin typeface="Times New Roman" panose="02020603050405020304" pitchFamily="18" charset="0"/>
                <a:cs typeface="Times New Roman" panose="02020603050405020304" pitchFamily="18" charset="0"/>
              </a:rPr>
              <a:t> rung </a:t>
            </a:r>
            <a:r>
              <a:rPr lang="en-US" altLang="vi-VN" sz="2800" dirty="0" err="1">
                <a:solidFill>
                  <a:schemeClr val="tx1"/>
                </a:solidFill>
                <a:latin typeface="Times New Roman" panose="02020603050405020304" pitchFamily="18" charset="0"/>
                <a:cs typeface="Times New Roman" panose="02020603050405020304" pitchFamily="18" charset="0"/>
              </a:rPr>
              <a:t>động</a:t>
            </a:r>
            <a:r>
              <a:rPr lang="en-US" altLang="vi-VN" sz="2800" dirty="0">
                <a:solidFill>
                  <a:schemeClr val="tx1"/>
                </a:solidFill>
                <a:latin typeface="Times New Roman" panose="02020603050405020304" pitchFamily="18" charset="0"/>
                <a:cs typeface="Times New Roman" panose="02020603050405020304" pitchFamily="18" charset="0"/>
              </a:rPr>
              <a:t>.</a:t>
            </a:r>
          </a:p>
          <a:p>
            <a:pPr algn="l">
              <a:defRPr/>
            </a:pP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b="1" dirty="0">
                <a:solidFill>
                  <a:schemeClr val="tx1"/>
                </a:solidFill>
                <a:latin typeface="Times New Roman" panose="02020603050405020304" pitchFamily="18" charset="0"/>
                <a:sym typeface="Wingdings 2" panose="05020102010507070707" pitchFamily="18" charset="2"/>
              </a:rPr>
              <a:t>  </a:t>
            </a:r>
            <a:r>
              <a:rPr lang="en-US" altLang="vi-VN" sz="2800" dirty="0" err="1">
                <a:solidFill>
                  <a:schemeClr val="tx1"/>
                </a:solidFill>
                <a:latin typeface="Times New Roman" panose="02020603050405020304" pitchFamily="18" charset="0"/>
                <a:cs typeface="Times New Roman" panose="02020603050405020304" pitchFamily="18" charset="0"/>
              </a:rPr>
              <a:t>Tiếng</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đàn</a:t>
            </a:r>
            <a:r>
              <a:rPr lang="en-US" altLang="vi-VN" sz="2800" dirty="0">
                <a:solidFill>
                  <a:schemeClr val="tx1"/>
                </a:solidFill>
                <a:latin typeface="Times New Roman" panose="02020603050405020304" pitchFamily="18" charset="0"/>
                <a:cs typeface="Times New Roman" panose="02020603050405020304" pitchFamily="18" charset="0"/>
              </a:rPr>
              <a:t> bay </a:t>
            </a:r>
            <a:r>
              <a:rPr lang="en-US" altLang="vi-VN" sz="2800" dirty="0" err="1">
                <a:solidFill>
                  <a:schemeClr val="tx1"/>
                </a:solidFill>
                <a:latin typeface="Times New Roman" panose="02020603050405020304" pitchFamily="18" charset="0"/>
                <a:cs typeface="Times New Roman" panose="02020603050405020304" pitchFamily="18" charset="0"/>
              </a:rPr>
              <a:t>ra</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vườn</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Vài</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cánh</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ngọc</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lan</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êm</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ái</a:t>
            </a:r>
            <a:r>
              <a:rPr lang="en-US" altLang="vi-VN" sz="2800" dirty="0">
                <a:solidFill>
                  <a:schemeClr val="tx1"/>
                </a:solidFill>
                <a:latin typeface="Times New Roman" panose="02020603050405020304" pitchFamily="18" charset="0"/>
                <a:cs typeface="Times New Roman" panose="02020603050405020304" pitchFamily="18" charset="0"/>
              </a:rPr>
              <a:t> </a:t>
            </a:r>
            <a:r>
              <a:rPr lang="en-US" altLang="vi-VN" sz="2800" dirty="0" err="1">
                <a:solidFill>
                  <a:schemeClr val="tx1"/>
                </a:solidFill>
                <a:latin typeface="Times New Roman" panose="02020603050405020304" pitchFamily="18" charset="0"/>
                <a:cs typeface="Times New Roman" panose="02020603050405020304" pitchFamily="18" charset="0"/>
              </a:rPr>
              <a:t>rụng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xuống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nền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đất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mát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rượi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Dưới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đường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lũ</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trẻ</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đang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rủ</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nhau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thả</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những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chiếc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thuyền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gấp</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bằng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giấy</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trên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những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vũng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nước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mưa</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Ngoài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Hồ</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Tây</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dân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chài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đang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tung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lưới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bắt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cá</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Hoa</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mười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giờ</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nở</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đỏ</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quanh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các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lối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ven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hồ</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Bóng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mấy</a:t>
            </a:r>
            <a:r>
              <a:rPr lang="en-US" altLang="vi-VN" sz="2800" dirty="0">
                <a:latin typeface="Times New Roman" panose="02020603050405020304" pitchFamily="18" charset="0"/>
                <a:cs typeface="Times New Roman" panose="02020603050405020304" pitchFamily="18" charset="0"/>
              </a:rPr>
              <a:t> con </a:t>
            </a:r>
            <a:r>
              <a:rPr lang="en-US" altLang="vi-VN" sz="2800" dirty="0" err="1">
                <a:latin typeface="Times New Roman" panose="02020603050405020304" pitchFamily="18" charset="0"/>
                <a:cs typeface="Times New Roman" panose="02020603050405020304" pitchFamily="18" charset="0"/>
              </a:rPr>
              <a:t>chim</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bồ</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câu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lướt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nhanh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trên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những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mái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nhà</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cao</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thấp</a:t>
            </a:r>
            <a:r>
              <a:rPr lang="en-US" altLang="vi-VN" sz="2800" dirty="0">
                <a:latin typeface="Times New Roman" panose="02020603050405020304" pitchFamily="18" charset="0"/>
                <a:cs typeface="Times New Roman" panose="02020603050405020304" pitchFamily="18" charset="0"/>
              </a:rPr>
              <a:t>.</a:t>
            </a:r>
            <a:r>
              <a:rPr lang="en-US" altLang="vi-VN" sz="2800" b="1" dirty="0">
                <a:solidFill>
                  <a:srgbClr val="FD3903"/>
                </a:solidFill>
              </a:rPr>
              <a:t> </a:t>
            </a:r>
          </a:p>
          <a:p>
            <a:pPr algn="r">
              <a:defRPr/>
            </a:pPr>
            <a:r>
              <a:rPr lang="en-US" altLang="vi-VN" sz="2800" i="1" dirty="0">
                <a:latin typeface="Times New Roman" panose="02020603050405020304" pitchFamily="18" charset="0"/>
                <a:cs typeface="Times New Roman" panose="02020603050405020304" pitchFamily="18" charset="0"/>
              </a:rPr>
              <a:t>Theo </a:t>
            </a:r>
            <a:r>
              <a:rPr lang="en-US" altLang="vi-VN" sz="2800" b="1" dirty="0">
                <a:latin typeface="Times New Roman" panose="02020603050405020304" pitchFamily="18" charset="0"/>
                <a:cs typeface="Times New Roman" panose="02020603050405020304" pitchFamily="18" charset="0"/>
              </a:rPr>
              <a:t>LƯU QUANG VŨ</a:t>
            </a:r>
            <a:endParaRPr lang="vi-VN" altLang="vi-VN" sz="2800" dirty="0"/>
          </a:p>
        </p:txBody>
      </p:sp>
    </p:spTree>
    <p:extLst>
      <p:ext uri="{BB962C8B-B14F-4D97-AF65-F5344CB8AC3E}">
        <p14:creationId xmlns:p14="http://schemas.microsoft.com/office/powerpoint/2010/main" val="645538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328286" y="533400"/>
            <a:ext cx="11658600" cy="23622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sp>
        <p:nvSpPr>
          <p:cNvPr id="4" name="Rectangle 3"/>
          <p:cNvSpPr/>
          <p:nvPr/>
        </p:nvSpPr>
        <p:spPr>
          <a:xfrm>
            <a:off x="762000" y="1114335"/>
            <a:ext cx="10972800" cy="646331"/>
          </a:xfrm>
          <a:prstGeom prst="rect">
            <a:avLst/>
          </a:prstGeom>
        </p:spPr>
        <p:txBody>
          <a:bodyPr wrap="square">
            <a:spAutoFit/>
          </a:bodyPr>
          <a:lstStyle/>
          <a:p>
            <a:r>
              <a:rPr lang="en-US" sz="3600" b="1" dirty="0" err="1">
                <a:latin typeface="Times New Roman" pitchFamily="18" charset="0"/>
                <a:cs typeface="Times New Roman" pitchFamily="18" charset="0"/>
              </a:rPr>
              <a:t>Chú</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đọc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a:t>
            </a:r>
            <a:r>
              <a:rPr lang="en-US" sz="3600" b="1" err="1">
                <a:latin typeface="Times New Roman" pitchFamily="18" charset="0"/>
                <a:cs typeface="Times New Roman" pitchFamily="18" charset="0"/>
              </a:rPr>
              <a:t>với</a:t>
            </a:r>
            <a:r>
              <a:rPr lang="en-US" sz="3600" b="1">
                <a:latin typeface="Times New Roman" pitchFamily="18" charset="0"/>
                <a:cs typeface="Times New Roman" pitchFamily="18" charset="0"/>
              </a:rPr>
              <a:t> </a:t>
            </a:r>
            <a:r>
              <a:rPr lang="en-US" sz="3600" b="1" smtClean="0">
                <a:latin typeface="Times New Roman" pitchFamily="18" charset="0"/>
                <a:cs typeface="Times New Roman" pitchFamily="18" charset="0"/>
              </a:rPr>
              <a:t>giọng nhẹ nhàng, tình cảm</a:t>
            </a:r>
          </a:p>
        </p:txBody>
      </p:sp>
    </p:spTree>
    <p:extLst>
      <p:ext uri="{BB962C8B-B14F-4D97-AF65-F5344CB8AC3E}">
        <p14:creationId xmlns:p14="http://schemas.microsoft.com/office/powerpoint/2010/main" val="365684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066800" y="-17662"/>
            <a:ext cx="9906000" cy="1669199"/>
          </a:xfrm>
          <a:prstGeom prst="cloudCallout">
            <a:avLst>
              <a:gd name="adj1" fmla="val -51219"/>
              <a:gd name="adj2" fmla="val 57609"/>
            </a:avLst>
          </a:prstGeom>
        </p:spPr>
        <p:style>
          <a:lnRef idx="1">
            <a:schemeClr val="accent2"/>
          </a:lnRef>
          <a:fillRef idx="2">
            <a:schemeClr val="accent2"/>
          </a:fillRef>
          <a:effectRef idx="1">
            <a:schemeClr val="accent2"/>
          </a:effectRef>
          <a:fontRef idx="minor">
            <a:schemeClr val="dk1"/>
          </a:fontRef>
        </p:style>
        <p:txBody>
          <a:bodyPr lIns="91316" tIns="45718" rIns="91316" bIns="45718" rtlCol="0" anchor="ctr"/>
          <a:lstStyle/>
          <a:p>
            <a:pPr algn="ctr" defTabSz="912995"/>
            <a:endParaRPr lang="vi-VN" sz="1900">
              <a:solidFill>
                <a:prstClr val="black"/>
              </a:solidFill>
            </a:endParaRPr>
          </a:p>
        </p:txBody>
      </p:sp>
      <p:sp>
        <p:nvSpPr>
          <p:cNvPr id="3" name="Rectangle 2"/>
          <p:cNvSpPr/>
          <p:nvPr/>
        </p:nvSpPr>
        <p:spPr>
          <a:xfrm>
            <a:off x="1924092" y="462996"/>
            <a:ext cx="8191416" cy="707882"/>
          </a:xfrm>
          <a:prstGeom prst="rect">
            <a:avLst/>
          </a:prstGeom>
        </p:spPr>
        <p:txBody>
          <a:bodyPr wrap="none" lIns="91316" tIns="45718" rIns="91316" bIns="45718">
            <a:spAutoFit/>
          </a:bodyPr>
          <a:lstStyle/>
          <a:p>
            <a:pPr defTabSz="912995">
              <a:defRPr/>
            </a:pPr>
            <a:r>
              <a:rPr lang="en-US" sz="4000" b="1" i="1" dirty="0" err="1">
                <a:solidFill>
                  <a:prstClr val="black"/>
                </a:solidFill>
                <a:latin typeface="Times New Roman" panose="02020603050405020304" pitchFamily="18" charset="0"/>
                <a:cs typeface="Times New Roman" panose="02020603050405020304" pitchFamily="18" charset="0"/>
              </a:rPr>
              <a:t>Bài</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dirty="0" err="1">
                <a:solidFill>
                  <a:prstClr val="black"/>
                </a:solidFill>
                <a:latin typeface="Times New Roman" panose="02020603050405020304" pitchFamily="18" charset="0"/>
                <a:cs typeface="Times New Roman" panose="02020603050405020304" pitchFamily="18" charset="0"/>
              </a:rPr>
              <a:t>tập</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dirty="0" err="1">
                <a:solidFill>
                  <a:prstClr val="black"/>
                </a:solidFill>
                <a:latin typeface="Times New Roman" panose="02020603050405020304" pitchFamily="18" charset="0"/>
                <a:cs typeface="Times New Roman" panose="02020603050405020304" pitchFamily="18" charset="0"/>
              </a:rPr>
              <a:t>đọc</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dirty="0" err="1">
                <a:solidFill>
                  <a:prstClr val="black"/>
                </a:solidFill>
                <a:latin typeface="Times New Roman" panose="02020603050405020304" pitchFamily="18" charset="0"/>
                <a:cs typeface="Times New Roman" panose="02020603050405020304" pitchFamily="18" charset="0"/>
              </a:rPr>
              <a:t>được</a:t>
            </a:r>
            <a:r>
              <a:rPr lang="en-US" sz="4000" b="1" i="1" dirty="0">
                <a:solidFill>
                  <a:prstClr val="black"/>
                </a:solidFill>
                <a:latin typeface="Times New Roman" panose="02020603050405020304" pitchFamily="18" charset="0"/>
                <a:cs typeface="Times New Roman" panose="02020603050405020304" pitchFamily="18" charset="0"/>
              </a:rPr>
              <a:t> chia </a:t>
            </a:r>
            <a:r>
              <a:rPr lang="en-US" sz="4000" b="1" i="1" dirty="0" err="1">
                <a:solidFill>
                  <a:prstClr val="black"/>
                </a:solidFill>
                <a:latin typeface="Times New Roman" panose="02020603050405020304" pitchFamily="18" charset="0"/>
                <a:cs typeface="Times New Roman" panose="02020603050405020304" pitchFamily="18" charset="0"/>
              </a:rPr>
              <a:t>làm</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err="1">
                <a:solidFill>
                  <a:prstClr val="black"/>
                </a:solidFill>
                <a:latin typeface="Times New Roman" panose="02020603050405020304" pitchFamily="18" charset="0"/>
                <a:cs typeface="Times New Roman" panose="02020603050405020304" pitchFamily="18" charset="0"/>
              </a:rPr>
              <a:t>mấy</a:t>
            </a:r>
            <a:r>
              <a:rPr lang="en-US" sz="4000" b="1" i="1">
                <a:solidFill>
                  <a:prstClr val="black"/>
                </a:solidFill>
                <a:latin typeface="Times New Roman" panose="02020603050405020304" pitchFamily="18" charset="0"/>
                <a:cs typeface="Times New Roman" panose="02020603050405020304" pitchFamily="18" charset="0"/>
              </a:rPr>
              <a:t> </a:t>
            </a:r>
            <a:r>
              <a:rPr lang="en-US" sz="4000" b="1" i="1" smtClean="0">
                <a:solidFill>
                  <a:prstClr val="black"/>
                </a:solidFill>
                <a:latin typeface="Times New Roman" panose="02020603050405020304" pitchFamily="18" charset="0"/>
                <a:cs typeface="Times New Roman" panose="02020603050405020304" pitchFamily="18" charset="0"/>
              </a:rPr>
              <a:t>đoạn?</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29281" y="2819404"/>
            <a:ext cx="1947719" cy="830993"/>
          </a:xfrm>
          <a:prstGeom prst="rect">
            <a:avLst/>
          </a:prstGeom>
        </p:spPr>
        <p:txBody>
          <a:bodyPr wrap="none" lIns="91316" tIns="45718" rIns="91316" bIns="45718">
            <a:spAutoFit/>
          </a:bodyPr>
          <a:lstStyle/>
          <a:p>
            <a:pPr defTabSz="912995">
              <a:defRPr/>
            </a:pPr>
            <a:r>
              <a:rPr lang="en-US" sz="4800" b="1" smtClean="0">
                <a:solidFill>
                  <a:srgbClr val="C00000"/>
                </a:solidFill>
                <a:latin typeface="Times New Roman" panose="02020603050405020304" pitchFamily="18" charset="0"/>
                <a:cs typeface="Times New Roman" panose="02020603050405020304" pitchFamily="18" charset="0"/>
              </a:rPr>
              <a:t>2 đoạn</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6" name="Explosion 1 5"/>
          <p:cNvSpPr>
            <a:spLocks noChangeArrowheads="1"/>
          </p:cNvSpPr>
          <p:nvPr/>
        </p:nvSpPr>
        <p:spPr bwMode="auto">
          <a:xfrm>
            <a:off x="2667000" y="4038600"/>
            <a:ext cx="7620000" cy="2590800"/>
          </a:xfrm>
          <a:prstGeom prst="irregularSeal1">
            <a:avLst/>
          </a:prstGeom>
          <a:ln>
            <a:headEnd/>
            <a:tailEnd/>
          </a:ln>
        </p:spPr>
        <p:style>
          <a:lnRef idx="1">
            <a:schemeClr val="accent5"/>
          </a:lnRef>
          <a:fillRef idx="2">
            <a:schemeClr val="accent5"/>
          </a:fillRef>
          <a:effectRef idx="1">
            <a:schemeClr val="accent5"/>
          </a:effectRef>
          <a:fontRef idx="minor">
            <a:schemeClr val="dk1"/>
          </a:fontRef>
        </p:style>
        <p:txBody>
          <a:bodyPr lIns="91316" tIns="45718" rIns="91316" bIns="45718"/>
          <a:lstStyle/>
          <a:p>
            <a:pPr algn="ctr" defTabSz="912995"/>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tiếp</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đoạn lần </a:t>
            </a:r>
            <a:r>
              <a:rPr lang="en-US" sz="3600" b="1" dirty="0">
                <a:solidFill>
                  <a:srgbClr val="0000CC"/>
                </a:solidFill>
                <a:latin typeface="Times New Roman" panose="02020603050405020304" pitchFamily="18" charset="0"/>
                <a:cs typeface="Times New Roman" panose="02020603050405020304" pitchFamily="18" charset="0"/>
              </a:rPr>
              <a:t>1</a:t>
            </a:r>
          </a:p>
        </p:txBody>
      </p:sp>
      <p:sp>
        <p:nvSpPr>
          <p:cNvPr id="7" name="Horizontal Scroll 6"/>
          <p:cNvSpPr/>
          <p:nvPr/>
        </p:nvSpPr>
        <p:spPr>
          <a:xfrm>
            <a:off x="578363" y="1676400"/>
            <a:ext cx="11461237" cy="23622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en-US" sz="3600" u="sng">
                <a:solidFill>
                  <a:srgbClr val="C00000"/>
                </a:solidFill>
                <a:latin typeface="Times New Roman" pitchFamily="18" charset="0"/>
                <a:cs typeface="Times New Roman" pitchFamily="18" charset="0"/>
              </a:rPr>
              <a:t>Đoạn 1</a:t>
            </a:r>
            <a:r>
              <a:rPr lang="en-US" altLang="en-US" sz="3600">
                <a:latin typeface="Times New Roman" pitchFamily="18" charset="0"/>
                <a:cs typeface="Times New Roman" pitchFamily="18" charset="0"/>
              </a:rPr>
              <a:t> : “</a:t>
            </a:r>
            <a:r>
              <a:rPr lang="en-US" altLang="en-US" sz="3600" i="1">
                <a:solidFill>
                  <a:schemeClr val="tx1"/>
                </a:solidFill>
                <a:latin typeface="Times New Roman" pitchFamily="18" charset="0"/>
                <a:cs typeface="Times New Roman" pitchFamily="18" charset="0"/>
              </a:rPr>
              <a:t>từ Thủy nhận cây đàn … khẽ rung động”.</a:t>
            </a:r>
          </a:p>
          <a:p>
            <a:r>
              <a:rPr lang="en-US" altLang="en-US" sz="3600" u="sng">
                <a:solidFill>
                  <a:srgbClr val="C00000"/>
                </a:solidFill>
                <a:latin typeface="Times New Roman" pitchFamily="18" charset="0"/>
                <a:cs typeface="Times New Roman" pitchFamily="18" charset="0"/>
              </a:rPr>
              <a:t>Đoạn 2</a:t>
            </a:r>
            <a:r>
              <a:rPr lang="en-US" altLang="en-US" sz="3600">
                <a:solidFill>
                  <a:srgbClr val="C00000"/>
                </a:solidFill>
                <a:latin typeface="Times New Roman" pitchFamily="18" charset="0"/>
                <a:cs typeface="Times New Roman" pitchFamily="18" charset="0"/>
              </a:rPr>
              <a:t> </a:t>
            </a:r>
            <a:r>
              <a:rPr lang="en-US" altLang="en-US" sz="3600" i="1" smtClean="0">
                <a:solidFill>
                  <a:srgbClr val="C00000"/>
                </a:solidFill>
                <a:latin typeface="Times New Roman" pitchFamily="18" charset="0"/>
                <a:cs typeface="Times New Roman" pitchFamily="18" charset="0"/>
              </a:rPr>
              <a:t>:</a:t>
            </a:r>
            <a:r>
              <a:rPr lang="en-US" altLang="en-US" sz="3600" i="1">
                <a:solidFill>
                  <a:schemeClr val="tx1"/>
                </a:solidFill>
                <a:latin typeface="Times New Roman" pitchFamily="18" charset="0"/>
                <a:cs typeface="Times New Roman" pitchFamily="18" charset="0"/>
              </a:rPr>
              <a:t> </a:t>
            </a:r>
            <a:r>
              <a:rPr lang="en-US" altLang="en-US" sz="3600" i="1" smtClean="0">
                <a:solidFill>
                  <a:schemeClr val="tx1"/>
                </a:solidFill>
                <a:latin typeface="Times New Roman" pitchFamily="18" charset="0"/>
                <a:cs typeface="Times New Roman" pitchFamily="18" charset="0"/>
              </a:rPr>
              <a:t>“từ </a:t>
            </a:r>
            <a:r>
              <a:rPr lang="en-US" altLang="en-US" sz="3600" i="1">
                <a:solidFill>
                  <a:schemeClr val="tx1"/>
                </a:solidFill>
                <a:latin typeface="Times New Roman" pitchFamily="18" charset="0"/>
                <a:cs typeface="Times New Roman" pitchFamily="18" charset="0"/>
              </a:rPr>
              <a:t>t</a:t>
            </a:r>
            <a:r>
              <a:rPr lang="en-US" sz="3600" i="1">
                <a:solidFill>
                  <a:schemeClr val="tx1"/>
                </a:solidFill>
                <a:latin typeface="Times New Roman" pitchFamily="18" charset="0"/>
                <a:cs typeface="Times New Roman" pitchFamily="18" charset="0"/>
              </a:rPr>
              <a:t>iếng đàn bay ra vườn…mái nhà cao thấp”</a:t>
            </a:r>
            <a:r>
              <a:rPr lang="en-US" altLang="en-US" sz="3600" i="1">
                <a:solidFill>
                  <a:schemeClr val="tx1"/>
                </a:solidFill>
                <a:latin typeface="Times New Roman" pitchFamily="18" charset="0"/>
                <a:cs typeface="Times New Roman" pitchFamily="18" charset="0"/>
              </a:rPr>
              <a:t>.</a:t>
            </a:r>
          </a:p>
          <a:p>
            <a:pPr algn="ctr"/>
            <a:endParaRPr lang="vi-VN"/>
          </a:p>
        </p:txBody>
      </p:sp>
    </p:spTree>
    <p:extLst>
      <p:ext uri="{BB962C8B-B14F-4D97-AF65-F5344CB8AC3E}">
        <p14:creationId xmlns:p14="http://schemas.microsoft.com/office/powerpoint/2010/main" val="2116645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00"/>
                                        <p:tgtEl>
                                          <p:spTgt spid="4"/>
                                        </p:tgtEl>
                                      </p:cBhvr>
                                    </p:animEffect>
                                    <p:anim calcmode="lin" valueType="num">
                                      <p:cBhvr>
                                        <p:cTn id="20" dur="700" fill="hold"/>
                                        <p:tgtEl>
                                          <p:spTgt spid="4"/>
                                        </p:tgtEl>
                                        <p:attrNameLst>
                                          <p:attrName>ppt_x</p:attrName>
                                        </p:attrNameLst>
                                      </p:cBhvr>
                                      <p:tavLst>
                                        <p:tav tm="0">
                                          <p:val>
                                            <p:strVal val="#ppt_x"/>
                                          </p:val>
                                        </p:tav>
                                        <p:tav tm="100000">
                                          <p:val>
                                            <p:strVal val="#ppt_x"/>
                                          </p:val>
                                        </p:tav>
                                      </p:tavLst>
                                    </p:anim>
                                    <p:anim calcmode="lin" valueType="num">
                                      <p:cBhvr>
                                        <p:cTn id="21" dur="7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438400" y="381001"/>
            <a:ext cx="3124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40" tIns="45718" rIns="9134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267" eaLnBrk="1" hangingPunct="1">
              <a:spcBef>
                <a:spcPct val="50000"/>
              </a:spcBef>
            </a:pPr>
            <a:r>
              <a:rPr lang="en-US" sz="3600" b="1" u="sng" dirty="0" err="1">
                <a:solidFill>
                  <a:prstClr val="black"/>
                </a:solidFill>
                <a:latin typeface="Times New Roman" pitchFamily="18" charset="0"/>
              </a:rPr>
              <a:t>Từ</a:t>
            </a:r>
            <a:r>
              <a:rPr lang="en-US" sz="3600" b="1" u="sng" dirty="0">
                <a:solidFill>
                  <a:prstClr val="black"/>
                </a:solidFill>
                <a:latin typeface="Times New Roman" pitchFamily="18" charset="0"/>
              </a:rPr>
              <a:t> </a:t>
            </a:r>
            <a:r>
              <a:rPr lang="en-US" sz="3600" b="1" u="sng" dirty="0" err="1">
                <a:solidFill>
                  <a:prstClr val="black"/>
                </a:solidFill>
                <a:latin typeface="Times New Roman" pitchFamily="18" charset="0"/>
              </a:rPr>
              <a:t>khó</a:t>
            </a:r>
            <a:r>
              <a:rPr lang="en-US" sz="3600" b="1" u="sng" dirty="0">
                <a:solidFill>
                  <a:prstClr val="black"/>
                </a:solidFill>
                <a:latin typeface="Times New Roman" pitchFamily="18" charset="0"/>
              </a:rPr>
              <a:t>:</a:t>
            </a:r>
          </a:p>
        </p:txBody>
      </p:sp>
      <p:sp>
        <p:nvSpPr>
          <p:cNvPr id="6149" name="Text Box 5"/>
          <p:cNvSpPr txBox="1">
            <a:spLocks noChangeArrowheads="1"/>
          </p:cNvSpPr>
          <p:nvPr/>
        </p:nvSpPr>
        <p:spPr bwMode="auto">
          <a:xfrm>
            <a:off x="6324600" y="4038667"/>
            <a:ext cx="1828800" cy="38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0" tIns="45718" rIns="9134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267" eaLnBrk="1" hangingPunct="1">
              <a:spcBef>
                <a:spcPct val="50000"/>
              </a:spcBef>
            </a:pPr>
            <a:endParaRPr lang="en-SG" sz="1900">
              <a:solidFill>
                <a:prstClr val="black"/>
              </a:solidFill>
            </a:endParaRPr>
          </a:p>
        </p:txBody>
      </p:sp>
      <p:sp>
        <p:nvSpPr>
          <p:cNvPr id="9" name="Explosion 1 8"/>
          <p:cNvSpPr>
            <a:spLocks noChangeArrowheads="1"/>
          </p:cNvSpPr>
          <p:nvPr/>
        </p:nvSpPr>
        <p:spPr bwMode="auto">
          <a:xfrm>
            <a:off x="2222326" y="4161077"/>
            <a:ext cx="7620000" cy="2590800"/>
          </a:xfrm>
          <a:prstGeom prst="irregularSeal1">
            <a:avLst/>
          </a:prstGeom>
          <a:ln>
            <a:headEnd/>
            <a:tailEnd/>
          </a:ln>
        </p:spPr>
        <p:style>
          <a:lnRef idx="1">
            <a:schemeClr val="accent5"/>
          </a:lnRef>
          <a:fillRef idx="2">
            <a:schemeClr val="accent5"/>
          </a:fillRef>
          <a:effectRef idx="1">
            <a:schemeClr val="accent5"/>
          </a:effectRef>
          <a:fontRef idx="minor">
            <a:schemeClr val="dk1"/>
          </a:fontRef>
        </p:style>
        <p:txBody>
          <a:bodyPr lIns="91340" tIns="45718" rIns="91340" bIns="45718"/>
          <a:lstStyle/>
          <a:p>
            <a:pPr algn="ctr" defTabSz="913267"/>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tiếp</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đoạn lần </a:t>
            </a:r>
            <a:r>
              <a:rPr lang="en-US" sz="3600" b="1" dirty="0">
                <a:solidFill>
                  <a:srgbClr val="0000CC"/>
                </a:solidFill>
                <a:latin typeface="Times New Roman" panose="02020603050405020304" pitchFamily="18" charset="0"/>
                <a:cs typeface="Times New Roman" panose="02020603050405020304" pitchFamily="18" charset="0"/>
              </a:rPr>
              <a:t>2</a:t>
            </a:r>
          </a:p>
        </p:txBody>
      </p:sp>
      <p:sp>
        <p:nvSpPr>
          <p:cNvPr id="7" name="Text Box 12"/>
          <p:cNvSpPr txBox="1">
            <a:spLocks noChangeArrowheads="1"/>
          </p:cNvSpPr>
          <p:nvPr/>
        </p:nvSpPr>
        <p:spPr bwMode="auto">
          <a:xfrm>
            <a:off x="4013026" y="1043171"/>
            <a:ext cx="26734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i="1">
                <a:latin typeface="Times New Roman" pitchFamily="18" charset="0"/>
                <a:cs typeface="Times New Roman" pitchFamily="18" charset="0"/>
              </a:rPr>
              <a:t> </a:t>
            </a:r>
            <a:r>
              <a:rPr lang="en-US" sz="3200" b="1" i="1" smtClean="0">
                <a:latin typeface="Times New Roman" pitchFamily="18" charset="0"/>
                <a:cs typeface="Times New Roman" pitchFamily="18" charset="0"/>
              </a:rPr>
              <a:t>vi - ô - lông </a:t>
            </a:r>
            <a:endParaRPr lang="en-US" sz="3200" b="1" i="1" dirty="0">
              <a:latin typeface="Times New Roman" pitchFamily="18" charset="0"/>
              <a:cs typeface="Times New Roman" pitchFamily="18" charset="0"/>
            </a:endParaRPr>
          </a:p>
        </p:txBody>
      </p:sp>
      <p:sp>
        <p:nvSpPr>
          <p:cNvPr id="8" name="TextBox 7"/>
          <p:cNvSpPr txBox="1"/>
          <p:nvPr/>
        </p:nvSpPr>
        <p:spPr>
          <a:xfrm>
            <a:off x="4136385" y="1524000"/>
            <a:ext cx="1449179" cy="584775"/>
          </a:xfrm>
          <a:prstGeom prst="rect">
            <a:avLst/>
          </a:prstGeom>
          <a:noFill/>
        </p:spPr>
        <p:txBody>
          <a:bodyPr wrap="square" rtlCol="0">
            <a:spAutoFit/>
          </a:bodyPr>
          <a:lstStyle/>
          <a:p>
            <a:r>
              <a:rPr lang="en-US" sz="3200" b="1" i="1" smtClean="0">
                <a:latin typeface="Times New Roman" pitchFamily="18" charset="0"/>
                <a:cs typeface="Times New Roman" pitchFamily="18" charset="0"/>
              </a:rPr>
              <a:t>ắc -  sê</a:t>
            </a:r>
            <a:endParaRPr lang="en-US" sz="3200" b="1" i="1">
              <a:latin typeface="Times New Roman" pitchFamily="18" charset="0"/>
              <a:cs typeface="Times New Roman" pitchFamily="18" charset="0"/>
            </a:endParaRPr>
          </a:p>
        </p:txBody>
      </p:sp>
      <p:sp>
        <p:nvSpPr>
          <p:cNvPr id="10" name="Text Box 14"/>
          <p:cNvSpPr txBox="1">
            <a:spLocks noChangeArrowheads="1"/>
          </p:cNvSpPr>
          <p:nvPr/>
        </p:nvSpPr>
        <p:spPr bwMode="auto">
          <a:xfrm>
            <a:off x="4069773" y="2035479"/>
            <a:ext cx="20262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i="1" smtClean="0">
                <a:solidFill>
                  <a:srgbClr val="FF0000"/>
                </a:solidFill>
                <a:latin typeface="Times New Roman" pitchFamily="18" charset="0"/>
                <a:cs typeface="Times New Roman" pitchFamily="18" charset="0"/>
              </a:rPr>
              <a:t>l</a:t>
            </a:r>
            <a:r>
              <a:rPr lang="en-US" sz="3200" b="1" i="1" smtClean="0">
                <a:latin typeface="Times New Roman" pitchFamily="18" charset="0"/>
                <a:cs typeface="Times New Roman" pitchFamily="18" charset="0"/>
              </a:rPr>
              <a:t>ên dây</a:t>
            </a:r>
            <a:endParaRPr lang="en-US" sz="3200" b="1" i="1" dirty="0">
              <a:latin typeface="Times New Roman" pitchFamily="18" charset="0"/>
              <a:cs typeface="Times New Roman" pitchFamily="18" charset="0"/>
            </a:endParaRPr>
          </a:p>
        </p:txBody>
      </p:sp>
      <p:sp>
        <p:nvSpPr>
          <p:cNvPr id="11" name="Text Box 11"/>
          <p:cNvSpPr txBox="1">
            <a:spLocks noChangeArrowheads="1"/>
          </p:cNvSpPr>
          <p:nvPr/>
        </p:nvSpPr>
        <p:spPr bwMode="auto">
          <a:xfrm>
            <a:off x="3987974" y="2642174"/>
            <a:ext cx="17855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i="1" smtClean="0">
                <a:solidFill>
                  <a:srgbClr val="FF0000"/>
                </a:solidFill>
                <a:latin typeface="Times New Roman" pitchFamily="18" charset="0"/>
                <a:cs typeface="Times New Roman" pitchFamily="18" charset="0"/>
              </a:rPr>
              <a:t>n</a:t>
            </a:r>
            <a:r>
              <a:rPr lang="en-US" sz="3200" b="1" i="1" smtClean="0">
                <a:latin typeface="Times New Roman" pitchFamily="18" charset="0"/>
                <a:cs typeface="Times New Roman" pitchFamily="18" charset="0"/>
              </a:rPr>
              <a:t>ốt nhạc</a:t>
            </a:r>
            <a:endParaRPr lang="en-US" sz="3200" b="1" i="1" dirty="0">
              <a:latin typeface="Times New Roman" pitchFamily="18" charset="0"/>
              <a:cs typeface="Times New Roman" pitchFamily="18" charset="0"/>
            </a:endParaRPr>
          </a:p>
        </p:txBody>
      </p:sp>
      <p:sp>
        <p:nvSpPr>
          <p:cNvPr id="12" name="Text Box 15"/>
          <p:cNvSpPr txBox="1">
            <a:spLocks noChangeArrowheads="1"/>
          </p:cNvSpPr>
          <p:nvPr/>
        </p:nvSpPr>
        <p:spPr bwMode="auto">
          <a:xfrm>
            <a:off x="4022421" y="3157735"/>
            <a:ext cx="19534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i="1" smtClean="0">
                <a:solidFill>
                  <a:srgbClr val="FF0000"/>
                </a:solidFill>
                <a:latin typeface="Times New Roman" pitchFamily="18" charset="0"/>
                <a:cs typeface="Times New Roman" pitchFamily="18" charset="0"/>
              </a:rPr>
              <a:t>tr</a:t>
            </a:r>
            <a:r>
              <a:rPr lang="en-US" sz="3200" b="1" i="1" smtClean="0">
                <a:latin typeface="Times New Roman" pitchFamily="18" charset="0"/>
                <a:cs typeface="Times New Roman" pitchFamily="18" charset="0"/>
              </a:rPr>
              <a:t>ong </a:t>
            </a:r>
            <a:r>
              <a:rPr lang="en-US" sz="3200" b="1" i="1" smtClean="0">
                <a:solidFill>
                  <a:srgbClr val="FF0000"/>
                </a:solidFill>
                <a:latin typeface="Times New Roman" pitchFamily="18" charset="0"/>
                <a:cs typeface="Times New Roman" pitchFamily="18" charset="0"/>
              </a:rPr>
              <a:t>tr</a:t>
            </a:r>
            <a:r>
              <a:rPr lang="en-US" sz="3200" b="1" i="1" smtClean="0">
                <a:latin typeface="Times New Roman" pitchFamily="18" charset="0"/>
                <a:cs typeface="Times New Roman" pitchFamily="18" charset="0"/>
              </a:rPr>
              <a:t>ẻo</a:t>
            </a:r>
            <a:endParaRPr lang="en-US" sz="3200" b="1" i="1" dirty="0">
              <a:latin typeface="Times New Roman" pitchFamily="18" charset="0"/>
              <a:cs typeface="Times New Roman" pitchFamily="18" charset="0"/>
            </a:endParaRPr>
          </a:p>
        </p:txBody>
      </p:sp>
      <p:sp>
        <p:nvSpPr>
          <p:cNvPr id="13" name="TextBox 12"/>
          <p:cNvSpPr txBox="1"/>
          <p:nvPr/>
        </p:nvSpPr>
        <p:spPr>
          <a:xfrm>
            <a:off x="3962384" y="3722224"/>
            <a:ext cx="2241004" cy="584775"/>
          </a:xfrm>
          <a:prstGeom prst="rect">
            <a:avLst/>
          </a:prstGeom>
          <a:noFill/>
        </p:spPr>
        <p:txBody>
          <a:bodyPr wrap="square" rtlCol="0">
            <a:spAutoFit/>
          </a:bodyPr>
          <a:lstStyle/>
          <a:p>
            <a:r>
              <a:rPr lang="en-US" sz="3200" b="1" i="1" smtClean="0">
                <a:solidFill>
                  <a:srgbClr val="FF0000"/>
                </a:solidFill>
                <a:latin typeface="Times New Roman" pitchFamily="18" charset="0"/>
                <a:cs typeface="Times New Roman" pitchFamily="18" charset="0"/>
              </a:rPr>
              <a:t>l</a:t>
            </a:r>
            <a:r>
              <a:rPr lang="en-US" sz="3200" b="1" i="1" smtClean="0">
                <a:latin typeface="Times New Roman" pitchFamily="18" charset="0"/>
                <a:cs typeface="Times New Roman" pitchFamily="18" charset="0"/>
              </a:rPr>
              <a:t>ướt nhanh</a:t>
            </a:r>
            <a:endParaRPr lang="en-US" sz="3200" b="1" i="1">
              <a:latin typeface="Times New Roman" pitchFamily="18" charset="0"/>
              <a:cs typeface="Times New Roman" pitchFamily="18" charset="0"/>
            </a:endParaRPr>
          </a:p>
        </p:txBody>
      </p:sp>
    </p:spTree>
    <p:extLst>
      <p:ext uri="{BB962C8B-B14F-4D97-AF65-F5344CB8AC3E}">
        <p14:creationId xmlns:p14="http://schemas.microsoft.com/office/powerpoint/2010/main" val="3095001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TotalTime>
  <Words>1160</Words>
  <Application>Microsoft Office PowerPoint</Application>
  <PresentationFormat>Custom</PresentationFormat>
  <Paragraphs>89</Paragraphs>
  <Slides>29</Slides>
  <Notes>7</Notes>
  <HiddenSlides>0</HiddenSlides>
  <MMClips>0</MMClips>
  <ScaleCrop>false</ScaleCrop>
  <HeadingPairs>
    <vt:vector size="4" baseType="variant">
      <vt:variant>
        <vt:lpstr>Theme</vt:lpstr>
      </vt:variant>
      <vt:variant>
        <vt:i4>6</vt:i4>
      </vt:variant>
      <vt:variant>
        <vt:lpstr>Slide Titles</vt:lpstr>
      </vt:variant>
      <vt:variant>
        <vt:i4>29</vt:i4>
      </vt:variant>
    </vt:vector>
  </HeadingPairs>
  <TitlesOfParts>
    <vt:vector size="35" baseType="lpstr">
      <vt:lpstr>Office Theme</vt:lpstr>
      <vt:lpstr>7_Office Theme</vt:lpstr>
      <vt:lpstr>1_Office Theme</vt:lpstr>
      <vt:lpstr>2_Office Theme</vt:lpstr>
      <vt:lpstr>3_Office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Miu Zin.</dc:creator>
  <cp:lastModifiedBy>HP</cp:lastModifiedBy>
  <cp:revision>124</cp:revision>
  <dcterms:created xsi:type="dcterms:W3CDTF">2006-08-16T00:00:00Z</dcterms:created>
  <dcterms:modified xsi:type="dcterms:W3CDTF">2022-02-27T10:22:38Z</dcterms:modified>
</cp:coreProperties>
</file>