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m4a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8" r:id="rId5"/>
    <p:sldMasterId id="2147483711" r:id="rId6"/>
    <p:sldMasterId id="2147483724" r:id="rId7"/>
    <p:sldMasterId id="2147483737" r:id="rId8"/>
    <p:sldMasterId id="2147483763" r:id="rId9"/>
    <p:sldMasterId id="2147483776" r:id="rId10"/>
  </p:sldMasterIdLst>
  <p:notesMasterIdLst>
    <p:notesMasterId r:id="rId35"/>
  </p:notesMasterIdLst>
  <p:sldIdLst>
    <p:sldId id="303" r:id="rId11"/>
    <p:sldId id="297" r:id="rId12"/>
    <p:sldId id="565" r:id="rId13"/>
    <p:sldId id="566" r:id="rId14"/>
    <p:sldId id="319" r:id="rId15"/>
    <p:sldId id="335" r:id="rId16"/>
    <p:sldId id="570" r:id="rId17"/>
    <p:sldId id="322" r:id="rId18"/>
    <p:sldId id="530" r:id="rId19"/>
    <p:sldId id="308" r:id="rId20"/>
    <p:sldId id="287" r:id="rId21"/>
    <p:sldId id="276" r:id="rId22"/>
    <p:sldId id="290" r:id="rId23"/>
    <p:sldId id="327" r:id="rId24"/>
    <p:sldId id="328" r:id="rId25"/>
    <p:sldId id="564" r:id="rId26"/>
    <p:sldId id="567" r:id="rId27"/>
    <p:sldId id="568" r:id="rId28"/>
    <p:sldId id="571" r:id="rId29"/>
    <p:sldId id="572" r:id="rId30"/>
    <p:sldId id="573" r:id="rId31"/>
    <p:sldId id="574" r:id="rId32"/>
    <p:sldId id="575" r:id="rId33"/>
    <p:sldId id="30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-316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A4282-FC61-4673-8BAD-65416B3DB55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0C3C-A1AB-4729-979D-C690E8FD1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53549F14-B1AA-483A-88A3-7C935BF2D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877A0C6D-9234-4A9F-8A65-9B98A344B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Tích hợp chăm sóc cây.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436F8FF6-B66E-43AC-A026-B2731782F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51407-571A-40CD-A4B4-332A1E9EC9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7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53549F14-B1AA-483A-88A3-7C935BF2D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877A0C6D-9234-4A9F-8A65-9B98A344B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Tích hợp chăm sóc cây.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436F8FF6-B66E-43AC-A026-B2731782F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51407-571A-40CD-A4B4-332A1E9EC9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2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52D5-ADD8-4F83-840A-91088A13862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0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922CA-12AE-47D7-9AAB-87181BD68A8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96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E8FA-27B1-43F8-9AD4-890BD4E9E63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732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E0BC-461A-4219-98C8-01EA52A0D59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98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19A9-AFD6-4F29-BC1A-423F49D44A5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480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04F1-D0AD-42BE-8149-29E7DCB2F5F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860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A5DD-1E2B-405C-A9FA-17A0CBBB9713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2/16/2022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2240-C7A4-4499-8F25-11B50D3636F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99630"/>
      </p:ext>
    </p:extLst>
  </p:cSld>
  <p:clrMapOvr>
    <a:masterClrMapping/>
  </p:clrMapOvr>
  <p:transition>
    <p:comb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2F42-E421-4A8B-A3CB-0BF6D22FE35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239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DE02-07F4-40D1-8C1B-0942BC2F943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781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616B-42AF-455A-8745-0F059BC26422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3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5DD9-5631-4F40-917F-A4C47DECC5E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739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6052-E36E-4324-BDCE-4A919821CD7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837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52D5-ADD8-4F83-840A-91088A13862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812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922CA-12AE-47D7-9AAB-87181BD68A8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727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E8FA-27B1-43F8-9AD4-890BD4E9E63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780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E0BC-461A-4219-98C8-01EA52A0D59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91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19A9-AFD6-4F29-BC1A-423F49D44A5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349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04F1-D0AD-42BE-8149-29E7DCB2F5F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713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A5DD-1E2B-405C-A9FA-17A0CBBB9713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2/16/2022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2240-C7A4-4499-8F25-11B50D3636F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55286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8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6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11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9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1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6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19322"/>
            <a:ext cx="53848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59"/>
            <a:ext cx="5384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E18F3FB-5ACC-43C3-8133-EEC1067A8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207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CD25-DDC2-4D1D-B893-F73FA562DA58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4D76-3101-4B0E-A7DF-60D9D2E36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66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ABA4-D6AF-4854-ACC0-3EBF9B62E01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4AF3-7918-4961-9C88-012B85390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2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56FA-3DA7-4912-8A40-D476682588C5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3486-EE48-49D1-9DBC-4C508B6A6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0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2356-0126-428C-A77D-312283E3A8D7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835E-4CC5-462B-852E-E370C451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87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88A9-924D-4D43-968F-DC3DEF6DE4D3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64D5-3B41-44C4-AC2B-CA1DADAB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2982-981C-4A14-B49B-344BD1137632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116E-A685-4A15-9CAB-4EA037A9D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2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5B93-68A3-4CF3-B41B-43EA9BF4EFD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12B5-669F-4645-839A-6757A8D55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95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18BD-845E-4EE2-B076-BE573F217221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6883-DF41-47E4-9674-EEC70271C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28D7-901D-4239-9A27-CD5F746FBD23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89E7-F50F-4160-856B-DC72AA73D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8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ACAB-83DA-4ACC-92A4-E3D0817BDD6B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1CD8-0A78-4D63-B154-26C4A47E5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6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F629-9EEC-4C3D-B592-D10FF2108B9C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17A2-540C-4E75-885C-6B58EC3D3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B3BDF-9DF6-49E3-B200-405634144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2113E8-F58C-4CED-8223-6BD15B68D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5C0E4C-C395-4C2D-96DD-68CDAB84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1411-B203-440F-BB3B-576426041791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D41857-7339-4E56-B7F3-E271278E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8BFED4-D6D4-459D-B56D-CB417ED8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D8ADA-EE33-46F9-AB84-2890FB876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1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F8223-B7D4-40CE-9FC3-5663F05D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E81E95-053A-448E-9C52-C894255D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B2F9F-A939-41D4-AC53-E7BC2761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7998-7DF4-4702-88FC-CD6B8971226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2EEB3-A6DD-4474-ADA4-AABE4EA1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D3FAB-2EEB-435B-BA70-A9783471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757BE-16EA-42C6-8A67-52BD37133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3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906AB-4181-466F-84D5-22A43C06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0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8982F-080B-441F-941B-52B417C9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2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2DEDF-AE49-4DFA-A0B0-1F32B578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3159-5E82-43A0-8AC2-CB735326DE67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8E1B6-D2A2-4626-87B3-6925D939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7E7AD-2B78-47A8-960A-A3F9F1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D355-1106-436C-B8E7-8D385B87E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4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D5490-6A2D-460B-A908-38591CCD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10FDB4-F063-43B0-91BC-AA1389B03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B70C2A-B35A-4C93-A958-2257BC7E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133048C-0F3C-4BF3-B2CF-F9BD3170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AF11-A841-4615-8E24-373025A34F50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A93B144-178D-472F-893E-51F0E376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ACFE1B5-0196-46EF-BDF3-1C1C4396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32C7A-8423-470F-B7ED-9268131F9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28EF7-1365-4C47-9B36-C0918FDA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6D3171-E273-449D-9F80-E0E6AFAB3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8FA7C0-2F70-49E6-984F-54EB5BFDF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E8AF47-500A-4E8D-90F3-F35AB8EEB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B8F3B3-1ECB-4E7C-AABA-68EF44EC3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F4B9A13-FEF4-427F-8913-85FEB4891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B4E7-166C-41E1-ABCA-FEF04FBD8255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7DC4C02-B241-4A94-8EB6-E93BF81F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D7EDA18-87EB-4979-9A56-977CC58F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96174-F619-49E1-8E1C-48E50D646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6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58DA6-27DF-42E6-9809-09535E4A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FAE0204-3AB0-4EE5-B546-A6DCAD7C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40D9-E4EE-4695-8939-26CDDADA0928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3CA9DF3-59AE-4A97-9AE4-EC553139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D8583A2-BC0A-4408-9912-12EA6862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110B2-7231-45C8-8FE1-6BA6AF491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2650E53-3844-49EA-A6AE-8B859719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541D-C078-4671-8DAA-31C30E2E16A7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65F8C0C-A594-4F3A-B1CC-12FCB7A3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A41D813-8076-4844-8C25-2067E9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20516-BA10-4C9F-86D0-348B08E79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2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7F04F-659E-4248-826A-1F3C2212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65BA2-DA58-40AD-9982-78502043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8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0B1D07-AA4B-4A08-981B-9214079D1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7DF9F2B-98E8-4249-AE0A-9F9E5D75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B740-FDEA-4081-B8EC-E08596F5E26A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2DD32B0-2D82-482F-AE14-7F8F3A83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E5AB50-667B-41F8-AF51-BF92E065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697B-9B94-48B1-8107-E63BA0158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7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BEB04-0F61-4254-8C84-54BD380D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6BAB96-0269-466A-8F7F-02D4CBFA4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8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A8939B-9BC2-47FC-880D-51F2A031D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141BB26-1A98-473B-903A-6EF6C8C9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E936-1F13-4E08-A70D-F33BE13E3968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EED14A8-2AD4-4A48-ABF6-9590C5F8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132D43C-67CE-4D86-BA2D-DCD18CD9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B0B60-4611-42F2-B703-F34C7C838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4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8D7D12-3A72-455C-ABFE-C6F68E8B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00B6F2-511F-4E7A-81AB-38ABAD1B3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A80C8-94C2-4C70-996B-1411EFDC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2761-90EA-4ED2-97BC-4210319146EE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4E071C-F369-4039-96CC-60C49696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F5A90E-3F5A-42F4-B296-3E2D9643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908D5-FC4A-4933-A759-395042CEC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5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200F4E3-E243-414E-8EC3-599DA713D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2DF991-B1A5-4BFC-9887-1339BC674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01F8C6-DC06-4B64-9CC1-5608D943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2769-28A7-456E-A2AC-739444B1682B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BE2B0-9A5C-4F02-AF22-F7062742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94CC58-E8C5-4AE0-85D9-E768CDF2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65833-AE9C-4610-9E48-BE5A97979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9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DA1C-6C11-4B82-9BD9-1BB8728DC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74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AF3A-E8C5-4297-9827-2406DF7A9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5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20E5-57DC-45EE-8EA9-E63460C89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615E-BE60-4A13-AD9C-AD2BC38A9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31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B316-9136-4CF7-BD12-9A36BA32D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48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F924-6C58-486D-AFCF-A560991AF9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3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66927-BB9E-451D-AC7C-6FDADAFD8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59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951C-2D40-4198-83DA-B097F7BB0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3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9A33-4F6E-4A86-B296-5D59BDD6A4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21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E2EF-AFC6-4083-8444-541B4BFE1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65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577B-2330-4FA1-B713-F9598E11F7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8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8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C084-66A1-4BC3-8FD2-80796297142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C4C3-4633-4851-95EB-29A3DABE4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5626"/>
      </p:ext>
    </p:extLst>
  </p:cSld>
  <p:clrMapOvr>
    <a:masterClrMapping/>
  </p:clrMapOvr>
  <p:transition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DA1C-6C11-4B82-9BD9-1BB8728DC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AF3A-E8C5-4297-9827-2406DF7A9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41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20E5-57DC-45EE-8EA9-E63460C89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82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615E-BE60-4A13-AD9C-AD2BC38A9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937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B316-9136-4CF7-BD12-9A36BA32D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72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F924-6C58-486D-AFCF-A560991AF9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63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66927-BB9E-451D-AC7C-6FDADAFD8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4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951C-2D40-4198-83DA-B097F7BB0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10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9A33-4F6E-4A86-B296-5D59BDD6A4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505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E2EF-AFC6-4083-8444-541B4BFE1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6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577B-2330-4FA1-B713-F9598E11F7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8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85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C084-66A1-4BC3-8FD2-80796297142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C4C3-4633-4851-95EB-29A3DABE4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18148"/>
      </p:ext>
    </p:extLst>
  </p:cSld>
  <p:clrMapOvr>
    <a:masterClrMapping/>
  </p:clrMapOvr>
  <p:transition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DA1C-6C11-4B82-9BD9-1BB8728DC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3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AF3A-E8C5-4297-9827-2406DF7A9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179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20E5-57DC-45EE-8EA9-E63460C89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107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615E-BE60-4A13-AD9C-AD2BC38A9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91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B316-9136-4CF7-BD12-9A36BA32D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26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F924-6C58-486D-AFCF-A560991AF9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913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66927-BB9E-451D-AC7C-6FDADAFD8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146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951C-2D40-4198-83DA-B097F7BB0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95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9A33-4F6E-4A86-B296-5D59BDD6A4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1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E2EF-AFC6-4083-8444-541B4BFE1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888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577B-2330-4FA1-B713-F9598E11F7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553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3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C084-66A1-4BC3-8FD2-80796297142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C4C3-4633-4851-95EB-29A3DABE4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53074"/>
      </p:ext>
    </p:extLst>
  </p:cSld>
  <p:clrMapOvr>
    <a:masterClrMapping/>
  </p:clrMapOvr>
  <p:transition>
    <p:comb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DA1C-6C11-4B82-9BD9-1BB8728DC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073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AF3A-E8C5-4297-9827-2406DF7A9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83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20E5-57DC-45EE-8EA9-E63460C89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77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615E-BE60-4A13-AD9C-AD2BC38A9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67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B316-9136-4CF7-BD12-9A36BA32D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010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F924-6C58-486D-AFCF-A560991AF9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220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66927-BB9E-451D-AC7C-6FDADAFD8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9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951C-2D40-4198-83DA-B097F7BB0E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12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9A33-4F6E-4A86-B296-5D59BDD6A4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978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E2EF-AFC6-4083-8444-541B4BFE1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58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577B-2330-4FA1-B713-F9598E11F7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61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7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C084-66A1-4BC3-8FD2-80796297142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C4C3-4633-4851-95EB-29A3DABE4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89650"/>
      </p:ext>
    </p:extLst>
  </p:cSld>
  <p:clrMapOvr>
    <a:masterClrMapping/>
  </p:clrMapOvr>
  <p:transition>
    <p:comb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2F42-E421-4A8B-A3CB-0BF6D22FE35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85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DE02-07F4-40D1-8C1B-0942BC2F943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498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616B-42AF-455A-8745-0F059BC26422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47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5DD9-5631-4F40-917F-A4C47DECC5E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93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6052-E36E-4324-BDCE-4A919821CD7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3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3E5A-6725-4310-B542-0FCA7D02B1F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D749-ECD4-4089-8142-D42A9CE3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4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FAE625-B3B6-4DD5-AAF2-270ADB8ED5C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9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7156-F747-462D-BF5E-3399ECFE55E1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5C42-BCCF-4FAE-A61C-9901AD43E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B257E-877F-4B03-9D7A-0D803B2A31BF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F710B-71FB-4951-ACB1-33C3DE4FB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4DA3BA36-B9D2-44BA-9782-BA3539512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5A026F36-A532-45EC-AD63-4ED6A4023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6CAB34-5412-4413-81B6-799F35563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7D1735-1412-4E0C-9F29-A30547C9D140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421AD9-7641-4A4F-B240-38CA9C455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E969C9-F03C-4042-8F68-F257B7D38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6478665-E3EC-4A4D-A9D0-3BF057F78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advTm="0">
        <p14:conveyor dir="l"/>
      </p:transition>
    </mc:Choice>
    <mc:Fallback xmlns="">
      <p:transition spd="slow" advTm="0">
        <p:fade/>
      </p:transition>
    </mc:Fallback>
  </mc:AlternateConten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A0819-1E75-426C-AD04-DF4239A3D3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A0819-1E75-426C-AD04-DF4239A3D3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9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A0819-1E75-426C-AD04-DF4239A3D3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A0819-1E75-426C-AD04-DF4239A3D3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3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5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41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3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FAE625-B3B6-4DD5-AAF2-270ADB8ED5C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4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11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67361" y="1711569"/>
            <a:ext cx="6729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0" dirty="0" err="1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kern="10" dirty="0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5400" b="1" kern="10" dirty="0" err="1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kern="10" dirty="0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dirty="0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95AEF669-4363-4952-8F7C-5F902EA396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5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369" y="2497016"/>
            <a:ext cx="54864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BÀI</a:t>
            </a:r>
          </a:p>
        </p:txBody>
      </p:sp>
    </p:spTree>
    <p:extLst>
      <p:ext uri="{BB962C8B-B14F-4D97-AF65-F5344CB8AC3E}">
        <p14:creationId xmlns:p14="http://schemas.microsoft.com/office/powerpoint/2010/main" val="39267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4339" y="358400"/>
            <a:ext cx="8560105" cy="2873154"/>
            <a:chOff x="655894" y="1314383"/>
            <a:chExt cx="7483440" cy="2559234"/>
          </a:xfrm>
        </p:grpSpPr>
        <p:sp>
          <p:nvSpPr>
            <p:cNvPr id="5" name="Cloud 4"/>
            <p:cNvSpPr/>
            <p:nvPr/>
          </p:nvSpPr>
          <p:spPr>
            <a:xfrm>
              <a:off x="655894" y="1314383"/>
              <a:ext cx="7483440" cy="255923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6264" y="1899650"/>
              <a:ext cx="6268278" cy="1781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4400" b="1" u="sng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  <a:r>
                <a:rPr lang="en-US" altLang="en-US" sz="4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Vì sao chị em Xô-phi không đi xem ảo thuật?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5361" y="3357957"/>
            <a:ext cx="10935635" cy="5916729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bố của các em đang nằm viện mẹ rất cần tiền chữa bệnh cho bố, các em không dám xin tiền mẹ mua vé.</a:t>
            </a: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en-US" altLang="en-US" sz="3600" b="1"/>
              <a:t>       </a:t>
            </a:r>
            <a:endParaRPr lang="vi-VN" alt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74766" y="3357899"/>
            <a:ext cx="11406531" cy="205230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342983" y="173079"/>
            <a:ext cx="8756271" cy="29226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1045" y="518232"/>
            <a:ext cx="68381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chị em gặp và giúp đỡ nhà ảo thuật nh</a:t>
            </a: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 ?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5577" y="3395813"/>
            <a:ext cx="11753851" cy="3052483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Hai chị em đã gặp và giúp đỡ nhà ảo thuật là : Tình cờ gặp chú Lý ở ga, hai chị em đã giúp chú mang những đồ đạc lỉnh kỉnh đến rạp xiếc.</a:t>
            </a: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577" y="3257501"/>
            <a:ext cx="11753851" cy="268022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04" y="4020152"/>
            <a:ext cx="11282081" cy="2353811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342983" y="173079"/>
            <a:ext cx="8756271" cy="29226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1045" y="518232"/>
            <a:ext cx="68381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b="1" u="sng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hai chị em không chờ chú Lý dẫn vào rạp ?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2289" y="249636"/>
            <a:ext cx="84421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 uống trà ?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7" y="0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545" y="3034068"/>
            <a:ext cx="11753851" cy="294219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4000" b="1" dirty="0"/>
              <a:t>    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45" y="2766283"/>
            <a:ext cx="11753851" cy="34778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4339" y="358400"/>
            <a:ext cx="8560105" cy="2873154"/>
            <a:chOff x="655894" y="1314383"/>
            <a:chExt cx="7483440" cy="2559234"/>
          </a:xfrm>
        </p:grpSpPr>
        <p:sp>
          <p:nvSpPr>
            <p:cNvPr id="5" name="Cloud 4"/>
            <p:cNvSpPr/>
            <p:nvPr/>
          </p:nvSpPr>
          <p:spPr>
            <a:xfrm>
              <a:off x="655894" y="1314383"/>
              <a:ext cx="7483440" cy="255923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5504" y="1899650"/>
              <a:ext cx="7333830" cy="1781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4400" b="1" u="sng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5</a:t>
              </a:r>
              <a:r>
                <a:rPr lang="en-US" altLang="en-US" sz="4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em, chị em Xô- phi đã đ</a:t>
              </a:r>
              <a:r>
                <a:rPr lang="vi-VN" alt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ược xem ảo thuật chưa ?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Kết quả hình ảnh cho think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3179296" cy="2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5361" y="3573505"/>
            <a:ext cx="10935635" cy="5701181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-phi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buNone/>
            </a:pP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en-US" altLang="en-US" sz="3600" b="1" dirty="0"/>
              <a:t>       </a:t>
            </a:r>
            <a:endParaRPr lang="vi-VN" alt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74766" y="3357899"/>
            <a:ext cx="11406531" cy="200054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>
            <a:extLst>
              <a:ext uri="{FF2B5EF4-FFF2-40B4-BE49-F238E27FC236}">
                <a16:creationId xmlns:a16="http://schemas.microsoft.com/office/drawing/2014/main" xmlns="" id="{5975751B-BB22-41D5-9FBB-4D6F7B8E1324}"/>
              </a:ext>
            </a:extLst>
          </p:cNvPr>
          <p:cNvGrpSpPr>
            <a:grpSpLocks/>
          </p:cNvGrpSpPr>
          <p:nvPr/>
        </p:nvGrpSpPr>
        <p:grpSpPr bwMode="auto">
          <a:xfrm>
            <a:off x="-53165" y="21266"/>
            <a:ext cx="12192000" cy="6756400"/>
            <a:chOff x="192156" y="168965"/>
            <a:chExt cx="11807688" cy="65200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8D60339-D7F6-405B-91FA-8ED4A97BA4EA}"/>
                </a:ext>
              </a:extLst>
            </p:cNvPr>
            <p:cNvSpPr/>
            <p:nvPr/>
          </p:nvSpPr>
          <p:spPr>
            <a:xfrm>
              <a:off x="192156" y="168965"/>
              <a:ext cx="11807688" cy="652006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E61668C-EF0B-41E4-B6C9-64ADAE1A9EAA}"/>
                </a:ext>
              </a:extLst>
            </p:cNvPr>
            <p:cNvSpPr/>
            <p:nvPr/>
          </p:nvSpPr>
          <p:spPr>
            <a:xfrm>
              <a:off x="371281" y="357398"/>
              <a:ext cx="11449437" cy="614933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2" descr="Thinking | Free Vectors, Stock Photos &amp; PSD">
            <a:extLst>
              <a:ext uri="{FF2B5EF4-FFF2-40B4-BE49-F238E27FC236}">
                <a16:creationId xmlns:a16="http://schemas.microsoft.com/office/drawing/2014/main" xmlns="" id="{66C459CE-2AD1-42B2-AA52-92F1D5A2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8" r="7828" b="7895"/>
          <a:stretch>
            <a:fillRect/>
          </a:stretch>
        </p:blipFill>
        <p:spPr bwMode="auto">
          <a:xfrm>
            <a:off x="387062" y="3429058"/>
            <a:ext cx="1948543" cy="287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2504CD48-B152-461D-8EEF-7F86D7ED9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357" y="2366746"/>
            <a:ext cx="902630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-phi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 khác. Chú Lý là người tài ba, nhân hậu rất yêu quý trẻ em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453A84-C234-4E5A-89E3-5F1CDF1067AC}"/>
              </a:ext>
            </a:extLst>
          </p:cNvPr>
          <p:cNvSpPr txBox="1"/>
          <p:nvPr/>
        </p:nvSpPr>
        <p:spPr>
          <a:xfrm>
            <a:off x="4165351" y="1428662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3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9084">
        <p14:conveyor dir="l"/>
      </p:transition>
    </mc:Choice>
    <mc:Fallback xmlns="">
      <p:transition spd="slow" advTm="19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423865" y="1997368"/>
            <a:ext cx="2890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vi-VN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 đọc lại.</a:t>
            </a:r>
            <a:endParaRPr lang="vi-VN" sz="3600" b="1" i="1" dirty="0" smtClean="0">
              <a:solidFill>
                <a:srgbClr val="000000"/>
              </a:solidFill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698873" y="2819748"/>
            <a:ext cx="1022349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 đến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.//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phi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thành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.//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dải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.//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.// </a:t>
            </a:r>
          </a:p>
          <a:p>
            <a:pPr marL="0"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en-US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:\My Documents\My Pictures\My Scans\2013-02 (Feb)\scan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566400" y="4043384"/>
            <a:ext cx="1422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vi-VN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 4: Những chuyện bất ngờ xảy ra khi mọi</a:t>
            </a:r>
            <a:endParaRPr lang="en-US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vi-VN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người uống trà.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6400" y="4419610"/>
            <a:ext cx="243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vi-VN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 3: Nhà ảo thuật tìm đến tận nhà để cảm ơn hai chị em.</a:t>
            </a:r>
            <a:endParaRPr lang="en-US" sz="20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6400" y="1447810"/>
            <a:ext cx="2540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vi-VN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 1: Hai chị em Xô-phi và Mác xem quảng cáo về buổi biểu diễn của nhà ảo thuật Trung Quốc.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0" y="1371610"/>
            <a:ext cx="152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vi-VN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 2: Chị em Xô-phi giúp nhà ảo thuật mang </a:t>
            </a:r>
            <a:endParaRPr lang="en-US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vi-VN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 đạc đến rạp hát.</a:t>
            </a:r>
            <a:endParaRPr lang="en-US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30234" y="304800"/>
            <a:ext cx="34644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ội dung truyện trong từng tranh.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My Documents\My Pictures\My Scans\2013-02 (Feb)\scan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828800"/>
            <a:ext cx="589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6400" y="1811339"/>
            <a:ext cx="5588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phi: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Hôm ấy khắp thành phố dán những quảng cáo về buổi biểu diễn của 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 ảo thuật Trung Quốc nổi tiếng. Trường tôi tổ chức cho 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 sinh đi xem. Riêng chị em tôi không đi vì chúng tôi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 muốn xin tiền mẹ mua vé. Bố tôi ốm nằm viện. Mẹ tôi rất cần tiền để chữa  bệnh cho bố.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0" y="76200"/>
            <a:ext cx="1137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141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003" y="604838"/>
            <a:ext cx="116009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9521143"/>
      </p:ext>
    </p:extLst>
  </p:cSld>
  <p:clrMapOvr>
    <a:masterClrMapping/>
  </p:clrMapOvr>
  <p:transition spd="slow">
    <p:blinds dir="vert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78924" y="546351"/>
            <a:ext cx="776067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5400" b="1" dirty="0">
              <a:solidFill>
                <a:prstClr val="white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</a:t>
            </a:r>
            <a:r>
              <a:rPr lang="vi-VN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ơ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Cái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prstClr val="white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1261" y="228630"/>
            <a:ext cx="593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457174707"/>
      </p:ext>
    </p:extLst>
  </p:cSld>
  <p:clrMapOvr>
    <a:masterClrMapping/>
  </p:clrMapOvr>
  <p:transition advTm="541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My Documents\My Pictures\My Scans\2013-02 (Feb)\scan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32" y="152400"/>
            <a:ext cx="888955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4448175"/>
            <a:ext cx="11785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tabLst>
                <a:tab pos="22860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ình cờ chúng tôi gặp nhà ảo thuật nổi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tiếng.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576995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My Documents\My Pictures\My Scans\2013-02 (Feb)\scan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7" y="2203450"/>
            <a:ext cx="107102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0933" y="141288"/>
            <a:ext cx="1198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768123"/>
      </p:ext>
    </p:extLst>
  </p:cSld>
  <p:clrMapOvr>
    <a:masterClrMapping/>
  </p:clrMapOvr>
  <p:transition spd="slow">
    <p:check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My Documents\My Pictures\My Scans\2013-02 (Feb)\scan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52400"/>
            <a:ext cx="660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3567" y="319089"/>
            <a:ext cx="5181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0372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35025"/>
            <a:ext cx="118872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7600" y="225425"/>
            <a:ext cx="9855200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KỂ LẠI TOÀN BỘ CÂU CHUYỆN</a:t>
            </a:r>
          </a:p>
        </p:txBody>
      </p:sp>
    </p:spTree>
    <p:extLst>
      <p:ext uri="{BB962C8B-B14F-4D97-AF65-F5344CB8AC3E}">
        <p14:creationId xmlns:p14="http://schemas.microsoft.com/office/powerpoint/2010/main" val="1675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77" y="679997"/>
            <a:ext cx="708073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16E5DF0-1852-4415-9F45-83B1871813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9"/>
    </mc:Choice>
    <mc:Fallback xmlns="">
      <p:transition spd="slow" advTm="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134281"/>
            <a:ext cx="45251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2" descr="D:\My Documents\My Pictures\My Scans\2012-02 (Feb)\scan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1171"/>
            <a:ext cx="7569203" cy="67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7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6" y="4267200"/>
            <a:ext cx="221403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85969" y="1252416"/>
            <a:ext cx="401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691265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o thuat 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11" y="1783515"/>
            <a:ext cx="10445263" cy="4858361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7DC485-2295-4059-BAEB-EAE40A8756B1}"/>
              </a:ext>
            </a:extLst>
          </p:cNvPr>
          <p:cNvSpPr txBox="1"/>
          <p:nvPr/>
        </p:nvSpPr>
        <p:spPr>
          <a:xfrm>
            <a:off x="4747579" y="816769"/>
            <a:ext cx="269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D1B90C-B31E-461F-AA78-C505758F0950}"/>
              </a:ext>
            </a:extLst>
          </p:cNvPr>
          <p:cNvSpPr txBox="1"/>
          <p:nvPr/>
        </p:nvSpPr>
        <p:spPr>
          <a:xfrm>
            <a:off x="4190040" y="1137184"/>
            <a:ext cx="395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D1B90C-B31E-461F-AA78-C505758F0950}"/>
              </a:ext>
            </a:extLst>
          </p:cNvPr>
          <p:cNvSpPr txBox="1"/>
          <p:nvPr/>
        </p:nvSpPr>
        <p:spPr>
          <a:xfrm>
            <a:off x="1711568" y="355149"/>
            <a:ext cx="873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vi-VN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26562"/>
      </p:ext>
    </p:extLst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F015FF-2453-43F9-AE02-0CBD2ABF87F6}"/>
              </a:ext>
            </a:extLst>
          </p:cNvPr>
          <p:cNvSpPr txBox="1"/>
          <p:nvPr/>
        </p:nvSpPr>
        <p:spPr>
          <a:xfrm>
            <a:off x="161237" y="1002824"/>
            <a:ext cx="118376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ường, có hàng mét dải băng đỏ, xanh , vàng bắn ra. Còn Mác đang ngồi bỗng cảm thấy có một khối nóng mềm trên chân. Hóa ra đó là chú thỏ trắng mắt hồng.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Hai chị em thán phục nhìn chú Lý. Đúng là một nhà ảo thuật đại tài. </a:t>
            </a:r>
          </a:p>
          <a:p>
            <a:pPr algn="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BLAI-TƠN </a:t>
            </a:r>
          </a:p>
          <a:p>
            <a:pPr algn="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Lương Hùng dịch</a:t>
            </a:r>
            <a:r>
              <a:rPr lang="vi-VN" sz="2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9105C1-DB9B-48A2-B02A-34376040CE89}"/>
              </a:ext>
            </a:extLst>
          </p:cNvPr>
          <p:cNvSpPr txBox="1"/>
          <p:nvPr/>
        </p:nvSpPr>
        <p:spPr>
          <a:xfrm>
            <a:off x="4437735" y="142904"/>
            <a:ext cx="338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77597" y="956792"/>
            <a:ext cx="3759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LUYỆN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4207" y="1751434"/>
            <a:ext cx="36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724208" y="1778459"/>
            <a:ext cx="3790915" cy="463637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50425" y="1439381"/>
            <a:ext cx="4027347" cy="4868328"/>
            <a:chOff x="4599326" y="1837272"/>
            <a:chExt cx="4027346" cy="4868328"/>
          </a:xfrm>
        </p:grpSpPr>
        <p:sp>
          <p:nvSpPr>
            <p:cNvPr id="12" name="Horizontal Scroll 11"/>
            <p:cNvSpPr/>
            <p:nvPr/>
          </p:nvSpPr>
          <p:spPr>
            <a:xfrm>
              <a:off x="4599326" y="1837272"/>
              <a:ext cx="4027346" cy="4868328"/>
            </a:xfrm>
            <a:prstGeom prst="horizontalScrol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4298" y="2380155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012756" y="3116003"/>
            <a:ext cx="4892136" cy="6733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3200" b="1" i="0" u="none" strike="noStrike" kern="1200" cap="none" spc="30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Xô</a:t>
            </a:r>
            <a:r>
              <a:rPr kumimoji="0" lang="en-US" sz="3200" b="1" i="0" u="none" strike="noStrike" kern="1200" cap="none" spc="30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phi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12757" y="3046466"/>
            <a:ext cx="3408331" cy="7620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48652" y="4189883"/>
            <a:ext cx="4800600" cy="7620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82539" y="3310014"/>
            <a:ext cx="4800600" cy="7620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BD8F5A-CCA2-4243-A51B-06DE04808CA6}"/>
              </a:ext>
            </a:extLst>
          </p:cNvPr>
          <p:cNvSpPr txBox="1"/>
          <p:nvPr/>
        </p:nvSpPr>
        <p:spPr>
          <a:xfrm>
            <a:off x="2869989" y="4484345"/>
            <a:ext cx="20764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D32BBD-B5F9-434F-8E1C-F29832405000}"/>
              </a:ext>
            </a:extLst>
          </p:cNvPr>
          <p:cNvSpPr txBox="1"/>
          <p:nvPr/>
        </p:nvSpPr>
        <p:spPr>
          <a:xfrm>
            <a:off x="3126542" y="3839810"/>
            <a:ext cx="202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8D05D7-47B2-4B6C-BB82-1FFB979E8672}"/>
              </a:ext>
            </a:extLst>
          </p:cNvPr>
          <p:cNvSpPr txBox="1"/>
          <p:nvPr/>
        </p:nvSpPr>
        <p:spPr>
          <a:xfrm>
            <a:off x="3145556" y="523910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lọ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490FF8-C2C4-4517-9D18-2AD5B33EE782}"/>
              </a:ext>
            </a:extLst>
          </p:cNvPr>
          <p:cNvSpPr txBox="1"/>
          <p:nvPr/>
        </p:nvSpPr>
        <p:spPr>
          <a:xfrm>
            <a:off x="7112336" y="2446488"/>
            <a:ext cx="254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E7305A4-3614-4690-A947-DE55F0570889}"/>
              </a:ext>
            </a:extLst>
          </p:cNvPr>
          <p:cNvSpPr txBox="1"/>
          <p:nvPr/>
        </p:nvSpPr>
        <p:spPr>
          <a:xfrm>
            <a:off x="7249288" y="3204616"/>
            <a:ext cx="214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 cờ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B4A2EC8-D589-4EEC-A3E4-46104059AB83}"/>
              </a:ext>
            </a:extLst>
          </p:cNvPr>
          <p:cNvSpPr txBox="1"/>
          <p:nvPr/>
        </p:nvSpPr>
        <p:spPr>
          <a:xfrm>
            <a:off x="7212843" y="3957727"/>
            <a:ext cx="226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 kiến 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EE4123A-D58D-46A9-A027-21E549E79687}"/>
              </a:ext>
            </a:extLst>
          </p:cNvPr>
          <p:cNvSpPr txBox="1"/>
          <p:nvPr/>
        </p:nvSpPr>
        <p:spPr>
          <a:xfrm>
            <a:off x="7162801" y="4753246"/>
            <a:ext cx="231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 phục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A3E159B-B5C9-4528-AC50-50CAA96F99FA}"/>
              </a:ext>
            </a:extLst>
          </p:cNvPr>
          <p:cNvSpPr txBox="1"/>
          <p:nvPr/>
        </p:nvSpPr>
        <p:spPr>
          <a:xfrm>
            <a:off x="7112360" y="5395287"/>
            <a:ext cx="227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tài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7" grpId="0"/>
      <p:bldP spid="39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Bouque_of_pink_rosses"/>
          <p:cNvPicPr preferRelativeResize="0"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" y="4114800"/>
            <a:ext cx="1822449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Bouque_of_pink_rosses"/>
          <p:cNvPicPr preferRelativeResize="0"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3" y="4114800"/>
            <a:ext cx="200236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250"/>
            <a:ext cx="109728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7600" y="685800"/>
            <a:ext cx="538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prstClr val="white"/>
                </a:solidFill>
              </a:rPr>
              <a:t>Nhà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ảo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thuật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029200"/>
            <a:ext cx="10972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90754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A6B3877-5806-49CD-BED1-08C48F093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286" y="1869862"/>
            <a:ext cx="11593287" cy="31600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F5354C5-8E08-40BD-A0F6-68A5A2E53416}"/>
              </a:ext>
            </a:extLst>
          </p:cNvPr>
          <p:cNvCxnSpPr/>
          <p:nvPr/>
        </p:nvCxnSpPr>
        <p:spPr>
          <a:xfrm flipH="1">
            <a:off x="2186516" y="2235188"/>
            <a:ext cx="130629" cy="631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D084741-F7D8-435C-9E9D-5C56429C7B14}"/>
              </a:ext>
            </a:extLst>
          </p:cNvPr>
          <p:cNvCxnSpPr/>
          <p:nvPr/>
        </p:nvCxnSpPr>
        <p:spPr>
          <a:xfrm flipH="1">
            <a:off x="11409572" y="2235188"/>
            <a:ext cx="130629" cy="631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257ACA0-0297-4374-B9C9-972DF7A5DFC3}"/>
              </a:ext>
            </a:extLst>
          </p:cNvPr>
          <p:cNvCxnSpPr/>
          <p:nvPr/>
        </p:nvCxnSpPr>
        <p:spPr>
          <a:xfrm flipH="1">
            <a:off x="1228182" y="4193833"/>
            <a:ext cx="130629" cy="631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ACB6042-59D1-44BF-988B-3648A062D2B4}"/>
              </a:ext>
            </a:extLst>
          </p:cNvPr>
          <p:cNvCxnSpPr/>
          <p:nvPr/>
        </p:nvCxnSpPr>
        <p:spPr>
          <a:xfrm flipH="1">
            <a:off x="1300027" y="4193832"/>
            <a:ext cx="130629" cy="631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>
            <a:extLst>
              <a:ext uri="{FF2B5EF4-FFF2-40B4-BE49-F238E27FC236}">
                <a16:creationId xmlns:a16="http://schemas.microsoft.com/office/drawing/2014/main" xmlns="" id="{5975751B-BB22-41D5-9FBB-4D6F7B8E1324}"/>
              </a:ext>
            </a:extLst>
          </p:cNvPr>
          <p:cNvGrpSpPr>
            <a:grpSpLocks/>
          </p:cNvGrpSpPr>
          <p:nvPr/>
        </p:nvGrpSpPr>
        <p:grpSpPr bwMode="auto">
          <a:xfrm>
            <a:off x="-53165" y="21266"/>
            <a:ext cx="12192000" cy="6756400"/>
            <a:chOff x="192156" y="168965"/>
            <a:chExt cx="11807688" cy="65200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8D60339-D7F6-405B-91FA-8ED4A97BA4EA}"/>
                </a:ext>
              </a:extLst>
            </p:cNvPr>
            <p:cNvSpPr/>
            <p:nvPr/>
          </p:nvSpPr>
          <p:spPr>
            <a:xfrm>
              <a:off x="192156" y="168965"/>
              <a:ext cx="11807688" cy="652006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E61668C-EF0B-41E4-B6C9-64ADAE1A9EAA}"/>
                </a:ext>
              </a:extLst>
            </p:cNvPr>
            <p:cNvSpPr/>
            <p:nvPr/>
          </p:nvSpPr>
          <p:spPr>
            <a:xfrm>
              <a:off x="371281" y="357398"/>
              <a:ext cx="11449437" cy="614933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12" descr="HÃ¬nh áº£nh cÃ³ liÃªn quan">
            <a:extLst>
              <a:ext uri="{FF2B5EF4-FFF2-40B4-BE49-F238E27FC236}">
                <a16:creationId xmlns:a16="http://schemas.microsoft.com/office/drawing/2014/main" xmlns="" id="{A0F7C444-DF43-4174-AECA-A0E9F9D51D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9" y="246917"/>
            <a:ext cx="112553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HÃ¬nh áº£nh cÃ³ liÃªn quan">
            <a:extLst>
              <a:ext uri="{FF2B5EF4-FFF2-40B4-BE49-F238E27FC236}">
                <a16:creationId xmlns:a16="http://schemas.microsoft.com/office/drawing/2014/main" xmlns="" id="{D58B479B-7D8D-4250-ABC5-1DD9F097ED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24" y="318973"/>
            <a:ext cx="858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HÃ¬nh áº£nh cÃ³ liÃªn quan">
            <a:extLst>
              <a:ext uri="{FF2B5EF4-FFF2-40B4-BE49-F238E27FC236}">
                <a16:creationId xmlns:a16="http://schemas.microsoft.com/office/drawing/2014/main" xmlns="" id="{6FFE092C-602D-477C-A4CC-03FAB3FEE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4" y="1133535"/>
            <a:ext cx="631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HÃ¬nh áº£nh cÃ³ liÃªn quan">
            <a:extLst>
              <a:ext uri="{FF2B5EF4-FFF2-40B4-BE49-F238E27FC236}">
                <a16:creationId xmlns:a16="http://schemas.microsoft.com/office/drawing/2014/main" xmlns="" id="{61261F49-BB13-4015-8F2F-76BD0096A9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25" y="274637"/>
            <a:ext cx="1125539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 descr="HÃ¬nh áº£nh cÃ³ liÃªn quan">
            <a:extLst>
              <a:ext uri="{FF2B5EF4-FFF2-40B4-BE49-F238E27FC236}">
                <a16:creationId xmlns:a16="http://schemas.microsoft.com/office/drawing/2014/main" xmlns="" id="{BF0D89DE-7305-4D8E-84F5-A43DD18861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924" y="348063"/>
            <a:ext cx="858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 descr="HÃ¬nh áº£nh cÃ³ liÃªn quan">
            <a:extLst>
              <a:ext uri="{FF2B5EF4-FFF2-40B4-BE49-F238E27FC236}">
                <a16:creationId xmlns:a16="http://schemas.microsoft.com/office/drawing/2014/main" xmlns="" id="{79A7DAFD-80C6-49B9-8A5A-89A559E7A3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303" y="1100142"/>
            <a:ext cx="63023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Káº¿t quáº£ hÃ¬nh áº£nh cho child writing cartoon">
            <a:extLst>
              <a:ext uri="{FF2B5EF4-FFF2-40B4-BE49-F238E27FC236}">
                <a16:creationId xmlns:a16="http://schemas.microsoft.com/office/drawing/2014/main" xmlns="" id="{191A3C17-CDAA-4B73-B3A4-8F92C4BC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6" y="1963513"/>
            <a:ext cx="307754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AE689448-6470-4DB9-BB9B-E305160BE6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6DCB07-BC3A-42B5-9E4B-CE08AC45BC8D}"/>
              </a:ext>
            </a:extLst>
          </p:cNvPr>
          <p:cNvSpPr txBox="1"/>
          <p:nvPr/>
        </p:nvSpPr>
        <p:spPr>
          <a:xfrm>
            <a:off x="664256" y="1249287"/>
            <a:ext cx="484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xmlns="" id="{F99CCE36-F161-40B6-BFB6-2956AAA3380F}"/>
              </a:ext>
            </a:extLst>
          </p:cNvPr>
          <p:cNvSpPr/>
          <p:nvPr/>
        </p:nvSpPr>
        <p:spPr>
          <a:xfrm>
            <a:off x="246185" y="1904589"/>
            <a:ext cx="8686800" cy="960437"/>
          </a:xfrm>
          <a:prstGeom prst="flowChartAlternateProcess">
            <a:avLst/>
          </a:prstGeom>
          <a:solidFill>
            <a:sysClr val="window" lastClr="FFFFFF"/>
          </a:solidFill>
          <a:ln w="762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……..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xmlns="" id="{7151A40B-FB53-481A-8C07-E2D953AF99F6}"/>
              </a:ext>
            </a:extLst>
          </p:cNvPr>
          <p:cNvSpPr/>
          <p:nvPr/>
        </p:nvSpPr>
        <p:spPr>
          <a:xfrm>
            <a:off x="229810" y="2964356"/>
            <a:ext cx="8686801" cy="1001460"/>
          </a:xfrm>
          <a:prstGeom prst="flowChartAlternateProcess">
            <a:avLst/>
          </a:prstGeom>
          <a:solidFill>
            <a:sysClr val="window" lastClr="FFFFFF"/>
          </a:solidFill>
          <a:ln w="762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…..... </a:t>
            </a:r>
            <a:r>
              <a:rPr lang="en-US" sz="320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xmlns="" id="{0688AF44-6BCA-4587-BBA5-CAD2C87FE3C9}"/>
              </a:ext>
            </a:extLst>
          </p:cNvPr>
          <p:cNvSpPr/>
          <p:nvPr/>
        </p:nvSpPr>
        <p:spPr>
          <a:xfrm>
            <a:off x="255601" y="3983175"/>
            <a:ext cx="8686801" cy="1095344"/>
          </a:xfrm>
          <a:prstGeom prst="flowChartAlternateProcess">
            <a:avLst/>
          </a:prstGeom>
          <a:solidFill>
            <a:sysClr val="window" lastClr="FFFFFF"/>
          </a:solidFill>
          <a:ln w="762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………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xmlns="" id="{3F59C3A4-0D1D-4701-9E9A-AA4EEDDB41F6}"/>
              </a:ext>
            </a:extLst>
          </p:cNvPr>
          <p:cNvSpPr/>
          <p:nvPr/>
        </p:nvSpPr>
        <p:spPr>
          <a:xfrm>
            <a:off x="255601" y="5228140"/>
            <a:ext cx="8677423" cy="972549"/>
          </a:xfrm>
          <a:prstGeom prst="flowChartAlternateProcess">
            <a:avLst/>
          </a:prstGeom>
          <a:solidFill>
            <a:sysClr val="window" lastClr="FFFFFF"/>
          </a:solidFill>
          <a:ln w="762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………..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032519"/>
      </p:ext>
    </p:extLst>
  </p:cSld>
  <p:clrMapOvr>
    <a:masterClrMapping/>
  </p:clrMapOvr>
  <p:transition spd="slow" advTm="142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E967A"/>
      </a:accent2>
      <a:accent3>
        <a:srgbClr val="851C00"/>
      </a:accent3>
      <a:accent4>
        <a:srgbClr val="F1937A"/>
      </a:accent4>
      <a:accent5>
        <a:srgbClr val="B22600"/>
      </a:accent5>
      <a:accent6>
        <a:srgbClr val="E84C22"/>
      </a:accent6>
      <a:hlink>
        <a:srgbClr val="FF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1428</Words>
  <Application>Microsoft Office PowerPoint</Application>
  <PresentationFormat>Custom</PresentationFormat>
  <Paragraphs>89</Paragraphs>
  <Slides>24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Slipstream</vt:lpstr>
      <vt:lpstr>1_Slipstream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60</cp:revision>
  <dcterms:created xsi:type="dcterms:W3CDTF">2020-04-02T10:16:23Z</dcterms:created>
  <dcterms:modified xsi:type="dcterms:W3CDTF">2022-02-16T02:08:11Z</dcterms:modified>
</cp:coreProperties>
</file>