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 id="2147484346" r:id="rId2"/>
    <p:sldMasterId id="2147484358" r:id="rId3"/>
    <p:sldMasterId id="2147484394" r:id="rId4"/>
  </p:sldMasterIdLst>
  <p:notesMasterIdLst>
    <p:notesMasterId r:id="rId27"/>
  </p:notesMasterIdLst>
  <p:sldIdLst>
    <p:sldId id="400" r:id="rId5"/>
    <p:sldId id="399" r:id="rId6"/>
    <p:sldId id="279" r:id="rId7"/>
    <p:sldId id="402" r:id="rId8"/>
    <p:sldId id="403" r:id="rId9"/>
    <p:sldId id="398" r:id="rId10"/>
    <p:sldId id="405" r:id="rId11"/>
    <p:sldId id="407" r:id="rId12"/>
    <p:sldId id="387" r:id="rId13"/>
    <p:sldId id="408" r:id="rId14"/>
    <p:sldId id="363" r:id="rId15"/>
    <p:sldId id="382" r:id="rId16"/>
    <p:sldId id="350" r:id="rId17"/>
    <p:sldId id="395" r:id="rId18"/>
    <p:sldId id="365" r:id="rId19"/>
    <p:sldId id="341" r:id="rId20"/>
    <p:sldId id="384" r:id="rId21"/>
    <p:sldId id="346" r:id="rId22"/>
    <p:sldId id="385" r:id="rId23"/>
    <p:sldId id="396" r:id="rId24"/>
    <p:sldId id="289" r:id="rId25"/>
    <p:sldId id="388" r:id="rId26"/>
  </p:sldIdLst>
  <p:sldSz cx="9144000" cy="5143500" type="screen16x9"/>
  <p:notesSz cx="6858000" cy="9144000"/>
  <p:defaultTextStyle>
    <a:defPPr>
      <a:defRPr lang="en-US"/>
    </a:defPPr>
    <a:lvl1pPr algn="l" rtl="0" eaLnBrk="0" fontAlgn="base" hangingPunct="0">
      <a:spcBef>
        <a:spcPct val="0"/>
      </a:spcBef>
      <a:spcAft>
        <a:spcPct val="0"/>
      </a:spcAft>
      <a:defRPr kern="1200">
        <a:solidFill>
          <a:schemeClr val="tx1"/>
        </a:solidFill>
        <a:latin typeface="Garamond" pitchFamily="18" charset="0"/>
        <a:ea typeface="+mn-ea"/>
        <a:cs typeface="+mn-cs"/>
      </a:defRPr>
    </a:lvl1pPr>
    <a:lvl2pPr marL="457200" algn="l" rtl="0" eaLnBrk="0" fontAlgn="base" hangingPunct="0">
      <a:spcBef>
        <a:spcPct val="0"/>
      </a:spcBef>
      <a:spcAft>
        <a:spcPct val="0"/>
      </a:spcAft>
      <a:defRPr kern="1200">
        <a:solidFill>
          <a:schemeClr val="tx1"/>
        </a:solidFill>
        <a:latin typeface="Garamond" pitchFamily="18" charset="0"/>
        <a:ea typeface="+mn-ea"/>
        <a:cs typeface="+mn-cs"/>
      </a:defRPr>
    </a:lvl2pPr>
    <a:lvl3pPr marL="914400" algn="l" rtl="0" eaLnBrk="0" fontAlgn="base" hangingPunct="0">
      <a:spcBef>
        <a:spcPct val="0"/>
      </a:spcBef>
      <a:spcAft>
        <a:spcPct val="0"/>
      </a:spcAft>
      <a:defRPr kern="1200">
        <a:solidFill>
          <a:schemeClr val="tx1"/>
        </a:solidFill>
        <a:latin typeface="Garamond" pitchFamily="18" charset="0"/>
        <a:ea typeface="+mn-ea"/>
        <a:cs typeface="+mn-cs"/>
      </a:defRPr>
    </a:lvl3pPr>
    <a:lvl4pPr marL="1371600" algn="l" rtl="0" eaLnBrk="0" fontAlgn="base" hangingPunct="0">
      <a:spcBef>
        <a:spcPct val="0"/>
      </a:spcBef>
      <a:spcAft>
        <a:spcPct val="0"/>
      </a:spcAft>
      <a:defRPr kern="1200">
        <a:solidFill>
          <a:schemeClr val="tx1"/>
        </a:solidFill>
        <a:latin typeface="Garamond" pitchFamily="18" charset="0"/>
        <a:ea typeface="+mn-ea"/>
        <a:cs typeface="+mn-cs"/>
      </a:defRPr>
    </a:lvl4pPr>
    <a:lvl5pPr marL="1828800" algn="l" rtl="0" eaLnBrk="0" fontAlgn="base" hangingPunct="0">
      <a:spcBef>
        <a:spcPct val="0"/>
      </a:spcBef>
      <a:spcAft>
        <a:spcPct val="0"/>
      </a:spcAft>
      <a:defRPr kern="1200">
        <a:solidFill>
          <a:schemeClr val="tx1"/>
        </a:solidFill>
        <a:latin typeface="Garamond" pitchFamily="18" charset="0"/>
        <a:ea typeface="+mn-ea"/>
        <a:cs typeface="+mn-cs"/>
      </a:defRPr>
    </a:lvl5pPr>
    <a:lvl6pPr marL="2286000" algn="l" defTabSz="914400" rtl="0" eaLnBrk="1" latinLnBrk="0" hangingPunct="1">
      <a:defRPr kern="1200">
        <a:solidFill>
          <a:schemeClr val="tx1"/>
        </a:solidFill>
        <a:latin typeface="Garamond" pitchFamily="18" charset="0"/>
        <a:ea typeface="+mn-ea"/>
        <a:cs typeface="+mn-cs"/>
      </a:defRPr>
    </a:lvl6pPr>
    <a:lvl7pPr marL="2743200" algn="l" defTabSz="914400" rtl="0" eaLnBrk="1" latinLnBrk="0" hangingPunct="1">
      <a:defRPr kern="1200">
        <a:solidFill>
          <a:schemeClr val="tx1"/>
        </a:solidFill>
        <a:latin typeface="Garamond" pitchFamily="18" charset="0"/>
        <a:ea typeface="+mn-ea"/>
        <a:cs typeface="+mn-cs"/>
      </a:defRPr>
    </a:lvl7pPr>
    <a:lvl8pPr marL="3200400" algn="l" defTabSz="914400" rtl="0" eaLnBrk="1" latinLnBrk="0" hangingPunct="1">
      <a:defRPr kern="1200">
        <a:solidFill>
          <a:schemeClr val="tx1"/>
        </a:solidFill>
        <a:latin typeface="Garamond" pitchFamily="18" charset="0"/>
        <a:ea typeface="+mn-ea"/>
        <a:cs typeface="+mn-cs"/>
      </a:defRPr>
    </a:lvl8pPr>
    <a:lvl9pPr marL="3657600" algn="l" defTabSz="914400" rtl="0" eaLnBrk="1" latinLnBrk="0" hangingPunct="1">
      <a:defRPr kern="1200">
        <a:solidFill>
          <a:schemeClr val="tx1"/>
        </a:solidFill>
        <a:latin typeface="Garamond"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59" autoAdjust="0"/>
    <p:restoredTop sz="94671" autoAdjust="0"/>
  </p:normalViewPr>
  <p:slideViewPr>
    <p:cSldViewPr>
      <p:cViewPr>
        <p:scale>
          <a:sx n="81" d="100"/>
          <a:sy n="81" d="100"/>
        </p:scale>
        <p:origin x="-688" y="-132"/>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8C037265-D995-4CCD-804F-7391714AF886}" type="datetimeFigureOut">
              <a:rPr lang="en-US"/>
              <a:pPr>
                <a:defRPr/>
              </a:pPr>
              <a:t>2/14/2022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BA505C4-6322-4777-8978-C968A9E3A699}" type="slidenum">
              <a:rPr lang="en-US"/>
              <a:pPr>
                <a:defRPr/>
              </a:pPr>
              <a:t>‹#›</a:t>
            </a:fld>
            <a:endParaRPr lang="en-US"/>
          </a:p>
        </p:txBody>
      </p:sp>
    </p:spTree>
    <p:extLst>
      <p:ext uri="{BB962C8B-B14F-4D97-AF65-F5344CB8AC3E}">
        <p14:creationId xmlns:p14="http://schemas.microsoft.com/office/powerpoint/2010/main" val="150723830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C3B3AF4E-3770-4501-A1D7-6A0B7637BDA9}" type="slidenum">
              <a:rPr lang="en-US" smtClean="0">
                <a:solidFill>
                  <a:srgbClr val="000000"/>
                </a:solidFill>
              </a:rPr>
              <a:pPr/>
              <a:t>16</a:t>
            </a:fld>
            <a:endParaRPr lang="en-US" smtClean="0">
              <a:solidFill>
                <a:srgbClr val="000000"/>
              </a:solidFill>
            </a:endParaRPr>
          </a:p>
        </p:txBody>
      </p:sp>
      <p:sp>
        <p:nvSpPr>
          <p:cNvPr id="48131"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fld id="{1DF1CC5B-A3ED-45F4-BF63-BFAA025B5767}" type="slidenum">
              <a:rPr lang="en-US" smtClean="0">
                <a:solidFill>
                  <a:srgbClr val="000000"/>
                </a:solidFill>
                <a:latin typeface="Arial" charset="0"/>
              </a:rPr>
              <a:pPr/>
              <a:t>21</a:t>
            </a:fld>
            <a:endParaRPr lang="en-US" smtClean="0">
              <a:solidFill>
                <a:srgbClr val="000000"/>
              </a:solidFill>
              <a:latin typeface="Arial" charset="0"/>
            </a:endParaRPr>
          </a:p>
        </p:txBody>
      </p:sp>
      <p:sp>
        <p:nvSpPr>
          <p:cNvPr id="50179" name="Rectangle 2"/>
          <p:cNvSpPr>
            <a:spLocks noGrp="1" noRot="1" noChangeAspect="1" noChangeArrowheads="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AEC780BB-4157-4CE2-8612-68989FBAD361}" type="slidenum">
              <a:rPr lang="en-US"/>
              <a:pPr>
                <a:defRPr/>
              </a:pPr>
              <a:t>‹#›</a:t>
            </a:fld>
            <a:endParaRPr lang="en-US"/>
          </a:p>
        </p:txBody>
      </p:sp>
    </p:spTree>
    <p:extLst>
      <p:ext uri="{BB962C8B-B14F-4D97-AF65-F5344CB8AC3E}">
        <p14:creationId xmlns:p14="http://schemas.microsoft.com/office/powerpoint/2010/main" val="9940630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8360"/>
            <a:ext cx="2057400" cy="438983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8360"/>
            <a:ext cx="6019800" cy="438983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CEC3BDA8-3584-4309-A557-54EF6CAB1CE4}" type="slidenum">
              <a:rPr lang="en-US"/>
              <a:pPr>
                <a:defRPr/>
              </a:pPr>
              <a:t>‹#›</a:t>
            </a:fld>
            <a:endParaRPr lang="en-US"/>
          </a:p>
        </p:txBody>
      </p:sp>
    </p:spTree>
    <p:extLst>
      <p:ext uri="{BB962C8B-B14F-4D97-AF65-F5344CB8AC3E}">
        <p14:creationId xmlns:p14="http://schemas.microsoft.com/office/powerpoint/2010/main" val="1435891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08360"/>
            <a:ext cx="8229600" cy="43898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B0735C18-4120-4FD2-BE77-395CE90D2576}" type="slidenum">
              <a:rPr lang="en-US"/>
              <a:pPr>
                <a:defRPr/>
              </a:pPr>
              <a:t>‹#›</a:t>
            </a:fld>
            <a:endParaRPr lang="en-US"/>
          </a:p>
        </p:txBody>
      </p:sp>
    </p:spTree>
    <p:extLst>
      <p:ext uri="{BB962C8B-B14F-4D97-AF65-F5344CB8AC3E}">
        <p14:creationId xmlns:p14="http://schemas.microsoft.com/office/powerpoint/2010/main" val="3125747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4"/>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fld id="{2557C51B-0458-4119-9F98-7DBC3A8830AC}" type="datetimeFigureOut">
              <a:rPr lang="en-US" smtClean="0"/>
              <a:pPr>
                <a:defRPr/>
              </a:pPr>
              <a:t>2/14/2022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83D277F-9747-4DD1-95F2-4798C6E749EA}" type="slidenum">
              <a:rPr lang="en-US" smtClean="0"/>
              <a:pPr>
                <a:defRPr/>
              </a:pPr>
              <a:t>‹#›</a:t>
            </a:fld>
            <a:endParaRPr lang="en-US"/>
          </a:p>
        </p:txBody>
      </p:sp>
    </p:spTree>
    <p:extLst>
      <p:ext uri="{BB962C8B-B14F-4D97-AF65-F5344CB8AC3E}">
        <p14:creationId xmlns:p14="http://schemas.microsoft.com/office/powerpoint/2010/main" val="35498332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8EFA5969-778E-4169-B8B7-0E698BE8D7B6}" type="datetimeFigureOut">
              <a:rPr lang="en-US" smtClean="0"/>
              <a:pPr>
                <a:defRPr/>
              </a:pPr>
              <a:t>2/14/2022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8D12F41-071B-445B-94A5-104E91F03563}" type="slidenum">
              <a:rPr lang="en-US" smtClean="0"/>
              <a:pPr>
                <a:defRPr/>
              </a:pPr>
              <a:t>‹#›</a:t>
            </a:fld>
            <a:endParaRPr lang="en-US"/>
          </a:p>
        </p:txBody>
      </p:sp>
    </p:spTree>
    <p:extLst>
      <p:ext uri="{BB962C8B-B14F-4D97-AF65-F5344CB8AC3E}">
        <p14:creationId xmlns:p14="http://schemas.microsoft.com/office/powerpoint/2010/main" val="19419077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fld id="{D3FA1541-A9BA-42EB-B293-48FB9C2F9392}" type="datetimeFigureOut">
              <a:rPr lang="en-US" smtClean="0"/>
              <a:pPr>
                <a:defRPr/>
              </a:pPr>
              <a:t>2/14/2022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84F89EA-C435-46A3-B4FA-2A92A95BC619}" type="slidenum">
              <a:rPr lang="en-US" smtClean="0"/>
              <a:pPr>
                <a:defRPr/>
              </a:pPr>
              <a:t>‹#›</a:t>
            </a:fld>
            <a:endParaRPr lang="en-US"/>
          </a:p>
        </p:txBody>
      </p:sp>
    </p:spTree>
    <p:extLst>
      <p:ext uri="{BB962C8B-B14F-4D97-AF65-F5344CB8AC3E}">
        <p14:creationId xmlns:p14="http://schemas.microsoft.com/office/powerpoint/2010/main" val="3448122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fld id="{1C39E0AA-EB15-4F93-A0A3-98A5D21C8496}" type="datetimeFigureOut">
              <a:rPr lang="en-US" smtClean="0"/>
              <a:pPr>
                <a:defRPr/>
              </a:pPr>
              <a:t>2/14/2022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2698964F-98BD-4053-886F-6E166EB26D15}" type="slidenum">
              <a:rPr lang="en-US" smtClean="0"/>
              <a:pPr>
                <a:defRPr/>
              </a:pPr>
              <a:t>‹#›</a:t>
            </a:fld>
            <a:endParaRPr lang="en-US"/>
          </a:p>
        </p:txBody>
      </p:sp>
    </p:spTree>
    <p:extLst>
      <p:ext uri="{BB962C8B-B14F-4D97-AF65-F5344CB8AC3E}">
        <p14:creationId xmlns:p14="http://schemas.microsoft.com/office/powerpoint/2010/main" val="1556575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fld id="{CDD7B0F9-E7B6-47BA-A061-2D6F1E6366DD}" type="datetimeFigureOut">
              <a:rPr lang="en-US" smtClean="0"/>
              <a:pPr>
                <a:defRPr/>
              </a:pPr>
              <a:t>2/14/2022</a:t>
            </a:fld>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FB490E2-38AB-4A8A-A6BF-3B9FF3225AAB}" type="slidenum">
              <a:rPr lang="en-US" smtClean="0"/>
              <a:pPr>
                <a:defRPr/>
              </a:pPr>
              <a:t>‹#›</a:t>
            </a:fld>
            <a:endParaRPr lang="en-US"/>
          </a:p>
        </p:txBody>
      </p:sp>
    </p:spTree>
    <p:extLst>
      <p:ext uri="{BB962C8B-B14F-4D97-AF65-F5344CB8AC3E}">
        <p14:creationId xmlns:p14="http://schemas.microsoft.com/office/powerpoint/2010/main" val="10276304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fld id="{E79E43F9-78D5-437D-B1B5-E78B0B34436C}" type="datetimeFigureOut">
              <a:rPr lang="en-US" smtClean="0"/>
              <a:pPr>
                <a:defRPr/>
              </a:pPr>
              <a:t>2/14/2022</a:t>
            </a:fld>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3C984D90-043D-40A2-98C6-A93D968AB594}" type="slidenum">
              <a:rPr lang="en-US" smtClean="0"/>
              <a:pPr>
                <a:defRPr/>
              </a:pPr>
              <a:t>‹#›</a:t>
            </a:fld>
            <a:endParaRPr lang="en-US"/>
          </a:p>
        </p:txBody>
      </p:sp>
    </p:spTree>
    <p:extLst>
      <p:ext uri="{BB962C8B-B14F-4D97-AF65-F5344CB8AC3E}">
        <p14:creationId xmlns:p14="http://schemas.microsoft.com/office/powerpoint/2010/main" val="33252218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6BD9D866-0141-4790-A331-BEDC757DAD4B}" type="datetimeFigureOut">
              <a:rPr lang="en-US" smtClean="0"/>
              <a:pPr>
                <a:defRPr/>
              </a:pPr>
              <a:t>2/14/2022</a:t>
            </a:fld>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3B7F1C48-C3B7-4F71-B508-F650C236F4D8}" type="slidenum">
              <a:rPr lang="en-US" smtClean="0"/>
              <a:pPr>
                <a:defRPr/>
              </a:pPr>
              <a:t>‹#›</a:t>
            </a:fld>
            <a:endParaRPr lang="en-US"/>
          </a:p>
        </p:txBody>
      </p:sp>
    </p:spTree>
    <p:extLst>
      <p:ext uri="{BB962C8B-B14F-4D97-AF65-F5344CB8AC3E}">
        <p14:creationId xmlns:p14="http://schemas.microsoft.com/office/powerpoint/2010/main" val="589143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1"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5D720F9-0852-43F4-8526-D2E691D63379}" type="datetimeFigureOut">
              <a:rPr lang="en-US" smtClean="0"/>
              <a:pPr>
                <a:defRPr/>
              </a:pPr>
              <a:t>2/14/2022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C6A41D9F-6F4D-47ED-A422-EEC9C4360C50}" type="slidenum">
              <a:rPr lang="en-US" smtClean="0"/>
              <a:pPr>
                <a:defRPr/>
              </a:pPr>
              <a:t>‹#›</a:t>
            </a:fld>
            <a:endParaRPr lang="en-US"/>
          </a:p>
        </p:txBody>
      </p:sp>
    </p:spTree>
    <p:extLst>
      <p:ext uri="{BB962C8B-B14F-4D97-AF65-F5344CB8AC3E}">
        <p14:creationId xmlns:p14="http://schemas.microsoft.com/office/powerpoint/2010/main" val="3558774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4DAFD9F1-FD9B-44DD-8D91-97E2C861FCDE}" type="slidenum">
              <a:rPr lang="en-US"/>
              <a:pPr>
                <a:defRPr/>
              </a:pPr>
              <a:t>‹#›</a:t>
            </a:fld>
            <a:endParaRPr lang="en-US"/>
          </a:p>
        </p:txBody>
      </p:sp>
    </p:spTree>
    <p:extLst>
      <p:ext uri="{BB962C8B-B14F-4D97-AF65-F5344CB8AC3E}">
        <p14:creationId xmlns:p14="http://schemas.microsoft.com/office/powerpoint/2010/main" val="24877569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8"/>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fld id="{BCFB1E94-0262-437B-BB02-A220D25D9480}" type="datetimeFigureOut">
              <a:rPr lang="en-US" smtClean="0"/>
              <a:pPr>
                <a:defRPr/>
              </a:pPr>
              <a:t>2/14/2022</a:t>
            </a:fld>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EE065DD-B033-4CC4-98EF-A5B34AE67C99}" type="slidenum">
              <a:rPr lang="en-US" smtClean="0"/>
              <a:pPr>
                <a:defRPr/>
              </a:pPr>
              <a:t>‹#›</a:t>
            </a:fld>
            <a:endParaRPr lang="en-US"/>
          </a:p>
        </p:txBody>
      </p:sp>
    </p:spTree>
    <p:extLst>
      <p:ext uri="{BB962C8B-B14F-4D97-AF65-F5344CB8AC3E}">
        <p14:creationId xmlns:p14="http://schemas.microsoft.com/office/powerpoint/2010/main" val="17647292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5EAE754F-6C6B-42ED-9802-6BD1CCC81E94}" type="datetimeFigureOut">
              <a:rPr lang="en-US" smtClean="0"/>
              <a:pPr>
                <a:defRPr/>
              </a:pPr>
              <a:t>2/14/2022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C3E82EC-07BE-484E-A4DB-26C9DF0912AB}" type="slidenum">
              <a:rPr lang="en-US" smtClean="0"/>
              <a:pPr>
                <a:defRPr/>
              </a:pPr>
              <a:t>‹#›</a:t>
            </a:fld>
            <a:endParaRPr lang="en-US"/>
          </a:p>
        </p:txBody>
      </p:sp>
    </p:spTree>
    <p:extLst>
      <p:ext uri="{BB962C8B-B14F-4D97-AF65-F5344CB8AC3E}">
        <p14:creationId xmlns:p14="http://schemas.microsoft.com/office/powerpoint/2010/main" val="3185678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fld id="{32F7CF9A-28B7-422D-BA3E-D6F1587BE6D4}" type="datetimeFigureOut">
              <a:rPr lang="en-US" smtClean="0"/>
              <a:pPr>
                <a:defRPr/>
              </a:pPr>
              <a:t>2/14/2022</a:t>
            </a:fld>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4C2EC1D-346D-4B69-844A-5337A9E4B30C}" type="slidenum">
              <a:rPr lang="en-US" smtClean="0"/>
              <a:pPr>
                <a:defRPr/>
              </a:pPr>
              <a:t>‹#›</a:t>
            </a:fld>
            <a:endParaRPr lang="en-US"/>
          </a:p>
        </p:txBody>
      </p:sp>
    </p:spTree>
    <p:extLst>
      <p:ext uri="{BB962C8B-B14F-4D97-AF65-F5344CB8AC3E}">
        <p14:creationId xmlns:p14="http://schemas.microsoft.com/office/powerpoint/2010/main" val="300882926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8755"/>
            <a:ext cx="7543800" cy="1945481"/>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3429000"/>
            <a:ext cx="6461760" cy="8001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A9A44C1-7120-4034-B86F-F054C058DAAE}" type="slidenum">
              <a:rPr lang="en-US" smtClean="0"/>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38B1C266-86DD-46D2-97DF-93F327A87DA3}" type="slidenum">
              <a:rPr lang="en-US" smtClean="0"/>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22" y="4114800"/>
            <a:ext cx="7659687" cy="8763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22" y="2889649"/>
            <a:ext cx="6135687" cy="122515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E70B824-9FEA-421E-B1DD-2B602405BF6A}" type="slidenum">
              <a:rPr lang="en-US" smtClean="0"/>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152144"/>
            <a:ext cx="3657600" cy="34427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29868D1-9C37-4D29-A0D8-3C774433D744}" type="slidenum">
              <a:rPr lang="en-US" smtClean="0"/>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151335"/>
            <a:ext cx="3657600" cy="47982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1631156"/>
            <a:ext cx="3657600"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9B742B02-1599-441A-B041-D5CE3BF87953}" type="slidenum">
              <a:rPr lang="en-US" smtClean="0"/>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F7EC5B2-6EE4-4BD7-A83F-DE26480CA727}" type="slidenum">
              <a:rPr lang="en-US" smtClean="0"/>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F8A723A-EF9B-4102-B869-01D78EBBBAE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0"/>
            <a:ext cx="4038600" cy="339804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B646F8DC-AA8E-4F15-BDC7-36C39908A085}" type="slidenum">
              <a:rPr lang="en-US"/>
              <a:pPr>
                <a:defRPr/>
              </a:pPr>
              <a:t>‹#›</a:t>
            </a:fld>
            <a:endParaRPr lang="en-US"/>
          </a:p>
        </p:txBody>
      </p:sp>
    </p:spTree>
    <p:extLst>
      <p:ext uri="{BB962C8B-B14F-4D97-AF65-F5344CB8AC3E}">
        <p14:creationId xmlns:p14="http://schemas.microsoft.com/office/powerpoint/2010/main" val="219126085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4121658"/>
            <a:ext cx="7772400" cy="44577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800" y="4572000"/>
            <a:ext cx="7772401" cy="4572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F35DBF40-1C0F-45E6-BF29-61FB6BB90FCD}" type="slidenum">
              <a:rPr lang="en-US" smtClean="0"/>
              <a:pPr>
                <a:defRPr/>
              </a:pPr>
              <a:t>‹#›</a:t>
            </a:fld>
            <a:endParaRPr lang="en-US"/>
          </a:p>
        </p:txBody>
      </p:sp>
      <p:sp>
        <p:nvSpPr>
          <p:cNvPr id="9" name="Content Placeholder 8"/>
          <p:cNvSpPr>
            <a:spLocks noGrp="1"/>
          </p:cNvSpPr>
          <p:nvPr>
            <p:ph sz="quarter" idx="13"/>
          </p:nvPr>
        </p:nvSpPr>
        <p:spPr>
          <a:xfrm>
            <a:off x="304800" y="285750"/>
            <a:ext cx="7772400" cy="370713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4121458"/>
            <a:ext cx="7772400" cy="445970"/>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4572000"/>
            <a:ext cx="7772400" cy="45948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pPr>
              <a:defRPr/>
            </a:pPr>
            <a:endParaRPr lang="en-US"/>
          </a:p>
        </p:txBody>
      </p:sp>
      <p:sp>
        <p:nvSpPr>
          <p:cNvPr id="9" name="Slide Number Placeholder 8"/>
          <p:cNvSpPr>
            <a:spLocks noGrp="1"/>
          </p:cNvSpPr>
          <p:nvPr>
            <p:ph type="sldNum" sz="quarter" idx="11"/>
          </p:nvPr>
        </p:nvSpPr>
        <p:spPr/>
        <p:txBody>
          <a:bodyPr/>
          <a:lstStyle/>
          <a:p>
            <a:pPr>
              <a:defRPr/>
            </a:pPr>
            <a:fld id="{335831AD-B6B5-416B-A16D-AE0E662420C3}" type="slidenum">
              <a:rPr lang="en-US" smtClean="0"/>
              <a:pPr>
                <a:defRPr/>
              </a:pPr>
              <a:t>‹#›</a:t>
            </a:fld>
            <a:endParaRPr lang="en-US"/>
          </a:p>
        </p:txBody>
      </p:sp>
      <p:sp>
        <p:nvSpPr>
          <p:cNvPr id="10" name="Footer Placeholder 9"/>
          <p:cNvSpPr>
            <a:spLocks noGrp="1"/>
          </p:cNvSpPr>
          <p:nvPr>
            <p:ph type="ftr" sz="quarter" idx="12"/>
          </p:nvPr>
        </p:nvSpPr>
        <p:spPr/>
        <p:txBody>
          <a:bodyPr/>
          <a:lstStyle/>
          <a:p>
            <a:pPr>
              <a:defRPr/>
            </a:pPr>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E0CBF71-429C-4B63-9521-235BA27ABD30}" type="slidenum">
              <a:rPr lang="en-US" smtClean="0"/>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1752600" cy="4388644"/>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AF044B5-1A04-49EB-9E0A-6F5198045D8F}" type="slidenum">
              <a:rPr lang="en-US" smtClean="0"/>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2"/>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3161738-FE30-4E55-B2E7-4E5A0D54B11F}" type="slidenum">
              <a:rPr lang="en-US" smtClean="0"/>
              <a:pPr>
                <a:defRPr/>
              </a:pPr>
              <a:t>‹#›</a:t>
            </a:fld>
            <a:endParaRPr lang="en-US"/>
          </a:p>
        </p:txBody>
      </p:sp>
    </p:spTree>
    <p:extLst>
      <p:ext uri="{BB962C8B-B14F-4D97-AF65-F5344CB8AC3E}">
        <p14:creationId xmlns:p14="http://schemas.microsoft.com/office/powerpoint/2010/main" val="354983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83F257-112E-4A0F-AA58-234DB949E93A}" type="slidenum">
              <a:rPr lang="en-US" smtClean="0"/>
              <a:pPr>
                <a:defRPr/>
              </a:pPr>
              <a:t>‹#›</a:t>
            </a:fld>
            <a:endParaRPr lang="en-US"/>
          </a:p>
        </p:txBody>
      </p:sp>
    </p:spTree>
    <p:extLst>
      <p:ext uri="{BB962C8B-B14F-4D97-AF65-F5344CB8AC3E}">
        <p14:creationId xmlns:p14="http://schemas.microsoft.com/office/powerpoint/2010/main" val="19419077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70B8D85-E21A-4A59-B5EE-A0855E15FE32}" type="slidenum">
              <a:rPr lang="en-US" smtClean="0"/>
              <a:pPr>
                <a:defRPr/>
              </a:pPr>
              <a:t>‹#›</a:t>
            </a:fld>
            <a:endParaRPr lang="en-US"/>
          </a:p>
        </p:txBody>
      </p:sp>
    </p:spTree>
    <p:extLst>
      <p:ext uri="{BB962C8B-B14F-4D97-AF65-F5344CB8AC3E}">
        <p14:creationId xmlns:p14="http://schemas.microsoft.com/office/powerpoint/2010/main" val="3448122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71B35604-5B15-48C3-BB24-298B9C61C7B2}" type="slidenum">
              <a:rPr lang="en-US" smtClean="0"/>
              <a:pPr>
                <a:defRPr/>
              </a:pPr>
              <a:t>‹#›</a:t>
            </a:fld>
            <a:endParaRPr lang="en-US"/>
          </a:p>
        </p:txBody>
      </p:sp>
    </p:spTree>
    <p:extLst>
      <p:ext uri="{BB962C8B-B14F-4D97-AF65-F5344CB8AC3E}">
        <p14:creationId xmlns:p14="http://schemas.microsoft.com/office/powerpoint/2010/main" val="155657530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2"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2"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3FEE2402-060C-4331-B957-0967048F5080}" type="slidenum">
              <a:rPr lang="en-US" smtClean="0"/>
              <a:pPr>
                <a:defRPr/>
              </a:pPr>
              <a:t>‹#›</a:t>
            </a:fld>
            <a:endParaRPr lang="en-US"/>
          </a:p>
        </p:txBody>
      </p:sp>
    </p:spTree>
    <p:extLst>
      <p:ext uri="{BB962C8B-B14F-4D97-AF65-F5344CB8AC3E}">
        <p14:creationId xmlns:p14="http://schemas.microsoft.com/office/powerpoint/2010/main" val="10276304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26D327F2-B1EF-4F6E-B01D-A0968FFC3512}" type="slidenum">
              <a:rPr lang="en-US" smtClean="0"/>
              <a:pPr>
                <a:defRPr/>
              </a:pPr>
              <a:t>‹#›</a:t>
            </a:fld>
            <a:endParaRPr lang="en-US"/>
          </a:p>
        </p:txBody>
      </p:sp>
    </p:spTree>
    <p:extLst>
      <p:ext uri="{BB962C8B-B14F-4D97-AF65-F5344CB8AC3E}">
        <p14:creationId xmlns:p14="http://schemas.microsoft.com/office/powerpoint/2010/main" val="3325221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0"/>
          <p:cNvSpPr>
            <a:spLocks noGrp="1" noChangeArrowheads="1"/>
          </p:cNvSpPr>
          <p:nvPr>
            <p:ph type="dt" sz="half" idx="10"/>
          </p:nvPr>
        </p:nvSpPr>
        <p:spPr>
          <a:ln/>
        </p:spPr>
        <p:txBody>
          <a:bodyPr/>
          <a:lstStyle>
            <a:lvl1pPr>
              <a:defRPr/>
            </a:lvl1pPr>
          </a:lstStyle>
          <a:p>
            <a:pPr>
              <a:defRPr/>
            </a:pPr>
            <a:endParaRPr lang="en-US"/>
          </a:p>
        </p:txBody>
      </p:sp>
      <p:sp>
        <p:nvSpPr>
          <p:cNvPr id="8" name="Rectangle 41"/>
          <p:cNvSpPr>
            <a:spLocks noGrp="1" noChangeArrowheads="1"/>
          </p:cNvSpPr>
          <p:nvPr>
            <p:ph type="ftr" sz="quarter" idx="11"/>
          </p:nvPr>
        </p:nvSpPr>
        <p:spPr>
          <a:ln/>
        </p:spPr>
        <p:txBody>
          <a:bodyPr/>
          <a:lstStyle>
            <a:lvl1pPr>
              <a:defRPr/>
            </a:lvl1pPr>
          </a:lstStyle>
          <a:p>
            <a:pPr>
              <a:defRPr/>
            </a:pPr>
            <a:endParaRPr lang="en-US"/>
          </a:p>
        </p:txBody>
      </p:sp>
      <p:sp>
        <p:nvSpPr>
          <p:cNvPr id="9" name="Rectangle 42"/>
          <p:cNvSpPr>
            <a:spLocks noGrp="1" noChangeArrowheads="1"/>
          </p:cNvSpPr>
          <p:nvPr>
            <p:ph type="sldNum" sz="quarter" idx="12"/>
          </p:nvPr>
        </p:nvSpPr>
        <p:spPr>
          <a:ln/>
        </p:spPr>
        <p:txBody>
          <a:bodyPr/>
          <a:lstStyle>
            <a:lvl1pPr>
              <a:defRPr/>
            </a:lvl1pPr>
          </a:lstStyle>
          <a:p>
            <a:pPr>
              <a:defRPr/>
            </a:pPr>
            <a:fld id="{ED4F3F11-809F-4B5F-BBE3-231B4949BE0A}" type="slidenum">
              <a:rPr lang="en-US"/>
              <a:pPr>
                <a:defRPr/>
              </a:pPr>
              <a:t>‹#›</a:t>
            </a:fld>
            <a:endParaRPr lang="en-US"/>
          </a:p>
        </p:txBody>
      </p:sp>
    </p:spTree>
    <p:extLst>
      <p:ext uri="{BB962C8B-B14F-4D97-AF65-F5344CB8AC3E}">
        <p14:creationId xmlns:p14="http://schemas.microsoft.com/office/powerpoint/2010/main" val="5113475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1CD2C80-61C6-4EF1-B2C0-0B04DC6D5D66}" type="slidenum">
              <a:rPr lang="en-US" smtClean="0"/>
              <a:pPr>
                <a:defRPr/>
              </a:pPr>
              <a:t>‹#›</a:t>
            </a:fld>
            <a:endParaRPr lang="en-US"/>
          </a:p>
        </p:txBody>
      </p:sp>
    </p:spTree>
    <p:extLst>
      <p:ext uri="{BB962C8B-B14F-4D97-AF65-F5344CB8AC3E}">
        <p14:creationId xmlns:p14="http://schemas.microsoft.com/office/powerpoint/2010/main" val="589143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7"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1"/>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7"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445D7BF-D5ED-4CCF-9777-A63C39CC5528}" type="slidenum">
              <a:rPr lang="en-US" smtClean="0"/>
              <a:pPr>
                <a:defRPr/>
              </a:pPr>
              <a:t>‹#›</a:t>
            </a:fld>
            <a:endParaRPr lang="en-US"/>
          </a:p>
        </p:txBody>
      </p:sp>
    </p:spTree>
    <p:extLst>
      <p:ext uri="{BB962C8B-B14F-4D97-AF65-F5344CB8AC3E}">
        <p14:creationId xmlns:p14="http://schemas.microsoft.com/office/powerpoint/2010/main" val="355877470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6"/>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9D356BA0-6321-406B-903C-0BAADD295A28}" type="slidenum">
              <a:rPr lang="en-US" smtClean="0"/>
              <a:pPr>
                <a:defRPr/>
              </a:pPr>
              <a:t>‹#›</a:t>
            </a:fld>
            <a:endParaRPr lang="en-US"/>
          </a:p>
        </p:txBody>
      </p:sp>
    </p:spTree>
    <p:extLst>
      <p:ext uri="{BB962C8B-B14F-4D97-AF65-F5344CB8AC3E}">
        <p14:creationId xmlns:p14="http://schemas.microsoft.com/office/powerpoint/2010/main" val="176472928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6519B3C-52BE-4FA2-859A-9871D270C519}" type="slidenum">
              <a:rPr lang="en-US" smtClean="0"/>
              <a:pPr>
                <a:defRPr/>
              </a:pPr>
              <a:t>‹#›</a:t>
            </a:fld>
            <a:endParaRPr lang="en-US"/>
          </a:p>
        </p:txBody>
      </p:sp>
    </p:spTree>
    <p:extLst>
      <p:ext uri="{BB962C8B-B14F-4D97-AF65-F5344CB8AC3E}">
        <p14:creationId xmlns:p14="http://schemas.microsoft.com/office/powerpoint/2010/main" val="318567881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47AE7A1C-7BD8-4E06-A44C-32F1C8531595}" type="slidenum">
              <a:rPr lang="en-US" smtClean="0"/>
              <a:pPr>
                <a:defRPr/>
              </a:pPr>
              <a:t>‹#›</a:t>
            </a:fld>
            <a:endParaRPr lang="en-US"/>
          </a:p>
        </p:txBody>
      </p:sp>
    </p:spTree>
    <p:extLst>
      <p:ext uri="{BB962C8B-B14F-4D97-AF65-F5344CB8AC3E}">
        <p14:creationId xmlns:p14="http://schemas.microsoft.com/office/powerpoint/2010/main" val="3008829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0"/>
          <p:cNvSpPr>
            <a:spLocks noGrp="1" noChangeArrowheads="1"/>
          </p:cNvSpPr>
          <p:nvPr>
            <p:ph type="dt" sz="half" idx="10"/>
          </p:nvPr>
        </p:nvSpPr>
        <p:spPr>
          <a:ln/>
        </p:spPr>
        <p:txBody>
          <a:bodyPr/>
          <a:lstStyle>
            <a:lvl1pPr>
              <a:defRPr/>
            </a:lvl1pPr>
          </a:lstStyle>
          <a:p>
            <a:pPr>
              <a:defRPr/>
            </a:pPr>
            <a:endParaRPr lang="en-US"/>
          </a:p>
        </p:txBody>
      </p:sp>
      <p:sp>
        <p:nvSpPr>
          <p:cNvPr id="4" name="Rectangle 41"/>
          <p:cNvSpPr>
            <a:spLocks noGrp="1" noChangeArrowheads="1"/>
          </p:cNvSpPr>
          <p:nvPr>
            <p:ph type="ftr" sz="quarter" idx="11"/>
          </p:nvPr>
        </p:nvSpPr>
        <p:spPr>
          <a:ln/>
        </p:spPr>
        <p:txBody>
          <a:bodyPr/>
          <a:lstStyle>
            <a:lvl1pPr>
              <a:defRPr/>
            </a:lvl1pPr>
          </a:lstStyle>
          <a:p>
            <a:pPr>
              <a:defRPr/>
            </a:pPr>
            <a:endParaRPr lang="en-US"/>
          </a:p>
        </p:txBody>
      </p:sp>
      <p:sp>
        <p:nvSpPr>
          <p:cNvPr id="5" name="Rectangle 42"/>
          <p:cNvSpPr>
            <a:spLocks noGrp="1" noChangeArrowheads="1"/>
          </p:cNvSpPr>
          <p:nvPr>
            <p:ph type="sldNum" sz="quarter" idx="12"/>
          </p:nvPr>
        </p:nvSpPr>
        <p:spPr>
          <a:ln/>
        </p:spPr>
        <p:txBody>
          <a:bodyPr/>
          <a:lstStyle>
            <a:lvl1pPr>
              <a:defRPr/>
            </a:lvl1pPr>
          </a:lstStyle>
          <a:p>
            <a:pPr>
              <a:defRPr/>
            </a:pPr>
            <a:fld id="{35547373-DD49-4494-A5D2-D653227799EB}" type="slidenum">
              <a:rPr lang="en-US"/>
              <a:pPr>
                <a:defRPr/>
              </a:pPr>
              <a:t>‹#›</a:t>
            </a:fld>
            <a:endParaRPr lang="en-US"/>
          </a:p>
        </p:txBody>
      </p:sp>
    </p:spTree>
    <p:extLst>
      <p:ext uri="{BB962C8B-B14F-4D97-AF65-F5344CB8AC3E}">
        <p14:creationId xmlns:p14="http://schemas.microsoft.com/office/powerpoint/2010/main" val="1711562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0"/>
          <p:cNvSpPr>
            <a:spLocks noGrp="1" noChangeArrowheads="1"/>
          </p:cNvSpPr>
          <p:nvPr>
            <p:ph type="dt" sz="half" idx="10"/>
          </p:nvPr>
        </p:nvSpPr>
        <p:spPr>
          <a:ln/>
        </p:spPr>
        <p:txBody>
          <a:bodyPr/>
          <a:lstStyle>
            <a:lvl1pPr>
              <a:defRPr/>
            </a:lvl1pPr>
          </a:lstStyle>
          <a:p>
            <a:pPr>
              <a:defRPr/>
            </a:pPr>
            <a:endParaRPr lang="en-US"/>
          </a:p>
        </p:txBody>
      </p:sp>
      <p:sp>
        <p:nvSpPr>
          <p:cNvPr id="3" name="Rectangle 41"/>
          <p:cNvSpPr>
            <a:spLocks noGrp="1" noChangeArrowheads="1"/>
          </p:cNvSpPr>
          <p:nvPr>
            <p:ph type="ftr" sz="quarter" idx="11"/>
          </p:nvPr>
        </p:nvSpPr>
        <p:spPr>
          <a:ln/>
        </p:spPr>
        <p:txBody>
          <a:bodyPr/>
          <a:lstStyle>
            <a:lvl1pPr>
              <a:defRPr/>
            </a:lvl1pPr>
          </a:lstStyle>
          <a:p>
            <a:pPr>
              <a:defRPr/>
            </a:pPr>
            <a:endParaRPr lang="en-US"/>
          </a:p>
        </p:txBody>
      </p:sp>
      <p:sp>
        <p:nvSpPr>
          <p:cNvPr id="4" name="Rectangle 42"/>
          <p:cNvSpPr>
            <a:spLocks noGrp="1" noChangeArrowheads="1"/>
          </p:cNvSpPr>
          <p:nvPr>
            <p:ph type="sldNum" sz="quarter" idx="12"/>
          </p:nvPr>
        </p:nvSpPr>
        <p:spPr>
          <a:ln/>
        </p:spPr>
        <p:txBody>
          <a:bodyPr/>
          <a:lstStyle>
            <a:lvl1pPr>
              <a:defRPr/>
            </a:lvl1pPr>
          </a:lstStyle>
          <a:p>
            <a:pPr>
              <a:defRPr/>
            </a:pPr>
            <a:fld id="{818C5B1D-45D5-4E62-83E6-BB5D83981379}" type="slidenum">
              <a:rPr lang="en-US"/>
              <a:pPr>
                <a:defRPr/>
              </a:pPr>
              <a:t>‹#›</a:t>
            </a:fld>
            <a:endParaRPr lang="en-US"/>
          </a:p>
        </p:txBody>
      </p:sp>
    </p:spTree>
    <p:extLst>
      <p:ext uri="{BB962C8B-B14F-4D97-AF65-F5344CB8AC3E}">
        <p14:creationId xmlns:p14="http://schemas.microsoft.com/office/powerpoint/2010/main" val="1204176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5"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95"/>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15"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2EDF5480-0A94-4E38-92F5-4A57B37CA69B}" type="slidenum">
              <a:rPr lang="en-US"/>
              <a:pPr>
                <a:defRPr/>
              </a:pPr>
              <a:t>‹#›</a:t>
            </a:fld>
            <a:endParaRPr lang="en-US"/>
          </a:p>
        </p:txBody>
      </p:sp>
    </p:spTree>
    <p:extLst>
      <p:ext uri="{BB962C8B-B14F-4D97-AF65-F5344CB8AC3E}">
        <p14:creationId xmlns:p14="http://schemas.microsoft.com/office/powerpoint/2010/main" val="420194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10"/>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0"/>
          <p:cNvSpPr>
            <a:spLocks noGrp="1" noChangeArrowheads="1"/>
          </p:cNvSpPr>
          <p:nvPr>
            <p:ph type="dt" sz="half" idx="10"/>
          </p:nvPr>
        </p:nvSpPr>
        <p:spPr>
          <a:ln/>
        </p:spPr>
        <p:txBody>
          <a:bodyPr/>
          <a:lstStyle>
            <a:lvl1pPr>
              <a:defRPr/>
            </a:lvl1pPr>
          </a:lstStyle>
          <a:p>
            <a:pPr>
              <a:defRPr/>
            </a:pPr>
            <a:endParaRPr lang="en-US"/>
          </a:p>
        </p:txBody>
      </p:sp>
      <p:sp>
        <p:nvSpPr>
          <p:cNvPr id="6" name="Rectangle 41"/>
          <p:cNvSpPr>
            <a:spLocks noGrp="1" noChangeArrowheads="1"/>
          </p:cNvSpPr>
          <p:nvPr>
            <p:ph type="ftr" sz="quarter" idx="11"/>
          </p:nvPr>
        </p:nvSpPr>
        <p:spPr>
          <a:ln/>
        </p:spPr>
        <p:txBody>
          <a:bodyPr/>
          <a:lstStyle>
            <a:lvl1pPr>
              <a:defRPr/>
            </a:lvl1pPr>
          </a:lstStyle>
          <a:p>
            <a:pPr>
              <a:defRPr/>
            </a:pPr>
            <a:endParaRPr lang="en-US"/>
          </a:p>
        </p:txBody>
      </p:sp>
      <p:sp>
        <p:nvSpPr>
          <p:cNvPr id="7" name="Rectangle 42"/>
          <p:cNvSpPr>
            <a:spLocks noGrp="1" noChangeArrowheads="1"/>
          </p:cNvSpPr>
          <p:nvPr>
            <p:ph type="sldNum" sz="quarter" idx="12"/>
          </p:nvPr>
        </p:nvSpPr>
        <p:spPr>
          <a:ln/>
        </p:spPr>
        <p:txBody>
          <a:bodyPr/>
          <a:lstStyle>
            <a:lvl1pPr>
              <a:defRPr/>
            </a:lvl1pPr>
          </a:lstStyle>
          <a:p>
            <a:pPr>
              <a:defRPr/>
            </a:pPr>
            <a:fld id="{FBB744E3-ED5C-483A-9B14-5595D132FF47}" type="slidenum">
              <a:rPr lang="en-US"/>
              <a:pPr>
                <a:defRPr/>
              </a:pPr>
              <a:t>‹#›</a:t>
            </a:fld>
            <a:endParaRPr lang="en-US"/>
          </a:p>
        </p:txBody>
      </p:sp>
    </p:spTree>
    <p:extLst>
      <p:ext uri="{BB962C8B-B14F-4D97-AF65-F5344CB8AC3E}">
        <p14:creationId xmlns:p14="http://schemas.microsoft.com/office/powerpoint/2010/main" val="459167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0"/>
          <p:cNvSpPr>
            <a:spLocks noGrp="1" noChangeArrowheads="1"/>
          </p:cNvSpPr>
          <p:nvPr>
            <p:ph type="dt" sz="half" idx="10"/>
          </p:nvPr>
        </p:nvSpPr>
        <p:spPr>
          <a:ln/>
        </p:spPr>
        <p:txBody>
          <a:bodyPr/>
          <a:lstStyle>
            <a:lvl1pPr>
              <a:defRPr/>
            </a:lvl1pPr>
          </a:lstStyle>
          <a:p>
            <a:pPr>
              <a:defRPr/>
            </a:pPr>
            <a:endParaRPr lang="en-US"/>
          </a:p>
        </p:txBody>
      </p:sp>
      <p:sp>
        <p:nvSpPr>
          <p:cNvPr id="5" name="Rectangle 41"/>
          <p:cNvSpPr>
            <a:spLocks noGrp="1" noChangeArrowheads="1"/>
          </p:cNvSpPr>
          <p:nvPr>
            <p:ph type="ftr" sz="quarter" idx="11"/>
          </p:nvPr>
        </p:nvSpPr>
        <p:spPr>
          <a:ln/>
        </p:spPr>
        <p:txBody>
          <a:bodyPr/>
          <a:lstStyle>
            <a:lvl1pPr>
              <a:defRPr/>
            </a:lvl1pPr>
          </a:lstStyle>
          <a:p>
            <a:pPr>
              <a:defRPr/>
            </a:pPr>
            <a:endParaRPr lang="en-US"/>
          </a:p>
        </p:txBody>
      </p:sp>
      <p:sp>
        <p:nvSpPr>
          <p:cNvPr id="6" name="Rectangle 42"/>
          <p:cNvSpPr>
            <a:spLocks noGrp="1" noChangeArrowheads="1"/>
          </p:cNvSpPr>
          <p:nvPr>
            <p:ph type="sldNum" sz="quarter" idx="12"/>
          </p:nvPr>
        </p:nvSpPr>
        <p:spPr>
          <a:ln/>
        </p:spPr>
        <p:txBody>
          <a:bodyPr/>
          <a:lstStyle>
            <a:lvl1pPr>
              <a:defRPr/>
            </a:lvl1pPr>
          </a:lstStyle>
          <a:p>
            <a:pPr>
              <a:defRPr/>
            </a:pPr>
            <a:fld id="{7814C827-EE0D-4F19-A600-F922BB60F420}" type="slidenum">
              <a:rPr lang="en-US"/>
              <a:pPr>
                <a:defRPr/>
              </a:pPr>
              <a:t>‹#›</a:t>
            </a:fld>
            <a:endParaRPr lang="en-US"/>
          </a:p>
        </p:txBody>
      </p:sp>
    </p:spTree>
    <p:extLst>
      <p:ext uri="{BB962C8B-B14F-4D97-AF65-F5344CB8AC3E}">
        <p14:creationId xmlns:p14="http://schemas.microsoft.com/office/powerpoint/2010/main" val="30728968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21000" b="-21000"/>
          </a:stretch>
        </a:blipFill>
        <a:effectLst/>
      </p:bgPr>
    </p:bg>
    <p:spTree>
      <p:nvGrpSpPr>
        <p:cNvPr id="1" name=""/>
        <p:cNvGrpSpPr/>
        <p:nvPr/>
      </p:nvGrpSpPr>
      <p:grpSpPr>
        <a:xfrm>
          <a:off x="0" y="0"/>
          <a:ext cx="0" cy="0"/>
          <a:chOff x="0" y="0"/>
          <a:chExt cx="0" cy="0"/>
        </a:xfrm>
      </p:grpSpPr>
      <p:grpSp>
        <p:nvGrpSpPr>
          <p:cNvPr id="2050" name="Group 2"/>
          <p:cNvGrpSpPr>
            <a:grpSpLocks/>
          </p:cNvGrpSpPr>
          <p:nvPr/>
        </p:nvGrpSpPr>
        <p:grpSpPr bwMode="auto">
          <a:xfrm>
            <a:off x="1588" y="1"/>
            <a:ext cx="9148762" cy="5138738"/>
            <a:chOff x="1" y="0"/>
            <a:chExt cx="5763" cy="4316"/>
          </a:xfrm>
        </p:grpSpPr>
        <p:sp>
          <p:nvSpPr>
            <p:cNvPr id="9219" name="Freeform 3"/>
            <p:cNvSpPr>
              <a:spLocks/>
            </p:cNvSpPr>
            <p:nvPr/>
          </p:nvSpPr>
          <p:spPr bwMode="hidden">
            <a:xfrm>
              <a:off x="5045" y="2626"/>
              <a:ext cx="719" cy="1690"/>
            </a:xfrm>
            <a:custGeom>
              <a:avLst/>
              <a:gdLst/>
              <a:ahLst/>
              <a:cxnLst>
                <a:cxn ang="0">
                  <a:pos x="717" y="72"/>
                </a:cxn>
                <a:cxn ang="0">
                  <a:pos x="717" y="0"/>
                </a:cxn>
                <a:cxn ang="0">
                  <a:pos x="699" y="101"/>
                </a:cxn>
                <a:cxn ang="0">
                  <a:pos x="675" y="209"/>
                </a:cxn>
                <a:cxn ang="0">
                  <a:pos x="627" y="389"/>
                </a:cxn>
                <a:cxn ang="0">
                  <a:pos x="574" y="569"/>
                </a:cxn>
                <a:cxn ang="0">
                  <a:pos x="502" y="749"/>
                </a:cxn>
                <a:cxn ang="0">
                  <a:pos x="424" y="935"/>
                </a:cxn>
                <a:cxn ang="0">
                  <a:pos x="334" y="1121"/>
                </a:cxn>
                <a:cxn ang="0">
                  <a:pos x="233" y="1312"/>
                </a:cxn>
                <a:cxn ang="0">
                  <a:pos x="125" y="1498"/>
                </a:cxn>
                <a:cxn ang="0">
                  <a:pos x="0" y="1690"/>
                </a:cxn>
                <a:cxn ang="0">
                  <a:pos x="11" y="1690"/>
                </a:cxn>
                <a:cxn ang="0">
                  <a:pos x="137" y="1498"/>
                </a:cxn>
                <a:cxn ang="0">
                  <a:pos x="245" y="1312"/>
                </a:cxn>
                <a:cxn ang="0">
                  <a:pos x="346" y="1121"/>
                </a:cxn>
                <a:cxn ang="0">
                  <a:pos x="436" y="935"/>
                </a:cxn>
                <a:cxn ang="0">
                  <a:pos x="514" y="749"/>
                </a:cxn>
                <a:cxn ang="0">
                  <a:pos x="585" y="569"/>
                </a:cxn>
                <a:cxn ang="0">
                  <a:pos x="639" y="389"/>
                </a:cxn>
                <a:cxn ang="0">
                  <a:pos x="687" y="209"/>
                </a:cxn>
                <a:cxn ang="0">
                  <a:pos x="705" y="143"/>
                </a:cxn>
                <a:cxn ang="0">
                  <a:pos x="717" y="72"/>
                </a:cxn>
                <a:cxn ang="0">
                  <a:pos x="717" y="72"/>
                </a:cxn>
              </a:cxnLst>
              <a:rect l="0" t="0" r="r" b="b"/>
              <a:pathLst>
                <a:path w="717" h="1690">
                  <a:moveTo>
                    <a:pt x="717" y="72"/>
                  </a:moveTo>
                  <a:lnTo>
                    <a:pt x="717" y="0"/>
                  </a:lnTo>
                  <a:lnTo>
                    <a:pt x="699" y="101"/>
                  </a:lnTo>
                  <a:lnTo>
                    <a:pt x="675" y="209"/>
                  </a:lnTo>
                  <a:lnTo>
                    <a:pt x="627" y="389"/>
                  </a:lnTo>
                  <a:lnTo>
                    <a:pt x="574" y="569"/>
                  </a:lnTo>
                  <a:lnTo>
                    <a:pt x="502" y="749"/>
                  </a:lnTo>
                  <a:lnTo>
                    <a:pt x="424" y="935"/>
                  </a:lnTo>
                  <a:lnTo>
                    <a:pt x="334" y="1121"/>
                  </a:lnTo>
                  <a:lnTo>
                    <a:pt x="233" y="1312"/>
                  </a:lnTo>
                  <a:lnTo>
                    <a:pt x="125" y="1498"/>
                  </a:lnTo>
                  <a:lnTo>
                    <a:pt x="0" y="1690"/>
                  </a:lnTo>
                  <a:lnTo>
                    <a:pt x="11" y="1690"/>
                  </a:lnTo>
                  <a:lnTo>
                    <a:pt x="137" y="1498"/>
                  </a:lnTo>
                  <a:lnTo>
                    <a:pt x="245" y="1312"/>
                  </a:lnTo>
                  <a:lnTo>
                    <a:pt x="346" y="1121"/>
                  </a:lnTo>
                  <a:lnTo>
                    <a:pt x="436" y="935"/>
                  </a:lnTo>
                  <a:lnTo>
                    <a:pt x="514" y="749"/>
                  </a:lnTo>
                  <a:lnTo>
                    <a:pt x="585" y="569"/>
                  </a:lnTo>
                  <a:lnTo>
                    <a:pt x="639" y="389"/>
                  </a:lnTo>
                  <a:lnTo>
                    <a:pt x="687" y="209"/>
                  </a:lnTo>
                  <a:lnTo>
                    <a:pt x="705" y="143"/>
                  </a:lnTo>
                  <a:lnTo>
                    <a:pt x="717" y="72"/>
                  </a:lnTo>
                  <a:lnTo>
                    <a:pt x="717" y="7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0" name="Freeform 4"/>
            <p:cNvSpPr>
              <a:spLocks/>
            </p:cNvSpPr>
            <p:nvPr/>
          </p:nvSpPr>
          <p:spPr bwMode="hidden">
            <a:xfrm>
              <a:off x="5386" y="3794"/>
              <a:ext cx="378" cy="522"/>
            </a:xfrm>
            <a:custGeom>
              <a:avLst/>
              <a:gdLst/>
              <a:ahLst/>
              <a:cxnLst>
                <a:cxn ang="0">
                  <a:pos x="377" y="0"/>
                </a:cxn>
                <a:cxn ang="0">
                  <a:pos x="293" y="132"/>
                </a:cxn>
                <a:cxn ang="0">
                  <a:pos x="204" y="264"/>
                </a:cxn>
                <a:cxn ang="0">
                  <a:pos x="102" y="396"/>
                </a:cxn>
                <a:cxn ang="0">
                  <a:pos x="0" y="522"/>
                </a:cxn>
                <a:cxn ang="0">
                  <a:pos x="12" y="522"/>
                </a:cxn>
                <a:cxn ang="0">
                  <a:pos x="114" y="402"/>
                </a:cxn>
                <a:cxn ang="0">
                  <a:pos x="204" y="282"/>
                </a:cxn>
                <a:cxn ang="0">
                  <a:pos x="377" y="24"/>
                </a:cxn>
                <a:cxn ang="0">
                  <a:pos x="377" y="0"/>
                </a:cxn>
                <a:cxn ang="0">
                  <a:pos x="377" y="0"/>
                </a:cxn>
              </a:cxnLst>
              <a:rect l="0" t="0" r="r" b="b"/>
              <a:pathLst>
                <a:path w="377" h="522">
                  <a:moveTo>
                    <a:pt x="377" y="0"/>
                  </a:moveTo>
                  <a:lnTo>
                    <a:pt x="293" y="132"/>
                  </a:lnTo>
                  <a:lnTo>
                    <a:pt x="204" y="264"/>
                  </a:lnTo>
                  <a:lnTo>
                    <a:pt x="102" y="396"/>
                  </a:lnTo>
                  <a:lnTo>
                    <a:pt x="0" y="522"/>
                  </a:lnTo>
                  <a:lnTo>
                    <a:pt x="12" y="522"/>
                  </a:lnTo>
                  <a:lnTo>
                    <a:pt x="114" y="402"/>
                  </a:lnTo>
                  <a:lnTo>
                    <a:pt x="204" y="282"/>
                  </a:lnTo>
                  <a:lnTo>
                    <a:pt x="377" y="24"/>
                  </a:lnTo>
                  <a:lnTo>
                    <a:pt x="377" y="0"/>
                  </a:lnTo>
                  <a:lnTo>
                    <a:pt x="377" y="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1" name="Freeform 5"/>
            <p:cNvSpPr>
              <a:spLocks/>
            </p:cNvSpPr>
            <p:nvPr/>
          </p:nvSpPr>
          <p:spPr bwMode="hidden">
            <a:xfrm>
              <a:off x="5680" y="4214"/>
              <a:ext cx="84" cy="102"/>
            </a:xfrm>
            <a:custGeom>
              <a:avLst/>
              <a:gdLst/>
              <a:ahLst/>
              <a:cxnLst>
                <a:cxn ang="0">
                  <a:pos x="0" y="102"/>
                </a:cxn>
                <a:cxn ang="0">
                  <a:pos x="18" y="102"/>
                </a:cxn>
                <a:cxn ang="0">
                  <a:pos x="48" y="60"/>
                </a:cxn>
                <a:cxn ang="0">
                  <a:pos x="84" y="24"/>
                </a:cxn>
                <a:cxn ang="0">
                  <a:pos x="84" y="0"/>
                </a:cxn>
                <a:cxn ang="0">
                  <a:pos x="42" y="54"/>
                </a:cxn>
                <a:cxn ang="0">
                  <a:pos x="0" y="102"/>
                </a:cxn>
                <a:cxn ang="0">
                  <a:pos x="0" y="102"/>
                </a:cxn>
              </a:cxnLst>
              <a:rect l="0" t="0" r="r" b="b"/>
              <a:pathLst>
                <a:path w="84" h="102">
                  <a:moveTo>
                    <a:pt x="0" y="102"/>
                  </a:moveTo>
                  <a:lnTo>
                    <a:pt x="18" y="102"/>
                  </a:lnTo>
                  <a:lnTo>
                    <a:pt x="48" y="60"/>
                  </a:lnTo>
                  <a:lnTo>
                    <a:pt x="84" y="24"/>
                  </a:lnTo>
                  <a:lnTo>
                    <a:pt x="84" y="0"/>
                  </a:lnTo>
                  <a:lnTo>
                    <a:pt x="42" y="54"/>
                  </a:lnTo>
                  <a:lnTo>
                    <a:pt x="0" y="102"/>
                  </a:lnTo>
                  <a:lnTo>
                    <a:pt x="0" y="102"/>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grpSp>
          <p:nvGrpSpPr>
            <p:cNvPr id="2059" name="Group 6"/>
            <p:cNvGrpSpPr>
              <a:grpSpLocks/>
            </p:cNvGrpSpPr>
            <p:nvPr/>
          </p:nvGrpSpPr>
          <p:grpSpPr bwMode="auto">
            <a:xfrm>
              <a:off x="288" y="0"/>
              <a:ext cx="5098" cy="4316"/>
              <a:chOff x="288" y="0"/>
              <a:chExt cx="5098" cy="4316"/>
            </a:xfrm>
          </p:grpSpPr>
          <p:sp>
            <p:nvSpPr>
              <p:cNvPr id="9223" name="Freeform 7"/>
              <p:cNvSpPr>
                <a:spLocks/>
              </p:cNvSpPr>
              <p:nvPr userDrawn="1"/>
            </p:nvSpPr>
            <p:spPr bwMode="hidden">
              <a:xfrm>
                <a:off x="2789" y="0"/>
                <a:ext cx="72" cy="4316"/>
              </a:xfrm>
              <a:custGeom>
                <a:avLst/>
                <a:gdLst/>
                <a:ahLst/>
                <a:cxnLst>
                  <a:cxn ang="0">
                    <a:pos x="0" y="0"/>
                  </a:cxn>
                  <a:cxn ang="0">
                    <a:pos x="60" y="4316"/>
                  </a:cxn>
                  <a:cxn ang="0">
                    <a:pos x="72" y="4316"/>
                  </a:cxn>
                  <a:cxn ang="0">
                    <a:pos x="12" y="0"/>
                  </a:cxn>
                  <a:cxn ang="0">
                    <a:pos x="0" y="0"/>
                  </a:cxn>
                  <a:cxn ang="0">
                    <a:pos x="0" y="0"/>
                  </a:cxn>
                </a:cxnLst>
                <a:rect l="0" t="0" r="r" b="b"/>
                <a:pathLst>
                  <a:path w="72" h="4316">
                    <a:moveTo>
                      <a:pt x="0" y="0"/>
                    </a:moveTo>
                    <a:lnTo>
                      <a:pt x="60" y="4316"/>
                    </a:lnTo>
                    <a:lnTo>
                      <a:pt x="72" y="4316"/>
                    </a:lnTo>
                    <a:lnTo>
                      <a:pt x="12" y="0"/>
                    </a:lnTo>
                    <a:lnTo>
                      <a:pt x="0" y="0"/>
                    </a:lnTo>
                    <a:lnTo>
                      <a:pt x="0"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4" name="Freeform 8"/>
              <p:cNvSpPr>
                <a:spLocks/>
              </p:cNvSpPr>
              <p:nvPr userDrawn="1"/>
            </p:nvSpPr>
            <p:spPr bwMode="hidden">
              <a:xfrm>
                <a:off x="3089" y="0"/>
                <a:ext cx="174" cy="4316"/>
              </a:xfrm>
              <a:custGeom>
                <a:avLst/>
                <a:gdLst/>
                <a:ahLst/>
                <a:cxnLst>
                  <a:cxn ang="0">
                    <a:pos x="24" y="0"/>
                  </a:cxn>
                  <a:cxn ang="0">
                    <a:pos x="12" y="0"/>
                  </a:cxn>
                  <a:cxn ang="0">
                    <a:pos x="42" y="216"/>
                  </a:cxn>
                  <a:cxn ang="0">
                    <a:pos x="72" y="444"/>
                  </a:cxn>
                  <a:cxn ang="0">
                    <a:pos x="96" y="689"/>
                  </a:cxn>
                  <a:cxn ang="0">
                    <a:pos x="120" y="947"/>
                  </a:cxn>
                  <a:cxn ang="0">
                    <a:pos x="132" y="1211"/>
                  </a:cxn>
                  <a:cxn ang="0">
                    <a:pos x="150" y="1487"/>
                  </a:cxn>
                  <a:cxn ang="0">
                    <a:pos x="156" y="1768"/>
                  </a:cxn>
                  <a:cxn ang="0">
                    <a:pos x="162" y="2062"/>
                  </a:cxn>
                  <a:cxn ang="0">
                    <a:pos x="156" y="2644"/>
                  </a:cxn>
                  <a:cxn ang="0">
                    <a:pos x="126" y="3225"/>
                  </a:cxn>
                  <a:cxn ang="0">
                    <a:pos x="108" y="3507"/>
                  </a:cxn>
                  <a:cxn ang="0">
                    <a:pos x="78" y="3788"/>
                  </a:cxn>
                  <a:cxn ang="0">
                    <a:pos x="42" y="4058"/>
                  </a:cxn>
                  <a:cxn ang="0">
                    <a:pos x="0" y="4316"/>
                  </a:cxn>
                  <a:cxn ang="0">
                    <a:pos x="12" y="4316"/>
                  </a:cxn>
                  <a:cxn ang="0">
                    <a:pos x="54" y="4058"/>
                  </a:cxn>
                  <a:cxn ang="0">
                    <a:pos x="90" y="3782"/>
                  </a:cxn>
                  <a:cxn ang="0">
                    <a:pos x="120" y="3507"/>
                  </a:cxn>
                  <a:cxn ang="0">
                    <a:pos x="138" y="3219"/>
                  </a:cxn>
                  <a:cxn ang="0">
                    <a:pos x="168" y="2638"/>
                  </a:cxn>
                  <a:cxn ang="0">
                    <a:pos x="174" y="2056"/>
                  </a:cxn>
                  <a:cxn ang="0">
                    <a:pos x="168" y="1768"/>
                  </a:cxn>
                  <a:cxn ang="0">
                    <a:pos x="162" y="1487"/>
                  </a:cxn>
                  <a:cxn ang="0">
                    <a:pos x="144" y="1211"/>
                  </a:cxn>
                  <a:cxn ang="0">
                    <a:pos x="132" y="941"/>
                  </a:cxn>
                  <a:cxn ang="0">
                    <a:pos x="108" y="689"/>
                  </a:cxn>
                  <a:cxn ang="0">
                    <a:pos x="84" y="444"/>
                  </a:cxn>
                  <a:cxn ang="0">
                    <a:pos x="54" y="216"/>
                  </a:cxn>
                  <a:cxn ang="0">
                    <a:pos x="24" y="0"/>
                  </a:cxn>
                  <a:cxn ang="0">
                    <a:pos x="24" y="0"/>
                  </a:cxn>
                </a:cxnLst>
                <a:rect l="0" t="0" r="r" b="b"/>
                <a:pathLst>
                  <a:path w="174" h="4316">
                    <a:moveTo>
                      <a:pt x="24" y="0"/>
                    </a:moveTo>
                    <a:lnTo>
                      <a:pt x="12" y="0"/>
                    </a:lnTo>
                    <a:lnTo>
                      <a:pt x="42" y="216"/>
                    </a:lnTo>
                    <a:lnTo>
                      <a:pt x="72" y="444"/>
                    </a:lnTo>
                    <a:lnTo>
                      <a:pt x="96" y="689"/>
                    </a:lnTo>
                    <a:lnTo>
                      <a:pt x="120" y="947"/>
                    </a:lnTo>
                    <a:lnTo>
                      <a:pt x="132" y="1211"/>
                    </a:lnTo>
                    <a:lnTo>
                      <a:pt x="150" y="1487"/>
                    </a:lnTo>
                    <a:lnTo>
                      <a:pt x="156" y="1768"/>
                    </a:lnTo>
                    <a:lnTo>
                      <a:pt x="162" y="2062"/>
                    </a:lnTo>
                    <a:lnTo>
                      <a:pt x="156" y="2644"/>
                    </a:lnTo>
                    <a:lnTo>
                      <a:pt x="126" y="3225"/>
                    </a:lnTo>
                    <a:lnTo>
                      <a:pt x="108" y="3507"/>
                    </a:lnTo>
                    <a:lnTo>
                      <a:pt x="78" y="3788"/>
                    </a:lnTo>
                    <a:lnTo>
                      <a:pt x="42" y="4058"/>
                    </a:lnTo>
                    <a:lnTo>
                      <a:pt x="0" y="4316"/>
                    </a:lnTo>
                    <a:lnTo>
                      <a:pt x="12" y="4316"/>
                    </a:lnTo>
                    <a:lnTo>
                      <a:pt x="54" y="4058"/>
                    </a:lnTo>
                    <a:lnTo>
                      <a:pt x="90" y="3782"/>
                    </a:lnTo>
                    <a:lnTo>
                      <a:pt x="120" y="3507"/>
                    </a:lnTo>
                    <a:lnTo>
                      <a:pt x="138" y="3219"/>
                    </a:lnTo>
                    <a:lnTo>
                      <a:pt x="168" y="2638"/>
                    </a:lnTo>
                    <a:lnTo>
                      <a:pt x="174" y="2056"/>
                    </a:lnTo>
                    <a:lnTo>
                      <a:pt x="168" y="1768"/>
                    </a:lnTo>
                    <a:lnTo>
                      <a:pt x="162" y="1487"/>
                    </a:lnTo>
                    <a:lnTo>
                      <a:pt x="144" y="1211"/>
                    </a:lnTo>
                    <a:lnTo>
                      <a:pt x="132" y="941"/>
                    </a:lnTo>
                    <a:lnTo>
                      <a:pt x="108" y="689"/>
                    </a:lnTo>
                    <a:lnTo>
                      <a:pt x="84" y="444"/>
                    </a:lnTo>
                    <a:lnTo>
                      <a:pt x="54" y="216"/>
                    </a:lnTo>
                    <a:lnTo>
                      <a:pt x="24" y="0"/>
                    </a:lnTo>
                    <a:lnTo>
                      <a:pt x="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5" name="Freeform 9"/>
              <p:cNvSpPr>
                <a:spLocks/>
              </p:cNvSpPr>
              <p:nvPr userDrawn="1"/>
            </p:nvSpPr>
            <p:spPr bwMode="hidden">
              <a:xfrm>
                <a:off x="3358" y="0"/>
                <a:ext cx="337" cy="4316"/>
              </a:xfrm>
              <a:custGeom>
                <a:avLst/>
                <a:gdLst/>
                <a:ahLst/>
                <a:cxnLst>
                  <a:cxn ang="0">
                    <a:pos x="329" y="2014"/>
                  </a:cxn>
                  <a:cxn ang="0">
                    <a:pos x="317" y="1726"/>
                  </a:cxn>
                  <a:cxn ang="0">
                    <a:pos x="293" y="1445"/>
                  </a:cxn>
                  <a:cxn ang="0">
                    <a:pos x="263" y="1175"/>
                  </a:cxn>
                  <a:cxn ang="0">
                    <a:pos x="228" y="917"/>
                  </a:cxn>
                  <a:cxn ang="0">
                    <a:pos x="186" y="665"/>
                  </a:cxn>
                  <a:cxn ang="0">
                    <a:pos x="132" y="432"/>
                  </a:cxn>
                  <a:cxn ang="0">
                    <a:pos x="78" y="204"/>
                  </a:cxn>
                  <a:cxn ang="0">
                    <a:pos x="12" y="0"/>
                  </a:cxn>
                  <a:cxn ang="0">
                    <a:pos x="0" y="0"/>
                  </a:cxn>
                  <a:cxn ang="0">
                    <a:pos x="66" y="204"/>
                  </a:cxn>
                  <a:cxn ang="0">
                    <a:pos x="120" y="432"/>
                  </a:cxn>
                  <a:cxn ang="0">
                    <a:pos x="174" y="665"/>
                  </a:cxn>
                  <a:cxn ang="0">
                    <a:pos x="216" y="917"/>
                  </a:cxn>
                  <a:cxn ang="0">
                    <a:pos x="251" y="1175"/>
                  </a:cxn>
                  <a:cxn ang="0">
                    <a:pos x="281" y="1445"/>
                  </a:cxn>
                  <a:cxn ang="0">
                    <a:pos x="305" y="1726"/>
                  </a:cxn>
                  <a:cxn ang="0">
                    <a:pos x="317" y="2014"/>
                  </a:cxn>
                  <a:cxn ang="0">
                    <a:pos x="323" y="2314"/>
                  </a:cxn>
                  <a:cxn ang="0">
                    <a:pos x="317" y="2608"/>
                  </a:cxn>
                  <a:cxn ang="0">
                    <a:pos x="305" y="2907"/>
                  </a:cxn>
                  <a:cxn ang="0">
                    <a:pos x="281" y="3201"/>
                  </a:cxn>
                  <a:cxn ang="0">
                    <a:pos x="257" y="3489"/>
                  </a:cxn>
                  <a:cxn ang="0">
                    <a:pos x="216" y="3777"/>
                  </a:cxn>
                  <a:cxn ang="0">
                    <a:pos x="174" y="4052"/>
                  </a:cxn>
                  <a:cxn ang="0">
                    <a:pos x="120" y="4316"/>
                  </a:cxn>
                  <a:cxn ang="0">
                    <a:pos x="132" y="4316"/>
                  </a:cxn>
                  <a:cxn ang="0">
                    <a:pos x="186" y="4052"/>
                  </a:cxn>
                  <a:cxn ang="0">
                    <a:pos x="228" y="3777"/>
                  </a:cxn>
                  <a:cxn ang="0">
                    <a:pos x="269" y="3489"/>
                  </a:cxn>
                  <a:cxn ang="0">
                    <a:pos x="293" y="3201"/>
                  </a:cxn>
                  <a:cxn ang="0">
                    <a:pos x="317" y="2907"/>
                  </a:cxn>
                  <a:cxn ang="0">
                    <a:pos x="329" y="2608"/>
                  </a:cxn>
                  <a:cxn ang="0">
                    <a:pos x="335" y="2314"/>
                  </a:cxn>
                  <a:cxn ang="0">
                    <a:pos x="329" y="2014"/>
                  </a:cxn>
                  <a:cxn ang="0">
                    <a:pos x="329" y="2014"/>
                  </a:cxn>
                </a:cxnLst>
                <a:rect l="0" t="0" r="r" b="b"/>
                <a:pathLst>
                  <a:path w="335" h="4316">
                    <a:moveTo>
                      <a:pt x="329" y="2014"/>
                    </a:moveTo>
                    <a:lnTo>
                      <a:pt x="317" y="1726"/>
                    </a:lnTo>
                    <a:lnTo>
                      <a:pt x="293" y="1445"/>
                    </a:lnTo>
                    <a:lnTo>
                      <a:pt x="263" y="1175"/>
                    </a:lnTo>
                    <a:lnTo>
                      <a:pt x="228" y="917"/>
                    </a:lnTo>
                    <a:lnTo>
                      <a:pt x="186" y="665"/>
                    </a:lnTo>
                    <a:lnTo>
                      <a:pt x="132" y="432"/>
                    </a:lnTo>
                    <a:lnTo>
                      <a:pt x="78" y="204"/>
                    </a:lnTo>
                    <a:lnTo>
                      <a:pt x="12" y="0"/>
                    </a:lnTo>
                    <a:lnTo>
                      <a:pt x="0" y="0"/>
                    </a:lnTo>
                    <a:lnTo>
                      <a:pt x="66" y="204"/>
                    </a:lnTo>
                    <a:lnTo>
                      <a:pt x="120" y="432"/>
                    </a:lnTo>
                    <a:lnTo>
                      <a:pt x="174" y="665"/>
                    </a:lnTo>
                    <a:lnTo>
                      <a:pt x="216" y="917"/>
                    </a:lnTo>
                    <a:lnTo>
                      <a:pt x="251" y="1175"/>
                    </a:lnTo>
                    <a:lnTo>
                      <a:pt x="281" y="1445"/>
                    </a:lnTo>
                    <a:lnTo>
                      <a:pt x="305" y="1726"/>
                    </a:lnTo>
                    <a:lnTo>
                      <a:pt x="317" y="2014"/>
                    </a:lnTo>
                    <a:lnTo>
                      <a:pt x="323" y="2314"/>
                    </a:lnTo>
                    <a:lnTo>
                      <a:pt x="317" y="2608"/>
                    </a:lnTo>
                    <a:lnTo>
                      <a:pt x="305" y="2907"/>
                    </a:lnTo>
                    <a:lnTo>
                      <a:pt x="281" y="3201"/>
                    </a:lnTo>
                    <a:lnTo>
                      <a:pt x="257" y="3489"/>
                    </a:lnTo>
                    <a:lnTo>
                      <a:pt x="216" y="3777"/>
                    </a:lnTo>
                    <a:lnTo>
                      <a:pt x="174" y="4052"/>
                    </a:lnTo>
                    <a:lnTo>
                      <a:pt x="120" y="4316"/>
                    </a:lnTo>
                    <a:lnTo>
                      <a:pt x="132" y="4316"/>
                    </a:lnTo>
                    <a:lnTo>
                      <a:pt x="186" y="4052"/>
                    </a:lnTo>
                    <a:lnTo>
                      <a:pt x="228" y="3777"/>
                    </a:lnTo>
                    <a:lnTo>
                      <a:pt x="269" y="3489"/>
                    </a:lnTo>
                    <a:lnTo>
                      <a:pt x="293" y="3201"/>
                    </a:lnTo>
                    <a:lnTo>
                      <a:pt x="317" y="2907"/>
                    </a:lnTo>
                    <a:lnTo>
                      <a:pt x="329" y="2608"/>
                    </a:lnTo>
                    <a:lnTo>
                      <a:pt x="335" y="2314"/>
                    </a:lnTo>
                    <a:lnTo>
                      <a:pt x="329" y="2014"/>
                    </a:lnTo>
                    <a:lnTo>
                      <a:pt x="329" y="201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6" name="Freeform 10"/>
              <p:cNvSpPr>
                <a:spLocks/>
              </p:cNvSpPr>
              <p:nvPr userDrawn="1"/>
            </p:nvSpPr>
            <p:spPr bwMode="hidden">
              <a:xfrm>
                <a:off x="3676" y="0"/>
                <a:ext cx="427" cy="4316"/>
              </a:xfrm>
              <a:custGeom>
                <a:avLst/>
                <a:gdLst/>
                <a:ahLst/>
                <a:cxnLst>
                  <a:cxn ang="0">
                    <a:pos x="413" y="1924"/>
                  </a:cxn>
                  <a:cxn ang="0">
                    <a:pos x="395" y="1690"/>
                  </a:cxn>
                  <a:cxn ang="0">
                    <a:pos x="365" y="1457"/>
                  </a:cxn>
                  <a:cxn ang="0">
                    <a:pos x="329" y="1229"/>
                  </a:cxn>
                  <a:cxn ang="0">
                    <a:pos x="281" y="1001"/>
                  </a:cxn>
                  <a:cxn ang="0">
                    <a:pos x="227" y="761"/>
                  </a:cxn>
                  <a:cxn ang="0">
                    <a:pos x="162" y="522"/>
                  </a:cxn>
                  <a:cxn ang="0">
                    <a:pos x="90" y="270"/>
                  </a:cxn>
                  <a:cxn ang="0">
                    <a:pos x="12" y="0"/>
                  </a:cxn>
                  <a:cxn ang="0">
                    <a:pos x="0" y="0"/>
                  </a:cxn>
                  <a:cxn ang="0">
                    <a:pos x="84" y="270"/>
                  </a:cxn>
                  <a:cxn ang="0">
                    <a:pos x="156" y="522"/>
                  </a:cxn>
                  <a:cxn ang="0">
                    <a:pos x="216" y="767"/>
                  </a:cxn>
                  <a:cxn ang="0">
                    <a:pos x="275" y="1001"/>
                  </a:cxn>
                  <a:cxn ang="0">
                    <a:pos x="317" y="1235"/>
                  </a:cxn>
                  <a:cxn ang="0">
                    <a:pos x="353" y="1463"/>
                  </a:cxn>
                  <a:cxn ang="0">
                    <a:pos x="383" y="1690"/>
                  </a:cxn>
                  <a:cxn ang="0">
                    <a:pos x="401" y="1924"/>
                  </a:cxn>
                  <a:cxn ang="0">
                    <a:pos x="413" y="2188"/>
                  </a:cxn>
                  <a:cxn ang="0">
                    <a:pos x="407" y="2458"/>
                  </a:cxn>
                  <a:cxn ang="0">
                    <a:pos x="395" y="2733"/>
                  </a:cxn>
                  <a:cxn ang="0">
                    <a:pos x="365" y="3021"/>
                  </a:cxn>
                  <a:cxn ang="0">
                    <a:pos x="329" y="3321"/>
                  </a:cxn>
                  <a:cxn ang="0">
                    <a:pos x="275" y="3639"/>
                  </a:cxn>
                  <a:cxn ang="0">
                    <a:pos x="204" y="3968"/>
                  </a:cxn>
                  <a:cxn ang="0">
                    <a:pos x="126" y="4316"/>
                  </a:cxn>
                  <a:cxn ang="0">
                    <a:pos x="138" y="4316"/>
                  </a:cxn>
                  <a:cxn ang="0">
                    <a:pos x="216" y="3968"/>
                  </a:cxn>
                  <a:cxn ang="0">
                    <a:pos x="287" y="3639"/>
                  </a:cxn>
                  <a:cxn ang="0">
                    <a:pos x="341" y="3321"/>
                  </a:cxn>
                  <a:cxn ang="0">
                    <a:pos x="377" y="3021"/>
                  </a:cxn>
                  <a:cxn ang="0">
                    <a:pos x="407" y="2733"/>
                  </a:cxn>
                  <a:cxn ang="0">
                    <a:pos x="419" y="2458"/>
                  </a:cxn>
                  <a:cxn ang="0">
                    <a:pos x="425" y="2188"/>
                  </a:cxn>
                  <a:cxn ang="0">
                    <a:pos x="413" y="1924"/>
                  </a:cxn>
                  <a:cxn ang="0">
                    <a:pos x="413" y="1924"/>
                  </a:cxn>
                </a:cxnLst>
                <a:rect l="0" t="0" r="r" b="b"/>
                <a:pathLst>
                  <a:path w="425" h="4316">
                    <a:moveTo>
                      <a:pt x="413" y="1924"/>
                    </a:moveTo>
                    <a:lnTo>
                      <a:pt x="395" y="1690"/>
                    </a:lnTo>
                    <a:lnTo>
                      <a:pt x="365" y="1457"/>
                    </a:lnTo>
                    <a:lnTo>
                      <a:pt x="329" y="1229"/>
                    </a:lnTo>
                    <a:lnTo>
                      <a:pt x="281" y="1001"/>
                    </a:lnTo>
                    <a:lnTo>
                      <a:pt x="227" y="761"/>
                    </a:lnTo>
                    <a:lnTo>
                      <a:pt x="162" y="522"/>
                    </a:lnTo>
                    <a:lnTo>
                      <a:pt x="90" y="270"/>
                    </a:lnTo>
                    <a:lnTo>
                      <a:pt x="12" y="0"/>
                    </a:lnTo>
                    <a:lnTo>
                      <a:pt x="0" y="0"/>
                    </a:lnTo>
                    <a:lnTo>
                      <a:pt x="84" y="270"/>
                    </a:lnTo>
                    <a:lnTo>
                      <a:pt x="156" y="522"/>
                    </a:lnTo>
                    <a:lnTo>
                      <a:pt x="216" y="767"/>
                    </a:lnTo>
                    <a:lnTo>
                      <a:pt x="275" y="1001"/>
                    </a:lnTo>
                    <a:lnTo>
                      <a:pt x="317" y="1235"/>
                    </a:lnTo>
                    <a:lnTo>
                      <a:pt x="353" y="1463"/>
                    </a:lnTo>
                    <a:lnTo>
                      <a:pt x="383" y="1690"/>
                    </a:lnTo>
                    <a:lnTo>
                      <a:pt x="401" y="1924"/>
                    </a:lnTo>
                    <a:lnTo>
                      <a:pt x="413" y="2188"/>
                    </a:lnTo>
                    <a:lnTo>
                      <a:pt x="407" y="2458"/>
                    </a:lnTo>
                    <a:lnTo>
                      <a:pt x="395" y="2733"/>
                    </a:lnTo>
                    <a:lnTo>
                      <a:pt x="365" y="3021"/>
                    </a:lnTo>
                    <a:lnTo>
                      <a:pt x="329" y="3321"/>
                    </a:lnTo>
                    <a:lnTo>
                      <a:pt x="275" y="3639"/>
                    </a:lnTo>
                    <a:lnTo>
                      <a:pt x="204" y="3968"/>
                    </a:lnTo>
                    <a:lnTo>
                      <a:pt x="126" y="4316"/>
                    </a:lnTo>
                    <a:lnTo>
                      <a:pt x="138" y="4316"/>
                    </a:lnTo>
                    <a:lnTo>
                      <a:pt x="216" y="3968"/>
                    </a:lnTo>
                    <a:lnTo>
                      <a:pt x="287" y="3639"/>
                    </a:lnTo>
                    <a:lnTo>
                      <a:pt x="341" y="3321"/>
                    </a:lnTo>
                    <a:lnTo>
                      <a:pt x="377" y="3021"/>
                    </a:lnTo>
                    <a:lnTo>
                      <a:pt x="407" y="2733"/>
                    </a:lnTo>
                    <a:lnTo>
                      <a:pt x="419" y="2458"/>
                    </a:lnTo>
                    <a:lnTo>
                      <a:pt x="425" y="2188"/>
                    </a:lnTo>
                    <a:lnTo>
                      <a:pt x="413" y="1924"/>
                    </a:lnTo>
                    <a:lnTo>
                      <a:pt x="413" y="1924"/>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7" name="Freeform 11"/>
              <p:cNvSpPr>
                <a:spLocks/>
              </p:cNvSpPr>
              <p:nvPr userDrawn="1"/>
            </p:nvSpPr>
            <p:spPr bwMode="hidden">
              <a:xfrm>
                <a:off x="3946" y="0"/>
                <a:ext cx="558" cy="4316"/>
              </a:xfrm>
              <a:custGeom>
                <a:avLst/>
                <a:gdLst/>
                <a:ahLst/>
                <a:cxnLst>
                  <a:cxn ang="0">
                    <a:pos x="556" y="2020"/>
                  </a:cxn>
                  <a:cxn ang="0">
                    <a:pos x="538" y="1732"/>
                  </a:cxn>
                  <a:cxn ang="0">
                    <a:pos x="503" y="1445"/>
                  </a:cxn>
                  <a:cxn ang="0">
                    <a:pos x="455" y="1175"/>
                  </a:cxn>
                  <a:cxn ang="0">
                    <a:pos x="395" y="911"/>
                  </a:cxn>
                  <a:cxn ang="0">
                    <a:pos x="317" y="659"/>
                  </a:cxn>
                  <a:cxn ang="0">
                    <a:pos x="228" y="426"/>
                  </a:cxn>
                  <a:cxn ang="0">
                    <a:pos x="126" y="204"/>
                  </a:cxn>
                  <a:cxn ang="0">
                    <a:pos x="12" y="0"/>
                  </a:cxn>
                  <a:cxn ang="0">
                    <a:pos x="0" y="0"/>
                  </a:cxn>
                  <a:cxn ang="0">
                    <a:pos x="114" y="204"/>
                  </a:cxn>
                  <a:cxn ang="0">
                    <a:pos x="216" y="426"/>
                  </a:cxn>
                  <a:cxn ang="0">
                    <a:pos x="305" y="659"/>
                  </a:cxn>
                  <a:cxn ang="0">
                    <a:pos x="383" y="911"/>
                  </a:cxn>
                  <a:cxn ang="0">
                    <a:pos x="443" y="1175"/>
                  </a:cxn>
                  <a:cxn ang="0">
                    <a:pos x="491" y="1445"/>
                  </a:cxn>
                  <a:cxn ang="0">
                    <a:pos x="526" y="1732"/>
                  </a:cxn>
                  <a:cxn ang="0">
                    <a:pos x="544" y="2020"/>
                  </a:cxn>
                  <a:cxn ang="0">
                    <a:pos x="544" y="2326"/>
                  </a:cxn>
                  <a:cxn ang="0">
                    <a:pos x="532" y="2632"/>
                  </a:cxn>
                  <a:cxn ang="0">
                    <a:pos x="503" y="2931"/>
                  </a:cxn>
                  <a:cxn ang="0">
                    <a:pos x="455" y="3225"/>
                  </a:cxn>
                  <a:cxn ang="0">
                    <a:pos x="389" y="3513"/>
                  </a:cxn>
                  <a:cxn ang="0">
                    <a:pos x="311" y="3788"/>
                  </a:cxn>
                  <a:cxn ang="0">
                    <a:pos x="216" y="4058"/>
                  </a:cxn>
                  <a:cxn ang="0">
                    <a:pos x="102" y="4316"/>
                  </a:cxn>
                  <a:cxn ang="0">
                    <a:pos x="114" y="4316"/>
                  </a:cxn>
                  <a:cxn ang="0">
                    <a:pos x="228" y="4058"/>
                  </a:cxn>
                  <a:cxn ang="0">
                    <a:pos x="323" y="3788"/>
                  </a:cxn>
                  <a:cxn ang="0">
                    <a:pos x="401" y="3513"/>
                  </a:cxn>
                  <a:cxn ang="0">
                    <a:pos x="467" y="3225"/>
                  </a:cxn>
                  <a:cxn ang="0">
                    <a:pos x="515" y="2931"/>
                  </a:cxn>
                  <a:cxn ang="0">
                    <a:pos x="544" y="2632"/>
                  </a:cxn>
                  <a:cxn ang="0">
                    <a:pos x="556" y="2326"/>
                  </a:cxn>
                  <a:cxn ang="0">
                    <a:pos x="556" y="2020"/>
                  </a:cxn>
                  <a:cxn ang="0">
                    <a:pos x="556" y="2020"/>
                  </a:cxn>
                </a:cxnLst>
                <a:rect l="0" t="0" r="r" b="b"/>
                <a:pathLst>
                  <a:path w="556" h="4316">
                    <a:moveTo>
                      <a:pt x="556" y="2020"/>
                    </a:moveTo>
                    <a:lnTo>
                      <a:pt x="538" y="1732"/>
                    </a:lnTo>
                    <a:lnTo>
                      <a:pt x="503" y="1445"/>
                    </a:lnTo>
                    <a:lnTo>
                      <a:pt x="455" y="1175"/>
                    </a:lnTo>
                    <a:lnTo>
                      <a:pt x="395" y="911"/>
                    </a:lnTo>
                    <a:lnTo>
                      <a:pt x="317" y="659"/>
                    </a:lnTo>
                    <a:lnTo>
                      <a:pt x="228" y="426"/>
                    </a:lnTo>
                    <a:lnTo>
                      <a:pt x="126" y="204"/>
                    </a:lnTo>
                    <a:lnTo>
                      <a:pt x="12" y="0"/>
                    </a:lnTo>
                    <a:lnTo>
                      <a:pt x="0" y="0"/>
                    </a:lnTo>
                    <a:lnTo>
                      <a:pt x="114" y="204"/>
                    </a:lnTo>
                    <a:lnTo>
                      <a:pt x="216" y="426"/>
                    </a:lnTo>
                    <a:lnTo>
                      <a:pt x="305" y="659"/>
                    </a:lnTo>
                    <a:lnTo>
                      <a:pt x="383" y="911"/>
                    </a:lnTo>
                    <a:lnTo>
                      <a:pt x="443" y="1175"/>
                    </a:lnTo>
                    <a:lnTo>
                      <a:pt x="491" y="1445"/>
                    </a:lnTo>
                    <a:lnTo>
                      <a:pt x="526" y="1732"/>
                    </a:lnTo>
                    <a:lnTo>
                      <a:pt x="544" y="2020"/>
                    </a:lnTo>
                    <a:lnTo>
                      <a:pt x="544" y="2326"/>
                    </a:lnTo>
                    <a:lnTo>
                      <a:pt x="532" y="2632"/>
                    </a:lnTo>
                    <a:lnTo>
                      <a:pt x="503" y="2931"/>
                    </a:lnTo>
                    <a:lnTo>
                      <a:pt x="455" y="3225"/>
                    </a:lnTo>
                    <a:lnTo>
                      <a:pt x="389" y="3513"/>
                    </a:lnTo>
                    <a:lnTo>
                      <a:pt x="311" y="3788"/>
                    </a:lnTo>
                    <a:lnTo>
                      <a:pt x="216" y="4058"/>
                    </a:lnTo>
                    <a:lnTo>
                      <a:pt x="102" y="4316"/>
                    </a:lnTo>
                    <a:lnTo>
                      <a:pt x="114" y="4316"/>
                    </a:lnTo>
                    <a:lnTo>
                      <a:pt x="228" y="4058"/>
                    </a:lnTo>
                    <a:lnTo>
                      <a:pt x="323" y="3788"/>
                    </a:lnTo>
                    <a:lnTo>
                      <a:pt x="401" y="3513"/>
                    </a:lnTo>
                    <a:lnTo>
                      <a:pt x="467" y="3225"/>
                    </a:lnTo>
                    <a:lnTo>
                      <a:pt x="515" y="2931"/>
                    </a:lnTo>
                    <a:lnTo>
                      <a:pt x="544" y="2632"/>
                    </a:lnTo>
                    <a:lnTo>
                      <a:pt x="556" y="2326"/>
                    </a:lnTo>
                    <a:lnTo>
                      <a:pt x="556" y="2020"/>
                    </a:lnTo>
                    <a:lnTo>
                      <a:pt x="556" y="202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8" name="Freeform 12"/>
              <p:cNvSpPr>
                <a:spLocks/>
              </p:cNvSpPr>
              <p:nvPr userDrawn="1"/>
            </p:nvSpPr>
            <p:spPr bwMode="hidden">
              <a:xfrm>
                <a:off x="4246" y="0"/>
                <a:ext cx="690" cy="4316"/>
              </a:xfrm>
              <a:custGeom>
                <a:avLst/>
                <a:gdLst/>
                <a:ahLst/>
                <a:cxnLst>
                  <a:cxn ang="0">
                    <a:pos x="688" y="2086"/>
                  </a:cxn>
                  <a:cxn ang="0">
                    <a:pos x="670" y="1810"/>
                  </a:cxn>
                  <a:cxn ang="0">
                    <a:pos x="634" y="1541"/>
                  </a:cxn>
                  <a:cxn ang="0">
                    <a:pos x="574" y="1271"/>
                  </a:cxn>
                  <a:cxn ang="0">
                    <a:pos x="497" y="1007"/>
                  </a:cxn>
                  <a:cxn ang="0">
                    <a:pos x="401" y="749"/>
                  </a:cxn>
                  <a:cxn ang="0">
                    <a:pos x="293" y="492"/>
                  </a:cxn>
                  <a:cxn ang="0">
                    <a:pos x="162" y="240"/>
                  </a:cxn>
                  <a:cxn ang="0">
                    <a:pos x="12" y="0"/>
                  </a:cxn>
                  <a:cxn ang="0">
                    <a:pos x="0" y="0"/>
                  </a:cxn>
                  <a:cxn ang="0">
                    <a:pos x="150" y="240"/>
                  </a:cxn>
                  <a:cxn ang="0">
                    <a:pos x="281" y="492"/>
                  </a:cxn>
                  <a:cxn ang="0">
                    <a:pos x="389" y="749"/>
                  </a:cxn>
                  <a:cxn ang="0">
                    <a:pos x="485" y="1007"/>
                  </a:cxn>
                  <a:cxn ang="0">
                    <a:pos x="562" y="1271"/>
                  </a:cxn>
                  <a:cxn ang="0">
                    <a:pos x="622" y="1541"/>
                  </a:cxn>
                  <a:cxn ang="0">
                    <a:pos x="658" y="1810"/>
                  </a:cxn>
                  <a:cxn ang="0">
                    <a:pos x="676" y="2086"/>
                  </a:cxn>
                  <a:cxn ang="0">
                    <a:pos x="676" y="2368"/>
                  </a:cxn>
                  <a:cxn ang="0">
                    <a:pos x="658" y="2650"/>
                  </a:cxn>
                  <a:cxn ang="0">
                    <a:pos x="616" y="2931"/>
                  </a:cxn>
                  <a:cxn ang="0">
                    <a:pos x="556" y="3213"/>
                  </a:cxn>
                  <a:cxn ang="0">
                    <a:pos x="473" y="3495"/>
                  </a:cxn>
                  <a:cxn ang="0">
                    <a:pos x="371" y="3777"/>
                  </a:cxn>
                  <a:cxn ang="0">
                    <a:pos x="251" y="4046"/>
                  </a:cxn>
                  <a:cxn ang="0">
                    <a:pos x="114" y="4316"/>
                  </a:cxn>
                  <a:cxn ang="0">
                    <a:pos x="126" y="4316"/>
                  </a:cxn>
                  <a:cxn ang="0">
                    <a:pos x="263" y="4046"/>
                  </a:cxn>
                  <a:cxn ang="0">
                    <a:pos x="383" y="3777"/>
                  </a:cxn>
                  <a:cxn ang="0">
                    <a:pos x="485" y="3495"/>
                  </a:cxn>
                  <a:cxn ang="0">
                    <a:pos x="568" y="3219"/>
                  </a:cxn>
                  <a:cxn ang="0">
                    <a:pos x="628" y="2937"/>
                  </a:cxn>
                  <a:cxn ang="0">
                    <a:pos x="670" y="2656"/>
                  </a:cxn>
                  <a:cxn ang="0">
                    <a:pos x="688" y="2368"/>
                  </a:cxn>
                  <a:cxn ang="0">
                    <a:pos x="688" y="2086"/>
                  </a:cxn>
                  <a:cxn ang="0">
                    <a:pos x="688" y="2086"/>
                  </a:cxn>
                </a:cxnLst>
                <a:rect l="0" t="0" r="r" b="b"/>
                <a:pathLst>
                  <a:path w="688" h="4316">
                    <a:moveTo>
                      <a:pt x="688" y="2086"/>
                    </a:moveTo>
                    <a:lnTo>
                      <a:pt x="670" y="1810"/>
                    </a:lnTo>
                    <a:lnTo>
                      <a:pt x="634" y="1541"/>
                    </a:lnTo>
                    <a:lnTo>
                      <a:pt x="574" y="1271"/>
                    </a:lnTo>
                    <a:lnTo>
                      <a:pt x="497" y="1007"/>
                    </a:lnTo>
                    <a:lnTo>
                      <a:pt x="401" y="749"/>
                    </a:lnTo>
                    <a:lnTo>
                      <a:pt x="293" y="492"/>
                    </a:lnTo>
                    <a:lnTo>
                      <a:pt x="162" y="240"/>
                    </a:lnTo>
                    <a:lnTo>
                      <a:pt x="12" y="0"/>
                    </a:lnTo>
                    <a:lnTo>
                      <a:pt x="0" y="0"/>
                    </a:lnTo>
                    <a:lnTo>
                      <a:pt x="150" y="240"/>
                    </a:lnTo>
                    <a:lnTo>
                      <a:pt x="281" y="492"/>
                    </a:lnTo>
                    <a:lnTo>
                      <a:pt x="389" y="749"/>
                    </a:lnTo>
                    <a:lnTo>
                      <a:pt x="485" y="1007"/>
                    </a:lnTo>
                    <a:lnTo>
                      <a:pt x="562" y="1271"/>
                    </a:lnTo>
                    <a:lnTo>
                      <a:pt x="622" y="1541"/>
                    </a:lnTo>
                    <a:lnTo>
                      <a:pt x="658" y="1810"/>
                    </a:lnTo>
                    <a:lnTo>
                      <a:pt x="676" y="2086"/>
                    </a:lnTo>
                    <a:lnTo>
                      <a:pt x="676" y="2368"/>
                    </a:lnTo>
                    <a:lnTo>
                      <a:pt x="658" y="2650"/>
                    </a:lnTo>
                    <a:lnTo>
                      <a:pt x="616" y="2931"/>
                    </a:lnTo>
                    <a:lnTo>
                      <a:pt x="556" y="3213"/>
                    </a:lnTo>
                    <a:lnTo>
                      <a:pt x="473" y="3495"/>
                    </a:lnTo>
                    <a:lnTo>
                      <a:pt x="371" y="3777"/>
                    </a:lnTo>
                    <a:lnTo>
                      <a:pt x="251" y="4046"/>
                    </a:lnTo>
                    <a:lnTo>
                      <a:pt x="114" y="4316"/>
                    </a:lnTo>
                    <a:lnTo>
                      <a:pt x="126" y="4316"/>
                    </a:lnTo>
                    <a:lnTo>
                      <a:pt x="263" y="4046"/>
                    </a:lnTo>
                    <a:lnTo>
                      <a:pt x="383" y="3777"/>
                    </a:lnTo>
                    <a:lnTo>
                      <a:pt x="485" y="3495"/>
                    </a:lnTo>
                    <a:lnTo>
                      <a:pt x="568" y="3219"/>
                    </a:lnTo>
                    <a:lnTo>
                      <a:pt x="628" y="2937"/>
                    </a:lnTo>
                    <a:lnTo>
                      <a:pt x="670" y="2656"/>
                    </a:lnTo>
                    <a:lnTo>
                      <a:pt x="688" y="2368"/>
                    </a:lnTo>
                    <a:lnTo>
                      <a:pt x="688" y="2086"/>
                    </a:lnTo>
                    <a:lnTo>
                      <a:pt x="688" y="208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29" name="Freeform 13"/>
              <p:cNvSpPr>
                <a:spLocks/>
              </p:cNvSpPr>
              <p:nvPr userDrawn="1"/>
            </p:nvSpPr>
            <p:spPr bwMode="hidden">
              <a:xfrm>
                <a:off x="4522" y="0"/>
                <a:ext cx="864" cy="4316"/>
              </a:xfrm>
              <a:custGeom>
                <a:avLst/>
                <a:gdLst/>
                <a:ahLst/>
                <a:cxnLst>
                  <a:cxn ang="0">
                    <a:pos x="855" y="2128"/>
                  </a:cxn>
                  <a:cxn ang="0">
                    <a:pos x="831" y="1834"/>
                  </a:cxn>
                  <a:cxn ang="0">
                    <a:pos x="808" y="1684"/>
                  </a:cxn>
                  <a:cxn ang="0">
                    <a:pos x="784" y="1541"/>
                  </a:cxn>
                  <a:cxn ang="0">
                    <a:pos x="748" y="1397"/>
                  </a:cxn>
                  <a:cxn ang="0">
                    <a:pos x="712" y="1253"/>
                  </a:cxn>
                  <a:cxn ang="0">
                    <a:pos x="664" y="1115"/>
                  </a:cxn>
                  <a:cxn ang="0">
                    <a:pos x="610" y="977"/>
                  </a:cxn>
                  <a:cxn ang="0">
                    <a:pos x="491" y="719"/>
                  </a:cxn>
                  <a:cxn ang="0">
                    <a:pos x="353" y="468"/>
                  </a:cxn>
                  <a:cxn ang="0">
                    <a:pos x="192" y="228"/>
                  </a:cxn>
                  <a:cxn ang="0">
                    <a:pos x="12" y="0"/>
                  </a:cxn>
                  <a:cxn ang="0">
                    <a:pos x="0" y="0"/>
                  </a:cxn>
                  <a:cxn ang="0">
                    <a:pos x="180" y="228"/>
                  </a:cxn>
                  <a:cxn ang="0">
                    <a:pos x="341" y="468"/>
                  </a:cxn>
                  <a:cxn ang="0">
                    <a:pos x="479" y="719"/>
                  </a:cxn>
                  <a:cxn ang="0">
                    <a:pos x="598" y="983"/>
                  </a:cxn>
                  <a:cxn ang="0">
                    <a:pos x="652" y="1121"/>
                  </a:cxn>
                  <a:cxn ang="0">
                    <a:pos x="700" y="1259"/>
                  </a:cxn>
                  <a:cxn ang="0">
                    <a:pos x="736" y="1403"/>
                  </a:cxn>
                  <a:cxn ang="0">
                    <a:pos x="772" y="1547"/>
                  </a:cxn>
                  <a:cxn ang="0">
                    <a:pos x="802" y="1690"/>
                  </a:cxn>
                  <a:cxn ang="0">
                    <a:pos x="819" y="1834"/>
                  </a:cxn>
                  <a:cxn ang="0">
                    <a:pos x="837" y="1984"/>
                  </a:cxn>
                  <a:cxn ang="0">
                    <a:pos x="843" y="2128"/>
                  </a:cxn>
                  <a:cxn ang="0">
                    <a:pos x="849" y="2278"/>
                  </a:cxn>
                  <a:cxn ang="0">
                    <a:pos x="843" y="2428"/>
                  </a:cxn>
                  <a:cxn ang="0">
                    <a:pos x="831" y="2572"/>
                  </a:cxn>
                  <a:cxn ang="0">
                    <a:pos x="819" y="2721"/>
                  </a:cxn>
                  <a:cxn ang="0">
                    <a:pos x="796" y="2865"/>
                  </a:cxn>
                  <a:cxn ang="0">
                    <a:pos x="766" y="3015"/>
                  </a:cxn>
                  <a:cxn ang="0">
                    <a:pos x="724" y="3159"/>
                  </a:cxn>
                  <a:cxn ang="0">
                    <a:pos x="682" y="3303"/>
                  </a:cxn>
                  <a:cxn ang="0">
                    <a:pos x="586" y="3567"/>
                  </a:cxn>
                  <a:cxn ang="0">
                    <a:pos x="473" y="3824"/>
                  </a:cxn>
                  <a:cxn ang="0">
                    <a:pos x="335" y="4076"/>
                  </a:cxn>
                  <a:cxn ang="0">
                    <a:pos x="180" y="4316"/>
                  </a:cxn>
                  <a:cxn ang="0">
                    <a:pos x="192" y="4316"/>
                  </a:cxn>
                  <a:cxn ang="0">
                    <a:pos x="347" y="4076"/>
                  </a:cxn>
                  <a:cxn ang="0">
                    <a:pos x="485" y="3824"/>
                  </a:cxn>
                  <a:cxn ang="0">
                    <a:pos x="598" y="3573"/>
                  </a:cxn>
                  <a:cxn ang="0">
                    <a:pos x="694" y="3309"/>
                  </a:cxn>
                  <a:cxn ang="0">
                    <a:pos x="736" y="3165"/>
                  </a:cxn>
                  <a:cxn ang="0">
                    <a:pos x="778" y="3021"/>
                  </a:cxn>
                  <a:cxn ang="0">
                    <a:pos x="808" y="2871"/>
                  </a:cxn>
                  <a:cxn ang="0">
                    <a:pos x="831" y="2727"/>
                  </a:cxn>
                  <a:cxn ang="0">
                    <a:pos x="843" y="2578"/>
                  </a:cxn>
                  <a:cxn ang="0">
                    <a:pos x="855" y="2428"/>
                  </a:cxn>
                  <a:cxn ang="0">
                    <a:pos x="861" y="2278"/>
                  </a:cxn>
                  <a:cxn ang="0">
                    <a:pos x="855" y="2128"/>
                  </a:cxn>
                  <a:cxn ang="0">
                    <a:pos x="855" y="2128"/>
                  </a:cxn>
                </a:cxnLst>
                <a:rect l="0" t="0" r="r" b="b"/>
                <a:pathLst>
                  <a:path w="861" h="4316">
                    <a:moveTo>
                      <a:pt x="855" y="2128"/>
                    </a:moveTo>
                    <a:lnTo>
                      <a:pt x="831" y="1834"/>
                    </a:lnTo>
                    <a:lnTo>
                      <a:pt x="808" y="1684"/>
                    </a:lnTo>
                    <a:lnTo>
                      <a:pt x="784" y="1541"/>
                    </a:lnTo>
                    <a:lnTo>
                      <a:pt x="748" y="1397"/>
                    </a:lnTo>
                    <a:lnTo>
                      <a:pt x="712" y="1253"/>
                    </a:lnTo>
                    <a:lnTo>
                      <a:pt x="664" y="1115"/>
                    </a:lnTo>
                    <a:lnTo>
                      <a:pt x="610" y="977"/>
                    </a:lnTo>
                    <a:lnTo>
                      <a:pt x="491" y="719"/>
                    </a:lnTo>
                    <a:lnTo>
                      <a:pt x="353" y="468"/>
                    </a:lnTo>
                    <a:lnTo>
                      <a:pt x="192" y="228"/>
                    </a:lnTo>
                    <a:lnTo>
                      <a:pt x="12" y="0"/>
                    </a:lnTo>
                    <a:lnTo>
                      <a:pt x="0" y="0"/>
                    </a:lnTo>
                    <a:lnTo>
                      <a:pt x="180" y="228"/>
                    </a:lnTo>
                    <a:lnTo>
                      <a:pt x="341" y="468"/>
                    </a:lnTo>
                    <a:lnTo>
                      <a:pt x="479" y="719"/>
                    </a:lnTo>
                    <a:lnTo>
                      <a:pt x="598" y="983"/>
                    </a:lnTo>
                    <a:lnTo>
                      <a:pt x="652" y="1121"/>
                    </a:lnTo>
                    <a:lnTo>
                      <a:pt x="700" y="1259"/>
                    </a:lnTo>
                    <a:lnTo>
                      <a:pt x="736" y="1403"/>
                    </a:lnTo>
                    <a:lnTo>
                      <a:pt x="772" y="1547"/>
                    </a:lnTo>
                    <a:lnTo>
                      <a:pt x="802" y="1690"/>
                    </a:lnTo>
                    <a:lnTo>
                      <a:pt x="819" y="1834"/>
                    </a:lnTo>
                    <a:lnTo>
                      <a:pt x="837" y="1984"/>
                    </a:lnTo>
                    <a:lnTo>
                      <a:pt x="843" y="2128"/>
                    </a:lnTo>
                    <a:lnTo>
                      <a:pt x="849" y="2278"/>
                    </a:lnTo>
                    <a:lnTo>
                      <a:pt x="843" y="2428"/>
                    </a:lnTo>
                    <a:lnTo>
                      <a:pt x="831" y="2572"/>
                    </a:lnTo>
                    <a:lnTo>
                      <a:pt x="819" y="2721"/>
                    </a:lnTo>
                    <a:lnTo>
                      <a:pt x="796" y="2865"/>
                    </a:lnTo>
                    <a:lnTo>
                      <a:pt x="766" y="3015"/>
                    </a:lnTo>
                    <a:lnTo>
                      <a:pt x="724" y="3159"/>
                    </a:lnTo>
                    <a:lnTo>
                      <a:pt x="682" y="3303"/>
                    </a:lnTo>
                    <a:lnTo>
                      <a:pt x="586" y="3567"/>
                    </a:lnTo>
                    <a:lnTo>
                      <a:pt x="473" y="3824"/>
                    </a:lnTo>
                    <a:lnTo>
                      <a:pt x="335" y="4076"/>
                    </a:lnTo>
                    <a:lnTo>
                      <a:pt x="180" y="4316"/>
                    </a:lnTo>
                    <a:lnTo>
                      <a:pt x="192" y="4316"/>
                    </a:lnTo>
                    <a:lnTo>
                      <a:pt x="347" y="4076"/>
                    </a:lnTo>
                    <a:lnTo>
                      <a:pt x="485" y="3824"/>
                    </a:lnTo>
                    <a:lnTo>
                      <a:pt x="598" y="3573"/>
                    </a:lnTo>
                    <a:lnTo>
                      <a:pt x="694" y="3309"/>
                    </a:lnTo>
                    <a:lnTo>
                      <a:pt x="736" y="3165"/>
                    </a:lnTo>
                    <a:lnTo>
                      <a:pt x="778" y="3021"/>
                    </a:lnTo>
                    <a:lnTo>
                      <a:pt x="808" y="2871"/>
                    </a:lnTo>
                    <a:lnTo>
                      <a:pt x="831" y="2727"/>
                    </a:lnTo>
                    <a:lnTo>
                      <a:pt x="843" y="2578"/>
                    </a:lnTo>
                    <a:lnTo>
                      <a:pt x="855" y="2428"/>
                    </a:lnTo>
                    <a:lnTo>
                      <a:pt x="861" y="2278"/>
                    </a:lnTo>
                    <a:lnTo>
                      <a:pt x="855" y="2128"/>
                    </a:lnTo>
                    <a:lnTo>
                      <a:pt x="855" y="212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0" name="Freeform 14"/>
              <p:cNvSpPr>
                <a:spLocks/>
              </p:cNvSpPr>
              <p:nvPr userDrawn="1"/>
            </p:nvSpPr>
            <p:spPr bwMode="hidden">
              <a:xfrm>
                <a:off x="2399" y="0"/>
                <a:ext cx="150" cy="4316"/>
              </a:xfrm>
              <a:custGeom>
                <a:avLst/>
                <a:gdLst/>
                <a:ahLst/>
                <a:cxnLst>
                  <a:cxn ang="0">
                    <a:pos x="18" y="1942"/>
                  </a:cxn>
                  <a:cxn ang="0">
                    <a:pos x="30" y="1630"/>
                  </a:cxn>
                  <a:cxn ang="0">
                    <a:pos x="42" y="1331"/>
                  </a:cxn>
                  <a:cxn ang="0">
                    <a:pos x="59" y="1055"/>
                  </a:cxn>
                  <a:cxn ang="0">
                    <a:pos x="77" y="791"/>
                  </a:cxn>
                  <a:cxn ang="0">
                    <a:pos x="83" y="671"/>
                  </a:cxn>
                  <a:cxn ang="0">
                    <a:pos x="95" y="557"/>
                  </a:cxn>
                  <a:cxn ang="0">
                    <a:pos x="107" y="444"/>
                  </a:cxn>
                  <a:cxn ang="0">
                    <a:pos x="113" y="342"/>
                  </a:cxn>
                  <a:cxn ang="0">
                    <a:pos x="125" y="246"/>
                  </a:cxn>
                  <a:cxn ang="0">
                    <a:pos x="131" y="156"/>
                  </a:cxn>
                  <a:cxn ang="0">
                    <a:pos x="143" y="72"/>
                  </a:cxn>
                  <a:cxn ang="0">
                    <a:pos x="149" y="0"/>
                  </a:cxn>
                  <a:cxn ang="0">
                    <a:pos x="137" y="0"/>
                  </a:cxn>
                  <a:cxn ang="0">
                    <a:pos x="131" y="72"/>
                  </a:cxn>
                  <a:cxn ang="0">
                    <a:pos x="119" y="156"/>
                  </a:cxn>
                  <a:cxn ang="0">
                    <a:pos x="113" y="246"/>
                  </a:cxn>
                  <a:cxn ang="0">
                    <a:pos x="101" y="342"/>
                  </a:cxn>
                  <a:cxn ang="0">
                    <a:pos x="95" y="444"/>
                  </a:cxn>
                  <a:cxn ang="0">
                    <a:pos x="83" y="557"/>
                  </a:cxn>
                  <a:cxn ang="0">
                    <a:pos x="71" y="671"/>
                  </a:cxn>
                  <a:cxn ang="0">
                    <a:pos x="65" y="791"/>
                  </a:cxn>
                  <a:cxn ang="0">
                    <a:pos x="48" y="1055"/>
                  </a:cxn>
                  <a:cxn ang="0">
                    <a:pos x="30" y="1331"/>
                  </a:cxn>
                  <a:cxn ang="0">
                    <a:pos x="18" y="1630"/>
                  </a:cxn>
                  <a:cxn ang="0">
                    <a:pos x="6" y="1942"/>
                  </a:cxn>
                  <a:cxn ang="0">
                    <a:pos x="0" y="2278"/>
                  </a:cxn>
                  <a:cxn ang="0">
                    <a:pos x="6" y="2602"/>
                  </a:cxn>
                  <a:cxn ang="0">
                    <a:pos x="12" y="2919"/>
                  </a:cxn>
                  <a:cxn ang="0">
                    <a:pos x="24" y="3219"/>
                  </a:cxn>
                  <a:cxn ang="0">
                    <a:pos x="36" y="3513"/>
                  </a:cxn>
                  <a:cxn ang="0">
                    <a:pos x="59" y="3794"/>
                  </a:cxn>
                  <a:cxn ang="0">
                    <a:pos x="89" y="4058"/>
                  </a:cxn>
                  <a:cxn ang="0">
                    <a:pos x="125" y="4316"/>
                  </a:cxn>
                  <a:cxn ang="0">
                    <a:pos x="137" y="4316"/>
                  </a:cxn>
                  <a:cxn ang="0">
                    <a:pos x="101" y="4058"/>
                  </a:cxn>
                  <a:cxn ang="0">
                    <a:pos x="71" y="3794"/>
                  </a:cxn>
                  <a:cxn ang="0">
                    <a:pos x="48" y="3513"/>
                  </a:cxn>
                  <a:cxn ang="0">
                    <a:pos x="36" y="3225"/>
                  </a:cxn>
                  <a:cxn ang="0">
                    <a:pos x="24" y="2919"/>
                  </a:cxn>
                  <a:cxn ang="0">
                    <a:pos x="18" y="2608"/>
                  </a:cxn>
                  <a:cxn ang="0">
                    <a:pos x="12" y="2278"/>
                  </a:cxn>
                  <a:cxn ang="0">
                    <a:pos x="18" y="1942"/>
                  </a:cxn>
                  <a:cxn ang="0">
                    <a:pos x="18" y="1942"/>
                  </a:cxn>
                </a:cxnLst>
                <a:rect l="0" t="0" r="r" b="b"/>
                <a:pathLst>
                  <a:path w="149" h="4316">
                    <a:moveTo>
                      <a:pt x="18" y="1942"/>
                    </a:moveTo>
                    <a:lnTo>
                      <a:pt x="30" y="1630"/>
                    </a:lnTo>
                    <a:lnTo>
                      <a:pt x="42" y="1331"/>
                    </a:lnTo>
                    <a:lnTo>
                      <a:pt x="59" y="1055"/>
                    </a:lnTo>
                    <a:lnTo>
                      <a:pt x="77" y="791"/>
                    </a:lnTo>
                    <a:lnTo>
                      <a:pt x="83" y="671"/>
                    </a:lnTo>
                    <a:lnTo>
                      <a:pt x="95" y="557"/>
                    </a:lnTo>
                    <a:lnTo>
                      <a:pt x="107" y="444"/>
                    </a:lnTo>
                    <a:lnTo>
                      <a:pt x="113" y="342"/>
                    </a:lnTo>
                    <a:lnTo>
                      <a:pt x="125" y="246"/>
                    </a:lnTo>
                    <a:lnTo>
                      <a:pt x="131" y="156"/>
                    </a:lnTo>
                    <a:lnTo>
                      <a:pt x="143" y="72"/>
                    </a:lnTo>
                    <a:lnTo>
                      <a:pt x="149" y="0"/>
                    </a:lnTo>
                    <a:lnTo>
                      <a:pt x="137" y="0"/>
                    </a:lnTo>
                    <a:lnTo>
                      <a:pt x="131" y="72"/>
                    </a:lnTo>
                    <a:lnTo>
                      <a:pt x="119" y="156"/>
                    </a:lnTo>
                    <a:lnTo>
                      <a:pt x="113" y="246"/>
                    </a:lnTo>
                    <a:lnTo>
                      <a:pt x="101" y="342"/>
                    </a:lnTo>
                    <a:lnTo>
                      <a:pt x="95" y="444"/>
                    </a:lnTo>
                    <a:lnTo>
                      <a:pt x="83" y="557"/>
                    </a:lnTo>
                    <a:lnTo>
                      <a:pt x="71" y="671"/>
                    </a:lnTo>
                    <a:lnTo>
                      <a:pt x="65" y="791"/>
                    </a:lnTo>
                    <a:lnTo>
                      <a:pt x="48" y="1055"/>
                    </a:lnTo>
                    <a:lnTo>
                      <a:pt x="30" y="1331"/>
                    </a:lnTo>
                    <a:lnTo>
                      <a:pt x="18" y="1630"/>
                    </a:lnTo>
                    <a:lnTo>
                      <a:pt x="6" y="1942"/>
                    </a:lnTo>
                    <a:lnTo>
                      <a:pt x="0" y="2278"/>
                    </a:lnTo>
                    <a:lnTo>
                      <a:pt x="6" y="2602"/>
                    </a:lnTo>
                    <a:lnTo>
                      <a:pt x="12" y="2919"/>
                    </a:lnTo>
                    <a:lnTo>
                      <a:pt x="24" y="3219"/>
                    </a:lnTo>
                    <a:lnTo>
                      <a:pt x="36" y="3513"/>
                    </a:lnTo>
                    <a:lnTo>
                      <a:pt x="59" y="3794"/>
                    </a:lnTo>
                    <a:lnTo>
                      <a:pt x="89" y="4058"/>
                    </a:lnTo>
                    <a:lnTo>
                      <a:pt x="125" y="4316"/>
                    </a:lnTo>
                    <a:lnTo>
                      <a:pt x="137" y="4316"/>
                    </a:lnTo>
                    <a:lnTo>
                      <a:pt x="101" y="4058"/>
                    </a:lnTo>
                    <a:lnTo>
                      <a:pt x="71" y="3794"/>
                    </a:lnTo>
                    <a:lnTo>
                      <a:pt x="48" y="3513"/>
                    </a:lnTo>
                    <a:lnTo>
                      <a:pt x="36" y="3225"/>
                    </a:lnTo>
                    <a:lnTo>
                      <a:pt x="24" y="2919"/>
                    </a:lnTo>
                    <a:lnTo>
                      <a:pt x="18" y="2608"/>
                    </a:lnTo>
                    <a:lnTo>
                      <a:pt x="12" y="2278"/>
                    </a:lnTo>
                    <a:lnTo>
                      <a:pt x="18" y="1942"/>
                    </a:lnTo>
                    <a:lnTo>
                      <a:pt x="18" y="194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1" name="Freeform 15"/>
              <p:cNvSpPr>
                <a:spLocks/>
              </p:cNvSpPr>
              <p:nvPr userDrawn="1"/>
            </p:nvSpPr>
            <p:spPr bwMode="hidden">
              <a:xfrm>
                <a:off x="1967" y="0"/>
                <a:ext cx="300" cy="4316"/>
              </a:xfrm>
              <a:custGeom>
                <a:avLst/>
                <a:gdLst/>
                <a:ahLst/>
                <a:cxnLst>
                  <a:cxn ang="0">
                    <a:pos x="18" y="2062"/>
                  </a:cxn>
                  <a:cxn ang="0">
                    <a:pos x="30" y="1750"/>
                  </a:cxn>
                  <a:cxn ang="0">
                    <a:pos x="54" y="1451"/>
                  </a:cxn>
                  <a:cxn ang="0">
                    <a:pos x="84" y="1169"/>
                  </a:cxn>
                  <a:cxn ang="0">
                    <a:pos x="126" y="899"/>
                  </a:cxn>
                  <a:cxn ang="0">
                    <a:pos x="162" y="641"/>
                  </a:cxn>
                  <a:cxn ang="0">
                    <a:pos x="209" y="408"/>
                  </a:cxn>
                  <a:cxn ang="0">
                    <a:pos x="251" y="192"/>
                  </a:cxn>
                  <a:cxn ang="0">
                    <a:pos x="299" y="0"/>
                  </a:cxn>
                  <a:cxn ang="0">
                    <a:pos x="287" y="0"/>
                  </a:cxn>
                  <a:cxn ang="0">
                    <a:pos x="239" y="192"/>
                  </a:cxn>
                  <a:cxn ang="0">
                    <a:pos x="198" y="408"/>
                  </a:cxn>
                  <a:cxn ang="0">
                    <a:pos x="156" y="641"/>
                  </a:cxn>
                  <a:cxn ang="0">
                    <a:pos x="114" y="899"/>
                  </a:cxn>
                  <a:cxn ang="0">
                    <a:pos x="78" y="1169"/>
                  </a:cxn>
                  <a:cxn ang="0">
                    <a:pos x="48" y="1451"/>
                  </a:cxn>
                  <a:cxn ang="0">
                    <a:pos x="24" y="1750"/>
                  </a:cxn>
                  <a:cxn ang="0">
                    <a:pos x="6" y="2062"/>
                  </a:cxn>
                  <a:cxn ang="0">
                    <a:pos x="0" y="2374"/>
                  </a:cxn>
                  <a:cxn ang="0">
                    <a:pos x="12" y="2674"/>
                  </a:cxn>
                  <a:cxn ang="0">
                    <a:pos x="30" y="2973"/>
                  </a:cxn>
                  <a:cxn ang="0">
                    <a:pos x="54" y="3255"/>
                  </a:cxn>
                  <a:cxn ang="0">
                    <a:pos x="96" y="3537"/>
                  </a:cxn>
                  <a:cxn ang="0">
                    <a:pos x="144" y="3806"/>
                  </a:cxn>
                  <a:cxn ang="0">
                    <a:pos x="203" y="4064"/>
                  </a:cxn>
                  <a:cxn ang="0">
                    <a:pos x="275" y="4316"/>
                  </a:cxn>
                  <a:cxn ang="0">
                    <a:pos x="287" y="4316"/>
                  </a:cxn>
                  <a:cxn ang="0">
                    <a:pos x="215" y="4064"/>
                  </a:cxn>
                  <a:cxn ang="0">
                    <a:pos x="156" y="3806"/>
                  </a:cxn>
                  <a:cxn ang="0">
                    <a:pos x="108" y="3537"/>
                  </a:cxn>
                  <a:cxn ang="0">
                    <a:pos x="66" y="3261"/>
                  </a:cxn>
                  <a:cxn ang="0">
                    <a:pos x="42" y="2973"/>
                  </a:cxn>
                  <a:cxn ang="0">
                    <a:pos x="24" y="2680"/>
                  </a:cxn>
                  <a:cxn ang="0">
                    <a:pos x="12" y="2374"/>
                  </a:cxn>
                  <a:cxn ang="0">
                    <a:pos x="18" y="2062"/>
                  </a:cxn>
                  <a:cxn ang="0">
                    <a:pos x="18" y="2062"/>
                  </a:cxn>
                </a:cxnLst>
                <a:rect l="0" t="0" r="r" b="b"/>
                <a:pathLst>
                  <a:path w="299" h="4316">
                    <a:moveTo>
                      <a:pt x="18" y="2062"/>
                    </a:moveTo>
                    <a:lnTo>
                      <a:pt x="30" y="1750"/>
                    </a:lnTo>
                    <a:lnTo>
                      <a:pt x="54" y="1451"/>
                    </a:lnTo>
                    <a:lnTo>
                      <a:pt x="84" y="1169"/>
                    </a:lnTo>
                    <a:lnTo>
                      <a:pt x="126" y="899"/>
                    </a:lnTo>
                    <a:lnTo>
                      <a:pt x="162" y="641"/>
                    </a:lnTo>
                    <a:lnTo>
                      <a:pt x="209" y="408"/>
                    </a:lnTo>
                    <a:lnTo>
                      <a:pt x="251" y="192"/>
                    </a:lnTo>
                    <a:lnTo>
                      <a:pt x="299" y="0"/>
                    </a:lnTo>
                    <a:lnTo>
                      <a:pt x="287" y="0"/>
                    </a:lnTo>
                    <a:lnTo>
                      <a:pt x="239" y="192"/>
                    </a:lnTo>
                    <a:lnTo>
                      <a:pt x="198" y="408"/>
                    </a:lnTo>
                    <a:lnTo>
                      <a:pt x="156" y="641"/>
                    </a:lnTo>
                    <a:lnTo>
                      <a:pt x="114" y="899"/>
                    </a:lnTo>
                    <a:lnTo>
                      <a:pt x="78" y="1169"/>
                    </a:lnTo>
                    <a:lnTo>
                      <a:pt x="48" y="1451"/>
                    </a:lnTo>
                    <a:lnTo>
                      <a:pt x="24" y="1750"/>
                    </a:lnTo>
                    <a:lnTo>
                      <a:pt x="6" y="2062"/>
                    </a:lnTo>
                    <a:lnTo>
                      <a:pt x="0" y="2374"/>
                    </a:lnTo>
                    <a:lnTo>
                      <a:pt x="12" y="2674"/>
                    </a:lnTo>
                    <a:lnTo>
                      <a:pt x="30" y="2973"/>
                    </a:lnTo>
                    <a:lnTo>
                      <a:pt x="54" y="3255"/>
                    </a:lnTo>
                    <a:lnTo>
                      <a:pt x="96" y="3537"/>
                    </a:lnTo>
                    <a:lnTo>
                      <a:pt x="144" y="3806"/>
                    </a:lnTo>
                    <a:lnTo>
                      <a:pt x="203" y="4064"/>
                    </a:lnTo>
                    <a:lnTo>
                      <a:pt x="275" y="4316"/>
                    </a:lnTo>
                    <a:lnTo>
                      <a:pt x="287" y="4316"/>
                    </a:lnTo>
                    <a:lnTo>
                      <a:pt x="215" y="4064"/>
                    </a:lnTo>
                    <a:lnTo>
                      <a:pt x="156" y="3806"/>
                    </a:lnTo>
                    <a:lnTo>
                      <a:pt x="108" y="3537"/>
                    </a:lnTo>
                    <a:lnTo>
                      <a:pt x="66" y="3261"/>
                    </a:lnTo>
                    <a:lnTo>
                      <a:pt x="42" y="2973"/>
                    </a:lnTo>
                    <a:lnTo>
                      <a:pt x="24" y="2680"/>
                    </a:lnTo>
                    <a:lnTo>
                      <a:pt x="12" y="2374"/>
                    </a:lnTo>
                    <a:lnTo>
                      <a:pt x="18" y="2062"/>
                    </a:lnTo>
                    <a:lnTo>
                      <a:pt x="18" y="2062"/>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2" name="Freeform 16"/>
              <p:cNvSpPr>
                <a:spLocks/>
              </p:cNvSpPr>
              <p:nvPr userDrawn="1"/>
            </p:nvSpPr>
            <p:spPr bwMode="hidden">
              <a:xfrm>
                <a:off x="1566" y="0"/>
                <a:ext cx="425" cy="4316"/>
              </a:xfrm>
              <a:custGeom>
                <a:avLst/>
                <a:gdLst/>
                <a:ahLst/>
                <a:cxnLst>
                  <a:cxn ang="0">
                    <a:pos x="424" y="0"/>
                  </a:cxn>
                  <a:cxn ang="0">
                    <a:pos x="412" y="0"/>
                  </a:cxn>
                  <a:cxn ang="0">
                    <a:pos x="316" y="222"/>
                  </a:cxn>
                  <a:cxn ang="0">
                    <a:pos x="239" y="462"/>
                  </a:cxn>
                  <a:cxn ang="0">
                    <a:pos x="167" y="707"/>
                  </a:cxn>
                  <a:cxn ang="0">
                    <a:pos x="107" y="971"/>
                  </a:cxn>
                  <a:cxn ang="0">
                    <a:pos x="65" y="1247"/>
                  </a:cxn>
                  <a:cxn ang="0">
                    <a:pos x="29" y="1529"/>
                  </a:cxn>
                  <a:cxn ang="0">
                    <a:pos x="6" y="1822"/>
                  </a:cxn>
                  <a:cxn ang="0">
                    <a:pos x="0" y="2122"/>
                  </a:cxn>
                  <a:cxn ang="0">
                    <a:pos x="6" y="2404"/>
                  </a:cxn>
                  <a:cxn ang="0">
                    <a:pos x="24" y="2686"/>
                  </a:cxn>
                  <a:cxn ang="0">
                    <a:pos x="47" y="2961"/>
                  </a:cxn>
                  <a:cxn ang="0">
                    <a:pos x="89" y="3243"/>
                  </a:cxn>
                  <a:cxn ang="0">
                    <a:pos x="137" y="3519"/>
                  </a:cxn>
                  <a:cxn ang="0">
                    <a:pos x="197" y="3788"/>
                  </a:cxn>
                  <a:cxn ang="0">
                    <a:pos x="269" y="4058"/>
                  </a:cxn>
                  <a:cxn ang="0">
                    <a:pos x="346" y="4316"/>
                  </a:cxn>
                  <a:cxn ang="0">
                    <a:pos x="358" y="4316"/>
                  </a:cxn>
                  <a:cxn ang="0">
                    <a:pos x="281" y="4058"/>
                  </a:cxn>
                  <a:cxn ang="0">
                    <a:pos x="209" y="3788"/>
                  </a:cxn>
                  <a:cxn ang="0">
                    <a:pos x="149" y="3519"/>
                  </a:cxn>
                  <a:cxn ang="0">
                    <a:pos x="101" y="3243"/>
                  </a:cxn>
                  <a:cxn ang="0">
                    <a:pos x="59" y="2961"/>
                  </a:cxn>
                  <a:cxn ang="0">
                    <a:pos x="35" y="2686"/>
                  </a:cxn>
                  <a:cxn ang="0">
                    <a:pos x="18" y="2404"/>
                  </a:cxn>
                  <a:cxn ang="0">
                    <a:pos x="12" y="2122"/>
                  </a:cxn>
                  <a:cxn ang="0">
                    <a:pos x="18" y="1822"/>
                  </a:cxn>
                  <a:cxn ang="0">
                    <a:pos x="41" y="1529"/>
                  </a:cxn>
                  <a:cxn ang="0">
                    <a:pos x="71" y="1247"/>
                  </a:cxn>
                  <a:cxn ang="0">
                    <a:pos x="119" y="971"/>
                  </a:cxn>
                  <a:cxn ang="0">
                    <a:pos x="179" y="707"/>
                  </a:cxn>
                  <a:cxn ang="0">
                    <a:pos x="245" y="462"/>
                  </a:cxn>
                  <a:cxn ang="0">
                    <a:pos x="328" y="222"/>
                  </a:cxn>
                  <a:cxn ang="0">
                    <a:pos x="424" y="0"/>
                  </a:cxn>
                  <a:cxn ang="0">
                    <a:pos x="424" y="0"/>
                  </a:cxn>
                </a:cxnLst>
                <a:rect l="0" t="0" r="r" b="b"/>
                <a:pathLst>
                  <a:path w="424" h="4316">
                    <a:moveTo>
                      <a:pt x="424" y="0"/>
                    </a:moveTo>
                    <a:lnTo>
                      <a:pt x="412" y="0"/>
                    </a:lnTo>
                    <a:lnTo>
                      <a:pt x="316" y="222"/>
                    </a:lnTo>
                    <a:lnTo>
                      <a:pt x="239" y="462"/>
                    </a:lnTo>
                    <a:lnTo>
                      <a:pt x="167" y="707"/>
                    </a:lnTo>
                    <a:lnTo>
                      <a:pt x="107" y="971"/>
                    </a:lnTo>
                    <a:lnTo>
                      <a:pt x="65" y="1247"/>
                    </a:lnTo>
                    <a:lnTo>
                      <a:pt x="29" y="1529"/>
                    </a:lnTo>
                    <a:lnTo>
                      <a:pt x="6" y="1822"/>
                    </a:lnTo>
                    <a:lnTo>
                      <a:pt x="0" y="2122"/>
                    </a:lnTo>
                    <a:lnTo>
                      <a:pt x="6" y="2404"/>
                    </a:lnTo>
                    <a:lnTo>
                      <a:pt x="24" y="2686"/>
                    </a:lnTo>
                    <a:lnTo>
                      <a:pt x="47" y="2961"/>
                    </a:lnTo>
                    <a:lnTo>
                      <a:pt x="89" y="3243"/>
                    </a:lnTo>
                    <a:lnTo>
                      <a:pt x="137" y="3519"/>
                    </a:lnTo>
                    <a:lnTo>
                      <a:pt x="197" y="3788"/>
                    </a:lnTo>
                    <a:lnTo>
                      <a:pt x="269" y="4058"/>
                    </a:lnTo>
                    <a:lnTo>
                      <a:pt x="346" y="4316"/>
                    </a:lnTo>
                    <a:lnTo>
                      <a:pt x="358" y="4316"/>
                    </a:lnTo>
                    <a:lnTo>
                      <a:pt x="281" y="4058"/>
                    </a:lnTo>
                    <a:lnTo>
                      <a:pt x="209" y="3788"/>
                    </a:lnTo>
                    <a:lnTo>
                      <a:pt x="149" y="3519"/>
                    </a:lnTo>
                    <a:lnTo>
                      <a:pt x="101" y="3243"/>
                    </a:lnTo>
                    <a:lnTo>
                      <a:pt x="59" y="2961"/>
                    </a:lnTo>
                    <a:lnTo>
                      <a:pt x="35" y="2686"/>
                    </a:lnTo>
                    <a:lnTo>
                      <a:pt x="18" y="2404"/>
                    </a:lnTo>
                    <a:lnTo>
                      <a:pt x="12" y="2122"/>
                    </a:lnTo>
                    <a:lnTo>
                      <a:pt x="18" y="1822"/>
                    </a:lnTo>
                    <a:lnTo>
                      <a:pt x="41" y="1529"/>
                    </a:lnTo>
                    <a:lnTo>
                      <a:pt x="71" y="1247"/>
                    </a:lnTo>
                    <a:lnTo>
                      <a:pt x="119" y="971"/>
                    </a:lnTo>
                    <a:lnTo>
                      <a:pt x="179" y="707"/>
                    </a:lnTo>
                    <a:lnTo>
                      <a:pt x="245" y="462"/>
                    </a:lnTo>
                    <a:lnTo>
                      <a:pt x="328" y="222"/>
                    </a:lnTo>
                    <a:lnTo>
                      <a:pt x="424" y="0"/>
                    </a:lnTo>
                    <a:lnTo>
                      <a:pt x="424" y="0"/>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3" name="Freeform 17"/>
              <p:cNvSpPr>
                <a:spLocks/>
              </p:cNvSpPr>
              <p:nvPr userDrawn="1"/>
            </p:nvSpPr>
            <p:spPr bwMode="hidden">
              <a:xfrm>
                <a:off x="1128" y="0"/>
                <a:ext cx="575" cy="4316"/>
              </a:xfrm>
              <a:custGeom>
                <a:avLst/>
                <a:gdLst/>
                <a:ahLst/>
                <a:cxnLst>
                  <a:cxn ang="0">
                    <a:pos x="12" y="2146"/>
                  </a:cxn>
                  <a:cxn ang="0">
                    <a:pos x="24" y="1846"/>
                  </a:cxn>
                  <a:cxn ang="0">
                    <a:pos x="54" y="1559"/>
                  </a:cxn>
                  <a:cxn ang="0">
                    <a:pos x="96" y="1277"/>
                  </a:cxn>
                  <a:cxn ang="0">
                    <a:pos x="162" y="1001"/>
                  </a:cxn>
                  <a:cxn ang="0">
                    <a:pos x="239" y="731"/>
                  </a:cxn>
                  <a:cxn ang="0">
                    <a:pos x="335" y="480"/>
                  </a:cxn>
                  <a:cxn ang="0">
                    <a:pos x="449" y="234"/>
                  </a:cxn>
                  <a:cxn ang="0">
                    <a:pos x="574" y="0"/>
                  </a:cxn>
                  <a:cxn ang="0">
                    <a:pos x="562" y="0"/>
                  </a:cxn>
                  <a:cxn ang="0">
                    <a:pos x="437" y="234"/>
                  </a:cxn>
                  <a:cxn ang="0">
                    <a:pos x="323" y="480"/>
                  </a:cxn>
                  <a:cxn ang="0">
                    <a:pos x="227" y="737"/>
                  </a:cxn>
                  <a:cxn ang="0">
                    <a:pos x="150" y="1001"/>
                  </a:cxn>
                  <a:cxn ang="0">
                    <a:pos x="84" y="1277"/>
                  </a:cxn>
                  <a:cxn ang="0">
                    <a:pos x="42" y="1559"/>
                  </a:cxn>
                  <a:cxn ang="0">
                    <a:pos x="12" y="1852"/>
                  </a:cxn>
                  <a:cxn ang="0">
                    <a:pos x="0" y="2146"/>
                  </a:cxn>
                  <a:cxn ang="0">
                    <a:pos x="6" y="2434"/>
                  </a:cxn>
                  <a:cxn ang="0">
                    <a:pos x="30" y="2715"/>
                  </a:cxn>
                  <a:cxn ang="0">
                    <a:pos x="66" y="2997"/>
                  </a:cxn>
                  <a:cxn ang="0">
                    <a:pos x="120" y="3273"/>
                  </a:cxn>
                  <a:cxn ang="0">
                    <a:pos x="191" y="3549"/>
                  </a:cxn>
                  <a:cxn ang="0">
                    <a:pos x="275" y="3812"/>
                  </a:cxn>
                  <a:cxn ang="0">
                    <a:pos x="371" y="4070"/>
                  </a:cxn>
                  <a:cxn ang="0">
                    <a:pos x="484" y="4316"/>
                  </a:cxn>
                  <a:cxn ang="0">
                    <a:pos x="496" y="4316"/>
                  </a:cxn>
                  <a:cxn ang="0">
                    <a:pos x="383" y="4070"/>
                  </a:cxn>
                  <a:cxn ang="0">
                    <a:pos x="287" y="3812"/>
                  </a:cxn>
                  <a:cxn ang="0">
                    <a:pos x="203" y="3549"/>
                  </a:cxn>
                  <a:cxn ang="0">
                    <a:pos x="132" y="3273"/>
                  </a:cxn>
                  <a:cxn ang="0">
                    <a:pos x="78" y="2997"/>
                  </a:cxn>
                  <a:cxn ang="0">
                    <a:pos x="42" y="2715"/>
                  </a:cxn>
                  <a:cxn ang="0">
                    <a:pos x="18" y="2434"/>
                  </a:cxn>
                  <a:cxn ang="0">
                    <a:pos x="12" y="2146"/>
                  </a:cxn>
                  <a:cxn ang="0">
                    <a:pos x="12" y="2146"/>
                  </a:cxn>
                </a:cxnLst>
                <a:rect l="0" t="0" r="r" b="b"/>
                <a:pathLst>
                  <a:path w="574" h="4316">
                    <a:moveTo>
                      <a:pt x="12" y="2146"/>
                    </a:moveTo>
                    <a:lnTo>
                      <a:pt x="24" y="1846"/>
                    </a:lnTo>
                    <a:lnTo>
                      <a:pt x="54" y="1559"/>
                    </a:lnTo>
                    <a:lnTo>
                      <a:pt x="96" y="1277"/>
                    </a:lnTo>
                    <a:lnTo>
                      <a:pt x="162" y="1001"/>
                    </a:lnTo>
                    <a:lnTo>
                      <a:pt x="239" y="731"/>
                    </a:lnTo>
                    <a:lnTo>
                      <a:pt x="335" y="480"/>
                    </a:lnTo>
                    <a:lnTo>
                      <a:pt x="449" y="234"/>
                    </a:lnTo>
                    <a:lnTo>
                      <a:pt x="574" y="0"/>
                    </a:lnTo>
                    <a:lnTo>
                      <a:pt x="562" y="0"/>
                    </a:lnTo>
                    <a:lnTo>
                      <a:pt x="437" y="234"/>
                    </a:lnTo>
                    <a:lnTo>
                      <a:pt x="323" y="480"/>
                    </a:lnTo>
                    <a:lnTo>
                      <a:pt x="227" y="737"/>
                    </a:lnTo>
                    <a:lnTo>
                      <a:pt x="150" y="1001"/>
                    </a:lnTo>
                    <a:lnTo>
                      <a:pt x="84" y="1277"/>
                    </a:lnTo>
                    <a:lnTo>
                      <a:pt x="42" y="1559"/>
                    </a:lnTo>
                    <a:lnTo>
                      <a:pt x="12" y="1852"/>
                    </a:lnTo>
                    <a:lnTo>
                      <a:pt x="0" y="2146"/>
                    </a:lnTo>
                    <a:lnTo>
                      <a:pt x="6" y="2434"/>
                    </a:lnTo>
                    <a:lnTo>
                      <a:pt x="30" y="2715"/>
                    </a:lnTo>
                    <a:lnTo>
                      <a:pt x="66" y="2997"/>
                    </a:lnTo>
                    <a:lnTo>
                      <a:pt x="120" y="3273"/>
                    </a:lnTo>
                    <a:lnTo>
                      <a:pt x="191" y="3549"/>
                    </a:lnTo>
                    <a:lnTo>
                      <a:pt x="275" y="3812"/>
                    </a:lnTo>
                    <a:lnTo>
                      <a:pt x="371" y="4070"/>
                    </a:lnTo>
                    <a:lnTo>
                      <a:pt x="484" y="4316"/>
                    </a:lnTo>
                    <a:lnTo>
                      <a:pt x="496" y="4316"/>
                    </a:lnTo>
                    <a:lnTo>
                      <a:pt x="383" y="4070"/>
                    </a:lnTo>
                    <a:lnTo>
                      <a:pt x="287" y="3812"/>
                    </a:lnTo>
                    <a:lnTo>
                      <a:pt x="203" y="3549"/>
                    </a:lnTo>
                    <a:lnTo>
                      <a:pt x="132" y="3273"/>
                    </a:lnTo>
                    <a:lnTo>
                      <a:pt x="78" y="2997"/>
                    </a:lnTo>
                    <a:lnTo>
                      <a:pt x="42" y="2715"/>
                    </a:lnTo>
                    <a:lnTo>
                      <a:pt x="18" y="2434"/>
                    </a:lnTo>
                    <a:lnTo>
                      <a:pt x="12" y="2146"/>
                    </a:lnTo>
                    <a:lnTo>
                      <a:pt x="12" y="2146"/>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4" name="Freeform 18"/>
              <p:cNvSpPr>
                <a:spLocks/>
              </p:cNvSpPr>
              <p:nvPr userDrawn="1"/>
            </p:nvSpPr>
            <p:spPr bwMode="hidden">
              <a:xfrm>
                <a:off x="702" y="0"/>
                <a:ext cx="737" cy="4316"/>
              </a:xfrm>
              <a:custGeom>
                <a:avLst/>
                <a:gdLst/>
                <a:ahLst/>
                <a:cxnLst>
                  <a:cxn ang="0">
                    <a:pos x="12" y="2098"/>
                  </a:cxn>
                  <a:cxn ang="0">
                    <a:pos x="29" y="1798"/>
                  </a:cxn>
                  <a:cxn ang="0">
                    <a:pos x="71" y="1505"/>
                  </a:cxn>
                  <a:cxn ang="0">
                    <a:pos x="131" y="1223"/>
                  </a:cxn>
                  <a:cxn ang="0">
                    <a:pos x="215" y="941"/>
                  </a:cxn>
                  <a:cxn ang="0">
                    <a:pos x="316" y="689"/>
                  </a:cxn>
                  <a:cxn ang="0">
                    <a:pos x="442" y="444"/>
                  </a:cxn>
                  <a:cxn ang="0">
                    <a:pos x="580" y="216"/>
                  </a:cxn>
                  <a:cxn ang="0">
                    <a:pos x="735" y="0"/>
                  </a:cxn>
                  <a:cxn ang="0">
                    <a:pos x="723" y="0"/>
                  </a:cxn>
                  <a:cxn ang="0">
                    <a:pos x="568" y="210"/>
                  </a:cxn>
                  <a:cxn ang="0">
                    <a:pos x="430" y="438"/>
                  </a:cxn>
                  <a:cxn ang="0">
                    <a:pos x="311" y="683"/>
                  </a:cxn>
                  <a:cxn ang="0">
                    <a:pos x="209" y="941"/>
                  </a:cxn>
                  <a:cxn ang="0">
                    <a:pos x="125" y="1217"/>
                  </a:cxn>
                  <a:cxn ang="0">
                    <a:pos x="59" y="1505"/>
                  </a:cxn>
                  <a:cxn ang="0">
                    <a:pos x="18" y="1798"/>
                  </a:cxn>
                  <a:cxn ang="0">
                    <a:pos x="0" y="2098"/>
                  </a:cxn>
                  <a:cxn ang="0">
                    <a:pos x="6" y="2404"/>
                  </a:cxn>
                  <a:cxn ang="0">
                    <a:pos x="29" y="2709"/>
                  </a:cxn>
                  <a:cxn ang="0">
                    <a:pos x="77" y="3015"/>
                  </a:cxn>
                  <a:cxn ang="0">
                    <a:pos x="149" y="3315"/>
                  </a:cxn>
                  <a:cxn ang="0">
                    <a:pos x="227" y="3573"/>
                  </a:cxn>
                  <a:cxn ang="0">
                    <a:pos x="316" y="3824"/>
                  </a:cxn>
                  <a:cxn ang="0">
                    <a:pos x="424" y="4076"/>
                  </a:cxn>
                  <a:cxn ang="0">
                    <a:pos x="544" y="4316"/>
                  </a:cxn>
                  <a:cxn ang="0">
                    <a:pos x="556" y="4316"/>
                  </a:cxn>
                  <a:cxn ang="0">
                    <a:pos x="436" y="4076"/>
                  </a:cxn>
                  <a:cxn ang="0">
                    <a:pos x="328" y="3824"/>
                  </a:cxn>
                  <a:cxn ang="0">
                    <a:pos x="239" y="3573"/>
                  </a:cxn>
                  <a:cxn ang="0">
                    <a:pos x="161" y="3315"/>
                  </a:cxn>
                  <a:cxn ang="0">
                    <a:pos x="89" y="3015"/>
                  </a:cxn>
                  <a:cxn ang="0">
                    <a:pos x="41" y="2709"/>
                  </a:cxn>
                  <a:cxn ang="0">
                    <a:pos x="18" y="2404"/>
                  </a:cxn>
                  <a:cxn ang="0">
                    <a:pos x="12" y="2098"/>
                  </a:cxn>
                  <a:cxn ang="0">
                    <a:pos x="12" y="2098"/>
                  </a:cxn>
                </a:cxnLst>
                <a:rect l="0" t="0" r="r" b="b"/>
                <a:pathLst>
                  <a:path w="735" h="4316">
                    <a:moveTo>
                      <a:pt x="12" y="2098"/>
                    </a:moveTo>
                    <a:lnTo>
                      <a:pt x="29" y="1798"/>
                    </a:lnTo>
                    <a:lnTo>
                      <a:pt x="71" y="1505"/>
                    </a:lnTo>
                    <a:lnTo>
                      <a:pt x="131" y="1223"/>
                    </a:lnTo>
                    <a:lnTo>
                      <a:pt x="215" y="941"/>
                    </a:lnTo>
                    <a:lnTo>
                      <a:pt x="316" y="689"/>
                    </a:lnTo>
                    <a:lnTo>
                      <a:pt x="442" y="444"/>
                    </a:lnTo>
                    <a:lnTo>
                      <a:pt x="580" y="216"/>
                    </a:lnTo>
                    <a:lnTo>
                      <a:pt x="735" y="0"/>
                    </a:lnTo>
                    <a:lnTo>
                      <a:pt x="723" y="0"/>
                    </a:lnTo>
                    <a:lnTo>
                      <a:pt x="568" y="210"/>
                    </a:lnTo>
                    <a:lnTo>
                      <a:pt x="430" y="438"/>
                    </a:lnTo>
                    <a:lnTo>
                      <a:pt x="311" y="683"/>
                    </a:lnTo>
                    <a:lnTo>
                      <a:pt x="209" y="941"/>
                    </a:lnTo>
                    <a:lnTo>
                      <a:pt x="125" y="1217"/>
                    </a:lnTo>
                    <a:lnTo>
                      <a:pt x="59" y="1505"/>
                    </a:lnTo>
                    <a:lnTo>
                      <a:pt x="18" y="1798"/>
                    </a:lnTo>
                    <a:lnTo>
                      <a:pt x="0" y="2098"/>
                    </a:lnTo>
                    <a:lnTo>
                      <a:pt x="6" y="2404"/>
                    </a:lnTo>
                    <a:lnTo>
                      <a:pt x="29" y="2709"/>
                    </a:lnTo>
                    <a:lnTo>
                      <a:pt x="77" y="3015"/>
                    </a:lnTo>
                    <a:lnTo>
                      <a:pt x="149" y="3315"/>
                    </a:lnTo>
                    <a:lnTo>
                      <a:pt x="227" y="3573"/>
                    </a:lnTo>
                    <a:lnTo>
                      <a:pt x="316" y="3824"/>
                    </a:lnTo>
                    <a:lnTo>
                      <a:pt x="424" y="4076"/>
                    </a:lnTo>
                    <a:lnTo>
                      <a:pt x="544" y="4316"/>
                    </a:lnTo>
                    <a:lnTo>
                      <a:pt x="556" y="4316"/>
                    </a:lnTo>
                    <a:lnTo>
                      <a:pt x="436" y="4076"/>
                    </a:lnTo>
                    <a:lnTo>
                      <a:pt x="328" y="3824"/>
                    </a:lnTo>
                    <a:lnTo>
                      <a:pt x="239" y="3573"/>
                    </a:lnTo>
                    <a:lnTo>
                      <a:pt x="161" y="3315"/>
                    </a:lnTo>
                    <a:lnTo>
                      <a:pt x="89" y="3015"/>
                    </a:lnTo>
                    <a:lnTo>
                      <a:pt x="41" y="2709"/>
                    </a:lnTo>
                    <a:lnTo>
                      <a:pt x="18" y="2404"/>
                    </a:lnTo>
                    <a:lnTo>
                      <a:pt x="12" y="2098"/>
                    </a:lnTo>
                    <a:lnTo>
                      <a:pt x="12" y="209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5" name="Freeform 19"/>
              <p:cNvSpPr>
                <a:spLocks/>
              </p:cNvSpPr>
              <p:nvPr userDrawn="1"/>
            </p:nvSpPr>
            <p:spPr bwMode="hidden">
              <a:xfrm>
                <a:off x="288" y="0"/>
                <a:ext cx="840" cy="4316"/>
              </a:xfrm>
              <a:custGeom>
                <a:avLst/>
                <a:gdLst/>
                <a:ahLst/>
                <a:cxnLst>
                  <a:cxn ang="0">
                    <a:pos x="18" y="1948"/>
                  </a:cxn>
                  <a:cxn ang="0">
                    <a:pos x="48" y="1708"/>
                  </a:cxn>
                  <a:cxn ang="0">
                    <a:pos x="96" y="1475"/>
                  </a:cxn>
                  <a:cxn ang="0">
                    <a:pos x="161" y="1235"/>
                  </a:cxn>
                  <a:cxn ang="0">
                    <a:pos x="251" y="995"/>
                  </a:cxn>
                  <a:cxn ang="0">
                    <a:pos x="365" y="755"/>
                  </a:cxn>
                  <a:cxn ang="0">
                    <a:pos x="496" y="510"/>
                  </a:cxn>
                  <a:cxn ang="0">
                    <a:pos x="658" y="258"/>
                  </a:cxn>
                  <a:cxn ang="0">
                    <a:pos x="741" y="132"/>
                  </a:cxn>
                  <a:cxn ang="0">
                    <a:pos x="837" y="0"/>
                  </a:cxn>
                  <a:cxn ang="0">
                    <a:pos x="825" y="0"/>
                  </a:cxn>
                  <a:cxn ang="0">
                    <a:pos x="729" y="132"/>
                  </a:cxn>
                  <a:cxn ang="0">
                    <a:pos x="640" y="258"/>
                  </a:cxn>
                  <a:cxn ang="0">
                    <a:pos x="562" y="384"/>
                  </a:cxn>
                  <a:cxn ang="0">
                    <a:pos x="484" y="510"/>
                  </a:cxn>
                  <a:cxn ang="0">
                    <a:pos x="353" y="755"/>
                  </a:cxn>
                  <a:cxn ang="0">
                    <a:pos x="239" y="995"/>
                  </a:cxn>
                  <a:cxn ang="0">
                    <a:pos x="150" y="1235"/>
                  </a:cxn>
                  <a:cxn ang="0">
                    <a:pos x="84" y="1469"/>
                  </a:cxn>
                  <a:cxn ang="0">
                    <a:pos x="36" y="1702"/>
                  </a:cxn>
                  <a:cxn ang="0">
                    <a:pos x="6" y="1942"/>
                  </a:cxn>
                  <a:cxn ang="0">
                    <a:pos x="0" y="2200"/>
                  </a:cxn>
                  <a:cxn ang="0">
                    <a:pos x="12" y="2470"/>
                  </a:cxn>
                  <a:cxn ang="0">
                    <a:pos x="48" y="2739"/>
                  </a:cxn>
                  <a:cxn ang="0">
                    <a:pos x="114" y="3027"/>
                  </a:cxn>
                  <a:cxn ang="0">
                    <a:pos x="150" y="3171"/>
                  </a:cxn>
                  <a:cxn ang="0">
                    <a:pos x="197" y="3321"/>
                  </a:cxn>
                  <a:cxn ang="0">
                    <a:pos x="245" y="3477"/>
                  </a:cxn>
                  <a:cxn ang="0">
                    <a:pos x="305" y="3639"/>
                  </a:cxn>
                  <a:cxn ang="0">
                    <a:pos x="365" y="3800"/>
                  </a:cxn>
                  <a:cxn ang="0">
                    <a:pos x="437" y="3968"/>
                  </a:cxn>
                  <a:cxn ang="0">
                    <a:pos x="508" y="4136"/>
                  </a:cxn>
                  <a:cxn ang="0">
                    <a:pos x="592" y="4316"/>
                  </a:cxn>
                  <a:cxn ang="0">
                    <a:pos x="604" y="4316"/>
                  </a:cxn>
                  <a:cxn ang="0">
                    <a:pos x="520" y="4136"/>
                  </a:cxn>
                  <a:cxn ang="0">
                    <a:pos x="448" y="3968"/>
                  </a:cxn>
                  <a:cxn ang="0">
                    <a:pos x="377" y="3800"/>
                  </a:cxn>
                  <a:cxn ang="0">
                    <a:pos x="317" y="3639"/>
                  </a:cxn>
                  <a:cxn ang="0">
                    <a:pos x="257" y="3477"/>
                  </a:cxn>
                  <a:cxn ang="0">
                    <a:pos x="209" y="3327"/>
                  </a:cxn>
                  <a:cxn ang="0">
                    <a:pos x="161" y="3171"/>
                  </a:cxn>
                  <a:cxn ang="0">
                    <a:pos x="126" y="3027"/>
                  </a:cxn>
                  <a:cxn ang="0">
                    <a:pos x="60" y="2739"/>
                  </a:cxn>
                  <a:cxn ang="0">
                    <a:pos x="24" y="2470"/>
                  </a:cxn>
                  <a:cxn ang="0">
                    <a:pos x="12" y="2206"/>
                  </a:cxn>
                  <a:cxn ang="0">
                    <a:pos x="18" y="1948"/>
                  </a:cxn>
                  <a:cxn ang="0">
                    <a:pos x="18" y="1948"/>
                  </a:cxn>
                </a:cxnLst>
                <a:rect l="0" t="0" r="r" b="b"/>
                <a:pathLst>
                  <a:path w="837" h="4316">
                    <a:moveTo>
                      <a:pt x="18" y="1948"/>
                    </a:moveTo>
                    <a:lnTo>
                      <a:pt x="48" y="1708"/>
                    </a:lnTo>
                    <a:lnTo>
                      <a:pt x="96" y="1475"/>
                    </a:lnTo>
                    <a:lnTo>
                      <a:pt x="161" y="1235"/>
                    </a:lnTo>
                    <a:lnTo>
                      <a:pt x="251" y="995"/>
                    </a:lnTo>
                    <a:lnTo>
                      <a:pt x="365" y="755"/>
                    </a:lnTo>
                    <a:lnTo>
                      <a:pt x="496" y="510"/>
                    </a:lnTo>
                    <a:lnTo>
                      <a:pt x="658" y="258"/>
                    </a:lnTo>
                    <a:lnTo>
                      <a:pt x="741" y="132"/>
                    </a:lnTo>
                    <a:lnTo>
                      <a:pt x="837" y="0"/>
                    </a:lnTo>
                    <a:lnTo>
                      <a:pt x="825" y="0"/>
                    </a:lnTo>
                    <a:lnTo>
                      <a:pt x="729" y="132"/>
                    </a:lnTo>
                    <a:lnTo>
                      <a:pt x="640" y="258"/>
                    </a:lnTo>
                    <a:lnTo>
                      <a:pt x="562" y="384"/>
                    </a:lnTo>
                    <a:lnTo>
                      <a:pt x="484" y="510"/>
                    </a:lnTo>
                    <a:lnTo>
                      <a:pt x="353" y="755"/>
                    </a:lnTo>
                    <a:lnTo>
                      <a:pt x="239" y="995"/>
                    </a:lnTo>
                    <a:lnTo>
                      <a:pt x="150" y="1235"/>
                    </a:lnTo>
                    <a:lnTo>
                      <a:pt x="84" y="1469"/>
                    </a:lnTo>
                    <a:lnTo>
                      <a:pt x="36" y="1702"/>
                    </a:lnTo>
                    <a:lnTo>
                      <a:pt x="6" y="1942"/>
                    </a:lnTo>
                    <a:lnTo>
                      <a:pt x="0" y="2200"/>
                    </a:lnTo>
                    <a:lnTo>
                      <a:pt x="12" y="2470"/>
                    </a:lnTo>
                    <a:lnTo>
                      <a:pt x="48" y="2739"/>
                    </a:lnTo>
                    <a:lnTo>
                      <a:pt x="114" y="3027"/>
                    </a:lnTo>
                    <a:lnTo>
                      <a:pt x="150" y="3171"/>
                    </a:lnTo>
                    <a:lnTo>
                      <a:pt x="197" y="3321"/>
                    </a:lnTo>
                    <a:lnTo>
                      <a:pt x="245" y="3477"/>
                    </a:lnTo>
                    <a:lnTo>
                      <a:pt x="305" y="3639"/>
                    </a:lnTo>
                    <a:lnTo>
                      <a:pt x="365" y="3800"/>
                    </a:lnTo>
                    <a:lnTo>
                      <a:pt x="437" y="3968"/>
                    </a:lnTo>
                    <a:lnTo>
                      <a:pt x="508" y="4136"/>
                    </a:lnTo>
                    <a:lnTo>
                      <a:pt x="592" y="4316"/>
                    </a:lnTo>
                    <a:lnTo>
                      <a:pt x="604" y="4316"/>
                    </a:lnTo>
                    <a:lnTo>
                      <a:pt x="520" y="4136"/>
                    </a:lnTo>
                    <a:lnTo>
                      <a:pt x="448" y="3968"/>
                    </a:lnTo>
                    <a:lnTo>
                      <a:pt x="377" y="3800"/>
                    </a:lnTo>
                    <a:lnTo>
                      <a:pt x="317" y="3639"/>
                    </a:lnTo>
                    <a:lnTo>
                      <a:pt x="257" y="3477"/>
                    </a:lnTo>
                    <a:lnTo>
                      <a:pt x="209" y="3327"/>
                    </a:lnTo>
                    <a:lnTo>
                      <a:pt x="161" y="3171"/>
                    </a:lnTo>
                    <a:lnTo>
                      <a:pt x="126" y="3027"/>
                    </a:lnTo>
                    <a:lnTo>
                      <a:pt x="60" y="2739"/>
                    </a:lnTo>
                    <a:lnTo>
                      <a:pt x="24" y="2470"/>
                    </a:lnTo>
                    <a:lnTo>
                      <a:pt x="12" y="2206"/>
                    </a:lnTo>
                    <a:lnTo>
                      <a:pt x="18" y="1948"/>
                    </a:lnTo>
                    <a:lnTo>
                      <a:pt x="18" y="1948"/>
                    </a:lnTo>
                    <a:close/>
                  </a:path>
                </a:pathLst>
              </a:custGeom>
              <a:gradFill rotWithShape="0">
                <a:gsLst>
                  <a:gs pos="0">
                    <a:schemeClr val="bg1"/>
                  </a:gs>
                  <a:gs pos="100000">
                    <a:schemeClr val="bg1">
                      <a:gamma/>
                      <a:shade val="66667"/>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grpSp>
        <p:sp>
          <p:nvSpPr>
            <p:cNvPr id="9236" name="Freeform 20"/>
            <p:cNvSpPr>
              <a:spLocks/>
            </p:cNvSpPr>
            <p:nvPr/>
          </p:nvSpPr>
          <p:spPr bwMode="hidden">
            <a:xfrm>
              <a:off x="6" y="2901"/>
              <a:ext cx="606" cy="1415"/>
            </a:xfrm>
            <a:custGeom>
              <a:avLst/>
              <a:gdLst/>
              <a:ahLst/>
              <a:cxnLst>
                <a:cxn ang="0">
                  <a:pos x="0" y="54"/>
                </a:cxn>
                <a:cxn ang="0">
                  <a:pos x="42" y="228"/>
                </a:cxn>
                <a:cxn ang="0">
                  <a:pos x="96" y="402"/>
                </a:cxn>
                <a:cxn ang="0">
                  <a:pos x="161" y="576"/>
                </a:cxn>
                <a:cxn ang="0">
                  <a:pos x="227" y="744"/>
                </a:cxn>
                <a:cxn ang="0">
                  <a:pos x="305" y="917"/>
                </a:cxn>
                <a:cxn ang="0">
                  <a:pos x="389" y="1085"/>
                </a:cxn>
                <a:cxn ang="0">
                  <a:pos x="484" y="1253"/>
                </a:cxn>
                <a:cxn ang="0">
                  <a:pos x="586" y="1415"/>
                </a:cxn>
                <a:cxn ang="0">
                  <a:pos x="604" y="1415"/>
                </a:cxn>
                <a:cxn ang="0">
                  <a:pos x="496" y="1247"/>
                </a:cxn>
                <a:cxn ang="0">
                  <a:pos x="401" y="1073"/>
                </a:cxn>
                <a:cxn ang="0">
                  <a:pos x="311" y="899"/>
                </a:cxn>
                <a:cxn ang="0">
                  <a:pos x="233" y="720"/>
                </a:cxn>
                <a:cxn ang="0">
                  <a:pos x="161" y="546"/>
                </a:cxn>
                <a:cxn ang="0">
                  <a:pos x="102" y="366"/>
                </a:cxn>
                <a:cxn ang="0">
                  <a:pos x="48" y="180"/>
                </a:cxn>
                <a:cxn ang="0">
                  <a:pos x="0" y="0"/>
                </a:cxn>
                <a:cxn ang="0">
                  <a:pos x="0" y="54"/>
                </a:cxn>
                <a:cxn ang="0">
                  <a:pos x="0" y="54"/>
                </a:cxn>
              </a:cxnLst>
              <a:rect l="0" t="0" r="r" b="b"/>
              <a:pathLst>
                <a:path w="604" h="1415">
                  <a:moveTo>
                    <a:pt x="0" y="54"/>
                  </a:moveTo>
                  <a:lnTo>
                    <a:pt x="42" y="228"/>
                  </a:lnTo>
                  <a:lnTo>
                    <a:pt x="96" y="402"/>
                  </a:lnTo>
                  <a:lnTo>
                    <a:pt x="161" y="576"/>
                  </a:lnTo>
                  <a:lnTo>
                    <a:pt x="227" y="744"/>
                  </a:lnTo>
                  <a:lnTo>
                    <a:pt x="305" y="917"/>
                  </a:lnTo>
                  <a:lnTo>
                    <a:pt x="389" y="1085"/>
                  </a:lnTo>
                  <a:lnTo>
                    <a:pt x="484" y="1253"/>
                  </a:lnTo>
                  <a:lnTo>
                    <a:pt x="586" y="1415"/>
                  </a:lnTo>
                  <a:lnTo>
                    <a:pt x="604" y="1415"/>
                  </a:lnTo>
                  <a:lnTo>
                    <a:pt x="496" y="1247"/>
                  </a:lnTo>
                  <a:lnTo>
                    <a:pt x="401" y="1073"/>
                  </a:lnTo>
                  <a:lnTo>
                    <a:pt x="311" y="899"/>
                  </a:lnTo>
                  <a:lnTo>
                    <a:pt x="233" y="720"/>
                  </a:lnTo>
                  <a:lnTo>
                    <a:pt x="161" y="546"/>
                  </a:lnTo>
                  <a:lnTo>
                    <a:pt x="102" y="366"/>
                  </a:lnTo>
                  <a:lnTo>
                    <a:pt x="48" y="180"/>
                  </a:lnTo>
                  <a:lnTo>
                    <a:pt x="0" y="0"/>
                  </a:lnTo>
                  <a:lnTo>
                    <a:pt x="0" y="54"/>
                  </a:lnTo>
                  <a:lnTo>
                    <a:pt x="0" y="54"/>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7" name="Freeform 21"/>
            <p:cNvSpPr>
              <a:spLocks/>
            </p:cNvSpPr>
            <p:nvPr/>
          </p:nvSpPr>
          <p:spPr bwMode="hidden">
            <a:xfrm>
              <a:off x="6" y="3890"/>
              <a:ext cx="228" cy="426"/>
            </a:xfrm>
            <a:custGeom>
              <a:avLst/>
              <a:gdLst/>
              <a:ahLst/>
              <a:cxnLst>
                <a:cxn ang="0">
                  <a:pos x="0" y="30"/>
                </a:cxn>
                <a:cxn ang="0">
                  <a:pos x="108" y="240"/>
                </a:cxn>
                <a:cxn ang="0">
                  <a:pos x="215" y="426"/>
                </a:cxn>
                <a:cxn ang="0">
                  <a:pos x="227" y="426"/>
                </a:cxn>
                <a:cxn ang="0">
                  <a:pos x="167" y="330"/>
                </a:cxn>
                <a:cxn ang="0">
                  <a:pos x="114" y="222"/>
                </a:cxn>
                <a:cxn ang="0">
                  <a:pos x="0" y="0"/>
                </a:cxn>
                <a:cxn ang="0">
                  <a:pos x="0" y="30"/>
                </a:cxn>
                <a:cxn ang="0">
                  <a:pos x="0" y="30"/>
                </a:cxn>
              </a:cxnLst>
              <a:rect l="0" t="0" r="r" b="b"/>
              <a:pathLst>
                <a:path w="227" h="426">
                  <a:moveTo>
                    <a:pt x="0" y="30"/>
                  </a:moveTo>
                  <a:lnTo>
                    <a:pt x="108" y="240"/>
                  </a:lnTo>
                  <a:lnTo>
                    <a:pt x="215" y="426"/>
                  </a:lnTo>
                  <a:lnTo>
                    <a:pt x="227" y="426"/>
                  </a:lnTo>
                  <a:lnTo>
                    <a:pt x="167" y="330"/>
                  </a:lnTo>
                  <a:lnTo>
                    <a:pt x="114" y="222"/>
                  </a:lnTo>
                  <a:lnTo>
                    <a:pt x="0" y="0"/>
                  </a:lnTo>
                  <a:lnTo>
                    <a:pt x="0" y="30"/>
                  </a:lnTo>
                  <a:lnTo>
                    <a:pt x="0" y="30"/>
                  </a:lnTo>
                  <a:close/>
                </a:path>
              </a:pathLst>
            </a:custGeom>
            <a:gradFill rotWithShape="0">
              <a:gsLst>
                <a:gs pos="0">
                  <a:schemeClr val="bg2"/>
                </a:gs>
                <a:gs pos="100000">
                  <a:schemeClr val="bg2">
                    <a:gamma/>
                    <a:shade val="60784"/>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9238" name="Freeform 22"/>
            <p:cNvSpPr>
              <a:spLocks/>
            </p:cNvSpPr>
            <p:nvPr/>
          </p:nvSpPr>
          <p:spPr bwMode="hidden">
            <a:xfrm>
              <a:off x="4776" y="0"/>
              <a:ext cx="984" cy="1786"/>
            </a:xfrm>
            <a:custGeom>
              <a:avLst/>
              <a:gdLst/>
              <a:ahLst/>
              <a:cxnLst>
                <a:cxn ang="0">
                  <a:pos x="981" y="1786"/>
                </a:cxn>
                <a:cxn ang="0">
                  <a:pos x="981" y="1720"/>
                </a:cxn>
                <a:cxn ang="0">
                  <a:pos x="969" y="1666"/>
                </a:cxn>
                <a:cxn ang="0">
                  <a:pos x="957" y="1613"/>
                </a:cxn>
                <a:cxn ang="0">
                  <a:pos x="921" y="1487"/>
                </a:cxn>
                <a:cxn ang="0">
                  <a:pos x="885" y="1361"/>
                </a:cxn>
                <a:cxn ang="0">
                  <a:pos x="796" y="1121"/>
                </a:cxn>
                <a:cxn ang="0">
                  <a:pos x="682" y="899"/>
                </a:cxn>
                <a:cxn ang="0">
                  <a:pos x="562" y="689"/>
                </a:cxn>
                <a:cxn ang="0">
                  <a:pos x="431" y="498"/>
                </a:cxn>
                <a:cxn ang="0">
                  <a:pos x="293" y="318"/>
                </a:cxn>
                <a:cxn ang="0">
                  <a:pos x="150" y="150"/>
                </a:cxn>
                <a:cxn ang="0">
                  <a:pos x="12" y="0"/>
                </a:cxn>
                <a:cxn ang="0">
                  <a:pos x="0" y="0"/>
                </a:cxn>
                <a:cxn ang="0">
                  <a:pos x="138" y="150"/>
                </a:cxn>
                <a:cxn ang="0">
                  <a:pos x="275" y="318"/>
                </a:cxn>
                <a:cxn ang="0">
                  <a:pos x="413" y="498"/>
                </a:cxn>
                <a:cxn ang="0">
                  <a:pos x="545" y="689"/>
                </a:cxn>
                <a:cxn ang="0">
                  <a:pos x="670" y="899"/>
                </a:cxn>
                <a:cxn ang="0">
                  <a:pos x="778" y="1121"/>
                </a:cxn>
                <a:cxn ang="0">
                  <a:pos x="873" y="1361"/>
                </a:cxn>
                <a:cxn ang="0">
                  <a:pos x="909" y="1487"/>
                </a:cxn>
                <a:cxn ang="0">
                  <a:pos x="945" y="1619"/>
                </a:cxn>
                <a:cxn ang="0">
                  <a:pos x="963" y="1702"/>
                </a:cxn>
                <a:cxn ang="0">
                  <a:pos x="981" y="1786"/>
                </a:cxn>
                <a:cxn ang="0">
                  <a:pos x="981" y="1786"/>
                </a:cxn>
              </a:cxnLst>
              <a:rect l="0" t="0" r="r" b="b"/>
              <a:pathLst>
                <a:path w="981" h="1786">
                  <a:moveTo>
                    <a:pt x="981" y="1786"/>
                  </a:moveTo>
                  <a:lnTo>
                    <a:pt x="981" y="1720"/>
                  </a:lnTo>
                  <a:lnTo>
                    <a:pt x="969" y="1666"/>
                  </a:lnTo>
                  <a:lnTo>
                    <a:pt x="957" y="1613"/>
                  </a:lnTo>
                  <a:lnTo>
                    <a:pt x="921" y="1487"/>
                  </a:lnTo>
                  <a:lnTo>
                    <a:pt x="885" y="1361"/>
                  </a:lnTo>
                  <a:lnTo>
                    <a:pt x="796" y="1121"/>
                  </a:lnTo>
                  <a:lnTo>
                    <a:pt x="682" y="899"/>
                  </a:lnTo>
                  <a:lnTo>
                    <a:pt x="562" y="689"/>
                  </a:lnTo>
                  <a:lnTo>
                    <a:pt x="431" y="498"/>
                  </a:lnTo>
                  <a:lnTo>
                    <a:pt x="293" y="318"/>
                  </a:lnTo>
                  <a:lnTo>
                    <a:pt x="150" y="150"/>
                  </a:lnTo>
                  <a:lnTo>
                    <a:pt x="12" y="0"/>
                  </a:lnTo>
                  <a:lnTo>
                    <a:pt x="0" y="0"/>
                  </a:lnTo>
                  <a:lnTo>
                    <a:pt x="138" y="150"/>
                  </a:lnTo>
                  <a:lnTo>
                    <a:pt x="275" y="318"/>
                  </a:lnTo>
                  <a:lnTo>
                    <a:pt x="413" y="498"/>
                  </a:lnTo>
                  <a:lnTo>
                    <a:pt x="545" y="689"/>
                  </a:lnTo>
                  <a:lnTo>
                    <a:pt x="670" y="899"/>
                  </a:lnTo>
                  <a:lnTo>
                    <a:pt x="778" y="1121"/>
                  </a:lnTo>
                  <a:lnTo>
                    <a:pt x="873" y="1361"/>
                  </a:lnTo>
                  <a:lnTo>
                    <a:pt x="909" y="1487"/>
                  </a:lnTo>
                  <a:lnTo>
                    <a:pt x="945" y="1619"/>
                  </a:lnTo>
                  <a:lnTo>
                    <a:pt x="963" y="1702"/>
                  </a:lnTo>
                  <a:lnTo>
                    <a:pt x="981" y="1786"/>
                  </a:lnTo>
                  <a:lnTo>
                    <a:pt x="981" y="1786"/>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2063" name="Freeform 23"/>
            <p:cNvSpPr>
              <a:spLocks/>
            </p:cNvSpPr>
            <p:nvPr/>
          </p:nvSpPr>
          <p:spPr bwMode="hidden">
            <a:xfrm>
              <a:off x="5041" y="0"/>
              <a:ext cx="719" cy="845"/>
            </a:xfrm>
            <a:custGeom>
              <a:avLst/>
              <a:gdLst>
                <a:gd name="T0" fmla="*/ 729 w 717"/>
                <a:gd name="T1" fmla="*/ 845 h 845"/>
                <a:gd name="T2" fmla="*/ 729 w 717"/>
                <a:gd name="T3" fmla="*/ 821 h 845"/>
                <a:gd name="T4" fmla="*/ 586 w 717"/>
                <a:gd name="T5" fmla="*/ 605 h 845"/>
                <a:gd name="T6" fmla="*/ 412 w 717"/>
                <a:gd name="T7" fmla="*/ 396 h 845"/>
                <a:gd name="T8" fmla="*/ 227 w 717"/>
                <a:gd name="T9" fmla="*/ 192 h 845"/>
                <a:gd name="T10" fmla="*/ 17 w 717"/>
                <a:gd name="T11" fmla="*/ 0 h 845"/>
                <a:gd name="T12" fmla="*/ 0 w 717"/>
                <a:gd name="T13" fmla="*/ 0 h 845"/>
                <a:gd name="T14" fmla="*/ 215 w 717"/>
                <a:gd name="T15" fmla="*/ 198 h 845"/>
                <a:gd name="T16" fmla="*/ 406 w 717"/>
                <a:gd name="T17" fmla="*/ 408 h 845"/>
                <a:gd name="T18" fmla="*/ 580 w 717"/>
                <a:gd name="T19" fmla="*/ 623 h 845"/>
                <a:gd name="T20" fmla="*/ 729 w 717"/>
                <a:gd name="T21" fmla="*/ 845 h 845"/>
                <a:gd name="T22" fmla="*/ 729 w 717"/>
                <a:gd name="T23" fmla="*/ 845 h 84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17" h="845">
                  <a:moveTo>
                    <a:pt x="717" y="845"/>
                  </a:moveTo>
                  <a:lnTo>
                    <a:pt x="717" y="821"/>
                  </a:lnTo>
                  <a:lnTo>
                    <a:pt x="574" y="605"/>
                  </a:lnTo>
                  <a:lnTo>
                    <a:pt x="406" y="396"/>
                  </a:lnTo>
                  <a:lnTo>
                    <a:pt x="221" y="192"/>
                  </a:lnTo>
                  <a:lnTo>
                    <a:pt x="17" y="0"/>
                  </a:lnTo>
                  <a:lnTo>
                    <a:pt x="0" y="0"/>
                  </a:lnTo>
                  <a:lnTo>
                    <a:pt x="209" y="198"/>
                  </a:lnTo>
                  <a:lnTo>
                    <a:pt x="400" y="408"/>
                  </a:lnTo>
                  <a:lnTo>
                    <a:pt x="568" y="623"/>
                  </a:lnTo>
                  <a:lnTo>
                    <a:pt x="717" y="84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4" name="Freeform 24"/>
            <p:cNvSpPr>
              <a:spLocks/>
            </p:cNvSpPr>
            <p:nvPr/>
          </p:nvSpPr>
          <p:spPr bwMode="hidden">
            <a:xfrm>
              <a:off x="5352" y="0"/>
              <a:ext cx="408" cy="414"/>
            </a:xfrm>
            <a:custGeom>
              <a:avLst/>
              <a:gdLst>
                <a:gd name="T0" fmla="*/ 413 w 407"/>
                <a:gd name="T1" fmla="*/ 414 h 414"/>
                <a:gd name="T2" fmla="*/ 413 w 407"/>
                <a:gd name="T3" fmla="*/ 396 h 414"/>
                <a:gd name="T4" fmla="*/ 228 w 407"/>
                <a:gd name="T5" fmla="*/ 192 h 414"/>
                <a:gd name="T6" fmla="*/ 12 w 407"/>
                <a:gd name="T7" fmla="*/ 0 h 414"/>
                <a:gd name="T8" fmla="*/ 0 w 407"/>
                <a:gd name="T9" fmla="*/ 0 h 414"/>
                <a:gd name="T10" fmla="*/ 108 w 407"/>
                <a:gd name="T11" fmla="*/ 102 h 414"/>
                <a:gd name="T12" fmla="*/ 222 w 407"/>
                <a:gd name="T13" fmla="*/ 204 h 414"/>
                <a:gd name="T14" fmla="*/ 413 w 407"/>
                <a:gd name="T15" fmla="*/ 414 h 414"/>
                <a:gd name="T16" fmla="*/ 413 w 407"/>
                <a:gd name="T17" fmla="*/ 414 h 41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07" h="414">
                  <a:moveTo>
                    <a:pt x="407" y="414"/>
                  </a:moveTo>
                  <a:lnTo>
                    <a:pt x="407" y="396"/>
                  </a:lnTo>
                  <a:lnTo>
                    <a:pt x="222" y="192"/>
                  </a:lnTo>
                  <a:lnTo>
                    <a:pt x="12" y="0"/>
                  </a:lnTo>
                  <a:lnTo>
                    <a:pt x="0" y="0"/>
                  </a:lnTo>
                  <a:lnTo>
                    <a:pt x="108" y="102"/>
                  </a:lnTo>
                  <a:lnTo>
                    <a:pt x="216" y="204"/>
                  </a:lnTo>
                  <a:lnTo>
                    <a:pt x="407" y="414"/>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241" name="Freeform 25"/>
            <p:cNvSpPr>
              <a:spLocks/>
            </p:cNvSpPr>
            <p:nvPr/>
          </p:nvSpPr>
          <p:spPr bwMode="hidden">
            <a:xfrm>
              <a:off x="6" y="0"/>
              <a:ext cx="858" cy="1409"/>
            </a:xfrm>
            <a:custGeom>
              <a:avLst/>
              <a:gdLst/>
              <a:ahLst/>
              <a:cxnLst>
                <a:cxn ang="0">
                  <a:pos x="0" y="1361"/>
                </a:cxn>
                <a:cxn ang="0">
                  <a:pos x="0" y="1409"/>
                </a:cxn>
                <a:cxn ang="0">
                  <a:pos x="54" y="1211"/>
                </a:cxn>
                <a:cxn ang="0">
                  <a:pos x="126" y="1013"/>
                </a:cxn>
                <a:cxn ang="0">
                  <a:pos x="215" y="827"/>
                </a:cxn>
                <a:cxn ang="0">
                  <a:pos x="311" y="647"/>
                </a:cxn>
                <a:cxn ang="0">
                  <a:pos x="431" y="474"/>
                </a:cxn>
                <a:cxn ang="0">
                  <a:pos x="556" y="312"/>
                </a:cxn>
                <a:cxn ang="0">
                  <a:pos x="700" y="150"/>
                </a:cxn>
                <a:cxn ang="0">
                  <a:pos x="855" y="0"/>
                </a:cxn>
                <a:cxn ang="0">
                  <a:pos x="837" y="0"/>
                </a:cxn>
                <a:cxn ang="0">
                  <a:pos x="688" y="144"/>
                </a:cxn>
                <a:cxn ang="0">
                  <a:pos x="550" y="300"/>
                </a:cxn>
                <a:cxn ang="0">
                  <a:pos x="425" y="462"/>
                </a:cxn>
                <a:cxn ang="0">
                  <a:pos x="311" y="629"/>
                </a:cxn>
                <a:cxn ang="0">
                  <a:pos x="215" y="803"/>
                </a:cxn>
                <a:cxn ang="0">
                  <a:pos x="132" y="983"/>
                </a:cxn>
                <a:cxn ang="0">
                  <a:pos x="60" y="1169"/>
                </a:cxn>
                <a:cxn ang="0">
                  <a:pos x="0" y="1361"/>
                </a:cxn>
                <a:cxn ang="0">
                  <a:pos x="0" y="1361"/>
                </a:cxn>
              </a:cxnLst>
              <a:rect l="0" t="0" r="r" b="b"/>
              <a:pathLst>
                <a:path w="855" h="1409">
                  <a:moveTo>
                    <a:pt x="0" y="1361"/>
                  </a:moveTo>
                  <a:lnTo>
                    <a:pt x="0" y="1409"/>
                  </a:lnTo>
                  <a:lnTo>
                    <a:pt x="54" y="1211"/>
                  </a:lnTo>
                  <a:lnTo>
                    <a:pt x="126" y="1013"/>
                  </a:lnTo>
                  <a:lnTo>
                    <a:pt x="215" y="827"/>
                  </a:lnTo>
                  <a:lnTo>
                    <a:pt x="311" y="647"/>
                  </a:lnTo>
                  <a:lnTo>
                    <a:pt x="431" y="474"/>
                  </a:lnTo>
                  <a:lnTo>
                    <a:pt x="556" y="312"/>
                  </a:lnTo>
                  <a:lnTo>
                    <a:pt x="700" y="150"/>
                  </a:lnTo>
                  <a:lnTo>
                    <a:pt x="855" y="0"/>
                  </a:lnTo>
                  <a:lnTo>
                    <a:pt x="837" y="0"/>
                  </a:lnTo>
                  <a:lnTo>
                    <a:pt x="688" y="144"/>
                  </a:lnTo>
                  <a:lnTo>
                    <a:pt x="550" y="300"/>
                  </a:lnTo>
                  <a:lnTo>
                    <a:pt x="425" y="462"/>
                  </a:lnTo>
                  <a:lnTo>
                    <a:pt x="311" y="629"/>
                  </a:lnTo>
                  <a:lnTo>
                    <a:pt x="215" y="803"/>
                  </a:lnTo>
                  <a:lnTo>
                    <a:pt x="132" y="983"/>
                  </a:lnTo>
                  <a:lnTo>
                    <a:pt x="60" y="1169"/>
                  </a:lnTo>
                  <a:lnTo>
                    <a:pt x="0" y="1361"/>
                  </a:lnTo>
                  <a:lnTo>
                    <a:pt x="0" y="1361"/>
                  </a:lnTo>
                  <a:close/>
                </a:path>
              </a:pathLst>
            </a:custGeom>
            <a:gradFill rotWithShape="0">
              <a:gsLst>
                <a:gs pos="0">
                  <a:schemeClr val="bg1"/>
                </a:gs>
                <a:gs pos="100000">
                  <a:schemeClr val="bg1">
                    <a:gamma/>
                    <a:shade val="94118"/>
                    <a:invGamma/>
                  </a:schemeClr>
                </a:gs>
              </a:gsLst>
              <a:lin ang="5400000" scaled="1"/>
            </a:gradFill>
            <a:ln w="9525">
              <a:noFill/>
              <a:round/>
              <a:headEnd/>
              <a:tailEnd/>
            </a:ln>
          </p:spPr>
          <p:txBody>
            <a:bodyPr/>
            <a:lstStyle/>
            <a:p>
              <a:pPr>
                <a:defRPr/>
              </a:pPr>
              <a:endParaRPr lang="en-US">
                <a:solidFill>
                  <a:srgbClr val="000000"/>
                </a:solidFill>
                <a:latin typeface="Times New Roman" pitchFamily="18" charset="0"/>
              </a:endParaRPr>
            </a:p>
          </p:txBody>
        </p:sp>
        <p:sp>
          <p:nvSpPr>
            <p:cNvPr id="2066" name="Freeform 26"/>
            <p:cNvSpPr>
              <a:spLocks/>
            </p:cNvSpPr>
            <p:nvPr/>
          </p:nvSpPr>
          <p:spPr bwMode="hidden">
            <a:xfrm>
              <a:off x="6" y="0"/>
              <a:ext cx="588" cy="599"/>
            </a:xfrm>
            <a:custGeom>
              <a:avLst/>
              <a:gdLst>
                <a:gd name="T0" fmla="*/ 598 w 586"/>
                <a:gd name="T1" fmla="*/ 0 h 599"/>
                <a:gd name="T2" fmla="*/ 580 w 586"/>
                <a:gd name="T3" fmla="*/ 0 h 599"/>
                <a:gd name="T4" fmla="*/ 413 w 586"/>
                <a:gd name="T5" fmla="*/ 132 h 599"/>
                <a:gd name="T6" fmla="*/ 263 w 586"/>
                <a:gd name="T7" fmla="*/ 270 h 599"/>
                <a:gd name="T8" fmla="*/ 120 w 586"/>
                <a:gd name="T9" fmla="*/ 420 h 599"/>
                <a:gd name="T10" fmla="*/ 0 w 586"/>
                <a:gd name="T11" fmla="*/ 575 h 599"/>
                <a:gd name="T12" fmla="*/ 0 w 586"/>
                <a:gd name="T13" fmla="*/ 599 h 599"/>
                <a:gd name="T14" fmla="*/ 120 w 586"/>
                <a:gd name="T15" fmla="*/ 432 h 599"/>
                <a:gd name="T16" fmla="*/ 263 w 586"/>
                <a:gd name="T17" fmla="*/ 282 h 599"/>
                <a:gd name="T18" fmla="*/ 419 w 586"/>
                <a:gd name="T19" fmla="*/ 138 h 599"/>
                <a:gd name="T20" fmla="*/ 598 w 586"/>
                <a:gd name="T21" fmla="*/ 0 h 599"/>
                <a:gd name="T22" fmla="*/ 598 w 586"/>
                <a:gd name="T23" fmla="*/ 0 h 59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586" h="599">
                  <a:moveTo>
                    <a:pt x="586" y="0"/>
                  </a:moveTo>
                  <a:lnTo>
                    <a:pt x="568" y="0"/>
                  </a:lnTo>
                  <a:lnTo>
                    <a:pt x="407" y="132"/>
                  </a:lnTo>
                  <a:lnTo>
                    <a:pt x="257" y="270"/>
                  </a:lnTo>
                  <a:lnTo>
                    <a:pt x="120" y="420"/>
                  </a:lnTo>
                  <a:lnTo>
                    <a:pt x="0" y="575"/>
                  </a:lnTo>
                  <a:lnTo>
                    <a:pt x="0" y="599"/>
                  </a:lnTo>
                  <a:lnTo>
                    <a:pt x="120" y="432"/>
                  </a:lnTo>
                  <a:lnTo>
                    <a:pt x="257" y="282"/>
                  </a:lnTo>
                  <a:lnTo>
                    <a:pt x="413" y="138"/>
                  </a:lnTo>
                  <a:lnTo>
                    <a:pt x="586"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7" name="Freeform 27"/>
            <p:cNvSpPr>
              <a:spLocks/>
            </p:cNvSpPr>
            <p:nvPr/>
          </p:nvSpPr>
          <p:spPr bwMode="hidden">
            <a:xfrm>
              <a:off x="6" y="0"/>
              <a:ext cx="270" cy="252"/>
            </a:xfrm>
            <a:custGeom>
              <a:avLst/>
              <a:gdLst>
                <a:gd name="T0" fmla="*/ 275 w 269"/>
                <a:gd name="T1" fmla="*/ 0 h 252"/>
                <a:gd name="T2" fmla="*/ 257 w 269"/>
                <a:gd name="T3" fmla="*/ 0 h 252"/>
                <a:gd name="T4" fmla="*/ 120 w 269"/>
                <a:gd name="T5" fmla="*/ 114 h 252"/>
                <a:gd name="T6" fmla="*/ 60 w 269"/>
                <a:gd name="T7" fmla="*/ 174 h 252"/>
                <a:gd name="T8" fmla="*/ 0 w 269"/>
                <a:gd name="T9" fmla="*/ 234 h 252"/>
                <a:gd name="T10" fmla="*/ 0 w 269"/>
                <a:gd name="T11" fmla="*/ 252 h 252"/>
                <a:gd name="T12" fmla="*/ 126 w 269"/>
                <a:gd name="T13" fmla="*/ 120 h 252"/>
                <a:gd name="T14" fmla="*/ 275 w 269"/>
                <a:gd name="T15" fmla="*/ 0 h 252"/>
                <a:gd name="T16" fmla="*/ 275 w 269"/>
                <a:gd name="T17" fmla="*/ 0 h 2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69" h="252">
                  <a:moveTo>
                    <a:pt x="269" y="0"/>
                  </a:moveTo>
                  <a:lnTo>
                    <a:pt x="251" y="0"/>
                  </a:lnTo>
                  <a:lnTo>
                    <a:pt x="120" y="114"/>
                  </a:lnTo>
                  <a:lnTo>
                    <a:pt x="60" y="174"/>
                  </a:lnTo>
                  <a:lnTo>
                    <a:pt x="0" y="234"/>
                  </a:lnTo>
                  <a:lnTo>
                    <a:pt x="0" y="252"/>
                  </a:lnTo>
                  <a:lnTo>
                    <a:pt x="126" y="120"/>
                  </a:lnTo>
                  <a:lnTo>
                    <a:pt x="269"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8" name="Line 28"/>
            <p:cNvSpPr>
              <a:spLocks noChangeShapeType="1"/>
            </p:cNvSpPr>
            <p:nvPr/>
          </p:nvSpPr>
          <p:spPr bwMode="hidden">
            <a:xfrm>
              <a:off x="1" y="2749"/>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9" name="Line 29"/>
            <p:cNvSpPr>
              <a:spLocks noChangeShapeType="1"/>
            </p:cNvSpPr>
            <p:nvPr/>
          </p:nvSpPr>
          <p:spPr bwMode="hidden">
            <a:xfrm>
              <a:off x="1" y="2356"/>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0" name="Line 30"/>
            <p:cNvSpPr>
              <a:spLocks noChangeShapeType="1"/>
            </p:cNvSpPr>
            <p:nvPr/>
          </p:nvSpPr>
          <p:spPr bwMode="hidden">
            <a:xfrm>
              <a:off x="1" y="3142"/>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2071" name="Group 31"/>
            <p:cNvGrpSpPr>
              <a:grpSpLocks/>
            </p:cNvGrpSpPr>
            <p:nvPr/>
          </p:nvGrpSpPr>
          <p:grpSpPr bwMode="auto">
            <a:xfrm>
              <a:off x="1" y="392"/>
              <a:ext cx="5758" cy="1571"/>
              <a:chOff x="1" y="392"/>
              <a:chExt cx="5758" cy="1571"/>
            </a:xfrm>
          </p:grpSpPr>
          <p:sp>
            <p:nvSpPr>
              <p:cNvPr id="2074" name="Line 32"/>
              <p:cNvSpPr>
                <a:spLocks noChangeShapeType="1"/>
              </p:cNvSpPr>
              <p:nvPr userDrawn="1"/>
            </p:nvSpPr>
            <p:spPr bwMode="hidden">
              <a:xfrm>
                <a:off x="1" y="784"/>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5" name="Line 33"/>
              <p:cNvSpPr>
                <a:spLocks noChangeShapeType="1"/>
              </p:cNvSpPr>
              <p:nvPr userDrawn="1"/>
            </p:nvSpPr>
            <p:spPr bwMode="hidden">
              <a:xfrm>
                <a:off x="1" y="1963"/>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6" name="Line 34"/>
              <p:cNvSpPr>
                <a:spLocks noChangeShapeType="1"/>
              </p:cNvSpPr>
              <p:nvPr userDrawn="1"/>
            </p:nvSpPr>
            <p:spPr bwMode="hidden">
              <a:xfrm>
                <a:off x="1" y="1570"/>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7" name="Line 35"/>
              <p:cNvSpPr>
                <a:spLocks noChangeShapeType="1"/>
              </p:cNvSpPr>
              <p:nvPr userDrawn="1"/>
            </p:nvSpPr>
            <p:spPr bwMode="hidden">
              <a:xfrm>
                <a:off x="1" y="1177"/>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8" name="Line 36"/>
              <p:cNvSpPr>
                <a:spLocks noChangeShapeType="1"/>
              </p:cNvSpPr>
              <p:nvPr userDrawn="1"/>
            </p:nvSpPr>
            <p:spPr bwMode="hidden">
              <a:xfrm>
                <a:off x="1" y="392"/>
                <a:ext cx="5758" cy="0"/>
              </a:xfrm>
              <a:prstGeom prst="line">
                <a:avLst/>
              </a:prstGeom>
              <a:noFill/>
              <a:ln w="15875">
                <a:solidFill>
                  <a:schemeClr val="bg1"/>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2072" name="Line 37"/>
            <p:cNvSpPr>
              <a:spLocks noChangeShapeType="1"/>
            </p:cNvSpPr>
            <p:nvPr/>
          </p:nvSpPr>
          <p:spPr bwMode="hidden">
            <a:xfrm>
              <a:off x="1" y="3928"/>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73" name="Line 38"/>
            <p:cNvSpPr>
              <a:spLocks noChangeShapeType="1"/>
            </p:cNvSpPr>
            <p:nvPr/>
          </p:nvSpPr>
          <p:spPr bwMode="hidden">
            <a:xfrm>
              <a:off x="1" y="3535"/>
              <a:ext cx="5758" cy="0"/>
            </a:xfrm>
            <a:prstGeom prst="line">
              <a:avLst/>
            </a:prstGeom>
            <a:noFill/>
            <a:ln w="15875">
              <a:solidFill>
                <a:schemeClr val="bg2"/>
              </a:solidFill>
              <a:round/>
              <a:headEnd/>
              <a:tailEnd/>
            </a:ln>
            <a:extLst>
              <a:ext uri="{909E8E84-426E-40DD-AFC4-6F175D3DCCD1}">
                <a14:hiddenFill xmlns:a14="http://schemas.microsoft.com/office/drawing/2010/main">
                  <a:noFill/>
                </a14:hiddenFill>
              </a:ext>
            </a:extLst>
          </p:spPr>
          <p:txBody>
            <a:bodyPr/>
            <a:lstStyle/>
            <a:p>
              <a:endParaRPr lang="en-US"/>
            </a:p>
          </p:txBody>
        </p:sp>
      </p:grpSp>
      <p:sp>
        <p:nvSpPr>
          <p:cNvPr id="9255" name="Rectangle 39"/>
          <p:cNvSpPr>
            <a:spLocks noGrp="1" noChangeArrowheads="1"/>
          </p:cNvSpPr>
          <p:nvPr>
            <p:ph type="title"/>
          </p:nvPr>
        </p:nvSpPr>
        <p:spPr bwMode="auto">
          <a:xfrm>
            <a:off x="457200" y="208367"/>
            <a:ext cx="8229600" cy="854869"/>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smtClean="0"/>
              <a:t>Click to edit Master title style</a:t>
            </a:r>
          </a:p>
        </p:txBody>
      </p:sp>
      <p:sp>
        <p:nvSpPr>
          <p:cNvPr id="9256" name="Rectangle 40"/>
          <p:cNvSpPr>
            <a:spLocks noGrp="1" noChangeArrowheads="1"/>
          </p:cNvSpPr>
          <p:nvPr>
            <p:ph type="dt" sz="half" idx="2"/>
          </p:nvPr>
        </p:nvSpPr>
        <p:spPr bwMode="auto">
          <a:xfrm>
            <a:off x="457200" y="4682729"/>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solidFill>
                  <a:srgbClr val="FFFFFF"/>
                </a:solidFill>
                <a:effectLst>
                  <a:outerShdw blurRad="38100" dist="38100" dir="2700000" algn="tl">
                    <a:srgbClr val="000000"/>
                  </a:outerShdw>
                </a:effectLst>
                <a:latin typeface="+mn-lt"/>
              </a:defRPr>
            </a:lvl1pPr>
          </a:lstStyle>
          <a:p>
            <a:pPr>
              <a:defRPr/>
            </a:pPr>
            <a:endParaRPr lang="en-US"/>
          </a:p>
        </p:txBody>
      </p:sp>
      <p:sp>
        <p:nvSpPr>
          <p:cNvPr id="9257" name="Rectangle 41"/>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solidFill>
                  <a:srgbClr val="FFFFFF"/>
                </a:solidFill>
                <a:effectLst>
                  <a:outerShdw blurRad="38100" dist="38100" dir="2700000" algn="tl">
                    <a:srgbClr val="000000"/>
                  </a:outerShdw>
                </a:effectLst>
                <a:latin typeface="+mn-lt"/>
              </a:defRPr>
            </a:lvl1pPr>
          </a:lstStyle>
          <a:p>
            <a:pPr>
              <a:defRPr/>
            </a:pPr>
            <a:endParaRPr lang="en-US"/>
          </a:p>
        </p:txBody>
      </p:sp>
      <p:sp>
        <p:nvSpPr>
          <p:cNvPr id="9258" name="Rectangle 42"/>
          <p:cNvSpPr>
            <a:spLocks noGrp="1" noChangeArrowheads="1"/>
          </p:cNvSpPr>
          <p:nvPr>
            <p:ph type="sldNum" sz="quarter" idx="4"/>
          </p:nvPr>
        </p:nvSpPr>
        <p:spPr bwMode="auto">
          <a:xfrm>
            <a:off x="6553200" y="4682729"/>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solidFill>
                  <a:srgbClr val="FFFFFF"/>
                </a:solidFill>
                <a:effectLst>
                  <a:outerShdw blurRad="38100" dist="38100" dir="2700000" algn="tl">
                    <a:srgbClr val="000000"/>
                  </a:outerShdw>
                </a:effectLst>
                <a:latin typeface="+mn-lt"/>
              </a:defRPr>
            </a:lvl1pPr>
          </a:lstStyle>
          <a:p>
            <a:pPr>
              <a:defRPr/>
            </a:pPr>
            <a:fld id="{47A78A34-B13C-429A-A9F4-88135504EB09}" type="slidenum">
              <a:rPr lang="en-US"/>
              <a:pPr>
                <a:defRPr/>
              </a:pPr>
              <a:t>‹#›</a:t>
            </a:fld>
            <a:endParaRPr lang="en-US"/>
          </a:p>
        </p:txBody>
      </p:sp>
      <p:sp>
        <p:nvSpPr>
          <p:cNvPr id="9259" name="Rectangle 43"/>
          <p:cNvSpPr>
            <a:spLocks noGrp="1" noChangeArrowheads="1"/>
          </p:cNvSpPr>
          <p:nvPr>
            <p:ph type="body" idx="1"/>
          </p:nvPr>
        </p:nvSpPr>
        <p:spPr bwMode="auto">
          <a:xfrm>
            <a:off x="457200" y="1200150"/>
            <a:ext cx="8229600" cy="3398044"/>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dk2" tx1="lt1" bg2="dk1" tx2="lt2" accent1="accent1" accent2="accent2" accent3="accent3" accent4="accent4" accent5="accent5" accent6="accent6" hlink="hlink" folHlink="folHlink"/>
  <p:sldLayoutIdLst>
    <p:sldLayoutId id="2147484277" r:id="rId1"/>
    <p:sldLayoutId id="2147484278" r:id="rId2"/>
    <p:sldLayoutId id="2147484279" r:id="rId3"/>
    <p:sldLayoutId id="2147484280" r:id="rId4"/>
    <p:sldLayoutId id="2147484281" r:id="rId5"/>
    <p:sldLayoutId id="2147484282" r:id="rId6"/>
    <p:sldLayoutId id="2147484283" r:id="rId7"/>
    <p:sldLayoutId id="2147484284" r:id="rId8"/>
    <p:sldLayoutId id="2147484285" r:id="rId9"/>
    <p:sldLayoutId id="2147484286" r:id="rId10"/>
    <p:sldLayoutId id="2147484287" r:id="rId1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6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accent2"/>
        </a:buClr>
        <a:buSzPct val="60000"/>
        <a:buFont typeface="Wingdings" pitchFamily="2" charset="2"/>
        <a:buChar char="n"/>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2"/>
        </a:buClr>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60000"/>
        <a:buFont typeface="Wingdings" pitchFamily="2" charset="2"/>
        <a:buChar char="n"/>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7A78A34-B13C-429A-A9F4-88135504EB09}" type="slidenum">
              <a:rPr lang="en-US" smtClean="0"/>
              <a:pPr>
                <a:defRPr/>
              </a:pPr>
              <a:t>‹#›</a:t>
            </a:fld>
            <a:endParaRPr lang="en-US"/>
          </a:p>
        </p:txBody>
      </p:sp>
    </p:spTree>
    <p:extLst>
      <p:ext uri="{BB962C8B-B14F-4D97-AF65-F5344CB8AC3E}">
        <p14:creationId xmlns:p14="http://schemas.microsoft.com/office/powerpoint/2010/main" val="3670626942"/>
      </p:ext>
    </p:extLst>
  </p:cSld>
  <p:clrMap bg1="lt1" tx1="dk1" bg2="lt2" tx2="dk2" accent1="accent1" accent2="accent2" accent3="accent3" accent4="accent4" accent5="accent5" accent6="accent6" hlink="hlink" folHlink="folHlink"/>
  <p:sldLayoutIdLst>
    <p:sldLayoutId id="2147484347" r:id="rId1"/>
    <p:sldLayoutId id="2147484348" r:id="rId2"/>
    <p:sldLayoutId id="2147484349" r:id="rId3"/>
    <p:sldLayoutId id="2147484350" r:id="rId4"/>
    <p:sldLayoutId id="2147484351" r:id="rId5"/>
    <p:sldLayoutId id="2147484352" r:id="rId6"/>
    <p:sldLayoutId id="2147484353" r:id="rId7"/>
    <p:sldLayoutId id="2147484354" r:id="rId8"/>
    <p:sldLayoutId id="2147484355" r:id="rId9"/>
    <p:sldLayoutId id="2147484356" r:id="rId10"/>
    <p:sldLayoutId id="214748435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7620000" cy="85725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200150"/>
            <a:ext cx="7620000" cy="3600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4114800"/>
            <a:ext cx="685800" cy="5143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4236720"/>
            <a:ext cx="548640" cy="29718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pPr>
              <a:defRPr/>
            </a:pPr>
            <a:fld id="{47A78A34-B13C-429A-A9F4-88135504EB09}" type="slidenum">
              <a:rPr lang="en-US" smtClean="0"/>
              <a:pPr>
                <a:defRPr/>
              </a:pPr>
              <a:t>‹#›</a:t>
            </a:fld>
            <a:endParaRPr lang="en-US"/>
          </a:p>
        </p:txBody>
      </p:sp>
      <p:sp>
        <p:nvSpPr>
          <p:cNvPr id="5" name="Footer Placeholder 4"/>
          <p:cNvSpPr>
            <a:spLocks noGrp="1"/>
          </p:cNvSpPr>
          <p:nvPr>
            <p:ph type="ftr" sz="quarter" idx="3"/>
          </p:nvPr>
        </p:nvSpPr>
        <p:spPr>
          <a:xfrm rot="16200000">
            <a:off x="7882829" y="2990850"/>
            <a:ext cx="1775461" cy="365760"/>
          </a:xfrm>
          <a:prstGeom prst="rect">
            <a:avLst/>
          </a:prstGeom>
        </p:spPr>
        <p:txBody>
          <a:bodyPr vert="horz" lIns="91440" tIns="45720" rIns="91440" bIns="45720" rtlCol="0" anchor="ctr"/>
          <a:lstStyle>
            <a:lvl1pPr algn="r">
              <a:defRPr sz="1200">
                <a:solidFill>
                  <a:schemeClr val="bg2"/>
                </a:solidFill>
              </a:defRPr>
            </a:lvl1pPr>
          </a:lstStyle>
          <a:p>
            <a:pPr>
              <a:defRPr/>
            </a:pPr>
            <a:endParaRPr lang="en-US"/>
          </a:p>
        </p:txBody>
      </p:sp>
      <p:sp>
        <p:nvSpPr>
          <p:cNvPr id="4" name="Date Placeholder 3"/>
          <p:cNvSpPr>
            <a:spLocks noGrp="1"/>
          </p:cNvSpPr>
          <p:nvPr>
            <p:ph type="dt" sz="half" idx="2"/>
          </p:nvPr>
        </p:nvSpPr>
        <p:spPr>
          <a:xfrm rot="16200000">
            <a:off x="7856160" y="1188720"/>
            <a:ext cx="1828799" cy="365760"/>
          </a:xfrm>
          <a:prstGeom prst="rect">
            <a:avLst/>
          </a:prstGeom>
        </p:spPr>
        <p:txBody>
          <a:bodyPr vert="horz" lIns="91440" tIns="45720" rIns="91440" bIns="45720" rtlCol="0" anchor="ctr"/>
          <a:lstStyle>
            <a:lvl1pPr algn="l">
              <a:defRPr sz="1200">
                <a:solidFill>
                  <a:schemeClr val="bg2"/>
                </a:solidFill>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4359" r:id="rId1"/>
    <p:sldLayoutId id="2147484360" r:id="rId2"/>
    <p:sldLayoutId id="2147484361" r:id="rId3"/>
    <p:sldLayoutId id="2147484362" r:id="rId4"/>
    <p:sldLayoutId id="2147484363" r:id="rId5"/>
    <p:sldLayoutId id="2147484364" r:id="rId6"/>
    <p:sldLayoutId id="2147484365" r:id="rId7"/>
    <p:sldLayoutId id="2147484366" r:id="rId8"/>
    <p:sldLayoutId id="2147484367" r:id="rId9"/>
    <p:sldLayoutId id="2147484368" r:id="rId10"/>
    <p:sldLayoutId id="2147484369"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7A78A34-B13C-429A-A9F4-88135504EB09}" type="slidenum">
              <a:rPr lang="en-US" smtClean="0"/>
              <a:pPr>
                <a:defRPr/>
              </a:pPr>
              <a:t>‹#›</a:t>
            </a:fld>
            <a:endParaRPr lang="en-US"/>
          </a:p>
        </p:txBody>
      </p:sp>
    </p:spTree>
    <p:extLst>
      <p:ext uri="{BB962C8B-B14F-4D97-AF65-F5344CB8AC3E}">
        <p14:creationId xmlns:p14="http://schemas.microsoft.com/office/powerpoint/2010/main" val="3670626942"/>
      </p:ext>
    </p:extLst>
  </p:cSld>
  <p:clrMap bg1="lt1" tx1="dk1" bg2="lt2" tx2="dk2" accent1="accent1" accent2="accent2" accent3="accent3" accent4="accent4" accent5="accent5" accent6="accent6" hlink="hlink" folHlink="folHlink"/>
  <p:sldLayoutIdLst>
    <p:sldLayoutId id="2147484395" r:id="rId1"/>
    <p:sldLayoutId id="2147484396" r:id="rId2"/>
    <p:sldLayoutId id="2147484397" r:id="rId3"/>
    <p:sldLayoutId id="2147484398" r:id="rId4"/>
    <p:sldLayoutId id="2147484399" r:id="rId5"/>
    <p:sldLayoutId id="2147484400" r:id="rId6"/>
    <p:sldLayoutId id="2147484401" r:id="rId7"/>
    <p:sldLayoutId id="2147484402" r:id="rId8"/>
    <p:sldLayoutId id="2147484403" r:id="rId9"/>
    <p:sldLayoutId id="2147484404" r:id="rId10"/>
    <p:sldLayoutId id="214748440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png"/><Relationship Id="rId1" Type="http://schemas.openxmlformats.org/officeDocument/2006/relationships/slideLayout" Target="../slideLayouts/slideLayout34.xml"/><Relationship Id="rId5" Type="http://schemas.openxmlformats.org/officeDocument/2006/relationships/image" Target="../media/image6.wmf"/><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0.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0.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7"/>
          <p:cNvSpPr>
            <a:spLocks noGrp="1" noChangeArrowheads="1"/>
          </p:cNvSpPr>
          <p:nvPr>
            <p:ph type="ctrTitle"/>
          </p:nvPr>
        </p:nvSpPr>
        <p:spPr>
          <a:xfrm flipH="1">
            <a:off x="685800" y="342900"/>
            <a:ext cx="76200" cy="57150"/>
          </a:xfrm>
        </p:spPr>
        <p:txBody>
          <a:bodyPr rtlCol="0">
            <a:normAutofit fontScale="90000"/>
          </a:bodyPr>
          <a:lstStyle/>
          <a:p>
            <a:pPr eaLnBrk="1" fontAlgn="auto" hangingPunct="1">
              <a:spcAft>
                <a:spcPts val="0"/>
              </a:spcAft>
              <a:defRPr/>
            </a:pPr>
            <a:r>
              <a:rPr lang="en-US" sz="4000" smtClean="0"/>
              <a:t>1</a:t>
            </a:r>
          </a:p>
        </p:txBody>
      </p:sp>
      <p:pic>
        <p:nvPicPr>
          <p:cNvPr id="17411" name="Picture 2" descr="BAR01"/>
          <p:cNvPicPr>
            <a:picLocks noGrp="1" noChangeAspect="1" noChangeArrowheads="1"/>
          </p:cNvPicPr>
          <p:nvPr>
            <p:ph type="subTitle" idx="1"/>
          </p:nvPr>
        </p:nvPicPr>
        <p:blipFill>
          <a:blip r:embed="rId2">
            <a:extLst>
              <a:ext uri="{28A0092B-C50C-407E-A947-70E740481C1C}">
                <a14:useLocalDpi xmlns:a14="http://schemas.microsoft.com/office/drawing/2010/main" val="0"/>
              </a:ext>
            </a:extLst>
          </a:blip>
          <a:stretch>
            <a:fillRect/>
          </a:stretch>
        </p:blipFill>
        <p:spPr>
          <a:xfrm>
            <a:off x="1814857" y="3190922"/>
            <a:ext cx="5514286" cy="761905"/>
          </a:xfrm>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2" name="Picture 898"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0"/>
            <a:ext cx="190500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WordArt 979"/>
          <p:cNvSpPr>
            <a:spLocks noChangeArrowheads="1" noChangeShapeType="1" noTextEdit="1"/>
          </p:cNvSpPr>
          <p:nvPr/>
        </p:nvSpPr>
        <p:spPr bwMode="auto">
          <a:xfrm>
            <a:off x="1295401" y="114300"/>
            <a:ext cx="6753225" cy="400050"/>
          </a:xfrm>
          <a:prstGeom prst="rect">
            <a:avLst/>
          </a:prstGeom>
        </p:spPr>
        <p:txBody>
          <a:bodyPr wrap="none" fromWordArt="1">
            <a:prstTxWarp prst="textPlain">
              <a:avLst>
                <a:gd name="adj" fmla="val 50000"/>
              </a:avLst>
            </a:prstTxWarp>
          </a:bodyPr>
          <a:lstStyle/>
          <a:p>
            <a:pPr algn="ctr"/>
            <a:endParaRPr lang="en-US" sz="3600" b="1" kern="10">
              <a:ln w="9525">
                <a:solidFill>
                  <a:srgbClr val="FF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17414" name="WordArt 980"/>
          <p:cNvSpPr>
            <a:spLocks noChangeArrowheads="1" noChangeShapeType="1" noTextEdit="1"/>
          </p:cNvSpPr>
          <p:nvPr/>
        </p:nvSpPr>
        <p:spPr bwMode="auto">
          <a:xfrm>
            <a:off x="1676400" y="1200151"/>
            <a:ext cx="6248400" cy="564356"/>
          </a:xfrm>
          <a:prstGeom prst="rect">
            <a:avLst/>
          </a:prstGeom>
        </p:spPr>
        <p:txBody>
          <a:bodyPr wrap="none" fromWordArt="1">
            <a:prstTxWarp prst="textPlain">
              <a:avLst>
                <a:gd name="adj" fmla="val 50000"/>
              </a:avLst>
            </a:prstTxWarp>
          </a:bodyPr>
          <a:lstStyle/>
          <a:p>
            <a:pPr algn="ctr"/>
            <a:r>
              <a:rPr lang="en-US"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MÔN </a:t>
            </a:r>
            <a:r>
              <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TẬP </a:t>
            </a:r>
            <a:r>
              <a:rPr lang="en-US" sz="3600" b="1" kern="10" dirty="0" smtClean="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rPr>
              <a:t>ĐỌC</a:t>
            </a:r>
            <a:endParaRPr lang="en-US" sz="3600" b="1" kern="10" dirty="0">
              <a:ln w="9525">
                <a:solidFill>
                  <a:srgbClr val="0000FF"/>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sp>
        <p:nvSpPr>
          <p:cNvPr id="17415" name="WordArt 981"/>
          <p:cNvSpPr>
            <a:spLocks noChangeArrowheads="1" noChangeShapeType="1" noTextEdit="1"/>
          </p:cNvSpPr>
          <p:nvPr/>
        </p:nvSpPr>
        <p:spPr bwMode="auto">
          <a:xfrm>
            <a:off x="228606" y="2228850"/>
            <a:ext cx="5400675" cy="1085850"/>
          </a:xfrm>
          <a:prstGeom prst="rect">
            <a:avLst/>
          </a:prstGeom>
        </p:spPr>
        <p:txBody>
          <a:bodyPr wrap="none" fromWordArt="1">
            <a:prstTxWarp prst="textPlain">
              <a:avLst>
                <a:gd name="adj" fmla="val 50000"/>
              </a:avLst>
            </a:prstTxWarp>
          </a:bodyPr>
          <a:lstStyle/>
          <a:p>
            <a:pPr algn="ctr"/>
            <a:endParaRPr lang="en-US" sz="3600" b="1" kern="10">
              <a:ln w="9525">
                <a:solidFill>
                  <a:srgbClr val="FF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sp>
        <p:nvSpPr>
          <p:cNvPr id="17416" name="WordArt 982"/>
          <p:cNvSpPr>
            <a:spLocks noChangeArrowheads="1" noChangeShapeType="1" noTextEdit="1"/>
          </p:cNvSpPr>
          <p:nvPr/>
        </p:nvSpPr>
        <p:spPr bwMode="auto">
          <a:xfrm>
            <a:off x="1219200" y="4286250"/>
            <a:ext cx="7124700" cy="857250"/>
          </a:xfrm>
          <a:prstGeom prst="rect">
            <a:avLst/>
          </a:prstGeom>
        </p:spPr>
        <p:txBody>
          <a:bodyPr wrap="none" fromWordArt="1">
            <a:prstTxWarp prst="textPlain">
              <a:avLst>
                <a:gd name="adj" fmla="val 50000"/>
              </a:avLst>
            </a:prstTxWarp>
          </a:bodyPr>
          <a:lstStyle/>
          <a:p>
            <a:pPr algn="ctr"/>
            <a:endParaRPr lang="en-US" sz="3600" b="1" kern="10">
              <a:ln w="9525">
                <a:solidFill>
                  <a:srgbClr val="003300"/>
                </a:solidFill>
                <a:round/>
                <a:headEnd/>
                <a:tailEnd/>
              </a:ln>
              <a:solidFill>
                <a:srgbClr val="000000"/>
              </a:solidFill>
              <a:effectLst>
                <a:outerShdw dist="45791" dir="2021404" algn="ctr" rotWithShape="0">
                  <a:srgbClr val="B2B2B2">
                    <a:alpha val="79999"/>
                  </a:srgbClr>
                </a:outerShdw>
              </a:effectLst>
              <a:latin typeface="Times New Roman"/>
              <a:cs typeface="Times New Roman"/>
            </a:endParaRPr>
          </a:p>
        </p:txBody>
      </p:sp>
      <p:pic>
        <p:nvPicPr>
          <p:cNvPr id="17417" name="Picture 3" descr="15"/>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019800" y="2095500"/>
            <a:ext cx="2971800" cy="1351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8" name="Picture 5" descr="POINSET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3155157"/>
            <a:ext cx="2819400" cy="1988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6" descr="POINSET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14300"/>
            <a:ext cx="19812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WordArt 9"/>
          <p:cNvSpPr>
            <a:spLocks noChangeArrowheads="1" noChangeShapeType="1" noTextEdit="1"/>
          </p:cNvSpPr>
          <p:nvPr/>
        </p:nvSpPr>
        <p:spPr bwMode="auto">
          <a:xfrm>
            <a:off x="1066800" y="400050"/>
            <a:ext cx="7543800" cy="2400300"/>
          </a:xfrm>
          <a:prstGeom prst="rect">
            <a:avLst/>
          </a:prstGeom>
        </p:spPr>
        <p:txBody>
          <a:bodyPr spcFirstLastPara="1" wrap="none" fromWordArt="1">
            <a:prstTxWarp prst="textArchUp">
              <a:avLst>
                <a:gd name="adj" fmla="val 10800000"/>
              </a:avLst>
            </a:prstTxWarp>
          </a:bodyPr>
          <a:lstStyle/>
          <a:p>
            <a:pPr algn="ctr"/>
            <a:endParaRPr lang="en-US" sz="3600" b="1" kern="10" dirty="0">
              <a:ln w="9525">
                <a:solidFill>
                  <a:srgbClr val="FF0000"/>
                </a:solidFill>
                <a:round/>
                <a:headEnd/>
                <a:tailEnd/>
              </a:ln>
              <a:solidFill>
                <a:srgbClr val="000000"/>
              </a:solidFill>
              <a:latin typeface="Arial"/>
              <a:cs typeface="Arial"/>
            </a:endParaRPr>
          </a:p>
        </p:txBody>
      </p:sp>
    </p:spTree>
    <p:extLst>
      <p:ext uri="{BB962C8B-B14F-4D97-AF65-F5344CB8AC3E}">
        <p14:creationId xmlns:p14="http://schemas.microsoft.com/office/powerpoint/2010/main" val="402931626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35696" y="1347614"/>
            <a:ext cx="5976664" cy="923330"/>
          </a:xfrm>
          <a:prstGeom prst="rect">
            <a:avLst/>
          </a:prstGeom>
          <a:noFill/>
        </p:spPr>
        <p:txBody>
          <a:bodyPr wrap="square" rtlCol="0">
            <a:spAutoFit/>
          </a:bodyPr>
          <a:lstStyle/>
          <a:p>
            <a:r>
              <a:rPr lang="en-US" sz="5400" b="1" dirty="0" smtClean="0">
                <a:latin typeface="Times New Roman" pitchFamily="18" charset="0"/>
                <a:cs typeface="Times New Roman" pitchFamily="18" charset="0"/>
              </a:rPr>
              <a:t>TÌM HIỂU BÀI</a:t>
            </a:r>
            <a:endParaRPr lang="en-US" sz="5400" b="1" dirty="0">
              <a:latin typeface="Times New Roman" pitchFamily="18" charset="0"/>
              <a:cs typeface="Times New Roman" pitchFamily="18" charset="0"/>
            </a:endParaRPr>
          </a:p>
        </p:txBody>
      </p:sp>
    </p:spTree>
    <p:extLst>
      <p:ext uri="{BB962C8B-B14F-4D97-AF65-F5344CB8AC3E}">
        <p14:creationId xmlns:p14="http://schemas.microsoft.com/office/powerpoint/2010/main" val="15822377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801593" y="2744439"/>
            <a:ext cx="757771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smtClean="0">
                <a:latin typeface="Times New Roman" pitchFamily="18" charset="0"/>
                <a:cs typeface="Times New Roman" pitchFamily="18" charset="0"/>
              </a:rPr>
              <a:t>1. </a:t>
            </a:r>
            <a:r>
              <a:rPr lang="en-US" sz="3600" dirty="0" err="1" smtClean="0">
                <a:latin typeface="Times New Roman" pitchFamily="18" charset="0"/>
                <a:cs typeface="Times New Roman" pitchFamily="18" charset="0"/>
              </a:rPr>
              <a:t>Người</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cha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nghề</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gì</a:t>
            </a:r>
            <a:r>
              <a:rPr lang="en-US" sz="3600" dirty="0">
                <a:latin typeface="Times New Roman" pitchFamily="18" charset="0"/>
                <a:cs typeface="Times New Roman" pitchFamily="18" charset="0"/>
              </a:rPr>
              <a:t>?</a:t>
            </a:r>
          </a:p>
        </p:txBody>
      </p:sp>
      <p:sp>
        <p:nvSpPr>
          <p:cNvPr id="2" name="TextBox 1"/>
          <p:cNvSpPr txBox="1"/>
          <p:nvPr/>
        </p:nvSpPr>
        <p:spPr>
          <a:xfrm>
            <a:off x="3505200" y="3662338"/>
            <a:ext cx="6172200" cy="1384995"/>
          </a:xfrm>
          <a:prstGeom prst="rect">
            <a:avLst/>
          </a:prstGeom>
          <a:noFill/>
        </p:spPr>
        <p:txBody>
          <a:bodyPr wrap="square" rtlCol="0">
            <a:spAutoFit/>
          </a:bodyPr>
          <a:lstStyle/>
          <a:p>
            <a:r>
              <a:rPr lang="en-US" sz="2800" i="1" dirty="0">
                <a:solidFill>
                  <a:srgbClr val="0070C0"/>
                </a:solidFill>
                <a:latin typeface="Times New Roman" pitchFamily="18" charset="0"/>
                <a:cs typeface="Times New Roman" pitchFamily="18" charset="0"/>
              </a:rPr>
              <a:t>Cha </a:t>
            </a:r>
            <a:r>
              <a:rPr lang="en-US" sz="2800" i="1" dirty="0" err="1">
                <a:solidFill>
                  <a:srgbClr val="0070C0"/>
                </a:solidFill>
                <a:latin typeface="Times New Roman" pitchFamily="18" charset="0"/>
                <a:cs typeface="Times New Roman" pitchFamily="18" charset="0"/>
              </a:rPr>
              <a:t>gửi</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cho</a:t>
            </a:r>
            <a:r>
              <a:rPr lang="en-US" sz="2800" i="1" dirty="0">
                <a:solidFill>
                  <a:srgbClr val="0070C0"/>
                </a:solidFill>
                <a:latin typeface="Times New Roman" pitchFamily="18" charset="0"/>
                <a:cs typeface="Times New Roman" pitchFamily="18" charset="0"/>
              </a:rPr>
              <a:t> con </a:t>
            </a:r>
            <a:r>
              <a:rPr lang="en-US" sz="2800" i="1" dirty="0" err="1">
                <a:solidFill>
                  <a:srgbClr val="0070C0"/>
                </a:solidFill>
                <a:latin typeface="Times New Roman" pitchFamily="18" charset="0"/>
                <a:cs typeface="Times New Roman" pitchFamily="18" charset="0"/>
              </a:rPr>
              <a:t>chiếc</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ảnh</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cái</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cầu</a:t>
            </a:r>
            <a:endParaRPr lang="en-US" sz="2800" i="1" dirty="0">
              <a:solidFill>
                <a:srgbClr val="0070C0"/>
              </a:solidFill>
              <a:latin typeface="Times New Roman" pitchFamily="18" charset="0"/>
              <a:cs typeface="Times New Roman" pitchFamily="18" charset="0"/>
            </a:endParaRPr>
          </a:p>
          <a:p>
            <a:r>
              <a:rPr lang="en-US" sz="2800" i="1" dirty="0">
                <a:solidFill>
                  <a:srgbClr val="0070C0"/>
                </a:solidFill>
                <a:latin typeface="Times New Roman" pitchFamily="18" charset="0"/>
                <a:cs typeface="Times New Roman" pitchFamily="18" charset="0"/>
              </a:rPr>
              <a:t>Cha </a:t>
            </a:r>
            <a:r>
              <a:rPr lang="en-US" sz="2800" i="1" dirty="0" err="1">
                <a:solidFill>
                  <a:srgbClr val="0070C0"/>
                </a:solidFill>
                <a:latin typeface="Times New Roman" pitchFamily="18" charset="0"/>
                <a:cs typeface="Times New Roman" pitchFamily="18" charset="0"/>
              </a:rPr>
              <a:t>vừa</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bắc</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xong</a:t>
            </a:r>
            <a:r>
              <a:rPr lang="en-US" sz="2800" i="1" dirty="0">
                <a:solidFill>
                  <a:srgbClr val="0070C0"/>
                </a:solidFill>
                <a:latin typeface="Times New Roman" pitchFamily="18" charset="0"/>
                <a:cs typeface="Times New Roman" pitchFamily="18" charset="0"/>
              </a:rPr>
              <a:t> qua </a:t>
            </a:r>
            <a:r>
              <a:rPr lang="en-US" sz="2800" i="1" dirty="0" err="1">
                <a:solidFill>
                  <a:srgbClr val="0070C0"/>
                </a:solidFill>
                <a:latin typeface="Times New Roman" pitchFamily="18" charset="0"/>
                <a:cs typeface="Times New Roman" pitchFamily="18" charset="0"/>
              </a:rPr>
              <a:t>dòng</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sông</a:t>
            </a:r>
            <a:r>
              <a:rPr lang="en-US" sz="2800" i="1" dirty="0">
                <a:solidFill>
                  <a:srgbClr val="0070C0"/>
                </a:solidFill>
                <a:latin typeface="Times New Roman" pitchFamily="18" charset="0"/>
                <a:cs typeface="Times New Roman" pitchFamily="18" charset="0"/>
              </a:rPr>
              <a:t> </a:t>
            </a:r>
            <a:r>
              <a:rPr lang="en-US" sz="2800" i="1" dirty="0" err="1">
                <a:solidFill>
                  <a:srgbClr val="0070C0"/>
                </a:solidFill>
                <a:latin typeface="Times New Roman" pitchFamily="18" charset="0"/>
                <a:cs typeface="Times New Roman" pitchFamily="18" charset="0"/>
              </a:rPr>
              <a:t>sâu</a:t>
            </a:r>
            <a:endParaRPr lang="en-US" sz="2800" i="1" dirty="0">
              <a:solidFill>
                <a:srgbClr val="0070C0"/>
              </a:solidFill>
              <a:latin typeface="Times New Roman" pitchFamily="18" charset="0"/>
              <a:cs typeface="Times New Roman" pitchFamily="18" charset="0"/>
            </a:endParaRPr>
          </a:p>
          <a:p>
            <a:endParaRPr lang="en-US" sz="2800" i="1" dirty="0">
              <a:solidFill>
                <a:srgbClr val="0070C0"/>
              </a:solidFill>
            </a:endParaRPr>
          </a:p>
        </p:txBody>
      </p:sp>
      <p:sp>
        <p:nvSpPr>
          <p:cNvPr id="4" name="Cloud Callout 3"/>
          <p:cNvSpPr/>
          <p:nvPr/>
        </p:nvSpPr>
        <p:spPr>
          <a:xfrm>
            <a:off x="0" y="3566160"/>
            <a:ext cx="3505200" cy="1577340"/>
          </a:xfrm>
          <a:prstGeom prst="cloudCallout">
            <a:avLst>
              <a:gd name="adj1" fmla="val 78606"/>
              <a:gd name="adj2" fmla="val -69577"/>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3600" dirty="0" err="1" smtClean="0">
                <a:latin typeface="Times New Roman" pitchFamily="18" charset="0"/>
                <a:cs typeface="Times New Roman" pitchFamily="18" charset="0"/>
              </a:rPr>
              <a:t>Nghề</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xây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dựng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cầu</a:t>
            </a:r>
            <a:endParaRPr lang="en-US" sz="3600" dirty="0">
              <a:latin typeface="Times New Roman" pitchFamily="18" charset="0"/>
              <a:cs typeface="Times New Roman" pitchFamily="18" charset="0"/>
            </a:endParaRPr>
          </a:p>
        </p:txBody>
      </p:sp>
      <p:sp>
        <p:nvSpPr>
          <p:cNvPr id="9" name="TextBox 8"/>
          <p:cNvSpPr txBox="1"/>
          <p:nvPr/>
        </p:nvSpPr>
        <p:spPr>
          <a:xfrm>
            <a:off x="1643565" y="64246"/>
            <a:ext cx="7086600" cy="2800767"/>
          </a:xfrm>
          <a:prstGeom prst="rect">
            <a:avLst/>
          </a:prstGeom>
          <a:noFill/>
        </p:spPr>
        <p:txBody>
          <a:bodyPr wrap="square" rtlCol="0">
            <a:spAutoFit/>
          </a:bodyPr>
          <a:lstStyle/>
          <a:p>
            <a:r>
              <a:rPr lang="en-US" sz="3200" i="1" dirty="0" err="1" smtClean="0">
                <a:latin typeface="Times New Roman" pitchFamily="18" charset="0"/>
                <a:cs typeface="Times New Roman" pitchFamily="18" charset="0"/>
              </a:rPr>
              <a:t>Khổ</a:t>
            </a:r>
            <a:r>
              <a:rPr lang="en-US" sz="3200" i="1" dirty="0" smtClean="0">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thơ</a:t>
            </a:r>
            <a:r>
              <a:rPr lang="en-US" sz="3200" i="1" dirty="0" smtClean="0">
                <a:latin typeface="Times New Roman" pitchFamily="18" charset="0"/>
                <a:cs typeface="Times New Roman" pitchFamily="18" charset="0"/>
              </a:rPr>
              <a:t> 1:</a:t>
            </a:r>
          </a:p>
          <a:p>
            <a:r>
              <a:rPr lang="en-US" sz="3600" dirty="0" smtClean="0">
                <a:solidFill>
                  <a:srgbClr val="FF0000"/>
                </a:solidFill>
                <a:latin typeface="Times New Roman" pitchFamily="18" charset="0"/>
                <a:cs typeface="Times New Roman" pitchFamily="18" charset="0"/>
              </a:rPr>
              <a:t>Cha </a:t>
            </a:r>
            <a:r>
              <a:rPr lang="en-US" sz="3600" dirty="0" err="1" smtClean="0">
                <a:solidFill>
                  <a:srgbClr val="FF0000"/>
                </a:solidFill>
                <a:latin typeface="Times New Roman" pitchFamily="18" charset="0"/>
                <a:cs typeface="Times New Roman" pitchFamily="18" charset="0"/>
              </a:rPr>
              <a:t>gửi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cho</a:t>
            </a:r>
            <a:r>
              <a:rPr lang="en-US" sz="3600" dirty="0" smtClean="0">
                <a:solidFill>
                  <a:srgbClr val="FF0000"/>
                </a:solidFill>
                <a:latin typeface="Times New Roman" pitchFamily="18" charset="0"/>
                <a:cs typeface="Times New Roman" pitchFamily="18" charset="0"/>
              </a:rPr>
              <a:t> con </a:t>
            </a:r>
            <a:r>
              <a:rPr lang="en-US" sz="3600" dirty="0" err="1" smtClean="0">
                <a:solidFill>
                  <a:srgbClr val="FF0000"/>
                </a:solidFill>
                <a:latin typeface="Times New Roman" pitchFamily="18" charset="0"/>
                <a:cs typeface="Times New Roman" pitchFamily="18" charset="0"/>
              </a:rPr>
              <a:t>chiếc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ảnh</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cái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cầu</a:t>
            </a:r>
            <a:endParaRPr lang="en-US" sz="3600" dirty="0" smtClean="0">
              <a:solidFill>
                <a:srgbClr val="FF0000"/>
              </a:solidFill>
              <a:latin typeface="Times New Roman" pitchFamily="18" charset="0"/>
              <a:cs typeface="Times New Roman" pitchFamily="18" charset="0"/>
            </a:endParaRPr>
          </a:p>
          <a:p>
            <a:r>
              <a:rPr lang="en-US" sz="3600" dirty="0" smtClean="0">
                <a:solidFill>
                  <a:srgbClr val="FF0000"/>
                </a:solidFill>
                <a:latin typeface="Times New Roman" pitchFamily="18" charset="0"/>
                <a:cs typeface="Times New Roman" pitchFamily="18" charset="0"/>
              </a:rPr>
              <a:t>Cha </a:t>
            </a:r>
            <a:r>
              <a:rPr lang="en-US" sz="3600" dirty="0" err="1" smtClean="0">
                <a:solidFill>
                  <a:srgbClr val="FF0000"/>
                </a:solidFill>
                <a:latin typeface="Times New Roman" pitchFamily="18" charset="0"/>
                <a:cs typeface="Times New Roman" pitchFamily="18" charset="0"/>
              </a:rPr>
              <a:t>vừa</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bắc</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xong</a:t>
            </a:r>
            <a:r>
              <a:rPr lang="en-US" sz="3600" dirty="0" smtClean="0">
                <a:solidFill>
                  <a:srgbClr val="FF0000"/>
                </a:solidFill>
                <a:latin typeface="Times New Roman" pitchFamily="18" charset="0"/>
                <a:cs typeface="Times New Roman" pitchFamily="18" charset="0"/>
              </a:rPr>
              <a:t> qua </a:t>
            </a:r>
            <a:r>
              <a:rPr lang="en-US" sz="3600" dirty="0" err="1" smtClean="0">
                <a:solidFill>
                  <a:srgbClr val="FF0000"/>
                </a:solidFill>
                <a:latin typeface="Times New Roman" pitchFamily="18" charset="0"/>
                <a:cs typeface="Times New Roman" pitchFamily="18" charset="0"/>
              </a:rPr>
              <a:t>dòng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sông</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sâu</a:t>
            </a:r>
            <a:endParaRPr lang="en-US" sz="3600" dirty="0" smtClean="0">
              <a:solidFill>
                <a:srgbClr val="FF0000"/>
              </a:solidFill>
              <a:latin typeface="Times New Roman" pitchFamily="18" charset="0"/>
              <a:cs typeface="Times New Roman" pitchFamily="18" charset="0"/>
            </a:endParaRPr>
          </a:p>
          <a:p>
            <a:r>
              <a:rPr lang="en-US" sz="3600" dirty="0" err="1" smtClean="0">
                <a:solidFill>
                  <a:srgbClr val="FF0000"/>
                </a:solidFill>
                <a:latin typeface="Times New Roman" pitchFamily="18" charset="0"/>
                <a:cs typeface="Times New Roman" pitchFamily="18" charset="0"/>
              </a:rPr>
              <a:t>Xe</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lửa</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sắp</a:t>
            </a:r>
            <a:r>
              <a:rPr lang="en-US" sz="3600" dirty="0" smtClean="0">
                <a:solidFill>
                  <a:srgbClr val="FF0000"/>
                </a:solidFill>
                <a:latin typeface="Times New Roman" pitchFamily="18" charset="0"/>
                <a:cs typeface="Times New Roman" pitchFamily="18" charset="0"/>
              </a:rPr>
              <a:t> qua, </a:t>
            </a:r>
            <a:r>
              <a:rPr lang="en-US" sz="3600" dirty="0" err="1" smtClean="0">
                <a:solidFill>
                  <a:srgbClr val="FF0000"/>
                </a:solidFill>
                <a:latin typeface="Times New Roman" pitchFamily="18" charset="0"/>
                <a:cs typeface="Times New Roman" pitchFamily="18" charset="0"/>
              </a:rPr>
              <a:t>thư</a:t>
            </a:r>
            <a:r>
              <a:rPr lang="en-US" sz="3600" dirty="0" smtClean="0">
                <a:solidFill>
                  <a:srgbClr val="FF0000"/>
                </a:solidFill>
                <a:latin typeface="Times New Roman" pitchFamily="18" charset="0"/>
                <a:cs typeface="Times New Roman" pitchFamily="18" charset="0"/>
              </a:rPr>
              <a:t> cha </a:t>
            </a:r>
            <a:r>
              <a:rPr lang="en-US" sz="3600" dirty="0" err="1" smtClean="0">
                <a:solidFill>
                  <a:srgbClr val="FF0000"/>
                </a:solidFill>
                <a:latin typeface="Times New Roman" pitchFamily="18" charset="0"/>
                <a:cs typeface="Times New Roman" pitchFamily="18" charset="0"/>
              </a:rPr>
              <a:t>nói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thế</a:t>
            </a:r>
            <a:endParaRPr lang="en-US" sz="3600" dirty="0" smtClean="0">
              <a:solidFill>
                <a:srgbClr val="FF0000"/>
              </a:solidFill>
              <a:latin typeface="Times New Roman" pitchFamily="18" charset="0"/>
              <a:cs typeface="Times New Roman" pitchFamily="18" charset="0"/>
            </a:endParaRPr>
          </a:p>
          <a:p>
            <a:r>
              <a:rPr lang="en-US" sz="3600" dirty="0" smtClean="0">
                <a:solidFill>
                  <a:srgbClr val="FF0000"/>
                </a:solidFill>
                <a:latin typeface="Times New Roman" pitchFamily="18" charset="0"/>
                <a:cs typeface="Times New Roman" pitchFamily="18" charset="0"/>
              </a:rPr>
              <a:t>Con </a:t>
            </a:r>
            <a:r>
              <a:rPr lang="en-US" sz="3600" dirty="0" err="1" smtClean="0">
                <a:solidFill>
                  <a:srgbClr val="FF0000"/>
                </a:solidFill>
                <a:latin typeface="Times New Roman" pitchFamily="18" charset="0"/>
                <a:cs typeface="Times New Roman" pitchFamily="18" charset="0"/>
              </a:rPr>
              <a:t>cho</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mẹ</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xem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cho</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xem</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hơi</a:t>
            </a:r>
            <a:r>
              <a:rPr lang="en-US" sz="3600" dirty="0" smtClean="0">
                <a:solidFill>
                  <a:srgbClr val="FF0000"/>
                </a:solidFill>
                <a:latin typeface="Times New Roman" pitchFamily="18" charset="0"/>
                <a:cs typeface="Times New Roman" pitchFamily="18" charset="0"/>
              </a:rPr>
              <a:t> </a:t>
            </a:r>
            <a:r>
              <a:rPr lang="en-US" sz="3600" dirty="0" err="1" smtClean="0">
                <a:solidFill>
                  <a:srgbClr val="FF0000"/>
                </a:solidFill>
                <a:latin typeface="Times New Roman" pitchFamily="18" charset="0"/>
                <a:cs typeface="Times New Roman" pitchFamily="18" charset="0"/>
              </a:rPr>
              <a:t>lâu</a:t>
            </a:r>
            <a:r>
              <a:rPr lang="en-US" sz="3600" dirty="0" smtClean="0">
                <a:solidFill>
                  <a:srgbClr val="FF0000"/>
                </a:solidFill>
                <a:latin typeface="Times New Roman" pitchFamily="18" charset="0"/>
                <a:cs typeface="Times New Roman" pitchFamily="18" charset="0"/>
              </a:rPr>
              <a:t>. </a:t>
            </a:r>
            <a:endParaRPr lang="en-US" sz="36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down)">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3625850" y="140500"/>
            <a:ext cx="163217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u="sng" dirty="0" err="1">
                <a:latin typeface="Times New Roman" pitchFamily="18" charset="0"/>
                <a:cs typeface="Times New Roman" pitchFamily="18" charset="0"/>
              </a:rPr>
              <a:t>Tập</a:t>
            </a:r>
            <a:r>
              <a:rPr lang="en-US" sz="3200" u="sng" dirty="0">
                <a:latin typeface="Times New Roman" pitchFamily="18" charset="0"/>
                <a:cs typeface="Times New Roman" pitchFamily="18" charset="0"/>
              </a:rPr>
              <a:t> </a:t>
            </a:r>
            <a:r>
              <a:rPr lang="en-US" sz="3200" u="sng" dirty="0" err="1">
                <a:latin typeface="Times New Roman" pitchFamily="18" charset="0"/>
                <a:cs typeface="Times New Roman" pitchFamily="18" charset="0"/>
              </a:rPr>
              <a:t>đọc</a:t>
            </a:r>
            <a:r>
              <a:rPr lang="en-US" sz="3200" u="sng" dirty="0">
                <a:latin typeface="Times New Roman" pitchFamily="18" charset="0"/>
                <a:cs typeface="Times New Roman" pitchFamily="18" charset="0"/>
              </a:rPr>
              <a:t>:</a:t>
            </a:r>
          </a:p>
        </p:txBody>
      </p:sp>
      <p:sp>
        <p:nvSpPr>
          <p:cNvPr id="5" name="TextBox 2"/>
          <p:cNvSpPr txBox="1">
            <a:spLocks noChangeArrowheads="1"/>
          </p:cNvSpPr>
          <p:nvPr/>
        </p:nvSpPr>
        <p:spPr bwMode="auto">
          <a:xfrm>
            <a:off x="3373313" y="708188"/>
            <a:ext cx="5054397"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smtClean="0">
                <a:solidFill>
                  <a:srgbClr val="FF0000"/>
                </a:solidFill>
                <a:latin typeface="Times New Roman" pitchFamily="18" charset="0"/>
                <a:cs typeface="Times New Roman" pitchFamily="18" charset="0"/>
              </a:rPr>
              <a:t>CÁI CẦU</a:t>
            </a:r>
          </a:p>
          <a:p>
            <a:r>
              <a:rPr lang="en-US" sz="4000" dirty="0" smtClean="0">
                <a:solidFill>
                  <a:srgbClr val="FF0000"/>
                </a:solidFill>
                <a:latin typeface="Times New Roman" pitchFamily="18" charset="0"/>
                <a:cs typeface="Times New Roman" pitchFamily="18" charset="0"/>
              </a:rPr>
              <a:t>                 </a:t>
            </a:r>
            <a:r>
              <a:rPr lang="en-US" sz="3200" i="1" dirty="0" err="1" smtClean="0">
                <a:latin typeface="Times New Roman" pitchFamily="18" charset="0"/>
                <a:cs typeface="Times New Roman" pitchFamily="18" charset="0"/>
              </a:rPr>
              <a:t>Phạm</a:t>
            </a:r>
            <a:r>
              <a:rPr lang="en-US" sz="3200" i="1" dirty="0" smtClean="0">
                <a:latin typeface="Times New Roman" pitchFamily="18" charset="0"/>
                <a:cs typeface="Times New Roman" pitchFamily="18" charset="0"/>
              </a:rPr>
              <a:t> </a:t>
            </a:r>
            <a:r>
              <a:rPr lang="en-US" sz="3200" i="1" dirty="0" err="1">
                <a:latin typeface="Times New Roman" pitchFamily="18" charset="0"/>
                <a:cs typeface="Times New Roman" pitchFamily="18" charset="0"/>
              </a:rPr>
              <a:t>Tiến</a:t>
            </a:r>
            <a:r>
              <a:rPr lang="en-US" sz="3200" i="1" dirty="0">
                <a:latin typeface="Times New Roman" pitchFamily="18" charset="0"/>
                <a:cs typeface="Times New Roman" pitchFamily="18" charset="0"/>
              </a:rPr>
              <a:t> </a:t>
            </a:r>
            <a:r>
              <a:rPr lang="en-US" sz="3200" i="1" dirty="0" err="1">
                <a:latin typeface="Times New Roman" pitchFamily="18" charset="0"/>
                <a:cs typeface="Times New Roman" pitchFamily="18" charset="0"/>
              </a:rPr>
              <a:t>Duật</a:t>
            </a:r>
            <a:endParaRPr lang="en-US" sz="3600" i="1" dirty="0">
              <a:latin typeface="Times New Roman" pitchFamily="18" charset="0"/>
              <a:cs typeface="Times New Roman" pitchFamily="18" charset="0"/>
            </a:endParaRPr>
          </a:p>
        </p:txBody>
      </p:sp>
      <p:sp>
        <p:nvSpPr>
          <p:cNvPr id="8" name="TextBox 7"/>
          <p:cNvSpPr txBox="1">
            <a:spLocks noChangeArrowheads="1"/>
          </p:cNvSpPr>
          <p:nvPr/>
        </p:nvSpPr>
        <p:spPr bwMode="auto">
          <a:xfrm>
            <a:off x="212839" y="1899283"/>
            <a:ext cx="8458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smtClean="0">
                <a:latin typeface="Times New Roman" pitchFamily="18" charset="0"/>
                <a:cs typeface="Times New Roman" pitchFamily="18" charset="0"/>
              </a:rPr>
              <a:t>Cha </a:t>
            </a:r>
            <a:r>
              <a:rPr lang="en-US" sz="3200" dirty="0" err="1">
                <a:latin typeface="Times New Roman" pitchFamily="18" charset="0"/>
                <a:cs typeface="Times New Roman" pitchFamily="18" charset="0"/>
              </a:rPr>
              <a:t>gửi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nhỏ</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tấm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về</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chiếc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bắc</a:t>
            </a:r>
            <a:r>
              <a:rPr lang="en-US" sz="3200" dirty="0">
                <a:latin typeface="Times New Roman" pitchFamily="18" charset="0"/>
                <a:cs typeface="Times New Roman" pitchFamily="18" charset="0"/>
              </a:rPr>
              <a:t> qua </a:t>
            </a:r>
            <a:r>
              <a:rPr lang="en-US" sz="3200" dirty="0" err="1">
                <a:latin typeface="Times New Roman" pitchFamily="18" charset="0"/>
                <a:cs typeface="Times New Roman" pitchFamily="18" charset="0"/>
              </a:rPr>
              <a:t>dòng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nào</a:t>
            </a:r>
            <a:r>
              <a:rPr lang="en-US" sz="3200" dirty="0">
                <a:latin typeface="Times New Roman" pitchFamily="18" charset="0"/>
                <a:cs typeface="Times New Roman" pitchFamily="18" charset="0"/>
              </a:rPr>
              <a:t>?</a:t>
            </a:r>
          </a:p>
        </p:txBody>
      </p:sp>
      <p:sp>
        <p:nvSpPr>
          <p:cNvPr id="10" name="Cloud Callout 9"/>
          <p:cNvSpPr/>
          <p:nvPr/>
        </p:nvSpPr>
        <p:spPr>
          <a:xfrm>
            <a:off x="1630432" y="3257550"/>
            <a:ext cx="6599181" cy="1885950"/>
          </a:xfrm>
          <a:prstGeom prst="cloudCallout">
            <a:avLst>
              <a:gd name="adj1" fmla="val -26931"/>
              <a:gd name="adj2" fmla="val -71883"/>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600" dirty="0" err="1" smtClean="0">
                <a:latin typeface="Times New Roman" pitchFamily="18" charset="0"/>
                <a:cs typeface="Times New Roman" pitchFamily="18" charset="0"/>
              </a:rPr>
              <a:t>Cầu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Rồng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bắc</a:t>
            </a:r>
            <a:r>
              <a:rPr lang="en-US" sz="3600" dirty="0" smtClean="0">
                <a:latin typeface="Times New Roman" pitchFamily="18" charset="0"/>
                <a:cs typeface="Times New Roman" pitchFamily="18" charset="0"/>
              </a:rPr>
              <a:t> qua </a:t>
            </a:r>
            <a:r>
              <a:rPr lang="en-US" sz="3600" dirty="0" err="1" smtClean="0">
                <a:latin typeface="Times New Roman" pitchFamily="18" charset="0"/>
                <a:cs typeface="Times New Roman" pitchFamily="18" charset="0"/>
              </a:rPr>
              <a:t>sông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Mã</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248964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6600" y="4451173"/>
            <a:ext cx="5638800" cy="646331"/>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Cầu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Rồng</a:t>
            </a:r>
            <a:endParaRPr lang="en-US" sz="3200" dirty="0">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9585" y="14198"/>
            <a:ext cx="7727950" cy="4415971"/>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625863" y="90641"/>
            <a:ext cx="18133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u="sng" dirty="0" err="1">
                <a:latin typeface="Times New Roman" pitchFamily="18" charset="0"/>
                <a:cs typeface="Times New Roman" pitchFamily="18" charset="0"/>
              </a:rPr>
              <a:t>Tập</a:t>
            </a:r>
            <a:r>
              <a:rPr lang="en-US" sz="3600" u="sng" dirty="0">
                <a:latin typeface="Times New Roman" pitchFamily="18" charset="0"/>
                <a:cs typeface="Times New Roman" pitchFamily="18" charset="0"/>
              </a:rPr>
              <a:t> </a:t>
            </a:r>
            <a:r>
              <a:rPr lang="en-US" sz="3600" u="sng" dirty="0" err="1">
                <a:latin typeface="Times New Roman" pitchFamily="18" charset="0"/>
                <a:cs typeface="Times New Roman" pitchFamily="18" charset="0"/>
              </a:rPr>
              <a:t>đọc</a:t>
            </a:r>
            <a:r>
              <a:rPr lang="en-US" sz="3600" u="sng" dirty="0">
                <a:latin typeface="Times New Roman" pitchFamily="18" charset="0"/>
                <a:cs typeface="Times New Roman" pitchFamily="18" charset="0"/>
              </a:rPr>
              <a:t>:</a:t>
            </a:r>
          </a:p>
        </p:txBody>
      </p:sp>
      <p:sp>
        <p:nvSpPr>
          <p:cNvPr id="3" name="TextBox 2"/>
          <p:cNvSpPr txBox="1">
            <a:spLocks noChangeArrowheads="1"/>
          </p:cNvSpPr>
          <p:nvPr/>
        </p:nvSpPr>
        <p:spPr bwMode="auto">
          <a:xfrm>
            <a:off x="3625859" y="725933"/>
            <a:ext cx="2069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smtClean="0">
                <a:solidFill>
                  <a:srgbClr val="FF0000"/>
                </a:solidFill>
                <a:latin typeface="Times New Roman" pitchFamily="18" charset="0"/>
                <a:cs typeface="Times New Roman" pitchFamily="18" charset="0"/>
              </a:rPr>
              <a:t>CÁI CẦU</a:t>
            </a:r>
            <a:endParaRPr lang="en-US" sz="3600" dirty="0">
              <a:solidFill>
                <a:srgbClr val="FF0000"/>
              </a:solidFill>
              <a:latin typeface="Times New Roman" pitchFamily="18" charset="0"/>
              <a:cs typeface="Times New Roman" pitchFamily="18" charset="0"/>
            </a:endParaRPr>
          </a:p>
        </p:txBody>
      </p:sp>
      <p:sp>
        <p:nvSpPr>
          <p:cNvPr id="9" name="TextBox 8"/>
          <p:cNvSpPr txBox="1"/>
          <p:nvPr/>
        </p:nvSpPr>
        <p:spPr>
          <a:xfrm>
            <a:off x="152400" y="1160754"/>
            <a:ext cx="4429094" cy="4154984"/>
          </a:xfrm>
          <a:prstGeom prst="rect">
            <a:avLst/>
          </a:prstGeom>
          <a:noFill/>
        </p:spPr>
        <p:txBody>
          <a:bodyPr wrap="square" rtlCol="0">
            <a:spAutoFit/>
          </a:bodyPr>
          <a:lstStyle/>
          <a:p>
            <a:r>
              <a:rPr lang="en-US" sz="2200" i="1" dirty="0" err="1" smtClean="0">
                <a:latin typeface="Times New Roman" pitchFamily="18" charset="0"/>
                <a:cs typeface="Times New Roman" pitchFamily="18" charset="0"/>
              </a:rPr>
              <a:t>Khổ</a:t>
            </a:r>
            <a:r>
              <a:rPr lang="en-US" sz="2200" i="1"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thơ</a:t>
            </a:r>
            <a:r>
              <a:rPr lang="en-US" sz="2200" i="1" dirty="0" smtClean="0">
                <a:latin typeface="Times New Roman" pitchFamily="18" charset="0"/>
                <a:cs typeface="Times New Roman" pitchFamily="18" charset="0"/>
              </a:rPr>
              <a:t> 2,3,4:</a:t>
            </a:r>
          </a:p>
          <a:p>
            <a:r>
              <a:rPr lang="en-US" sz="2200" dirty="0" err="1" smtClean="0">
                <a:latin typeface="Times New Roman" pitchFamily="18" charset="0"/>
                <a:cs typeface="Times New Roman" pitchFamily="18" charset="0"/>
              </a:rPr>
              <a:t>Những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cái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cầu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ơi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yêu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sao</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yêu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ghê</a:t>
            </a:r>
            <a:r>
              <a:rPr lang="en-US" sz="2200" dirty="0" smtClean="0">
                <a:latin typeface="Times New Roman" pitchFamily="18" charset="0"/>
                <a:cs typeface="Times New Roman" pitchFamily="18" charset="0"/>
              </a:rPr>
              <a:t>!</a:t>
            </a:r>
          </a:p>
          <a:p>
            <a:r>
              <a:rPr lang="en-US" sz="2200" dirty="0" err="1" smtClean="0">
                <a:latin typeface="Times New Roman" pitchFamily="18" charset="0"/>
                <a:cs typeface="Times New Roman" pitchFamily="18" charset="0"/>
              </a:rPr>
              <a:t>Nhện</a:t>
            </a:r>
            <a:r>
              <a:rPr lang="en-US" sz="2200" dirty="0" smtClean="0">
                <a:latin typeface="Times New Roman" pitchFamily="18" charset="0"/>
                <a:cs typeface="Times New Roman" pitchFamily="18" charset="0"/>
              </a:rPr>
              <a:t> qua chum </a:t>
            </a:r>
            <a:r>
              <a:rPr lang="en-US" sz="2200" dirty="0" err="1" smtClean="0">
                <a:latin typeface="Times New Roman" pitchFamily="18" charset="0"/>
                <a:cs typeface="Times New Roman" pitchFamily="18" charset="0"/>
              </a:rPr>
              <a:t>nước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bắc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cầu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tơ</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nhỏ</a:t>
            </a:r>
            <a:endParaRPr lang="en-US" sz="2200" dirty="0" smtClean="0">
              <a:latin typeface="Times New Roman" pitchFamily="18" charset="0"/>
              <a:cs typeface="Times New Roman" pitchFamily="18" charset="0"/>
            </a:endParaRPr>
          </a:p>
          <a:p>
            <a:r>
              <a:rPr lang="en-US" sz="2200" dirty="0" smtClean="0">
                <a:latin typeface="Times New Roman" pitchFamily="18" charset="0"/>
                <a:cs typeface="Times New Roman" pitchFamily="18" charset="0"/>
              </a:rPr>
              <a:t>Con </a:t>
            </a:r>
            <a:r>
              <a:rPr lang="en-US" sz="2200" dirty="0" err="1" smtClean="0">
                <a:latin typeface="Times New Roman" pitchFamily="18" charset="0"/>
                <a:cs typeface="Times New Roman" pitchFamily="18" charset="0"/>
              </a:rPr>
              <a:t>sáo</a:t>
            </a:r>
            <a:r>
              <a:rPr lang="en-US" sz="2200" dirty="0" smtClean="0">
                <a:latin typeface="Times New Roman" pitchFamily="18" charset="0"/>
                <a:cs typeface="Times New Roman" pitchFamily="18" charset="0"/>
              </a:rPr>
              <a:t> sang </a:t>
            </a:r>
            <a:r>
              <a:rPr lang="en-US" sz="2200" dirty="0" err="1" smtClean="0">
                <a:latin typeface="Times New Roman" pitchFamily="18" charset="0"/>
                <a:cs typeface="Times New Roman" pitchFamily="18" charset="0"/>
              </a:rPr>
              <a:t>sông</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bắc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cầu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ngọn</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gió</a:t>
            </a:r>
            <a:r>
              <a:rPr lang="en-US" sz="2200" dirty="0" smtClean="0">
                <a:latin typeface="Times New Roman" pitchFamily="18" charset="0"/>
                <a:cs typeface="Times New Roman" pitchFamily="18" charset="0"/>
              </a:rPr>
              <a:t> </a:t>
            </a:r>
          </a:p>
          <a:p>
            <a:r>
              <a:rPr lang="en-US" sz="2200" dirty="0" smtClean="0">
                <a:latin typeface="Times New Roman" pitchFamily="18" charset="0"/>
                <a:cs typeface="Times New Roman" pitchFamily="18" charset="0"/>
              </a:rPr>
              <a:t>Con </a:t>
            </a:r>
            <a:r>
              <a:rPr lang="en-US" sz="2200" dirty="0" err="1" smtClean="0">
                <a:latin typeface="Times New Roman" pitchFamily="18" charset="0"/>
                <a:cs typeface="Times New Roman" pitchFamily="18" charset="0"/>
              </a:rPr>
              <a:t>kiến</a:t>
            </a:r>
            <a:r>
              <a:rPr lang="en-US" sz="2200" dirty="0" smtClean="0">
                <a:latin typeface="Times New Roman" pitchFamily="18" charset="0"/>
                <a:cs typeface="Times New Roman" pitchFamily="18" charset="0"/>
              </a:rPr>
              <a:t> qua </a:t>
            </a:r>
            <a:r>
              <a:rPr lang="en-US" sz="2200" dirty="0" err="1" smtClean="0">
                <a:latin typeface="Times New Roman" pitchFamily="18" charset="0"/>
                <a:cs typeface="Times New Roman" pitchFamily="18" charset="0"/>
              </a:rPr>
              <a:t>ngòi</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bắc</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cầu</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lá</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tre</a:t>
            </a:r>
            <a:r>
              <a:rPr lang="en-US" sz="2200" dirty="0" smtClean="0">
                <a:latin typeface="Times New Roman" pitchFamily="18" charset="0"/>
                <a:cs typeface="Times New Roman" pitchFamily="18" charset="0"/>
              </a:rPr>
              <a:t>. </a:t>
            </a:r>
          </a:p>
          <a:p>
            <a:endParaRPr lang="en-US" sz="2200" dirty="0" smtClean="0"/>
          </a:p>
          <a:p>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treo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lối</a:t>
            </a:r>
            <a:r>
              <a:rPr lang="en-US" sz="2200" dirty="0">
                <a:latin typeface="Times New Roman" pitchFamily="18" charset="0"/>
                <a:cs typeface="Times New Roman" pitchFamily="18" charset="0"/>
              </a:rPr>
              <a:t> sang </a:t>
            </a:r>
            <a:r>
              <a:rPr lang="en-US" sz="2200" dirty="0" err="1">
                <a:latin typeface="Times New Roman" pitchFamily="18" charset="0"/>
                <a:cs typeface="Times New Roman" pitchFamily="18" charset="0"/>
              </a:rPr>
              <a:t>bà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ngoại</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Như</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võng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trên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người</a:t>
            </a:r>
            <a:r>
              <a:rPr lang="en-US" sz="2200" dirty="0">
                <a:latin typeface="Times New Roman" pitchFamily="18" charset="0"/>
                <a:cs typeface="Times New Roman" pitchFamily="18" charset="0"/>
              </a:rPr>
              <a:t> qua </a:t>
            </a:r>
            <a:r>
              <a:rPr lang="en-US" sz="2200" dirty="0" err="1">
                <a:latin typeface="Times New Roman" pitchFamily="18" charset="0"/>
                <a:cs typeface="Times New Roman" pitchFamily="18" charset="0"/>
              </a:rPr>
              <a:t>lại</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Dưới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đá</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chở</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vôi</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Thuyền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buồm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ngược</a:t>
            </a:r>
            <a:r>
              <a:rPr lang="en-US" sz="2200" dirty="0">
                <a:latin typeface="Times New Roman" pitchFamily="18" charset="0"/>
                <a:cs typeface="Times New Roman" pitchFamily="18" charset="0"/>
              </a:rPr>
              <a:t>,</a:t>
            </a:r>
          </a:p>
          <a:p>
            <a:pPr algn="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thuyền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thoi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xuôi</a:t>
            </a:r>
            <a:r>
              <a:rPr lang="en-US" sz="2200" dirty="0">
                <a:latin typeface="Times New Roman" pitchFamily="18" charset="0"/>
                <a:cs typeface="Times New Roman" pitchFamily="18" charset="0"/>
              </a:rPr>
              <a:t>.</a:t>
            </a:r>
          </a:p>
          <a:p>
            <a:endParaRPr lang="en-US" sz="2200" dirty="0"/>
          </a:p>
        </p:txBody>
      </p:sp>
      <p:sp>
        <p:nvSpPr>
          <p:cNvPr id="10" name="TextBox 9"/>
          <p:cNvSpPr txBox="1"/>
          <p:nvPr/>
        </p:nvSpPr>
        <p:spPr>
          <a:xfrm>
            <a:off x="4566088" y="2091696"/>
            <a:ext cx="4410108" cy="2462213"/>
          </a:xfrm>
          <a:prstGeom prst="rect">
            <a:avLst/>
          </a:prstGeom>
          <a:noFill/>
        </p:spPr>
        <p:txBody>
          <a:bodyPr wrap="square" rtlCol="0">
            <a:spAutoFit/>
          </a:bodyPr>
          <a:lstStyle/>
          <a:p>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Yêu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hơn</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cả</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ao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thường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đãi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đỗ</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Là</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này</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ảnh</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chụp</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xa</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xa</a:t>
            </a:r>
            <a:endParaRPr lang="en-US" sz="2200" dirty="0">
              <a:latin typeface="Times New Roman" pitchFamily="18" charset="0"/>
              <a:cs typeface="Times New Roman" pitchFamily="18" charset="0"/>
            </a:endParaRPr>
          </a:p>
          <a:p>
            <a:r>
              <a:rPr lang="en-US" sz="2200" dirty="0" err="1">
                <a:latin typeface="Times New Roman" pitchFamily="18" charset="0"/>
                <a:cs typeface="Times New Roman" pitchFamily="18" charset="0"/>
              </a:rPr>
              <a:t>Mẹ</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bảo</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Hàm</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Rồng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sông</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Mã</a:t>
            </a:r>
            <a:endParaRPr lang="en-US" sz="2200" dirty="0">
              <a:latin typeface="Times New Roman" pitchFamily="18" charset="0"/>
              <a:cs typeface="Times New Roman" pitchFamily="18" charset="0"/>
            </a:endParaRPr>
          </a:p>
          <a:p>
            <a:r>
              <a:rPr lang="en-US" sz="2200" dirty="0">
                <a:latin typeface="Times New Roman" pitchFamily="18" charset="0"/>
                <a:cs typeface="Times New Roman" pitchFamily="18" charset="0"/>
              </a:rPr>
              <a:t>Con </a:t>
            </a:r>
            <a:r>
              <a:rPr lang="en-US" sz="2200" dirty="0" err="1">
                <a:latin typeface="Times New Roman" pitchFamily="18" charset="0"/>
                <a:cs typeface="Times New Roman" pitchFamily="18" charset="0"/>
              </a:rPr>
              <a:t>cứ</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gọi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cái</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cầu</a:t>
            </a:r>
            <a:r>
              <a:rPr lang="en-US" sz="2200" dirty="0">
                <a:latin typeface="Times New Roman" pitchFamily="18" charset="0"/>
                <a:cs typeface="Times New Roman" pitchFamily="18" charset="0"/>
              </a:rPr>
              <a:t> </a:t>
            </a:r>
            <a:r>
              <a:rPr lang="en-US" sz="2200" dirty="0" err="1">
                <a:latin typeface="Times New Roman" pitchFamily="18" charset="0"/>
                <a:cs typeface="Times New Roman" pitchFamily="18" charset="0"/>
              </a:rPr>
              <a:t>của</a:t>
            </a:r>
            <a:r>
              <a:rPr lang="en-US" sz="2200" dirty="0">
                <a:latin typeface="Times New Roman" pitchFamily="18" charset="0"/>
                <a:cs typeface="Times New Roman" pitchFamily="18" charset="0"/>
              </a:rPr>
              <a:t> cha.</a:t>
            </a:r>
          </a:p>
          <a:p>
            <a:pPr algn="r"/>
            <a:r>
              <a:rPr lang="en-US" sz="2200" i="1" dirty="0" err="1">
                <a:latin typeface="Times New Roman" pitchFamily="18" charset="0"/>
                <a:cs typeface="Times New Roman" pitchFamily="18" charset="0"/>
              </a:rPr>
              <a:t>Phạm</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Tiến</a:t>
            </a:r>
            <a:r>
              <a:rPr lang="en-US" sz="2200" i="1" dirty="0">
                <a:latin typeface="Times New Roman" pitchFamily="18" charset="0"/>
                <a:cs typeface="Times New Roman" pitchFamily="18" charset="0"/>
              </a:rPr>
              <a:t> </a:t>
            </a:r>
            <a:r>
              <a:rPr lang="en-US" sz="2200" i="1" dirty="0" err="1">
                <a:latin typeface="Times New Roman" pitchFamily="18" charset="0"/>
                <a:cs typeface="Times New Roman" pitchFamily="18" charset="0"/>
              </a:rPr>
              <a:t>Duật</a:t>
            </a:r>
            <a:endParaRPr lang="en-US" sz="2200" i="1" dirty="0">
              <a:latin typeface="Times New Roman" pitchFamily="18" charset="0"/>
              <a:cs typeface="Times New Roman" pitchFamily="18" charset="0"/>
            </a:endParaRPr>
          </a:p>
          <a:p>
            <a:endParaRPr lang="en-US" sz="2200" dirty="0"/>
          </a:p>
        </p:txBody>
      </p:sp>
      <p:cxnSp>
        <p:nvCxnSpPr>
          <p:cNvPr id="5" name="Straight Connector 4"/>
          <p:cNvCxnSpPr/>
          <p:nvPr/>
        </p:nvCxnSpPr>
        <p:spPr>
          <a:xfrm>
            <a:off x="4485194" y="1474470"/>
            <a:ext cx="30997" cy="3360420"/>
          </a:xfrm>
          <a:prstGeom prst="line">
            <a:avLst/>
          </a:prstGeom>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37546675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Box 1"/>
          <p:cNvSpPr txBox="1">
            <a:spLocks noChangeArrowheads="1"/>
          </p:cNvSpPr>
          <p:nvPr/>
        </p:nvSpPr>
        <p:spPr bwMode="auto">
          <a:xfrm>
            <a:off x="3613126" y="111919"/>
            <a:ext cx="1449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2800" u="sng">
                <a:solidFill>
                  <a:srgbClr val="000000"/>
                </a:solidFill>
                <a:latin typeface="Times New Roman" pitchFamily="18" charset="0"/>
                <a:cs typeface="Times New Roman" pitchFamily="18" charset="0"/>
              </a:rPr>
              <a:t>Tập đọc:</a:t>
            </a:r>
          </a:p>
        </p:txBody>
      </p:sp>
      <p:sp>
        <p:nvSpPr>
          <p:cNvPr id="27651" name="TextBox 2"/>
          <p:cNvSpPr txBox="1">
            <a:spLocks noChangeArrowheads="1"/>
          </p:cNvSpPr>
          <p:nvPr/>
        </p:nvSpPr>
        <p:spPr bwMode="auto">
          <a:xfrm>
            <a:off x="3600451" y="533400"/>
            <a:ext cx="459074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smtClean="0">
                <a:solidFill>
                  <a:srgbClr val="FF0000"/>
                </a:solidFill>
                <a:latin typeface="Times New Roman" pitchFamily="18" charset="0"/>
                <a:cs typeface="Times New Roman" pitchFamily="18" charset="0"/>
              </a:rPr>
              <a:t>CÁI CẦU</a:t>
            </a:r>
          </a:p>
          <a:p>
            <a:r>
              <a:rPr lang="en-US" sz="3200" dirty="0" smtClean="0">
                <a:solidFill>
                  <a:srgbClr val="FF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Phạm</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Tiến</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Duật</a:t>
            </a:r>
            <a:endParaRPr lang="en-US" sz="2800" i="1" dirty="0">
              <a:solidFill>
                <a:srgbClr val="000000"/>
              </a:solidFill>
              <a:latin typeface="Times New Roman" pitchFamily="18" charset="0"/>
              <a:cs typeface="Times New Roman" pitchFamily="18" charset="0"/>
            </a:endParaRPr>
          </a:p>
        </p:txBody>
      </p:sp>
      <p:sp>
        <p:nvSpPr>
          <p:cNvPr id="8" name="TextBox 7"/>
          <p:cNvSpPr txBox="1">
            <a:spLocks noChangeArrowheads="1"/>
          </p:cNvSpPr>
          <p:nvPr/>
        </p:nvSpPr>
        <p:spPr bwMode="auto">
          <a:xfrm>
            <a:off x="283030" y="1680210"/>
            <a:ext cx="770275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800" dirty="0" smtClean="0">
                <a:latin typeface="Times New Roman" pitchFamily="18" charset="0"/>
                <a:cs typeface="Times New Roman" pitchFamily="18" charset="0"/>
              </a:rPr>
              <a:t>2.Từ </a:t>
            </a:r>
            <a:r>
              <a:rPr lang="en-US" sz="2800" dirty="0" err="1">
                <a:latin typeface="Times New Roman" pitchFamily="18" charset="0"/>
                <a:cs typeface="Times New Roman" pitchFamily="18" charset="0"/>
              </a:rPr>
              <a:t>chiếc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cầu</a:t>
            </a:r>
            <a:r>
              <a:rPr lang="en-US" sz="2800" dirty="0">
                <a:latin typeface="Times New Roman" pitchFamily="18" charset="0"/>
                <a:cs typeface="Times New Roman" pitchFamily="18" charset="0"/>
              </a:rPr>
              <a:t> cha </a:t>
            </a:r>
            <a:r>
              <a:rPr lang="en-US" sz="2800" dirty="0" err="1">
                <a:latin typeface="Times New Roman" pitchFamily="18" charset="0"/>
                <a:cs typeface="Times New Roman" pitchFamily="18" charset="0"/>
              </a:rPr>
              <a:t>làm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bạn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nhỏ</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nghĩ</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đến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những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gì</a:t>
            </a:r>
            <a:r>
              <a:rPr lang="en-US" sz="2800" dirty="0">
                <a:latin typeface="Times New Roman" pitchFamily="18" charset="0"/>
                <a:cs typeface="Times New Roman" pitchFamily="18" charset="0"/>
              </a:rPr>
              <a:t>?</a:t>
            </a:r>
          </a:p>
        </p:txBody>
      </p:sp>
      <p:sp>
        <p:nvSpPr>
          <p:cNvPr id="2" name="Cloud Callout 1"/>
          <p:cNvSpPr/>
          <p:nvPr/>
        </p:nvSpPr>
        <p:spPr>
          <a:xfrm>
            <a:off x="762000" y="2708910"/>
            <a:ext cx="6858000" cy="2434590"/>
          </a:xfrm>
          <a:prstGeom prst="cloudCallout">
            <a:avLst>
              <a:gd name="adj1" fmla="val 22114"/>
              <a:gd name="adj2" fmla="val -7280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3600" dirty="0" err="1" smtClean="0">
                <a:latin typeface="Times New Roman" pitchFamily="18" charset="0"/>
                <a:cs typeface="Times New Roman" pitchFamily="18" charset="0"/>
              </a:rPr>
              <a:t>Bạn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nhỏ</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nghĩ</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đến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những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cây</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cầu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gần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gũi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với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cuộc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sống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xung</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quanh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bạn</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ấy</a:t>
            </a:r>
            <a:endParaRPr lang="en-US" sz="36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112" descr="scan0014"/>
          <p:cNvPicPr>
            <a:picLocks noChangeAspect="1" noChangeArrowheads="1"/>
          </p:cNvPicPr>
          <p:nvPr/>
        </p:nvPicPr>
        <p:blipFill>
          <a:blip r:embed="rId3">
            <a:extLst>
              <a:ext uri="{28A0092B-C50C-407E-A947-70E740481C1C}">
                <a14:useLocalDpi xmlns:a14="http://schemas.microsoft.com/office/drawing/2010/main" val="0"/>
              </a:ext>
            </a:extLst>
          </a:blip>
          <a:srcRect b="68605"/>
          <a:stretch>
            <a:fillRect/>
          </a:stretch>
        </p:blipFill>
        <p:spPr bwMode="auto">
          <a:xfrm>
            <a:off x="758966" y="822960"/>
            <a:ext cx="7623047" cy="42176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92529" y="171456"/>
            <a:ext cx="9601200" cy="584775"/>
          </a:xfrm>
          <a:prstGeom prst="rect">
            <a:avLst/>
          </a:prstGeom>
          <a:noFill/>
        </p:spPr>
        <p:txBody>
          <a:bodyPr wrap="square" rtlCol="0">
            <a:spAutoFit/>
          </a:bodyPr>
          <a:lstStyle/>
          <a:p>
            <a:r>
              <a:rPr lang="en-US" sz="3200" dirty="0" smtClean="0">
                <a:latin typeface="Times New Roman" pitchFamily="18" charset="0"/>
                <a:cs typeface="Times New Roman" pitchFamily="18" charset="0"/>
              </a:rPr>
              <a:t>Con </a:t>
            </a:r>
            <a:r>
              <a:rPr lang="en-US" sz="3200" dirty="0" err="1" smtClean="0">
                <a:latin typeface="Times New Roman" pitchFamily="18" charset="0"/>
                <a:cs typeface="Times New Roman" pitchFamily="18" charset="0"/>
              </a:rPr>
              <a:t>nhện</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có</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chiếc</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cầu</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tơ</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nhỏ</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giúp</a:t>
            </a:r>
            <a:r>
              <a:rPr lang="en-US" sz="3200" dirty="0" smtClean="0">
                <a:latin typeface="Times New Roman" pitchFamily="18" charset="0"/>
                <a:cs typeface="Times New Roman" pitchFamily="18" charset="0"/>
              </a:rPr>
              <a:t> </a:t>
            </a:r>
            <a:r>
              <a:rPr lang="en-US" sz="3200" dirty="0" err="1" smtClean="0">
                <a:latin typeface="Times New Roman" pitchFamily="18" charset="0"/>
                <a:cs typeface="Times New Roman" pitchFamily="18" charset="0"/>
              </a:rPr>
              <a:t>nó</a:t>
            </a:r>
            <a:r>
              <a:rPr lang="en-US" sz="3200" dirty="0" smtClean="0">
                <a:latin typeface="Times New Roman" pitchFamily="18" charset="0"/>
                <a:cs typeface="Times New Roman" pitchFamily="18" charset="0"/>
              </a:rPr>
              <a:t> qua chum </a:t>
            </a:r>
            <a:r>
              <a:rPr lang="en-US" sz="3200" dirty="0" err="1" smtClean="0">
                <a:latin typeface="Times New Roman" pitchFamily="18" charset="0"/>
                <a:cs typeface="Times New Roman" pitchFamily="18" charset="0"/>
              </a:rPr>
              <a:t>nước</a:t>
            </a:r>
            <a:endParaRPr lang="en-US" sz="3200" dirty="0">
              <a:latin typeface="Times New Roman" pitchFamily="18" charset="0"/>
              <a:cs typeface="Times New Roman" pitchFamily="18" charset="0"/>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DSC08866"/>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a:xfrm>
            <a:off x="0" y="0"/>
            <a:ext cx="9144000" cy="51435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10"/>
          <p:cNvPicPr>
            <a:picLocks noChangeAspect="1" noChangeArrowheads="1"/>
          </p:cNvPicPr>
          <p:nvPr/>
        </p:nvPicPr>
        <p:blipFill>
          <a:blip r:embed="rId3">
            <a:lum bright="20000" contrast="20000"/>
            <a:extLst>
              <a:ext uri="{28A0092B-C50C-407E-A947-70E740481C1C}">
                <a14:useLocalDpi xmlns:a14="http://schemas.microsoft.com/office/drawing/2010/main" val="0"/>
              </a:ext>
            </a:extLst>
          </a:blip>
          <a:srcRect/>
          <a:stretch>
            <a:fillRect/>
          </a:stretch>
        </p:blipFill>
        <p:spPr bwMode="auto">
          <a:xfrm>
            <a:off x="5486400" y="3543300"/>
            <a:ext cx="36576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0" y="0"/>
            <a:ext cx="5334000" cy="226314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3600" dirty="0">
                <a:latin typeface="Times New Roman" pitchFamily="18" charset="0"/>
                <a:cs typeface="Times New Roman" pitchFamily="18" charset="0"/>
              </a:rPr>
              <a:t>Con </a:t>
            </a:r>
            <a:r>
              <a:rPr lang="en-US" sz="3600" dirty="0" err="1">
                <a:latin typeface="Times New Roman" pitchFamily="18" charset="0"/>
                <a:cs typeface="Times New Roman" pitchFamily="18" charset="0"/>
              </a:rPr>
              <a:t>kiến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có</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chiếc</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cầu</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lá</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tre</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đưa</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nó</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qua </a:t>
            </a:r>
            <a:r>
              <a:rPr lang="en-US" sz="3600" dirty="0" err="1">
                <a:latin typeface="Times New Roman" pitchFamily="18" charset="0"/>
                <a:cs typeface="Times New Roman" pitchFamily="18" charset="0"/>
              </a:rPr>
              <a:t>ngòi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nước</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18641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par>
                                <p:cTn id="9" presetID="4" presetClass="entr" presetSubtype="16" fill="hold" grpId="0" nodeType="withEffect" nodePh="1">
                                  <p:stCondLst>
                                    <p:cond delay="0"/>
                                  </p:stCondLst>
                                  <p:endCondLst>
                                    <p:cond evt="begin" delay="0">
                                      <p:tn val="9"/>
                                    </p:cond>
                                  </p:end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mekongcaukhiis8"/>
          <p:cNvPicPr>
            <a:picLocks noChangeAspect="1" noChangeArrowheads="1"/>
          </p:cNvPicPr>
          <p:nvPr/>
        </p:nvPicPr>
        <p:blipFill>
          <a:blip r:embed="rId2">
            <a:extLst>
              <a:ext uri="{28A0092B-C50C-407E-A947-70E740481C1C}">
                <a14:useLocalDpi xmlns:a14="http://schemas.microsoft.com/office/drawing/2010/main" val="0"/>
              </a:ext>
            </a:extLst>
          </a:blip>
          <a:srcRect l="25317" r="-2"/>
          <a:stretch>
            <a:fillRect/>
          </a:stretch>
        </p:blipFill>
        <p:spPr bwMode="auto">
          <a:xfrm>
            <a:off x="0" y="86923"/>
            <a:ext cx="8991600" cy="438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40" name="Text Box 4"/>
          <p:cNvSpPr txBox="1">
            <a:spLocks noChangeArrowheads="1"/>
          </p:cNvSpPr>
          <p:nvPr/>
        </p:nvSpPr>
        <p:spPr bwMode="auto">
          <a:xfrm>
            <a:off x="685800" y="4572001"/>
            <a:ext cx="78486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spcBef>
                <a:spcPct val="50000"/>
              </a:spcBef>
            </a:pPr>
            <a:r>
              <a:rPr lang="en-US" sz="3000" b="1" dirty="0" err="1">
                <a:solidFill>
                  <a:srgbClr val="000099"/>
                </a:solidFill>
                <a:latin typeface="Arial" charset="0"/>
                <a:cs typeface="Arial" charset="0"/>
              </a:rPr>
              <a:t>Cầu</a:t>
            </a:r>
            <a:r>
              <a:rPr lang="en-US" sz="3000" b="1" dirty="0">
                <a:solidFill>
                  <a:srgbClr val="000099"/>
                </a:solidFill>
                <a:latin typeface="Arial" charset="0"/>
                <a:cs typeface="Arial" charset="0"/>
              </a:rPr>
              <a:t> </a:t>
            </a:r>
            <a:r>
              <a:rPr lang="en-US" sz="3000" b="1" dirty="0" err="1" smtClean="0">
                <a:solidFill>
                  <a:srgbClr val="000099"/>
                </a:solidFill>
                <a:latin typeface="Arial" charset="0"/>
                <a:cs typeface="Arial" charset="0"/>
              </a:rPr>
              <a:t>treo</a:t>
            </a:r>
            <a:r>
              <a:rPr lang="en-US" sz="3000" b="1" dirty="0" smtClean="0">
                <a:solidFill>
                  <a:srgbClr val="000099"/>
                </a:solidFill>
                <a:latin typeface="Arial" charset="0"/>
                <a:cs typeface="Arial" charset="0"/>
              </a:rPr>
              <a:t> </a:t>
            </a:r>
            <a:r>
              <a:rPr lang="en-US" sz="3000" b="1" dirty="0" err="1" smtClean="0">
                <a:solidFill>
                  <a:srgbClr val="000099"/>
                </a:solidFill>
                <a:latin typeface="Arial" charset="0"/>
                <a:cs typeface="Arial" charset="0"/>
              </a:rPr>
              <a:t>đưa</a:t>
            </a:r>
            <a:r>
              <a:rPr lang="en-US" sz="3000" b="1" dirty="0" smtClean="0">
                <a:solidFill>
                  <a:srgbClr val="000099"/>
                </a:solidFill>
                <a:latin typeface="Arial" charset="0"/>
                <a:cs typeface="Arial" charset="0"/>
              </a:rPr>
              <a:t> </a:t>
            </a:r>
            <a:r>
              <a:rPr lang="en-US" sz="3000" b="1" dirty="0" err="1" smtClean="0">
                <a:solidFill>
                  <a:srgbClr val="000099"/>
                </a:solidFill>
                <a:latin typeface="Arial" charset="0"/>
                <a:cs typeface="Arial" charset="0"/>
              </a:rPr>
              <a:t>bạn</a:t>
            </a:r>
            <a:r>
              <a:rPr lang="en-US" sz="3000" b="1" dirty="0" smtClean="0">
                <a:solidFill>
                  <a:srgbClr val="000099"/>
                </a:solidFill>
                <a:latin typeface="Arial" charset="0"/>
                <a:cs typeface="Arial" charset="0"/>
              </a:rPr>
              <a:t> </a:t>
            </a:r>
            <a:r>
              <a:rPr lang="en-US" sz="3000" b="1" dirty="0" err="1" smtClean="0">
                <a:solidFill>
                  <a:srgbClr val="000099"/>
                </a:solidFill>
                <a:latin typeface="Arial" charset="0"/>
                <a:cs typeface="Arial" charset="0"/>
              </a:rPr>
              <a:t>nhỏ</a:t>
            </a:r>
            <a:r>
              <a:rPr lang="en-US" sz="3000" b="1" dirty="0" smtClean="0">
                <a:solidFill>
                  <a:srgbClr val="000099"/>
                </a:solidFill>
                <a:latin typeface="Arial" charset="0"/>
                <a:cs typeface="Arial" charset="0"/>
              </a:rPr>
              <a:t> qua </a:t>
            </a:r>
            <a:r>
              <a:rPr lang="en-US" sz="3000" b="1" dirty="0" err="1" smtClean="0">
                <a:solidFill>
                  <a:srgbClr val="000099"/>
                </a:solidFill>
                <a:latin typeface="Arial" charset="0"/>
                <a:cs typeface="Arial" charset="0"/>
              </a:rPr>
              <a:t>nhà</a:t>
            </a:r>
            <a:r>
              <a:rPr lang="en-US" sz="3000" b="1" dirty="0" smtClean="0">
                <a:solidFill>
                  <a:srgbClr val="000099"/>
                </a:solidFill>
                <a:latin typeface="Arial" charset="0"/>
                <a:cs typeface="Arial" charset="0"/>
              </a:rPr>
              <a:t> </a:t>
            </a:r>
            <a:r>
              <a:rPr lang="en-US" sz="3000" b="1" dirty="0" err="1" smtClean="0">
                <a:solidFill>
                  <a:srgbClr val="000099"/>
                </a:solidFill>
                <a:latin typeface="Arial" charset="0"/>
                <a:cs typeface="Arial" charset="0"/>
              </a:rPr>
              <a:t>bà</a:t>
            </a:r>
            <a:r>
              <a:rPr lang="en-US" sz="3000" b="1" dirty="0" smtClean="0">
                <a:solidFill>
                  <a:srgbClr val="000099"/>
                </a:solidFill>
                <a:latin typeface="Arial" charset="0"/>
                <a:cs typeface="Arial" charset="0"/>
              </a:rPr>
              <a:t> </a:t>
            </a:r>
            <a:r>
              <a:rPr lang="en-US" sz="3000" b="1" dirty="0" err="1" smtClean="0">
                <a:solidFill>
                  <a:srgbClr val="000099"/>
                </a:solidFill>
                <a:latin typeface="Arial" charset="0"/>
                <a:cs typeface="Arial" charset="0"/>
              </a:rPr>
              <a:t>ngoại</a:t>
            </a:r>
            <a:endParaRPr lang="vi-VN" sz="3000" b="1" dirty="0">
              <a:solidFill>
                <a:srgbClr val="000099"/>
              </a:solidFill>
              <a:latin typeface="Arial" charset="0"/>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116740">
                                            <p:txEl>
                                              <p:pRg st="0" end="0"/>
                                            </p:txEl>
                                          </p:spTgt>
                                        </p:tgtEl>
                                        <p:attrNameLst>
                                          <p:attrName>style.visibility</p:attrName>
                                        </p:attrNameLst>
                                      </p:cBhvr>
                                      <p:to>
                                        <p:strVal val="visible"/>
                                      </p:to>
                                    </p:set>
                                    <p:animEffect transition="in" filter="diamond(in)">
                                      <p:cBhvr>
                                        <p:cTn id="7" dur="2000"/>
                                        <p:tgtEl>
                                          <p:spTgt spid="11674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02184"/>
            <a:ext cx="4419600" cy="266502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7200" y="2880360"/>
            <a:ext cx="4191000" cy="2263140"/>
          </a:xfrm>
          <a:prstGeom prst="rect">
            <a:avLst/>
          </a:prstGeom>
        </p:spPr>
      </p:pic>
      <p:sp>
        <p:nvSpPr>
          <p:cNvPr id="8" name="Oval Callout 7"/>
          <p:cNvSpPr/>
          <p:nvPr/>
        </p:nvSpPr>
        <p:spPr>
          <a:xfrm>
            <a:off x="5519056" y="377190"/>
            <a:ext cx="2634344" cy="1440180"/>
          </a:xfrm>
          <a:prstGeom prst="wedgeEllipseCallout">
            <a:avLst>
              <a:gd name="adj1" fmla="val -83896"/>
              <a:gd name="adj2" fmla="val 39285"/>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4000" dirty="0" err="1" smtClean="0">
                <a:latin typeface="Times New Roman" pitchFamily="18" charset="0"/>
                <a:cs typeface="Times New Roman" pitchFamily="18" charset="0"/>
              </a:rPr>
              <a:t>Thuyền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buồm</a:t>
            </a:r>
            <a:endParaRPr lang="en-US" sz="4000" dirty="0">
              <a:latin typeface="Times New Roman" pitchFamily="18" charset="0"/>
              <a:cs typeface="Times New Roman" pitchFamily="18" charset="0"/>
            </a:endParaRPr>
          </a:p>
        </p:txBody>
      </p:sp>
      <p:sp>
        <p:nvSpPr>
          <p:cNvPr id="9" name="Oval Callout 8"/>
          <p:cNvSpPr/>
          <p:nvPr/>
        </p:nvSpPr>
        <p:spPr>
          <a:xfrm>
            <a:off x="419103" y="3326130"/>
            <a:ext cx="2313213" cy="1097280"/>
          </a:xfrm>
          <a:prstGeom prst="wedgeEllipseCallout">
            <a:avLst>
              <a:gd name="adj1" fmla="val 106479"/>
              <a:gd name="adj2" fmla="val 18750"/>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3600" dirty="0" err="1" smtClean="0">
                <a:latin typeface="Times New Roman" pitchFamily="18" charset="0"/>
                <a:cs typeface="Times New Roman" pitchFamily="18" charset="0"/>
              </a:rPr>
              <a:t>Thuyền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thoi</a:t>
            </a:r>
            <a:endParaRPr lang="en-US" sz="3600" dirty="0">
              <a:latin typeface="Times New Roman" pitchFamily="18" charset="0"/>
              <a:cs typeface="Times New Roman" pitchFamily="18" charset="0"/>
            </a:endParaRPr>
          </a:p>
        </p:txBody>
      </p:sp>
    </p:spTree>
    <p:extLst>
      <p:ext uri="{BB962C8B-B14F-4D97-AF65-F5344CB8AC3E}">
        <p14:creationId xmlns:p14="http://schemas.microsoft.com/office/powerpoint/2010/main" val="2410994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barn(inVertical)">
                                      <p:cBhvr>
                                        <p:cTn id="1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53746"/>
            <a:ext cx="8229600" cy="1632204"/>
          </a:xfrm>
        </p:spPr>
        <p:txBody>
          <a:bodyPr>
            <a:normAutofit fontScale="90000"/>
          </a:bodyPr>
          <a:lstStyle/>
          <a:p>
            <a:r>
              <a:rPr lang="en-US" dirty="0" err="1" smtClean="0">
                <a:solidFill>
                  <a:schemeClr val="tx1"/>
                </a:solidFill>
                <a:latin typeface="Times New Roman" pitchFamily="18" charset="0"/>
                <a:cs typeface="Times New Roman" pitchFamily="18" charset="0"/>
              </a:rPr>
              <a:t>Thứ</a:t>
            </a:r>
            <a:r>
              <a:rPr lang="en-US" dirty="0" smtClean="0">
                <a:solidFill>
                  <a:schemeClr val="tx1"/>
                </a:solidFill>
                <a:latin typeface="Times New Roman" pitchFamily="18" charset="0"/>
                <a:cs typeface="Times New Roman" pitchFamily="18" charset="0"/>
              </a:rPr>
              <a:t> </a:t>
            </a:r>
            <a:r>
              <a:rPr lang="en-US" dirty="0" err="1" smtClean="0">
                <a:latin typeface="Times New Roman" pitchFamily="18" charset="0"/>
                <a:cs typeface="Times New Roman" pitchFamily="18" charset="0"/>
              </a:rPr>
              <a:t>hai</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ngày</a:t>
            </a:r>
            <a:r>
              <a:rPr lang="en-US" dirty="0" smtClean="0">
                <a:solidFill>
                  <a:schemeClr val="tx1"/>
                </a:solidFill>
                <a:latin typeface="Times New Roman" pitchFamily="18" charset="0"/>
                <a:cs typeface="Times New Roman" pitchFamily="18" charset="0"/>
              </a:rPr>
              <a:t> 14 </a:t>
            </a:r>
            <a:r>
              <a:rPr lang="en-US" dirty="0" err="1" smtClean="0">
                <a:solidFill>
                  <a:schemeClr val="tx1"/>
                </a:solidFill>
                <a:latin typeface="Times New Roman" pitchFamily="18" charset="0"/>
                <a:cs typeface="Times New Roman" pitchFamily="18" charset="0"/>
              </a:rPr>
              <a:t>tháng</a:t>
            </a:r>
            <a:r>
              <a:rPr lang="en-US" dirty="0" smtClean="0">
                <a:solidFill>
                  <a:schemeClr val="tx1"/>
                </a:solidFill>
                <a:latin typeface="Times New Roman" pitchFamily="18" charset="0"/>
                <a:cs typeface="Times New Roman" pitchFamily="18" charset="0"/>
              </a:rPr>
              <a:t> 2 </a:t>
            </a:r>
            <a:r>
              <a:rPr lang="en-US" dirty="0" err="1" smtClean="0">
                <a:solidFill>
                  <a:schemeClr val="tx1"/>
                </a:solidFill>
                <a:latin typeface="Times New Roman" pitchFamily="18" charset="0"/>
                <a:cs typeface="Times New Roman" pitchFamily="18" charset="0"/>
              </a:rPr>
              <a:t>năm</a:t>
            </a:r>
            <a:r>
              <a:rPr lang="en-US" dirty="0" smtClean="0">
                <a:solidFill>
                  <a:schemeClr val="tx1"/>
                </a:solidFill>
                <a:latin typeface="Times New Roman" pitchFamily="18" charset="0"/>
                <a:cs typeface="Times New Roman" pitchFamily="18" charset="0"/>
              </a:rPr>
              <a:t> </a:t>
            </a:r>
            <a:r>
              <a:rPr lang="en-US" dirty="0" smtClean="0">
                <a:solidFill>
                  <a:schemeClr val="tx1"/>
                </a:solidFill>
                <a:latin typeface="Times New Roman" pitchFamily="18" charset="0"/>
                <a:cs typeface="Times New Roman" pitchFamily="18" charset="0"/>
              </a:rPr>
              <a:t>2022</a:t>
            </a: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dirty="0" err="1" smtClean="0">
                <a:solidFill>
                  <a:schemeClr val="tx1"/>
                </a:solidFill>
                <a:latin typeface="Times New Roman" pitchFamily="18" charset="0"/>
                <a:cs typeface="Times New Roman" pitchFamily="18" charset="0"/>
              </a:rPr>
              <a:t>Tập</a:t>
            </a:r>
            <a:r>
              <a:rPr lang="en-US" dirty="0" smtClean="0">
                <a:solidFill>
                  <a:schemeClr val="tx1"/>
                </a:solidFill>
                <a:latin typeface="Times New Roman" pitchFamily="18" charset="0"/>
                <a:cs typeface="Times New Roman" pitchFamily="18" charset="0"/>
              </a:rPr>
              <a:t> </a:t>
            </a:r>
            <a:r>
              <a:rPr lang="en-US" dirty="0" err="1" smtClean="0">
                <a:solidFill>
                  <a:schemeClr val="tx1"/>
                </a:solidFill>
                <a:latin typeface="Times New Roman" pitchFamily="18" charset="0"/>
                <a:cs typeface="Times New Roman" pitchFamily="18" charset="0"/>
              </a:rPr>
              <a:t>đọc</a:t>
            </a:r>
            <a:r>
              <a:rPr lang="en-US" dirty="0" smtClean="0">
                <a:solidFill>
                  <a:schemeClr val="tx1"/>
                </a:solidFill>
                <a:latin typeface="Times New Roman" pitchFamily="18" charset="0"/>
                <a:cs typeface="Times New Roman" pitchFamily="18" charset="0"/>
              </a:rPr>
              <a:t/>
            </a:r>
            <a:br>
              <a:rPr lang="en-US" dirty="0" smtClean="0">
                <a:solidFill>
                  <a:schemeClr val="tx1"/>
                </a:solidFill>
                <a:latin typeface="Times New Roman" pitchFamily="18" charset="0"/>
                <a:cs typeface="Times New Roman" pitchFamily="18" charset="0"/>
              </a:rPr>
            </a:br>
            <a:r>
              <a:rPr lang="en-US" dirty="0" err="1" smtClean="0">
                <a:solidFill>
                  <a:srgbClr val="FF0000"/>
                </a:solidFill>
                <a:latin typeface="Times New Roman" pitchFamily="18" charset="0"/>
                <a:cs typeface="Times New Roman" pitchFamily="18" charset="0"/>
              </a:rPr>
              <a:t>Cái</a:t>
            </a:r>
            <a:r>
              <a:rPr lang="en-US" dirty="0" smtClean="0">
                <a:solidFill>
                  <a:srgbClr val="FF0000"/>
                </a:solidFill>
                <a:latin typeface="Times New Roman" pitchFamily="18" charset="0"/>
                <a:cs typeface="Times New Roman" pitchFamily="18" charset="0"/>
              </a:rPr>
              <a:t> </a:t>
            </a:r>
            <a:r>
              <a:rPr lang="en-US" dirty="0" err="1" smtClean="0">
                <a:solidFill>
                  <a:srgbClr val="FF0000"/>
                </a:solidFill>
                <a:latin typeface="Times New Roman" pitchFamily="18" charset="0"/>
                <a:cs typeface="Times New Roman" pitchFamily="18" charset="0"/>
              </a:rPr>
              <a:t>cầu</a:t>
            </a:r>
            <a:endParaRPr lang="en-US" dirty="0">
              <a:solidFill>
                <a:srgbClr val="FF0000"/>
              </a:solidFill>
              <a:latin typeface="Times New Roman" pitchFamily="18" charset="0"/>
              <a:cs typeface="Times New Roman" pitchFamily="18" charset="0"/>
            </a:endParaRPr>
          </a:p>
        </p:txBody>
      </p:sp>
      <p:sp>
        <p:nvSpPr>
          <p:cNvPr id="2" name="Content Placeholder 1"/>
          <p:cNvSpPr>
            <a:spLocks noGrp="1"/>
          </p:cNvSpPr>
          <p:nvPr>
            <p:ph idx="1"/>
          </p:nvPr>
        </p:nvSpPr>
        <p:spPr>
          <a:xfrm>
            <a:off x="457200" y="2071683"/>
            <a:ext cx="8229600" cy="2522939"/>
          </a:xfrm>
        </p:spPr>
        <p:txBody>
          <a:bodyPr>
            <a:normAutofit/>
          </a:bodyPr>
          <a:lstStyle/>
          <a:p>
            <a:r>
              <a:rPr lang="en-US" sz="4800" dirty="0" smtClean="0"/>
              <a:t>                     </a:t>
            </a:r>
            <a:r>
              <a:rPr lang="en-US" sz="4800" i="1" dirty="0" err="1" smtClean="0">
                <a:latin typeface="Times New Roman" pitchFamily="18" charset="0"/>
                <a:cs typeface="Times New Roman" pitchFamily="18" charset="0"/>
              </a:rPr>
              <a:t>Phạm</a:t>
            </a:r>
            <a:r>
              <a:rPr lang="en-US" sz="4800" i="1" dirty="0" smtClean="0">
                <a:latin typeface="Times New Roman" pitchFamily="18" charset="0"/>
                <a:cs typeface="Times New Roman" pitchFamily="18" charset="0"/>
              </a:rPr>
              <a:t> </a:t>
            </a:r>
            <a:r>
              <a:rPr lang="en-US" sz="4800" i="1" dirty="0" err="1" smtClean="0">
                <a:latin typeface="Times New Roman" pitchFamily="18" charset="0"/>
                <a:cs typeface="Times New Roman" pitchFamily="18" charset="0"/>
              </a:rPr>
              <a:t>Tiến</a:t>
            </a:r>
            <a:r>
              <a:rPr lang="en-US" sz="4800" i="1" dirty="0" smtClean="0">
                <a:latin typeface="Times New Roman" pitchFamily="18" charset="0"/>
                <a:cs typeface="Times New Roman" pitchFamily="18" charset="0"/>
              </a:rPr>
              <a:t> </a:t>
            </a:r>
            <a:r>
              <a:rPr lang="en-US" sz="4800" i="1" dirty="0" err="1" smtClean="0">
                <a:latin typeface="Times New Roman" pitchFamily="18" charset="0"/>
                <a:cs typeface="Times New Roman" pitchFamily="18" charset="0"/>
              </a:rPr>
              <a:t>Duật</a:t>
            </a:r>
            <a:endParaRPr lang="en-US" sz="4800" i="1" dirty="0">
              <a:latin typeface="Times New Roman" pitchFamily="18" charset="0"/>
              <a:cs typeface="Times New Roman" pitchFamily="18" charset="0"/>
            </a:endParaRPr>
          </a:p>
        </p:txBody>
      </p:sp>
      <p:pic>
        <p:nvPicPr>
          <p:cNvPr id="4" name="Picture 13" descr="Picture1"/>
          <p:cNvPicPr>
            <a:picLocks noChangeAspect="1" noChangeArrowheads="1"/>
          </p:cNvPicPr>
          <p:nvPr/>
        </p:nvPicPr>
        <p:blipFill>
          <a:blip r:embed="rId2">
            <a:lum bright="20000" contrast="20000"/>
            <a:extLst>
              <a:ext uri="{28A0092B-C50C-407E-A947-70E740481C1C}">
                <a14:useLocalDpi xmlns:a14="http://schemas.microsoft.com/office/drawing/2010/main" val="0"/>
              </a:ext>
            </a:extLst>
          </a:blip>
          <a:srcRect/>
          <a:stretch>
            <a:fillRect/>
          </a:stretch>
        </p:blipFill>
        <p:spPr bwMode="auto">
          <a:xfrm>
            <a:off x="0" y="2800350"/>
            <a:ext cx="9144000" cy="233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725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3733776" y="130969"/>
            <a:ext cx="1449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2800" u="sng">
                <a:solidFill>
                  <a:srgbClr val="000000"/>
                </a:solidFill>
                <a:latin typeface="Times New Roman" pitchFamily="18" charset="0"/>
                <a:cs typeface="Times New Roman" pitchFamily="18" charset="0"/>
              </a:rPr>
              <a:t>Tập đọc:</a:t>
            </a:r>
          </a:p>
        </p:txBody>
      </p:sp>
      <p:sp>
        <p:nvSpPr>
          <p:cNvPr id="5" name="TextBox 2"/>
          <p:cNvSpPr txBox="1">
            <a:spLocks noChangeArrowheads="1"/>
          </p:cNvSpPr>
          <p:nvPr/>
        </p:nvSpPr>
        <p:spPr bwMode="auto">
          <a:xfrm>
            <a:off x="3706422" y="617066"/>
            <a:ext cx="459074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smtClean="0">
                <a:solidFill>
                  <a:srgbClr val="FF0000"/>
                </a:solidFill>
                <a:latin typeface="Times New Roman" pitchFamily="18" charset="0"/>
                <a:cs typeface="Times New Roman" pitchFamily="18" charset="0"/>
              </a:rPr>
              <a:t>CÁI CẦU</a:t>
            </a:r>
          </a:p>
          <a:p>
            <a:r>
              <a:rPr lang="en-US" sz="3200" dirty="0" smtClean="0">
                <a:solidFill>
                  <a:srgbClr val="FF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Phạm</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Tiến</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Duật</a:t>
            </a:r>
            <a:endParaRPr lang="en-US" sz="2800" i="1" dirty="0">
              <a:solidFill>
                <a:srgbClr val="000000"/>
              </a:solidFill>
              <a:latin typeface="Times New Roman" pitchFamily="18" charset="0"/>
              <a:cs typeface="Times New Roman" pitchFamily="18" charset="0"/>
            </a:endParaRPr>
          </a:p>
        </p:txBody>
      </p:sp>
      <p:sp>
        <p:nvSpPr>
          <p:cNvPr id="6" name="TextBox 5"/>
          <p:cNvSpPr txBox="1">
            <a:spLocks noChangeArrowheads="1"/>
          </p:cNvSpPr>
          <p:nvPr/>
        </p:nvSpPr>
        <p:spPr bwMode="auto">
          <a:xfrm>
            <a:off x="685812" y="4153413"/>
            <a:ext cx="73410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smtClean="0">
                <a:solidFill>
                  <a:srgbClr val="0070C0"/>
                </a:solidFill>
                <a:latin typeface="Times New Roman" pitchFamily="18" charset="0"/>
                <a:cs typeface="Times New Roman" pitchFamily="18" charset="0"/>
              </a:rPr>
              <a:t>3. </a:t>
            </a:r>
            <a:r>
              <a:rPr lang="en-US" sz="3200" dirty="0" err="1" smtClean="0">
                <a:solidFill>
                  <a:srgbClr val="0070C0"/>
                </a:solidFill>
                <a:latin typeface="Times New Roman" pitchFamily="18" charset="0"/>
                <a:cs typeface="Times New Roman" pitchFamily="18" charset="0"/>
              </a:rPr>
              <a:t>Bạn</a:t>
            </a:r>
            <a:r>
              <a:rPr lang="en-US" sz="3200" dirty="0" smtClean="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nhỏ</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yêu</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nhất</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chiếc</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cầu</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nào</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Vì</a:t>
            </a:r>
            <a:r>
              <a:rPr lang="en-US" sz="3200" dirty="0">
                <a:solidFill>
                  <a:srgbClr val="0070C0"/>
                </a:solidFill>
                <a:latin typeface="Times New Roman" pitchFamily="18" charset="0"/>
                <a:cs typeface="Times New Roman" pitchFamily="18" charset="0"/>
              </a:rPr>
              <a:t> </a:t>
            </a:r>
            <a:r>
              <a:rPr lang="en-US" sz="3200" dirty="0" err="1">
                <a:solidFill>
                  <a:srgbClr val="0070C0"/>
                </a:solidFill>
                <a:latin typeface="Times New Roman" pitchFamily="18" charset="0"/>
                <a:cs typeface="Times New Roman" pitchFamily="18" charset="0"/>
              </a:rPr>
              <a:t>sao</a:t>
            </a:r>
            <a:r>
              <a:rPr lang="en-US" sz="3200" dirty="0">
                <a:solidFill>
                  <a:srgbClr val="0070C0"/>
                </a:solidFill>
                <a:latin typeface="Times New Roman" pitchFamily="18" charset="0"/>
                <a:cs typeface="Times New Roman" pitchFamily="18" charset="0"/>
              </a:rPr>
              <a:t>?</a:t>
            </a:r>
          </a:p>
        </p:txBody>
      </p:sp>
      <p:sp>
        <p:nvSpPr>
          <p:cNvPr id="9" name="Rectangle 8"/>
          <p:cNvSpPr/>
          <p:nvPr/>
        </p:nvSpPr>
        <p:spPr>
          <a:xfrm>
            <a:off x="1676400" y="1660417"/>
            <a:ext cx="6781800" cy="2492990"/>
          </a:xfrm>
          <a:prstGeom prst="rect">
            <a:avLst/>
          </a:prstGeom>
        </p:spPr>
        <p:txBody>
          <a:bodyPr wrap="square">
            <a:spAutoFit/>
          </a:bodyPr>
          <a:lstStyle/>
          <a:p>
            <a:r>
              <a:rPr lang="en-US" sz="2800" i="1" dirty="0" err="1" smtClean="0">
                <a:latin typeface="Times New Roman" pitchFamily="18" charset="0"/>
                <a:cs typeface="Times New Roman" pitchFamily="18" charset="0"/>
              </a:rPr>
              <a:t>Khổ</a:t>
            </a:r>
            <a:r>
              <a:rPr lang="en-US" sz="2800" i="1" dirty="0" smtClean="0">
                <a:latin typeface="Times New Roman" pitchFamily="18" charset="0"/>
                <a:cs typeface="Times New Roman" pitchFamily="18" charset="0"/>
              </a:rPr>
              <a:t> </a:t>
            </a:r>
            <a:r>
              <a:rPr lang="en-US" sz="2800" i="1" dirty="0" err="1" smtClean="0">
                <a:latin typeface="Times New Roman" pitchFamily="18" charset="0"/>
                <a:cs typeface="Times New Roman" pitchFamily="18" charset="0"/>
              </a:rPr>
              <a:t>thơ</a:t>
            </a:r>
            <a:r>
              <a:rPr lang="en-US" sz="2800" i="1" dirty="0" smtClean="0">
                <a:latin typeface="Times New Roman" pitchFamily="18" charset="0"/>
                <a:cs typeface="Times New Roman" pitchFamily="18" charset="0"/>
              </a:rPr>
              <a:t> 4:</a:t>
            </a:r>
          </a:p>
          <a:p>
            <a:r>
              <a:rPr lang="en-US" sz="3200" dirty="0" err="1" smtClean="0">
                <a:latin typeface="Times New Roman" pitchFamily="18" charset="0"/>
                <a:cs typeface="Times New Roman" pitchFamily="18" charset="0"/>
              </a:rPr>
              <a:t>Yêu</a:t>
            </a:r>
            <a:r>
              <a:rPr lang="en-US" sz="3200" dirty="0" smtClean="0">
                <a:latin typeface="Times New Roman" pitchFamily="18" charset="0"/>
                <a:cs typeface="Times New Roman" pitchFamily="18" charset="0"/>
              </a:rPr>
              <a:t> </a:t>
            </a:r>
            <a:r>
              <a:rPr lang="en-US" sz="3200" dirty="0" err="1">
                <a:latin typeface="Times New Roman" pitchFamily="18" charset="0"/>
                <a:cs typeface="Times New Roman" pitchFamily="18" charset="0"/>
              </a:rPr>
              <a:t>hơn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cả</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đỗ</a:t>
            </a:r>
            <a:endParaRPr lang="en-US" sz="3200" dirty="0">
              <a:latin typeface="Times New Roman" pitchFamily="18" charset="0"/>
              <a:cs typeface="Times New Roman" pitchFamily="18" charset="0"/>
            </a:endParaRPr>
          </a:p>
          <a:p>
            <a:r>
              <a:rPr lang="en-US" sz="3200" dirty="0" err="1">
                <a:latin typeface="Times New Roman" pitchFamily="18" charset="0"/>
                <a:cs typeface="Times New Roman" pitchFamily="18" charset="0"/>
              </a:rPr>
              <a:t>Là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này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ảnh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chụp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xa</a:t>
            </a:r>
            <a:endParaRPr lang="en-US" sz="3200" dirty="0">
              <a:latin typeface="Times New Roman" pitchFamily="18" charset="0"/>
              <a:cs typeface="Times New Roman" pitchFamily="18" charset="0"/>
            </a:endParaRPr>
          </a:p>
          <a:p>
            <a:r>
              <a:rPr lang="en-US" sz="3200" dirty="0" err="1">
                <a:latin typeface="Times New Roman" pitchFamily="18" charset="0"/>
                <a:cs typeface="Times New Roman" pitchFamily="18" charset="0"/>
              </a:rPr>
              <a:t>Mẹ</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Hàm</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Rồng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sông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Mã</a:t>
            </a:r>
            <a:endParaRPr lang="en-US" sz="3200" dirty="0">
              <a:latin typeface="Times New Roman" pitchFamily="18" charset="0"/>
              <a:cs typeface="Times New Roman" pitchFamily="18" charset="0"/>
            </a:endParaRPr>
          </a:p>
          <a:p>
            <a:r>
              <a:rPr lang="en-US" sz="3200" dirty="0">
                <a:latin typeface="Times New Roman" pitchFamily="18" charset="0"/>
                <a:cs typeface="Times New Roman" pitchFamily="18" charset="0"/>
              </a:rPr>
              <a:t>Con </a:t>
            </a:r>
            <a:r>
              <a:rPr lang="en-US" sz="3200" dirty="0" err="1">
                <a:latin typeface="Times New Roman" pitchFamily="18" charset="0"/>
                <a:cs typeface="Times New Roman" pitchFamily="18" charset="0"/>
              </a:rPr>
              <a:t>cứ</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gọi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cái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cầu</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cha.</a:t>
            </a:r>
          </a:p>
        </p:txBody>
      </p:sp>
    </p:spTree>
    <p:extLst>
      <p:ext uri="{BB962C8B-B14F-4D97-AF65-F5344CB8AC3E}">
        <p14:creationId xmlns:p14="http://schemas.microsoft.com/office/powerpoint/2010/main" val="2769808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60" name="Picture 20" descr="cauHR"/>
          <p:cNvPicPr>
            <a:picLocks noChangeAspect="1" noChangeArrowheads="1"/>
          </p:cNvPicPr>
          <p:nvPr/>
        </p:nvPicPr>
        <p:blipFill>
          <a:blip r:embed="rId3">
            <a:lum bright="20000"/>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nodeType="withEffect">
                                  <p:stCondLst>
                                    <p:cond delay="0"/>
                                  </p:stCondLst>
                                  <p:iterate type="lt">
                                    <p:tmPct val="0"/>
                                  </p:iterate>
                                  <p:childTnLst>
                                    <p:set>
                                      <p:cBhvr>
                                        <p:cTn id="6" dur="1" fill="hold">
                                          <p:stCondLst>
                                            <p:cond delay="0"/>
                                          </p:stCondLst>
                                        </p:cTn>
                                        <p:tgtEl>
                                          <p:spTgt spid="35860"/>
                                        </p:tgtEl>
                                        <p:attrNameLst>
                                          <p:attrName>style.visibility</p:attrName>
                                        </p:attrNameLst>
                                      </p:cBhvr>
                                      <p:to>
                                        <p:strVal val="visible"/>
                                      </p:to>
                                    </p:set>
                                    <p:anim calcmode="lin" valueType="num">
                                      <p:cBhvr>
                                        <p:cTn id="7" dur="1000" fill="hold"/>
                                        <p:tgtEl>
                                          <p:spTgt spid="35860"/>
                                        </p:tgtEl>
                                        <p:attrNameLst>
                                          <p:attrName>ppt_w</p:attrName>
                                        </p:attrNameLst>
                                      </p:cBhvr>
                                      <p:tavLst>
                                        <p:tav tm="0">
                                          <p:val>
                                            <p:strVal val="#ppt_w+.3"/>
                                          </p:val>
                                        </p:tav>
                                        <p:tav tm="100000">
                                          <p:val>
                                            <p:strVal val="#ppt_w"/>
                                          </p:val>
                                        </p:tav>
                                      </p:tavLst>
                                    </p:anim>
                                    <p:anim calcmode="lin" valueType="num">
                                      <p:cBhvr>
                                        <p:cTn id="8" dur="1000" fill="hold"/>
                                        <p:tgtEl>
                                          <p:spTgt spid="35860"/>
                                        </p:tgtEl>
                                        <p:attrNameLst>
                                          <p:attrName>ppt_h</p:attrName>
                                        </p:attrNameLst>
                                      </p:cBhvr>
                                      <p:tavLst>
                                        <p:tav tm="0">
                                          <p:val>
                                            <p:strVal val="#ppt_h"/>
                                          </p:val>
                                        </p:tav>
                                        <p:tav tm="100000">
                                          <p:val>
                                            <p:strVal val="#ppt_h"/>
                                          </p:val>
                                        </p:tav>
                                      </p:tavLst>
                                    </p:anim>
                                    <p:animEffect transition="in" filter="fade">
                                      <p:cBhvr>
                                        <p:cTn id="9" dur="1000"/>
                                        <p:tgtEl>
                                          <p:spTgt spid="358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
          <p:cNvSpPr txBox="1">
            <a:spLocks noChangeArrowheads="1"/>
          </p:cNvSpPr>
          <p:nvPr/>
        </p:nvSpPr>
        <p:spPr bwMode="auto">
          <a:xfrm>
            <a:off x="3705995" y="111919"/>
            <a:ext cx="144943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r>
              <a:rPr lang="en-US" sz="2800" u="sng">
                <a:solidFill>
                  <a:srgbClr val="000000"/>
                </a:solidFill>
                <a:latin typeface="Times New Roman" pitchFamily="18" charset="0"/>
                <a:cs typeface="Times New Roman" pitchFamily="18" charset="0"/>
              </a:rPr>
              <a:t>Tập đọc:</a:t>
            </a:r>
          </a:p>
        </p:txBody>
      </p:sp>
      <p:sp>
        <p:nvSpPr>
          <p:cNvPr id="5" name="TextBox 2"/>
          <p:cNvSpPr txBox="1">
            <a:spLocks noChangeArrowheads="1"/>
          </p:cNvSpPr>
          <p:nvPr/>
        </p:nvSpPr>
        <p:spPr bwMode="auto">
          <a:xfrm>
            <a:off x="3600451" y="533400"/>
            <a:ext cx="459074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200" dirty="0" smtClean="0">
                <a:solidFill>
                  <a:srgbClr val="FF0000"/>
                </a:solidFill>
                <a:latin typeface="Times New Roman" pitchFamily="18" charset="0"/>
                <a:cs typeface="Times New Roman" pitchFamily="18" charset="0"/>
              </a:rPr>
              <a:t>CÁI CẦU</a:t>
            </a:r>
          </a:p>
          <a:p>
            <a:r>
              <a:rPr lang="en-US" sz="3200" dirty="0" smtClean="0">
                <a:solidFill>
                  <a:srgbClr val="FF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Phạm</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Tiến</a:t>
            </a:r>
            <a:r>
              <a:rPr lang="en-US" sz="2800" i="1" dirty="0">
                <a:solidFill>
                  <a:srgbClr val="000000"/>
                </a:solidFill>
                <a:latin typeface="Times New Roman" pitchFamily="18" charset="0"/>
                <a:cs typeface="Times New Roman" pitchFamily="18" charset="0"/>
              </a:rPr>
              <a:t> </a:t>
            </a:r>
            <a:r>
              <a:rPr lang="en-US" sz="2800" i="1" dirty="0" err="1">
                <a:solidFill>
                  <a:srgbClr val="000000"/>
                </a:solidFill>
                <a:latin typeface="Times New Roman" pitchFamily="18" charset="0"/>
                <a:cs typeface="Times New Roman" pitchFamily="18" charset="0"/>
              </a:rPr>
              <a:t>Duật</a:t>
            </a:r>
            <a:endParaRPr lang="en-US" sz="2800" i="1" dirty="0">
              <a:solidFill>
                <a:srgbClr val="000000"/>
              </a:solidFill>
              <a:latin typeface="Times New Roman" pitchFamily="18" charset="0"/>
              <a:cs typeface="Times New Roman" pitchFamily="18" charset="0"/>
            </a:endParaRPr>
          </a:p>
        </p:txBody>
      </p:sp>
      <p:sp>
        <p:nvSpPr>
          <p:cNvPr id="6" name="TextBox 5"/>
          <p:cNvSpPr txBox="1">
            <a:spLocks noChangeArrowheads="1"/>
          </p:cNvSpPr>
          <p:nvPr/>
        </p:nvSpPr>
        <p:spPr bwMode="auto">
          <a:xfrm>
            <a:off x="1828800" y="1624493"/>
            <a:ext cx="451918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err="1" smtClean="0">
                <a:latin typeface="Times New Roman" pitchFamily="18" charset="0"/>
                <a:cs typeface="Times New Roman" pitchFamily="18" charset="0"/>
              </a:rPr>
              <a:t>Bài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thơ</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nói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điều</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gì</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sp>
        <p:nvSpPr>
          <p:cNvPr id="8" name="Horizontal Scroll 7"/>
          <p:cNvSpPr/>
          <p:nvPr/>
        </p:nvSpPr>
        <p:spPr>
          <a:xfrm>
            <a:off x="762000" y="2208011"/>
            <a:ext cx="8153400" cy="2708910"/>
          </a:xfrm>
          <a:prstGeom prst="horizontalScroll">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vi-VN" sz="3200" dirty="0">
                <a:latin typeface="Times New Roman" pitchFamily="18" charset="0"/>
                <a:cs typeface="Times New Roman" pitchFamily="18" charset="0"/>
              </a:rPr>
              <a:t>Bài thơ cho ta thấy bạn nhỏ là người rất yêu và tự hào về cha của mình. Vì tình yêu đó mà đối với bạn, chiếc cầu cha và đồng nghiệp xây lên là chiếc cầu đẹp nhất, đáng yêu nhất.</a:t>
            </a:r>
            <a:endParaRPr lang="en-US" sz="3200" dirty="0">
              <a:latin typeface="Times New Roman" pitchFamily="18" charset="0"/>
              <a:cs typeface="Times New Roman" pitchFamily="18" charset="0"/>
            </a:endParaRPr>
          </a:p>
        </p:txBody>
      </p:sp>
    </p:spTree>
    <p:extLst>
      <p:ext uri="{BB962C8B-B14F-4D97-AF65-F5344CB8AC3E}">
        <p14:creationId xmlns:p14="http://schemas.microsoft.com/office/powerpoint/2010/main" val="4156763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6"/>
          <p:cNvSpPr txBox="1">
            <a:spLocks noChangeArrowheads="1"/>
          </p:cNvSpPr>
          <p:nvPr/>
        </p:nvSpPr>
        <p:spPr bwMode="auto">
          <a:xfrm>
            <a:off x="609600" y="4343400"/>
            <a:ext cx="4038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endParaRPr lang="en-US"/>
          </a:p>
        </p:txBody>
      </p:sp>
      <p:sp>
        <p:nvSpPr>
          <p:cNvPr id="18440" name="TextBox 8"/>
          <p:cNvSpPr txBox="1">
            <a:spLocks noChangeArrowheads="1"/>
          </p:cNvSpPr>
          <p:nvPr/>
        </p:nvSpPr>
        <p:spPr bwMode="auto">
          <a:xfrm>
            <a:off x="5342710" y="287949"/>
            <a:ext cx="3581400"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2400" b="1" dirty="0" err="1" smtClean="0">
                <a:latin typeface="Times New Roman" pitchFamily="18" charset="0"/>
                <a:cs typeface="Times New Roman" pitchFamily="18" charset="0"/>
              </a:rPr>
              <a:t>Phạm</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Tiến</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Duật</a:t>
            </a:r>
            <a:r>
              <a:rPr lang="en-US" sz="2400" b="1" dirty="0" smtClean="0">
                <a:latin typeface="Times New Roman" pitchFamily="18" charset="0"/>
                <a:cs typeface="Times New Roman" pitchFamily="18" charset="0"/>
              </a:rPr>
              <a:t> </a:t>
            </a:r>
            <a:r>
              <a:rPr lang="en-US" sz="2400" b="1" dirty="0" err="1">
                <a:latin typeface="Times New Roman" pitchFamily="18" charset="0"/>
                <a:cs typeface="Times New Roman" pitchFamily="18" charset="0"/>
              </a:rPr>
              <a:t>tốt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nghiệp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trường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Đại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học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Sư</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Phạm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Hà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Nội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1964, </a:t>
            </a:r>
            <a:r>
              <a:rPr lang="en-US" sz="2400" b="1" dirty="0" err="1">
                <a:latin typeface="Times New Roman" pitchFamily="18" charset="0"/>
                <a:cs typeface="Times New Roman" pitchFamily="18" charset="0"/>
              </a:rPr>
              <a:t>nhưng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sau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đó</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không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tiếp</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tục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với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nghề</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giáo</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mà</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quyết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định</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lên</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đường</a:t>
            </a:r>
            <a:r>
              <a:rPr lang="en-US" sz="2400" b="1" dirty="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nhập</a:t>
            </a:r>
            <a:r>
              <a:rPr lang="en-US" sz="2400" b="1" dirty="0" smtClean="0">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ngũ</a:t>
            </a:r>
            <a:r>
              <a:rPr lang="en-US" sz="2400" b="1" dirty="0" smtClean="0">
                <a:latin typeface="Times New Roman" pitchFamily="18" charset="0"/>
                <a:cs typeface="Times New Roman" pitchFamily="18" charset="0"/>
              </a:rPr>
              <a:t> </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rất</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nhiều</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phẩm</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thơ</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nổi</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tiếng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phẩm</a:t>
            </a:r>
            <a:r>
              <a:rPr lang="en-US" sz="2400" b="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Cái</a:t>
            </a:r>
            <a:r>
              <a:rPr lang="en-US" sz="2400" b="1" i="1" dirty="0">
                <a:latin typeface="Times New Roman" pitchFamily="18" charset="0"/>
                <a:cs typeface="Times New Roman" pitchFamily="18" charset="0"/>
              </a:rPr>
              <a:t> </a:t>
            </a:r>
            <a:r>
              <a:rPr lang="en-US" sz="2400" b="1" i="1" dirty="0" err="1">
                <a:latin typeface="Times New Roman" pitchFamily="18" charset="0"/>
                <a:cs typeface="Times New Roman" pitchFamily="18" charset="0"/>
              </a:rPr>
              <a:t>cầu</a:t>
            </a:r>
            <a:r>
              <a:rPr lang="en-US" sz="2400" b="1" i="1" dirty="0">
                <a:latin typeface="Times New Roman" pitchFamily="18" charset="0"/>
                <a:cs typeface="Times New Roman" pitchFamily="18" charset="0"/>
              </a:rPr>
              <a:t> </a:t>
            </a:r>
            <a:r>
              <a:rPr lang="en-US" sz="2400" b="1" dirty="0" err="1">
                <a:latin typeface="Times New Roman" pitchFamily="18" charset="0"/>
                <a:cs typeface="Times New Roman" pitchFamily="18" charset="0"/>
              </a:rPr>
              <a:t>được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ông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sáng</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tác</a:t>
            </a:r>
            <a:r>
              <a:rPr lang="en-US" sz="2400" b="1" dirty="0">
                <a:latin typeface="Times New Roman" pitchFamily="18" charset="0"/>
                <a:cs typeface="Times New Roman" pitchFamily="18" charset="0"/>
              </a:rPr>
              <a:t> </a:t>
            </a:r>
            <a:r>
              <a:rPr lang="en-US" sz="2400" b="1" dirty="0" err="1">
                <a:latin typeface="Times New Roman" pitchFamily="18" charset="0"/>
                <a:cs typeface="Times New Roman" pitchFamily="18" charset="0"/>
              </a:rPr>
              <a:t>năm</a:t>
            </a:r>
            <a:r>
              <a:rPr lang="en-US" sz="2400" b="1" dirty="0">
                <a:latin typeface="Times New Roman" pitchFamily="18" charset="0"/>
                <a:cs typeface="Times New Roman" pitchFamily="18" charset="0"/>
              </a:rPr>
              <a:t> 1969.</a:t>
            </a:r>
            <a:r>
              <a:rPr lang="en-US" sz="2400" b="1" dirty="0"/>
              <a:t> </a:t>
            </a:r>
          </a:p>
        </p:txBody>
      </p:sp>
      <p:pic>
        <p:nvPicPr>
          <p:cNvPr id="18441" name="Pictur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28759" y="287955"/>
            <a:ext cx="3879850" cy="3880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819179" y="4198969"/>
            <a:ext cx="4299010" cy="630942"/>
          </a:xfrm>
          <a:prstGeom prst="rect">
            <a:avLst/>
          </a:prstGeom>
          <a:noFill/>
        </p:spPr>
        <p:txBody>
          <a:bodyPr wrap="square" rtlCol="0">
            <a:spAutoFit/>
          </a:bodyPr>
          <a:lstStyle/>
          <a:p>
            <a:pPr lvl="0" eaLnBrk="1" hangingPunct="1">
              <a:lnSpc>
                <a:spcPts val="1350"/>
              </a:lnSpc>
            </a:pPr>
            <a:endParaRPr kumimoji="0" lang="en-US" sz="2400" b="1" i="0" u="none" strike="noStrike" cap="none" normalizeH="0" baseline="0" dirty="0" smtClean="0">
              <a:ln>
                <a:noFill/>
              </a:ln>
              <a:effectLst/>
              <a:latin typeface="Times New Roman" pitchFamily="18" charset="0"/>
              <a:cs typeface="Times New Roman" pitchFamily="18" charset="0"/>
            </a:endParaRPr>
          </a:p>
          <a:p>
            <a:pPr lvl="0" eaLnBrk="1" hangingPunct="1">
              <a:lnSpc>
                <a:spcPts val="1350"/>
              </a:lnSpc>
            </a:pPr>
            <a:r>
              <a:rPr kumimoji="0" lang="en-US" sz="2400" b="1" i="0" u="none" strike="noStrike" cap="none" normalizeH="0" baseline="0" dirty="0" err="1" smtClean="0">
                <a:ln>
                  <a:noFill/>
                </a:ln>
                <a:effectLst/>
                <a:latin typeface="Times New Roman" pitchFamily="18" charset="0"/>
                <a:cs typeface="Times New Roman" pitchFamily="18" charset="0"/>
              </a:rPr>
              <a:t>Sinh</a:t>
            </a:r>
            <a:r>
              <a:rPr kumimoji="0" lang="en-US" sz="2400" b="1" i="0" u="none" strike="noStrike" cap="none" normalizeH="0" baseline="0" dirty="0" smtClean="0">
                <a:ln>
                  <a:noFill/>
                </a:ln>
                <a:effectLst/>
                <a:latin typeface="Times New Roman" pitchFamily="18" charset="0"/>
                <a:cs typeface="Times New Roman" pitchFamily="18" charset="0"/>
              </a:rPr>
              <a:t> </a:t>
            </a:r>
            <a:r>
              <a:rPr kumimoji="0" lang="en-US" sz="2400" b="1" i="0" u="none" strike="noStrike" cap="none" normalizeH="0" baseline="0" dirty="0" err="1" smtClean="0">
                <a:ln>
                  <a:noFill/>
                </a:ln>
                <a:effectLst/>
                <a:latin typeface="Times New Roman" pitchFamily="18" charset="0"/>
                <a:cs typeface="Times New Roman" pitchFamily="18" charset="0"/>
              </a:rPr>
              <a:t>năm</a:t>
            </a:r>
            <a:r>
              <a:rPr kumimoji="0" lang="en-US" sz="2400" b="1" i="0" u="none" strike="noStrike" cap="none" normalizeH="0" baseline="0" dirty="0" smtClean="0">
                <a:ln>
                  <a:noFill/>
                </a:ln>
                <a:effectLst/>
                <a:latin typeface="Times New Roman" pitchFamily="18" charset="0"/>
                <a:cs typeface="Times New Roman" pitchFamily="18" charset="0"/>
              </a:rPr>
              <a:t> 1941</a:t>
            </a:r>
            <a:r>
              <a:rPr lang="en-US" sz="2400" b="1" dirty="0" smtClean="0">
                <a:latin typeface="Times New Roman" pitchFamily="18" charset="0"/>
                <a:cs typeface="Times New Roman" pitchFamily="18" charset="0"/>
              </a:rPr>
              <a:t>- </a:t>
            </a:r>
            <a:r>
              <a:rPr kumimoji="0" lang="en-US" sz="2400" b="1" i="0" u="none" strike="noStrike" cap="none" normalizeH="0" baseline="0" dirty="0" err="1" smtClean="0">
                <a:ln>
                  <a:noFill/>
                </a:ln>
                <a:effectLst/>
                <a:latin typeface="Times New Roman" pitchFamily="18" charset="0"/>
                <a:cs typeface="Times New Roman" pitchFamily="18" charset="0"/>
              </a:rPr>
              <a:t>Mất</a:t>
            </a:r>
            <a:r>
              <a:rPr kumimoji="0" lang="en-US" sz="2400" b="1" i="0" u="none" strike="noStrike" cap="none" normalizeH="0" baseline="0" dirty="0" smtClean="0">
                <a:ln>
                  <a:noFill/>
                </a:ln>
                <a:effectLst/>
                <a:latin typeface="Times New Roman" pitchFamily="18" charset="0"/>
                <a:cs typeface="Times New Roman" pitchFamily="18" charset="0"/>
              </a:rPr>
              <a:t> </a:t>
            </a:r>
            <a:r>
              <a:rPr lang="en-US" sz="2400" b="1" dirty="0" err="1" smtClean="0">
                <a:latin typeface="Times New Roman" pitchFamily="18" charset="0"/>
                <a:cs typeface="Times New Roman" pitchFamily="18" charset="0"/>
              </a:rPr>
              <a:t>năm</a:t>
            </a:r>
            <a:r>
              <a:rPr kumimoji="0" lang="en-US" sz="2400" b="1" i="0" u="none" strike="noStrike" cap="none" normalizeH="0" baseline="0" dirty="0" smtClean="0">
                <a:ln>
                  <a:noFill/>
                </a:ln>
                <a:effectLst/>
                <a:latin typeface="Times New Roman" pitchFamily="18" charset="0"/>
                <a:cs typeface="Times New Roman" pitchFamily="18" charset="0"/>
              </a:rPr>
              <a:t> 2007</a:t>
            </a:r>
            <a:r>
              <a:rPr kumimoji="0" lang="en-US" sz="2400" i="0" u="none" strike="noStrike" cap="none" normalizeH="0" baseline="0" dirty="0" smtClean="0">
                <a:ln>
                  <a:noFill/>
                </a:ln>
                <a:effectLst/>
                <a:latin typeface="Times New Roman" pitchFamily="18" charset="0"/>
                <a:cs typeface="Times New Roman" pitchFamily="18" charset="0"/>
              </a:rPr>
              <a:t> </a:t>
            </a:r>
          </a:p>
          <a:p>
            <a:pPr lvl="0" eaLnBrk="1" hangingPunct="1">
              <a:lnSpc>
                <a:spcPts val="1350"/>
              </a:lnSpc>
            </a:pPr>
            <a:endPar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descr="gtbrd013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7638" y="0"/>
            <a:ext cx="9144001"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Subtitle 2"/>
          <p:cNvSpPr txBox="1">
            <a:spLocks/>
          </p:cNvSpPr>
          <p:nvPr/>
        </p:nvSpPr>
        <p:spPr bwMode="auto">
          <a:xfrm>
            <a:off x="1295400" y="819150"/>
            <a:ext cx="6629400" cy="18609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143000" indent="-1143000">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marL="0" indent="0" algn="ctr">
              <a:spcBef>
                <a:spcPct val="20000"/>
              </a:spcBef>
            </a:pPr>
            <a:r>
              <a:rPr lang="en-US" sz="6000" b="1" dirty="0" err="1">
                <a:solidFill>
                  <a:srgbClr val="0000CC"/>
                </a:solidFill>
                <a:latin typeface="Times New Roman" pitchFamily="18" charset="0"/>
                <a:cs typeface="Times New Roman" pitchFamily="18" charset="0"/>
              </a:rPr>
              <a:t>Luyện</a:t>
            </a:r>
            <a:r>
              <a:rPr lang="en-US" sz="6000" b="1" dirty="0">
                <a:solidFill>
                  <a:srgbClr val="0000CC"/>
                </a:solidFill>
                <a:latin typeface="Times New Roman" pitchFamily="18" charset="0"/>
                <a:cs typeface="Times New Roman" pitchFamily="18" charset="0"/>
              </a:rPr>
              <a:t> </a:t>
            </a:r>
            <a:r>
              <a:rPr lang="en-US" sz="6000" b="1" dirty="0" err="1" smtClean="0">
                <a:solidFill>
                  <a:srgbClr val="0000CC"/>
                </a:solidFill>
                <a:latin typeface="Times New Roman" pitchFamily="18" charset="0"/>
                <a:cs typeface="Times New Roman" pitchFamily="18" charset="0"/>
              </a:rPr>
              <a:t>đọc</a:t>
            </a:r>
            <a:endParaRPr lang="en-US" sz="6000" b="1" dirty="0">
              <a:solidFill>
                <a:srgbClr val="0000CC"/>
              </a:solidFill>
              <a:latin typeface="Times New Roman" pitchFamily="18" charset="0"/>
              <a:cs typeface="Times New Roman" pitchFamily="18" charset="0"/>
            </a:endParaRPr>
          </a:p>
        </p:txBody>
      </p:sp>
    </p:spTree>
    <p:extLst>
      <p:ext uri="{BB962C8B-B14F-4D97-AF65-F5344CB8AC3E}">
        <p14:creationId xmlns:p14="http://schemas.microsoft.com/office/powerpoint/2010/main" val="1422680622"/>
      </p:ext>
    </p:extLst>
  </p:cSld>
  <p:clrMapOvr>
    <a:masterClrMapping/>
  </p:clrMapOvr>
  <p:transition spd="slow"/>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Text Box 5"/>
          <p:cNvSpPr txBox="1">
            <a:spLocks noChangeArrowheads="1"/>
          </p:cNvSpPr>
          <p:nvPr/>
        </p:nvSpPr>
        <p:spPr bwMode="auto">
          <a:xfrm>
            <a:off x="533400" y="1485900"/>
            <a:ext cx="8610600" cy="1000274"/>
          </a:xfrm>
          <a:prstGeom prst="rect">
            <a:avLst/>
          </a:prstGeom>
          <a:solidFill>
            <a:schemeClr val="bg1"/>
          </a:solidFill>
          <a:ln w="9525">
            <a:solidFill>
              <a:schemeClr val="bg1"/>
            </a:solidFill>
            <a:miter lim="800000"/>
            <a:headEnd/>
            <a:tailEnd/>
          </a:ln>
        </p:spPr>
        <p:txBody>
          <a:bodyPr>
            <a:spAutoFit/>
          </a:bodyPr>
          <a:lstStyle>
            <a:lvl1pPr>
              <a:defRPr sz="3000">
                <a:solidFill>
                  <a:schemeClr val="tx1"/>
                </a:solidFill>
                <a:latin typeface="Arial" charset="0"/>
              </a:defRPr>
            </a:lvl1pPr>
            <a:lvl2pPr marL="742950" indent="-285750">
              <a:defRPr sz="3000">
                <a:solidFill>
                  <a:schemeClr val="tx1"/>
                </a:solidFill>
                <a:latin typeface="Arial" charset="0"/>
              </a:defRPr>
            </a:lvl2pPr>
            <a:lvl3pPr marL="1143000" indent="-228600">
              <a:defRPr sz="3000">
                <a:solidFill>
                  <a:schemeClr val="tx1"/>
                </a:solidFill>
                <a:latin typeface="Arial" charset="0"/>
              </a:defRPr>
            </a:lvl3pPr>
            <a:lvl4pPr marL="1600200" indent="-228600">
              <a:defRPr sz="3000">
                <a:solidFill>
                  <a:schemeClr val="tx1"/>
                </a:solidFill>
                <a:latin typeface="Arial" charset="0"/>
              </a:defRPr>
            </a:lvl4pPr>
            <a:lvl5pPr marL="2057400" indent="-228600">
              <a:defRPr sz="3000">
                <a:solidFill>
                  <a:schemeClr val="tx1"/>
                </a:solidFill>
                <a:latin typeface="Arial" charset="0"/>
              </a:defRPr>
            </a:lvl5pPr>
            <a:lvl6pPr marL="2514600" indent="-228600" eaLnBrk="0" fontAlgn="base" hangingPunct="0">
              <a:spcBef>
                <a:spcPct val="0"/>
              </a:spcBef>
              <a:spcAft>
                <a:spcPct val="0"/>
              </a:spcAft>
              <a:defRPr sz="3000">
                <a:solidFill>
                  <a:schemeClr val="tx1"/>
                </a:solidFill>
                <a:latin typeface="Arial" charset="0"/>
              </a:defRPr>
            </a:lvl6pPr>
            <a:lvl7pPr marL="2971800" indent="-228600" eaLnBrk="0" fontAlgn="base" hangingPunct="0">
              <a:spcBef>
                <a:spcPct val="0"/>
              </a:spcBef>
              <a:spcAft>
                <a:spcPct val="0"/>
              </a:spcAft>
              <a:defRPr sz="3000">
                <a:solidFill>
                  <a:schemeClr val="tx1"/>
                </a:solidFill>
                <a:latin typeface="Arial" charset="0"/>
              </a:defRPr>
            </a:lvl7pPr>
            <a:lvl8pPr marL="3429000" indent="-228600" eaLnBrk="0" fontAlgn="base" hangingPunct="0">
              <a:spcBef>
                <a:spcPct val="0"/>
              </a:spcBef>
              <a:spcAft>
                <a:spcPct val="0"/>
              </a:spcAft>
              <a:defRPr sz="3000">
                <a:solidFill>
                  <a:schemeClr val="tx1"/>
                </a:solidFill>
                <a:latin typeface="Arial" charset="0"/>
              </a:defRPr>
            </a:lvl8pPr>
            <a:lvl9pPr marL="3886200" indent="-228600" eaLnBrk="0" fontAlgn="base" hangingPunct="0">
              <a:spcBef>
                <a:spcPct val="0"/>
              </a:spcBef>
              <a:spcAft>
                <a:spcPct val="0"/>
              </a:spcAft>
              <a:defRPr sz="3000">
                <a:solidFill>
                  <a:schemeClr val="tx1"/>
                </a:solidFill>
                <a:latin typeface="Arial" charset="0"/>
              </a:defRPr>
            </a:lvl9pPr>
          </a:lstStyle>
          <a:p>
            <a:pPr>
              <a:spcBef>
                <a:spcPct val="50000"/>
              </a:spcBef>
            </a:pPr>
            <a:endParaRPr lang="en-US" sz="3200">
              <a:solidFill>
                <a:srgbClr val="000000"/>
              </a:solidFill>
            </a:endParaRPr>
          </a:p>
          <a:p>
            <a:pPr>
              <a:spcBef>
                <a:spcPct val="50000"/>
              </a:spcBef>
            </a:pPr>
            <a:endParaRPr lang="en-US" sz="1800">
              <a:solidFill>
                <a:srgbClr val="000000"/>
              </a:solidFill>
            </a:endParaRPr>
          </a:p>
        </p:txBody>
      </p:sp>
      <p:sp>
        <p:nvSpPr>
          <p:cNvPr id="12" name="Rectangle 11"/>
          <p:cNvSpPr/>
          <p:nvPr/>
        </p:nvSpPr>
        <p:spPr>
          <a:xfrm>
            <a:off x="1369775" y="971550"/>
            <a:ext cx="5389617" cy="923330"/>
          </a:xfrm>
          <a:prstGeom prst="rect">
            <a:avLst/>
          </a:prstGeom>
          <a:noFill/>
        </p:spPr>
        <p:txBody>
          <a:bodyPr wrap="none">
            <a:spAutoFit/>
          </a:bodyPr>
          <a:lstStyle/>
          <a:p>
            <a:pPr algn="ctr">
              <a:defRPr/>
            </a:pPr>
            <a:r>
              <a:rPr lang="en-US" sz="5400" b="1" dirty="0" err="1">
                <a:ln w="31550" cmpd="sng">
                  <a:gradFill>
                    <a:gsLst>
                      <a:gs pos="25000">
                        <a:srgbClr val="4F81BD">
                          <a:shade val="25000"/>
                          <a:satMod val="190000"/>
                        </a:srgbClr>
                      </a:gs>
                      <a:gs pos="80000">
                        <a:srgbClr val="4F81BD">
                          <a:tint val="75000"/>
                          <a:satMod val="190000"/>
                        </a:srgbClr>
                      </a:gs>
                    </a:gsLst>
                    <a:lin ang="5400000"/>
                  </a:gradFill>
                  <a:prstDash val="solid"/>
                </a:ln>
                <a:solidFill>
                  <a:srgbClr val="FF0000"/>
                </a:solidFill>
                <a:effectLst>
                  <a:outerShdw blurRad="41275" dist="12700" dir="12000000" algn="tl" rotWithShape="0">
                    <a:srgbClr val="000000">
                      <a:alpha val="40000"/>
                    </a:srgbClr>
                  </a:outerShdw>
                </a:effectLst>
                <a:latin typeface="Times New Roman" pitchFamily="18" charset="0"/>
                <a:cs typeface="Times New Roman" pitchFamily="18" charset="0"/>
              </a:rPr>
              <a:t>Luyện</a:t>
            </a:r>
            <a:r>
              <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0000"/>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sz="5400" b="1" dirty="0" err="1">
                <a:ln w="31550" cmpd="sng">
                  <a:gradFill>
                    <a:gsLst>
                      <a:gs pos="25000">
                        <a:srgbClr val="4F81BD">
                          <a:shade val="25000"/>
                          <a:satMod val="190000"/>
                        </a:srgbClr>
                      </a:gs>
                      <a:gs pos="80000">
                        <a:srgbClr val="4F81BD">
                          <a:tint val="75000"/>
                          <a:satMod val="190000"/>
                        </a:srgbClr>
                      </a:gs>
                    </a:gsLst>
                    <a:lin ang="5400000"/>
                  </a:gradFill>
                  <a:prstDash val="solid"/>
                </a:ln>
                <a:solidFill>
                  <a:srgbClr val="FF0000"/>
                </a:solidFill>
                <a:effectLst>
                  <a:outerShdw blurRad="41275" dist="12700" dir="12000000" algn="tl" rotWithShape="0">
                    <a:srgbClr val="000000">
                      <a:alpha val="40000"/>
                    </a:srgbClr>
                  </a:outerShdw>
                </a:effectLst>
                <a:latin typeface="Times New Roman" pitchFamily="18" charset="0"/>
                <a:cs typeface="Times New Roman" pitchFamily="18" charset="0"/>
              </a:rPr>
              <a:t>đọc</a:t>
            </a:r>
            <a:r>
              <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0000"/>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sz="5400" b="1" dirty="0" err="1">
                <a:ln w="31550" cmpd="sng">
                  <a:gradFill>
                    <a:gsLst>
                      <a:gs pos="25000">
                        <a:srgbClr val="4F81BD">
                          <a:shade val="25000"/>
                          <a:satMod val="190000"/>
                        </a:srgbClr>
                      </a:gs>
                      <a:gs pos="80000">
                        <a:srgbClr val="4F81BD">
                          <a:tint val="75000"/>
                          <a:satMod val="190000"/>
                        </a:srgbClr>
                      </a:gs>
                    </a:gsLst>
                    <a:lin ang="5400000"/>
                  </a:gradFill>
                  <a:prstDash val="solid"/>
                </a:ln>
                <a:solidFill>
                  <a:srgbClr val="FF0000"/>
                </a:solidFill>
                <a:effectLst>
                  <a:outerShdw blurRad="41275" dist="12700" dir="12000000" algn="tl" rotWithShape="0">
                    <a:srgbClr val="000000">
                      <a:alpha val="40000"/>
                    </a:srgbClr>
                  </a:outerShdw>
                </a:effectLst>
                <a:latin typeface="Times New Roman" pitchFamily="18" charset="0"/>
                <a:cs typeface="Times New Roman" pitchFamily="18" charset="0"/>
              </a:rPr>
              <a:t>từ</a:t>
            </a:r>
            <a:r>
              <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0000"/>
                </a:solidFill>
                <a:effectLst>
                  <a:outerShdw blurRad="41275" dist="12700" dir="12000000" algn="tl" rotWithShape="0">
                    <a:srgbClr val="000000">
                      <a:alpha val="40000"/>
                    </a:srgbClr>
                  </a:outerShdw>
                </a:effectLst>
                <a:latin typeface="Times New Roman" pitchFamily="18" charset="0"/>
                <a:cs typeface="Times New Roman" pitchFamily="18" charset="0"/>
              </a:rPr>
              <a:t> </a:t>
            </a:r>
            <a:r>
              <a:rPr lang="en-US" sz="5400" b="1" dirty="0" err="1">
                <a:ln w="31550" cmpd="sng">
                  <a:gradFill>
                    <a:gsLst>
                      <a:gs pos="25000">
                        <a:srgbClr val="4F81BD">
                          <a:shade val="25000"/>
                          <a:satMod val="190000"/>
                        </a:srgbClr>
                      </a:gs>
                      <a:gs pos="80000">
                        <a:srgbClr val="4F81BD">
                          <a:tint val="75000"/>
                          <a:satMod val="190000"/>
                        </a:srgbClr>
                      </a:gs>
                    </a:gsLst>
                    <a:lin ang="5400000"/>
                  </a:gradFill>
                  <a:prstDash val="solid"/>
                </a:ln>
                <a:solidFill>
                  <a:srgbClr val="FF0000"/>
                </a:solidFill>
                <a:effectLst>
                  <a:outerShdw blurRad="41275" dist="12700" dir="12000000" algn="tl" rotWithShape="0">
                    <a:srgbClr val="000000">
                      <a:alpha val="40000"/>
                    </a:srgbClr>
                  </a:outerShdw>
                </a:effectLst>
                <a:latin typeface="Times New Roman" pitchFamily="18" charset="0"/>
                <a:cs typeface="Times New Roman" pitchFamily="18" charset="0"/>
              </a:rPr>
              <a:t>khó</a:t>
            </a:r>
            <a:endParaRPr lang="en-US" sz="5400" b="1" dirty="0">
              <a:ln w="31550" cmpd="sng">
                <a:gradFill>
                  <a:gsLst>
                    <a:gs pos="25000">
                      <a:srgbClr val="4F81BD">
                        <a:shade val="25000"/>
                        <a:satMod val="190000"/>
                      </a:srgbClr>
                    </a:gs>
                    <a:gs pos="80000">
                      <a:srgbClr val="4F81BD">
                        <a:tint val="75000"/>
                        <a:satMod val="190000"/>
                      </a:srgbClr>
                    </a:gs>
                  </a:gsLst>
                  <a:lin ang="5400000"/>
                </a:gradFill>
                <a:prstDash val="solid"/>
              </a:ln>
              <a:solidFill>
                <a:srgbClr val="FF0000"/>
              </a:solidFill>
              <a:effectLst>
                <a:outerShdw blurRad="41275" dist="12700" dir="12000000" algn="tl" rotWithShape="0">
                  <a:srgbClr val="000000">
                    <a:alpha val="40000"/>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14831739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4101">
                                            <p:bg/>
                                          </p:spTgt>
                                        </p:tgtEl>
                                        <p:attrNameLst>
                                          <p:attrName>style.visibility</p:attrName>
                                        </p:attrNameLst>
                                      </p:cBhvr>
                                      <p:to>
                                        <p:strVal val="visible"/>
                                      </p:to>
                                    </p:set>
                                    <p:animEffect transition="in" filter="box(in)">
                                      <p:cBhvr>
                                        <p:cTn id="7" dur="500"/>
                                        <p:tgtEl>
                                          <p:spTgt spid="4101">
                                            <p:bg/>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3625863" y="90641"/>
            <a:ext cx="181331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u="sng" dirty="0" err="1">
                <a:solidFill>
                  <a:prstClr val="black"/>
                </a:solidFill>
                <a:latin typeface="Times New Roman" pitchFamily="18" charset="0"/>
                <a:cs typeface="Times New Roman" pitchFamily="18" charset="0"/>
              </a:rPr>
              <a:t>Tập</a:t>
            </a:r>
            <a:r>
              <a:rPr lang="en-US" sz="3600" u="sng" dirty="0">
                <a:solidFill>
                  <a:prstClr val="black"/>
                </a:solidFill>
                <a:latin typeface="Times New Roman" pitchFamily="18" charset="0"/>
                <a:cs typeface="Times New Roman" pitchFamily="18" charset="0"/>
              </a:rPr>
              <a:t> </a:t>
            </a:r>
            <a:r>
              <a:rPr lang="en-US" sz="3600" u="sng" dirty="0" err="1">
                <a:solidFill>
                  <a:prstClr val="black"/>
                </a:solidFill>
                <a:latin typeface="Times New Roman" pitchFamily="18" charset="0"/>
                <a:cs typeface="Times New Roman" pitchFamily="18" charset="0"/>
              </a:rPr>
              <a:t>đọc</a:t>
            </a:r>
            <a:r>
              <a:rPr lang="en-US" sz="3600" u="sng" dirty="0">
                <a:solidFill>
                  <a:prstClr val="black"/>
                </a:solidFill>
                <a:latin typeface="Times New Roman" pitchFamily="18" charset="0"/>
                <a:cs typeface="Times New Roman" pitchFamily="18" charset="0"/>
              </a:rPr>
              <a:t>:</a:t>
            </a:r>
          </a:p>
        </p:txBody>
      </p:sp>
      <p:sp>
        <p:nvSpPr>
          <p:cNvPr id="3" name="TextBox 2"/>
          <p:cNvSpPr txBox="1">
            <a:spLocks noChangeArrowheads="1"/>
          </p:cNvSpPr>
          <p:nvPr/>
        </p:nvSpPr>
        <p:spPr bwMode="auto">
          <a:xfrm>
            <a:off x="3581411" y="706225"/>
            <a:ext cx="206979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smtClean="0">
                <a:solidFill>
                  <a:srgbClr val="FF0000"/>
                </a:solidFill>
                <a:latin typeface="Times New Roman" pitchFamily="18" charset="0"/>
                <a:cs typeface="Times New Roman" pitchFamily="18" charset="0"/>
              </a:rPr>
              <a:t>CÁI CẦU</a:t>
            </a:r>
            <a:endParaRPr lang="en-US" sz="3600" dirty="0">
              <a:solidFill>
                <a:srgbClr val="FF0000"/>
              </a:solidFill>
              <a:latin typeface="Times New Roman" pitchFamily="18" charset="0"/>
              <a:cs typeface="Times New Roman" pitchFamily="18" charset="0"/>
            </a:endParaRPr>
          </a:p>
        </p:txBody>
      </p:sp>
      <p:sp>
        <p:nvSpPr>
          <p:cNvPr id="9" name="TextBox 8"/>
          <p:cNvSpPr txBox="1"/>
          <p:nvPr/>
        </p:nvSpPr>
        <p:spPr>
          <a:xfrm>
            <a:off x="142906" y="1270197"/>
            <a:ext cx="4429094" cy="5509200"/>
          </a:xfrm>
          <a:prstGeom prst="rect">
            <a:avLst/>
          </a:prstGeom>
          <a:noFill/>
        </p:spPr>
        <p:txBody>
          <a:bodyPr wrap="square" rtlCol="0">
            <a:spAutoFit/>
          </a:bodyPr>
          <a:lstStyle/>
          <a:p>
            <a:r>
              <a:rPr lang="en-US" sz="2200" dirty="0">
                <a:solidFill>
                  <a:prstClr val="black"/>
                </a:solidFill>
                <a:latin typeface="Times New Roman" pitchFamily="18" charset="0"/>
                <a:cs typeface="Times New Roman" pitchFamily="18" charset="0"/>
              </a:rPr>
              <a:t>Cha </a:t>
            </a:r>
            <a:r>
              <a:rPr lang="en-US" sz="2200" dirty="0" err="1">
                <a:solidFill>
                  <a:prstClr val="black"/>
                </a:solidFill>
                <a:latin typeface="Times New Roman" pitchFamily="18" charset="0"/>
                <a:cs typeface="Times New Roman" pitchFamily="18" charset="0"/>
              </a:rPr>
              <a:t>gửi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con </a:t>
            </a:r>
            <a:r>
              <a:rPr lang="en-US" sz="2200" dirty="0" err="1">
                <a:solidFill>
                  <a:prstClr val="black"/>
                </a:solidFill>
                <a:latin typeface="Times New Roman" pitchFamily="18" charset="0"/>
                <a:cs typeface="Times New Roman" pitchFamily="18" charset="0"/>
              </a:rPr>
              <a:t>chiếc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Cha </a:t>
            </a:r>
            <a:r>
              <a:rPr lang="en-US" sz="2200" dirty="0" err="1">
                <a:solidFill>
                  <a:prstClr val="black"/>
                </a:solidFill>
                <a:latin typeface="Times New Roman" pitchFamily="18" charset="0"/>
                <a:cs typeface="Times New Roman" pitchFamily="18" charset="0"/>
              </a:rPr>
              <a:t>vừa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xong</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dòng</a:t>
            </a:r>
            <a:r>
              <a:rPr lang="en-US" sz="2200" dirty="0">
                <a:solidFill>
                  <a:prstClr val="black"/>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sông</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sâu</a:t>
            </a:r>
            <a:endParaRPr lang="en-US" sz="2200" dirty="0">
              <a:solidFill>
                <a:srgbClr val="FF0000"/>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Xe</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lửa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sắp</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thư</a:t>
            </a:r>
            <a:r>
              <a:rPr lang="en-US" sz="2200" dirty="0">
                <a:solidFill>
                  <a:prstClr val="black"/>
                </a:solidFill>
                <a:latin typeface="Times New Roman" pitchFamily="18" charset="0"/>
                <a:cs typeface="Times New Roman" pitchFamily="18" charset="0"/>
              </a:rPr>
              <a:t> cha </a:t>
            </a:r>
            <a:r>
              <a:rPr lang="en-US" sz="2200" dirty="0" err="1">
                <a:solidFill>
                  <a:prstClr val="black"/>
                </a:solidFill>
                <a:latin typeface="Times New Roman" pitchFamily="18" charset="0"/>
                <a:cs typeface="Times New Roman" pitchFamily="18" charset="0"/>
              </a:rPr>
              <a:t>nói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thế</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xem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xem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lâu</a:t>
            </a:r>
            <a:r>
              <a:rPr lang="en-US" sz="2200" dirty="0" smtClean="0">
                <a:solidFill>
                  <a:prstClr val="black"/>
                </a:solidFill>
                <a:latin typeface="Times New Roman" pitchFamily="18" charset="0"/>
                <a:cs typeface="Times New Roman" pitchFamily="18" charset="0"/>
              </a:rPr>
              <a:t>.</a:t>
            </a:r>
          </a:p>
          <a:p>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Những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sao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ghê</a:t>
            </a:r>
            <a:r>
              <a:rPr lang="en-US" sz="2200" dirty="0">
                <a:solidFill>
                  <a:prstClr val="black"/>
                </a:solidFill>
                <a:latin typeface="Times New Roman" pitchFamily="18" charset="0"/>
                <a:cs typeface="Times New Roman" pitchFamily="18" charset="0"/>
              </a:rPr>
              <a:t>!</a:t>
            </a:r>
          </a:p>
          <a:p>
            <a:r>
              <a:rPr lang="en-US" sz="2200" dirty="0" err="1">
                <a:solidFill>
                  <a:prstClr val="black"/>
                </a:solidFill>
                <a:latin typeface="Times New Roman" pitchFamily="18" charset="0"/>
                <a:cs typeface="Times New Roman" pitchFamily="18" charset="0"/>
              </a:rPr>
              <a:t>Nhện</a:t>
            </a:r>
            <a:r>
              <a:rPr lang="en-US" sz="2200" dirty="0">
                <a:solidFill>
                  <a:prstClr val="black"/>
                </a:solidFill>
                <a:latin typeface="Times New Roman" pitchFamily="18" charset="0"/>
                <a:cs typeface="Times New Roman" pitchFamily="18" charset="0"/>
              </a:rPr>
              <a:t> qua </a:t>
            </a:r>
            <a:r>
              <a:rPr lang="en-US" sz="2200" dirty="0">
                <a:solidFill>
                  <a:srgbClr val="FF0000"/>
                </a:solidFill>
                <a:latin typeface="Times New Roman" pitchFamily="18" charset="0"/>
                <a:cs typeface="Times New Roman" pitchFamily="18" charset="0"/>
              </a:rPr>
              <a:t>chum </a:t>
            </a:r>
            <a:r>
              <a:rPr lang="en-US" sz="2200" dirty="0" err="1">
                <a:solidFill>
                  <a:srgbClr val="FF0000"/>
                </a:solidFill>
                <a:latin typeface="Times New Roman" pitchFamily="18" charset="0"/>
                <a:cs typeface="Times New Roman" pitchFamily="18" charset="0"/>
              </a:rPr>
              <a:t>nước</a:t>
            </a:r>
            <a:r>
              <a:rPr lang="en-US" sz="2200" dirty="0">
                <a:solidFill>
                  <a:srgbClr val="FF0000"/>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nhỏ</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sáo</a:t>
            </a:r>
            <a:r>
              <a:rPr lang="en-US" sz="2200" dirty="0">
                <a:solidFill>
                  <a:prstClr val="black"/>
                </a:solidFill>
                <a:latin typeface="Times New Roman" pitchFamily="18" charset="0"/>
                <a:cs typeface="Times New Roman" pitchFamily="18" charset="0"/>
              </a:rPr>
              <a:t> </a:t>
            </a:r>
            <a:r>
              <a:rPr lang="en-US" sz="2200" dirty="0">
                <a:solidFill>
                  <a:srgbClr val="FF0000"/>
                </a:solidFill>
                <a:latin typeface="Times New Roman" pitchFamily="18" charset="0"/>
                <a:cs typeface="Times New Roman" pitchFamily="18" charset="0"/>
              </a:rPr>
              <a:t>sang </a:t>
            </a:r>
            <a:r>
              <a:rPr lang="en-US" sz="2200" dirty="0" err="1">
                <a:solidFill>
                  <a:srgbClr val="FF0000"/>
                </a:solidFill>
                <a:latin typeface="Times New Roman" pitchFamily="18" charset="0"/>
                <a:cs typeface="Times New Roman" pitchFamily="18" charset="0"/>
              </a:rPr>
              <a:t>sông</a:t>
            </a:r>
            <a:r>
              <a:rPr lang="en-US" sz="2200" dirty="0">
                <a:solidFill>
                  <a:srgbClr val="FF0000"/>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ngọn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gió</a:t>
            </a:r>
            <a:r>
              <a:rPr lang="en-US" sz="2200" dirty="0">
                <a:solidFill>
                  <a:prstClr val="black"/>
                </a:solidFill>
                <a:latin typeface="Times New Roman" pitchFamily="18" charset="0"/>
                <a:cs typeface="Times New Roman" pitchFamily="18" charset="0"/>
              </a:rPr>
              <a:t> </a:t>
            </a: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kiến</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ngòi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bắc</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tre</a:t>
            </a:r>
            <a:r>
              <a:rPr lang="en-US" sz="2200" dirty="0">
                <a:solidFill>
                  <a:prstClr val="black"/>
                </a:solidFill>
                <a:latin typeface="Times New Roman" pitchFamily="18" charset="0"/>
                <a:cs typeface="Times New Roman" pitchFamily="18" charset="0"/>
              </a:rPr>
              <a:t>. </a:t>
            </a:r>
            <a:endParaRPr lang="en-US" sz="2200" dirty="0" smtClean="0">
              <a:solidFill>
                <a:prstClr val="black"/>
              </a:solidFill>
              <a:latin typeface="Times New Roman" pitchFamily="18" charset="0"/>
              <a:cs typeface="Times New Roman" pitchFamily="18" charset="0"/>
            </a:endParaRPr>
          </a:p>
          <a:p>
            <a:endParaRPr lang="en-US" sz="2200" dirty="0">
              <a:solidFill>
                <a:prstClr val="black"/>
              </a:solidFill>
              <a:latin typeface="Times New Roman" pitchFamily="18" charset="0"/>
              <a:cs typeface="Times New Roman" pitchFamily="18" charset="0"/>
            </a:endParaRPr>
          </a:p>
          <a:p>
            <a:r>
              <a:rPr lang="en-US" sz="2200" dirty="0" smtClean="0">
                <a:solidFill>
                  <a:prstClr val="black"/>
                </a:solidFill>
                <a:latin typeface="Times New Roman" pitchFamily="18" charset="0"/>
                <a:cs typeface="Times New Roman" pitchFamily="18" charset="0"/>
              </a:rPr>
              <a:t> </a:t>
            </a:r>
            <a:endParaRPr lang="en-US" sz="2200" dirty="0">
              <a:solidFill>
                <a:prstClr val="black"/>
              </a:solidFill>
              <a:latin typeface="Times New Roman" pitchFamily="18" charset="0"/>
              <a:cs typeface="Times New Roman" pitchFamily="18" charset="0"/>
            </a:endParaRPr>
          </a:p>
          <a:p>
            <a:endParaRPr lang="en-US" sz="2200" dirty="0" smtClean="0">
              <a:solidFill>
                <a:prstClr val="black"/>
              </a:solidFill>
              <a:latin typeface="Times New Roman" pitchFamily="18" charset="0"/>
              <a:cs typeface="Times New Roman" pitchFamily="18" charset="0"/>
            </a:endParaRPr>
          </a:p>
          <a:p>
            <a:r>
              <a:rPr lang="en-US" sz="2200" dirty="0" smtClean="0">
                <a:solidFill>
                  <a:prstClr val="black"/>
                </a:solidFill>
                <a:latin typeface="Times New Roman" pitchFamily="18" charset="0"/>
                <a:cs typeface="Times New Roman" pitchFamily="18" charset="0"/>
              </a:rPr>
              <a:t> </a:t>
            </a:r>
          </a:p>
          <a:p>
            <a:endParaRPr lang="en-US" sz="2200" dirty="0">
              <a:solidFill>
                <a:prstClr val="black"/>
              </a:solidFill>
              <a:latin typeface="Times New Roman" pitchFamily="18" charset="0"/>
              <a:cs typeface="Times New Roman" pitchFamily="18" charset="0"/>
            </a:endParaRPr>
          </a:p>
          <a:p>
            <a:endParaRPr lang="en-US" sz="2200" dirty="0">
              <a:solidFill>
                <a:prstClr val="black"/>
              </a:solidFill>
              <a:latin typeface="Times New Roman" pitchFamily="18" charset="0"/>
              <a:cs typeface="Times New Roman" pitchFamily="18" charset="0"/>
            </a:endParaRPr>
          </a:p>
          <a:p>
            <a:endParaRPr lang="en-US" sz="2200" dirty="0">
              <a:solidFill>
                <a:prstClr val="black"/>
              </a:solidFill>
            </a:endParaRPr>
          </a:p>
        </p:txBody>
      </p:sp>
      <p:sp>
        <p:nvSpPr>
          <p:cNvPr id="10" name="TextBox 9"/>
          <p:cNvSpPr txBox="1"/>
          <p:nvPr/>
        </p:nvSpPr>
        <p:spPr>
          <a:xfrm>
            <a:off x="4516179" y="1217039"/>
            <a:ext cx="4410108" cy="4154984"/>
          </a:xfrm>
          <a:prstGeom prst="rect">
            <a:avLst/>
          </a:prstGeom>
          <a:noFill/>
        </p:spPr>
        <p:txBody>
          <a:bodyPr wrap="square" rtlCol="0">
            <a:spAutoFit/>
          </a:bodyPr>
          <a:lstStyle/>
          <a:p>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treo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lối</a:t>
            </a:r>
            <a:r>
              <a:rPr lang="en-US" sz="2200" dirty="0">
                <a:solidFill>
                  <a:prstClr val="black"/>
                </a:solidFill>
                <a:latin typeface="Times New Roman" pitchFamily="18" charset="0"/>
                <a:cs typeface="Times New Roman" pitchFamily="18" charset="0"/>
              </a:rPr>
              <a:t> sang </a:t>
            </a:r>
            <a:r>
              <a:rPr lang="en-US" sz="2200" dirty="0" err="1">
                <a:solidFill>
                  <a:prstClr val="black"/>
                </a:solidFill>
                <a:latin typeface="Times New Roman" pitchFamily="18" charset="0"/>
                <a:cs typeface="Times New Roman" pitchFamily="18" charset="0"/>
              </a:rPr>
              <a:t>bà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ngoại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Như</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võng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trên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ru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người</a:t>
            </a:r>
            <a:r>
              <a:rPr lang="en-US" sz="2200" dirty="0">
                <a:solidFill>
                  <a:prstClr val="black"/>
                </a:solidFill>
                <a:latin typeface="Times New Roman" pitchFamily="18" charset="0"/>
                <a:cs typeface="Times New Roman" pitchFamily="18" charset="0"/>
              </a:rPr>
              <a:t> qua </a:t>
            </a:r>
            <a:r>
              <a:rPr lang="en-US" sz="2200" dirty="0" err="1">
                <a:solidFill>
                  <a:prstClr val="black"/>
                </a:solidFill>
                <a:latin typeface="Times New Roman" pitchFamily="18" charset="0"/>
                <a:cs typeface="Times New Roman" pitchFamily="18" charset="0"/>
              </a:rPr>
              <a:t>lại</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Dưới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đá</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chở</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vôi</a:t>
            </a:r>
            <a:endParaRPr lang="en-US" sz="2200" dirty="0">
              <a:solidFill>
                <a:prstClr val="black"/>
              </a:solidFill>
              <a:latin typeface="Times New Roman" pitchFamily="18" charset="0"/>
              <a:cs typeface="Times New Roman" pitchFamily="18" charset="0"/>
            </a:endParaRPr>
          </a:p>
          <a:p>
            <a:r>
              <a:rPr lang="en-US" sz="2200" dirty="0" err="1">
                <a:solidFill>
                  <a:srgbClr val="FF0000"/>
                </a:solidFill>
                <a:latin typeface="Times New Roman" pitchFamily="18" charset="0"/>
                <a:cs typeface="Times New Roman" pitchFamily="18" charset="0"/>
              </a:rPr>
              <a:t>Thuyền</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buồm</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ngược</a:t>
            </a:r>
            <a:r>
              <a:rPr lang="en-US" sz="2200" dirty="0" smtClean="0">
                <a:solidFill>
                  <a:prstClr val="black"/>
                </a:solidFill>
                <a:latin typeface="Times New Roman" pitchFamily="18" charset="0"/>
                <a:cs typeface="Times New Roman" pitchFamily="18" charset="0"/>
              </a:rPr>
              <a:t>,</a:t>
            </a:r>
          </a:p>
          <a:p>
            <a:pPr algn="r"/>
            <a:r>
              <a:rPr lang="en-US" sz="2200" dirty="0" smtClean="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thuyền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thoi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xuôi</a:t>
            </a:r>
            <a:r>
              <a:rPr lang="en-US" sz="2200" dirty="0">
                <a:solidFill>
                  <a:prstClr val="black"/>
                </a:solidFill>
                <a:latin typeface="Times New Roman" pitchFamily="18" charset="0"/>
                <a:cs typeface="Times New Roman" pitchFamily="18" charset="0"/>
              </a:rPr>
              <a:t>.</a:t>
            </a:r>
          </a:p>
          <a:p>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Yêu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hơn</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cả</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ao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thường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đãi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đỗ</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Là</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này</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ảnh</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chụp</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xa</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xa</a:t>
            </a:r>
            <a:endParaRPr lang="en-US" sz="2200" dirty="0">
              <a:solidFill>
                <a:prstClr val="black"/>
              </a:solidFill>
              <a:latin typeface="Times New Roman" pitchFamily="18" charset="0"/>
              <a:cs typeface="Times New Roman" pitchFamily="18" charset="0"/>
            </a:endParaRPr>
          </a:p>
          <a:p>
            <a:r>
              <a:rPr lang="en-US" sz="2200" dirty="0" err="1">
                <a:solidFill>
                  <a:prstClr val="black"/>
                </a:solidFill>
                <a:latin typeface="Times New Roman" pitchFamily="18" charset="0"/>
                <a:cs typeface="Times New Roman" pitchFamily="18" charset="0"/>
              </a:rPr>
              <a:t>Mẹ</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bảo</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Hàm</a:t>
            </a:r>
            <a:r>
              <a:rPr lang="en-US" sz="2200" dirty="0">
                <a:solidFill>
                  <a:srgbClr val="FF0000"/>
                </a:solidFill>
                <a:latin typeface="Times New Roman" pitchFamily="18" charset="0"/>
                <a:cs typeface="Times New Roman" pitchFamily="18" charset="0"/>
              </a:rPr>
              <a:t> </a:t>
            </a:r>
            <a:r>
              <a:rPr lang="en-US" sz="2200" dirty="0" err="1">
                <a:solidFill>
                  <a:srgbClr val="FF0000"/>
                </a:solidFill>
                <a:latin typeface="Times New Roman" pitchFamily="18" charset="0"/>
                <a:cs typeface="Times New Roman" pitchFamily="18" charset="0"/>
              </a:rPr>
              <a:t>Rồng</a:t>
            </a:r>
            <a:r>
              <a:rPr lang="en-US" sz="2200" dirty="0">
                <a:solidFill>
                  <a:srgbClr val="FF0000"/>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sông</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Mã</a:t>
            </a:r>
            <a:endParaRPr lang="en-US" sz="2200" dirty="0">
              <a:solidFill>
                <a:prstClr val="black"/>
              </a:solidFill>
              <a:latin typeface="Times New Roman" pitchFamily="18" charset="0"/>
              <a:cs typeface="Times New Roman" pitchFamily="18" charset="0"/>
            </a:endParaRPr>
          </a:p>
          <a:p>
            <a:r>
              <a:rPr lang="en-US" sz="2200" dirty="0">
                <a:solidFill>
                  <a:prstClr val="black"/>
                </a:solidFill>
                <a:latin typeface="Times New Roman" pitchFamily="18" charset="0"/>
                <a:cs typeface="Times New Roman" pitchFamily="18" charset="0"/>
              </a:rPr>
              <a:t>Con </a:t>
            </a:r>
            <a:r>
              <a:rPr lang="en-US" sz="2200" dirty="0" err="1">
                <a:solidFill>
                  <a:prstClr val="black"/>
                </a:solidFill>
                <a:latin typeface="Times New Roman" pitchFamily="18" charset="0"/>
                <a:cs typeface="Times New Roman" pitchFamily="18" charset="0"/>
              </a:rPr>
              <a:t>cứ</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gọi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cái</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cầu</a:t>
            </a:r>
            <a:r>
              <a:rPr lang="en-US" sz="2200" dirty="0">
                <a:solidFill>
                  <a:prstClr val="black"/>
                </a:solidFill>
                <a:latin typeface="Times New Roman" pitchFamily="18" charset="0"/>
                <a:cs typeface="Times New Roman" pitchFamily="18" charset="0"/>
              </a:rPr>
              <a:t> </a:t>
            </a:r>
            <a:r>
              <a:rPr lang="en-US" sz="2200" dirty="0" err="1">
                <a:solidFill>
                  <a:prstClr val="black"/>
                </a:solidFill>
                <a:latin typeface="Times New Roman" pitchFamily="18" charset="0"/>
                <a:cs typeface="Times New Roman" pitchFamily="18" charset="0"/>
              </a:rPr>
              <a:t>của</a:t>
            </a:r>
            <a:r>
              <a:rPr lang="en-US" sz="2200" dirty="0">
                <a:solidFill>
                  <a:prstClr val="black"/>
                </a:solidFill>
                <a:latin typeface="Times New Roman" pitchFamily="18" charset="0"/>
                <a:cs typeface="Times New Roman" pitchFamily="18" charset="0"/>
              </a:rPr>
              <a:t> cha.</a:t>
            </a:r>
          </a:p>
          <a:p>
            <a:pPr algn="r"/>
            <a:r>
              <a:rPr lang="en-US" sz="2200" i="1" dirty="0" err="1">
                <a:solidFill>
                  <a:prstClr val="black"/>
                </a:solidFill>
                <a:latin typeface="Times New Roman" pitchFamily="18" charset="0"/>
                <a:cs typeface="Times New Roman" pitchFamily="18" charset="0"/>
              </a:rPr>
              <a:t>Phạm</a:t>
            </a:r>
            <a:r>
              <a:rPr lang="en-US" sz="2200" i="1" dirty="0">
                <a:solidFill>
                  <a:prstClr val="black"/>
                </a:solidFill>
                <a:latin typeface="Times New Roman" pitchFamily="18" charset="0"/>
                <a:cs typeface="Times New Roman" pitchFamily="18" charset="0"/>
              </a:rPr>
              <a:t> </a:t>
            </a:r>
            <a:r>
              <a:rPr lang="en-US" sz="2200" i="1" dirty="0" err="1">
                <a:solidFill>
                  <a:prstClr val="black"/>
                </a:solidFill>
                <a:latin typeface="Times New Roman" pitchFamily="18" charset="0"/>
                <a:cs typeface="Times New Roman" pitchFamily="18" charset="0"/>
              </a:rPr>
              <a:t>Tiến</a:t>
            </a:r>
            <a:r>
              <a:rPr lang="en-US" sz="2200" i="1" dirty="0">
                <a:solidFill>
                  <a:prstClr val="black"/>
                </a:solidFill>
                <a:latin typeface="Times New Roman" pitchFamily="18" charset="0"/>
                <a:cs typeface="Times New Roman" pitchFamily="18" charset="0"/>
              </a:rPr>
              <a:t> </a:t>
            </a:r>
            <a:r>
              <a:rPr lang="en-US" sz="2200" i="1" dirty="0" err="1">
                <a:solidFill>
                  <a:prstClr val="black"/>
                </a:solidFill>
                <a:latin typeface="Times New Roman" pitchFamily="18" charset="0"/>
                <a:cs typeface="Times New Roman" pitchFamily="18" charset="0"/>
              </a:rPr>
              <a:t>Duật</a:t>
            </a:r>
            <a:endParaRPr lang="en-US" sz="2200" i="1" dirty="0">
              <a:solidFill>
                <a:prstClr val="black"/>
              </a:solidFill>
              <a:latin typeface="Times New Roman" pitchFamily="18" charset="0"/>
              <a:cs typeface="Times New Roman" pitchFamily="18" charset="0"/>
            </a:endParaRPr>
          </a:p>
          <a:p>
            <a:endParaRPr lang="en-US" sz="2200" dirty="0">
              <a:solidFill>
                <a:prstClr val="black"/>
              </a:solidFill>
            </a:endParaRPr>
          </a:p>
        </p:txBody>
      </p:sp>
      <p:cxnSp>
        <p:nvCxnSpPr>
          <p:cNvPr id="5" name="Straight Connector 4"/>
          <p:cNvCxnSpPr/>
          <p:nvPr/>
        </p:nvCxnSpPr>
        <p:spPr>
          <a:xfrm>
            <a:off x="4419600" y="1415693"/>
            <a:ext cx="0" cy="3144883"/>
          </a:xfrm>
          <a:prstGeom prst="line">
            <a:avLst/>
          </a:prstGeom>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3413061" y="1962150"/>
            <a:ext cx="1006551"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1" name="Straight Connector 10"/>
          <p:cNvCxnSpPr/>
          <p:nvPr/>
        </p:nvCxnSpPr>
        <p:spPr>
          <a:xfrm>
            <a:off x="1504420" y="3631223"/>
            <a:ext cx="1086383"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2" name="Straight Connector 11"/>
          <p:cNvCxnSpPr/>
          <p:nvPr/>
        </p:nvCxnSpPr>
        <p:spPr>
          <a:xfrm>
            <a:off x="1219202" y="3978755"/>
            <a:ext cx="1006551"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3" name="Straight Connector 12"/>
          <p:cNvCxnSpPr/>
          <p:nvPr/>
        </p:nvCxnSpPr>
        <p:spPr>
          <a:xfrm>
            <a:off x="6096000" y="4248150"/>
            <a:ext cx="1143000" cy="0"/>
          </a:xfrm>
          <a:prstGeom prst="line">
            <a:avLst/>
          </a:prstGeom>
        </p:spPr>
        <p:style>
          <a:lnRef idx="2">
            <a:schemeClr val="accent2"/>
          </a:lnRef>
          <a:fillRef idx="0">
            <a:schemeClr val="accent2"/>
          </a:fillRef>
          <a:effectRef idx="1">
            <a:schemeClr val="accent2"/>
          </a:effectRef>
          <a:fontRef idx="minor">
            <a:schemeClr val="tx1"/>
          </a:fontRef>
        </p:style>
      </p:cxnSp>
      <p:cxnSp>
        <p:nvCxnSpPr>
          <p:cNvPr id="15" name="Straight Connector 14"/>
          <p:cNvCxnSpPr/>
          <p:nvPr/>
        </p:nvCxnSpPr>
        <p:spPr>
          <a:xfrm>
            <a:off x="4644646" y="2571750"/>
            <a:ext cx="1527554"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49001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circle(in)">
                                      <p:cBhvr>
                                        <p:cTn id="10" dur="2000"/>
                                        <p:tgtEl>
                                          <p:spTgt spid="11"/>
                                        </p:tgtEl>
                                      </p:cBhvr>
                                    </p:animEffect>
                                  </p:childTnLst>
                                </p:cTn>
                              </p:par>
                              <p:par>
                                <p:cTn id="11" presetID="6" presetClass="entr" presetSubtype="16" fill="hold"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par>
                                <p:cTn id="14" presetID="6" presetClass="entr" presetSubtype="16"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circle(in)">
                                      <p:cBhvr>
                                        <p:cTn id="16" dur="2000"/>
                                        <p:tgtEl>
                                          <p:spTgt spid="15"/>
                                        </p:tgtEl>
                                      </p:cBhvr>
                                    </p:animEffect>
                                  </p:childTnLst>
                                </p:cTn>
                              </p:par>
                              <p:par>
                                <p:cTn id="17" presetID="6" presetClass="entr" presetSubtype="16"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circle(in)">
                                      <p:cBhvr>
                                        <p:cTn id="19"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7"/>
          <p:cNvSpPr txBox="1">
            <a:spLocks noChangeArrowheads="1"/>
          </p:cNvSpPr>
          <p:nvPr/>
        </p:nvSpPr>
        <p:spPr bwMode="auto">
          <a:xfrm>
            <a:off x="3505200" y="552916"/>
            <a:ext cx="24929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solidFill>
                  <a:srgbClr val="FF0000"/>
                </a:solidFill>
                <a:latin typeface="Times New Roman" pitchFamily="18" charset="0"/>
                <a:cs typeface="Times New Roman" pitchFamily="18" charset="0"/>
              </a:rPr>
              <a:t>CÁI CẦU</a:t>
            </a:r>
          </a:p>
          <a:p>
            <a:r>
              <a:rPr lang="en-US" sz="3600" dirty="0">
                <a:solidFill>
                  <a:srgbClr val="FF0000"/>
                </a:solidFill>
                <a:latin typeface="Times New Roman" pitchFamily="18" charset="0"/>
                <a:cs typeface="Times New Roman" pitchFamily="18" charset="0"/>
              </a:rPr>
              <a:t>                    </a:t>
            </a:r>
            <a:endParaRPr lang="en-US" sz="3200" b="1" i="1" dirty="0">
              <a:latin typeface="Times New Roman" pitchFamily="18" charset="0"/>
              <a:cs typeface="Times New Roman" pitchFamily="18" charset="0"/>
            </a:endParaRPr>
          </a:p>
        </p:txBody>
      </p:sp>
      <p:sp>
        <p:nvSpPr>
          <p:cNvPr id="3" name="TextBox 36"/>
          <p:cNvSpPr txBox="1">
            <a:spLocks noChangeArrowheads="1"/>
          </p:cNvSpPr>
          <p:nvPr/>
        </p:nvSpPr>
        <p:spPr bwMode="auto">
          <a:xfrm>
            <a:off x="3733800" y="-485261"/>
            <a:ext cx="16321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endParaRPr lang="en-US" sz="3200" u="sng" dirty="0">
              <a:latin typeface="Times New Roman" pitchFamily="18" charset="0"/>
              <a:cs typeface="Times New Roman" pitchFamily="18" charset="0"/>
            </a:endParaRPr>
          </a:p>
          <a:p>
            <a:pPr algn="ctr"/>
            <a:r>
              <a:rPr lang="en-US" sz="3200" u="sng" dirty="0" err="1">
                <a:latin typeface="Times New Roman" pitchFamily="18" charset="0"/>
                <a:cs typeface="Times New Roman" pitchFamily="18" charset="0"/>
              </a:rPr>
              <a:t>Tập</a:t>
            </a:r>
            <a:r>
              <a:rPr lang="en-US" sz="3200" u="sng" dirty="0">
                <a:latin typeface="Times New Roman" pitchFamily="18" charset="0"/>
                <a:cs typeface="Times New Roman" pitchFamily="18" charset="0"/>
              </a:rPr>
              <a:t> </a:t>
            </a:r>
            <a:r>
              <a:rPr lang="en-US" sz="3200" u="sng" dirty="0" err="1">
                <a:latin typeface="Times New Roman" pitchFamily="18" charset="0"/>
                <a:cs typeface="Times New Roman" pitchFamily="18" charset="0"/>
              </a:rPr>
              <a:t>đọc</a:t>
            </a:r>
            <a:r>
              <a:rPr lang="en-US" sz="3200" u="sng" dirty="0">
                <a:latin typeface="Times New Roman" pitchFamily="18" charset="0"/>
                <a:cs typeface="Times New Roman" pitchFamily="18" charset="0"/>
              </a:rPr>
              <a:t>:</a:t>
            </a:r>
          </a:p>
        </p:txBody>
      </p:sp>
      <p:sp>
        <p:nvSpPr>
          <p:cNvPr id="5" name="TextBox 4"/>
          <p:cNvSpPr txBox="1"/>
          <p:nvPr/>
        </p:nvSpPr>
        <p:spPr>
          <a:xfrm>
            <a:off x="533400" y="1176606"/>
            <a:ext cx="3471750" cy="646331"/>
          </a:xfrm>
          <a:prstGeom prst="rect">
            <a:avLst/>
          </a:prstGeom>
          <a:noFill/>
        </p:spPr>
        <p:txBody>
          <a:bodyPr wrap="square" rtlCol="0">
            <a:spAutoFit/>
          </a:bodyPr>
          <a:lstStyle/>
          <a:p>
            <a:r>
              <a:rPr lang="en-US" sz="3600" dirty="0" err="1">
                <a:latin typeface="Times New Roman" pitchFamily="18" charset="0"/>
                <a:cs typeface="Times New Roman" pitchFamily="18" charset="0"/>
              </a:rPr>
              <a:t>Giải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a:t>
            </a:r>
          </a:p>
        </p:txBody>
      </p:sp>
      <p:sp>
        <p:nvSpPr>
          <p:cNvPr id="8" name="TextBox 7"/>
          <p:cNvSpPr txBox="1"/>
          <p:nvPr/>
        </p:nvSpPr>
        <p:spPr>
          <a:xfrm>
            <a:off x="685800" y="2235435"/>
            <a:ext cx="4419600" cy="1938992"/>
          </a:xfrm>
          <a:prstGeom prst="rect">
            <a:avLst/>
          </a:prstGeom>
          <a:noFill/>
        </p:spPr>
        <p:txBody>
          <a:bodyPr wrap="square" rtlCol="0">
            <a:spAutoFit/>
          </a:bodyPr>
          <a:lstStyle/>
          <a:p>
            <a:r>
              <a:rPr lang="en-US" sz="3600" dirty="0">
                <a:solidFill>
                  <a:srgbClr val="FF0000"/>
                </a:solidFill>
                <a:latin typeface="Times New Roman" pitchFamily="18" charset="0"/>
                <a:cs typeface="Times New Roman" pitchFamily="18" charset="0"/>
              </a:rPr>
              <a:t>Chum</a:t>
            </a:r>
            <a:r>
              <a:rPr lang="en-US" sz="36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đồ</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vật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bằng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đất</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nung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to, </a:t>
            </a:r>
            <a:r>
              <a:rPr lang="en-US" sz="2800" dirty="0" err="1">
                <a:latin typeface="Times New Roman" pitchFamily="18" charset="0"/>
                <a:cs typeface="Times New Roman" pitchFamily="18" charset="0"/>
              </a:rPr>
              <a:t>miệng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tròn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phần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giữa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phình</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ra</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dùng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để</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đựng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loại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hạt</a:t>
            </a:r>
            <a:r>
              <a:rPr lang="en-US" sz="2800" dirty="0">
                <a:latin typeface="Times New Roman" pitchFamily="18" charset="0"/>
                <a:cs typeface="Times New Roman" pitchFamily="18" charset="0"/>
              </a:rPr>
              <a:t>.</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70228" y="1276350"/>
            <a:ext cx="4136558" cy="3124200"/>
          </a:xfrm>
          <a:prstGeom prst="rect">
            <a:avLst/>
          </a:prstGeom>
        </p:spPr>
      </p:pic>
    </p:spTree>
    <p:extLst>
      <p:ext uri="{BB962C8B-B14F-4D97-AF65-F5344CB8AC3E}">
        <p14:creationId xmlns:p14="http://schemas.microsoft.com/office/powerpoint/2010/main" val="1509638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37"/>
          <p:cNvSpPr txBox="1">
            <a:spLocks noChangeArrowheads="1"/>
          </p:cNvSpPr>
          <p:nvPr/>
        </p:nvSpPr>
        <p:spPr bwMode="auto">
          <a:xfrm>
            <a:off x="3429000" y="557503"/>
            <a:ext cx="249299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r>
              <a:rPr lang="en-US" sz="3600" dirty="0">
                <a:solidFill>
                  <a:srgbClr val="FF0000"/>
                </a:solidFill>
                <a:latin typeface="Times New Roman" pitchFamily="18" charset="0"/>
                <a:cs typeface="Times New Roman" pitchFamily="18" charset="0"/>
              </a:rPr>
              <a:t>CÁI CẦU</a:t>
            </a:r>
          </a:p>
          <a:p>
            <a:r>
              <a:rPr lang="en-US" sz="3600" dirty="0">
                <a:solidFill>
                  <a:srgbClr val="FF0000"/>
                </a:solidFill>
                <a:latin typeface="Times New Roman" pitchFamily="18" charset="0"/>
                <a:cs typeface="Times New Roman" pitchFamily="18" charset="0"/>
              </a:rPr>
              <a:t>                    </a:t>
            </a:r>
            <a:endParaRPr lang="en-US" sz="3200" b="1" i="1" dirty="0">
              <a:latin typeface="Times New Roman" pitchFamily="18" charset="0"/>
              <a:cs typeface="Times New Roman" pitchFamily="18" charset="0"/>
            </a:endParaRPr>
          </a:p>
        </p:txBody>
      </p:sp>
      <p:sp>
        <p:nvSpPr>
          <p:cNvPr id="3" name="TextBox 36"/>
          <p:cNvSpPr txBox="1">
            <a:spLocks noChangeArrowheads="1"/>
          </p:cNvSpPr>
          <p:nvPr/>
        </p:nvSpPr>
        <p:spPr bwMode="auto">
          <a:xfrm>
            <a:off x="3657600" y="-485094"/>
            <a:ext cx="1632178"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Garamond" pitchFamily="18" charset="0"/>
              </a:defRPr>
            </a:lvl1pPr>
            <a:lvl2pPr marL="742950" indent="-285750">
              <a:defRPr>
                <a:solidFill>
                  <a:schemeClr val="tx1"/>
                </a:solidFill>
                <a:latin typeface="Garamond" pitchFamily="18" charset="0"/>
              </a:defRPr>
            </a:lvl2pPr>
            <a:lvl3pPr marL="1143000" indent="-228600">
              <a:defRPr>
                <a:solidFill>
                  <a:schemeClr val="tx1"/>
                </a:solidFill>
                <a:latin typeface="Garamond" pitchFamily="18" charset="0"/>
              </a:defRPr>
            </a:lvl3pPr>
            <a:lvl4pPr marL="1600200" indent="-228600">
              <a:defRPr>
                <a:solidFill>
                  <a:schemeClr val="tx1"/>
                </a:solidFill>
                <a:latin typeface="Garamond" pitchFamily="18" charset="0"/>
              </a:defRPr>
            </a:lvl4pPr>
            <a:lvl5pPr marL="2057400" indent="-22860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algn="ctr"/>
            <a:endParaRPr lang="en-US" sz="3200" u="sng" dirty="0">
              <a:latin typeface="Times New Roman" pitchFamily="18" charset="0"/>
              <a:cs typeface="Times New Roman" pitchFamily="18" charset="0"/>
            </a:endParaRPr>
          </a:p>
          <a:p>
            <a:pPr algn="ctr"/>
            <a:r>
              <a:rPr lang="en-US" sz="3200" u="sng" dirty="0" err="1">
                <a:latin typeface="Times New Roman" pitchFamily="18" charset="0"/>
                <a:cs typeface="Times New Roman" pitchFamily="18" charset="0"/>
              </a:rPr>
              <a:t>Tập</a:t>
            </a:r>
            <a:r>
              <a:rPr lang="en-US" sz="3200" u="sng" dirty="0">
                <a:latin typeface="Times New Roman" pitchFamily="18" charset="0"/>
                <a:cs typeface="Times New Roman" pitchFamily="18" charset="0"/>
              </a:rPr>
              <a:t> </a:t>
            </a:r>
            <a:r>
              <a:rPr lang="en-US" sz="3200" u="sng" dirty="0" err="1">
                <a:latin typeface="Times New Roman" pitchFamily="18" charset="0"/>
                <a:cs typeface="Times New Roman" pitchFamily="18" charset="0"/>
              </a:rPr>
              <a:t>đọc</a:t>
            </a:r>
            <a:r>
              <a:rPr lang="en-US" sz="3200" u="sng" dirty="0">
                <a:latin typeface="Times New Roman" pitchFamily="18" charset="0"/>
                <a:cs typeface="Times New Roman" pitchFamily="18" charset="0"/>
              </a:rPr>
              <a:t>:</a:t>
            </a:r>
          </a:p>
        </p:txBody>
      </p:sp>
      <p:sp>
        <p:nvSpPr>
          <p:cNvPr id="5" name="TextBox 4"/>
          <p:cNvSpPr txBox="1"/>
          <p:nvPr/>
        </p:nvSpPr>
        <p:spPr>
          <a:xfrm>
            <a:off x="609600" y="950642"/>
            <a:ext cx="3471750" cy="646331"/>
          </a:xfrm>
          <a:prstGeom prst="rect">
            <a:avLst/>
          </a:prstGeom>
          <a:noFill/>
        </p:spPr>
        <p:txBody>
          <a:bodyPr wrap="square" rtlCol="0">
            <a:spAutoFit/>
          </a:bodyPr>
          <a:lstStyle/>
          <a:p>
            <a:r>
              <a:rPr lang="en-US" sz="3600" dirty="0" err="1">
                <a:latin typeface="Times New Roman" pitchFamily="18" charset="0"/>
                <a:cs typeface="Times New Roman" pitchFamily="18" charset="0"/>
              </a:rPr>
              <a:t>Giải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nghĩa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từ</a:t>
            </a:r>
            <a:r>
              <a:rPr lang="en-US" sz="3600" dirty="0">
                <a:latin typeface="Times New Roman" pitchFamily="18" charset="0"/>
                <a:cs typeface="Times New Roman" pitchFamily="18" charset="0"/>
              </a:rPr>
              <a:t>:</a:t>
            </a:r>
          </a:p>
        </p:txBody>
      </p:sp>
      <p:sp>
        <p:nvSpPr>
          <p:cNvPr id="6" name="TextBox 5"/>
          <p:cNvSpPr txBox="1"/>
          <p:nvPr/>
        </p:nvSpPr>
        <p:spPr>
          <a:xfrm>
            <a:off x="76200" y="2419350"/>
            <a:ext cx="3663692" cy="1508105"/>
          </a:xfrm>
          <a:prstGeom prst="rect">
            <a:avLst/>
          </a:prstGeom>
          <a:noFill/>
        </p:spPr>
        <p:txBody>
          <a:bodyPr wrap="square" rtlCol="0">
            <a:spAutoFit/>
          </a:bodyPr>
          <a:lstStyle/>
          <a:p>
            <a:r>
              <a:rPr lang="en-US" sz="3600" dirty="0" err="1">
                <a:solidFill>
                  <a:srgbClr val="FF0000"/>
                </a:solidFill>
                <a:latin typeface="Times New Roman" pitchFamily="18" charset="0"/>
                <a:cs typeface="Times New Roman" pitchFamily="18" charset="0"/>
              </a:rPr>
              <a:t>Ngòi</a:t>
            </a:r>
            <a:r>
              <a:rPr lang="en-US" sz="3600" dirty="0">
                <a:latin typeface="Times New Roman" pitchFamily="18" charset="0"/>
                <a:cs typeface="Times New Roman" pitchFamily="18" charset="0"/>
              </a:rPr>
              <a:t>: </a:t>
            </a:r>
            <a:r>
              <a:rPr lang="en-US" sz="2800" dirty="0" err="1">
                <a:latin typeface="Times New Roman" pitchFamily="18" charset="0"/>
                <a:cs typeface="Times New Roman" pitchFamily="18" charset="0"/>
              </a:rPr>
              <a:t>dòng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nước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chảy</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tự</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nhiên</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thông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với</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sông</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hoặc</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đầm</a:t>
            </a:r>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hồ</a:t>
            </a:r>
            <a:r>
              <a:rPr lang="en-US" sz="2800" dirty="0">
                <a:latin typeface="Times New Roman" pitchFamily="18" charset="0"/>
                <a:cs typeface="Times New Roman" pitchFamily="18" charset="0"/>
              </a:rPr>
              <a:t>.</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24300" y="1428750"/>
            <a:ext cx="5216156" cy="3714750"/>
          </a:xfrm>
          <a:prstGeom prst="rect">
            <a:avLst/>
          </a:prstGeom>
        </p:spPr>
      </p:pic>
    </p:spTree>
    <p:extLst>
      <p:ext uri="{BB962C8B-B14F-4D97-AF65-F5344CB8AC3E}">
        <p14:creationId xmlns:p14="http://schemas.microsoft.com/office/powerpoint/2010/main" val="2649908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33350"/>
            <a:ext cx="8680960" cy="1200329"/>
          </a:xfrm>
          <a:prstGeom prst="rect">
            <a:avLst/>
          </a:prstGeom>
          <a:noFill/>
        </p:spPr>
        <p:txBody>
          <a:bodyPr wrap="square" rtlCol="0">
            <a:spAutoFit/>
          </a:bodyPr>
          <a:lstStyle/>
          <a:p>
            <a:r>
              <a:rPr lang="en-US" sz="3600" dirty="0" err="1" smtClean="0">
                <a:latin typeface="Times New Roman" pitchFamily="18" charset="0"/>
                <a:cs typeface="Times New Roman" pitchFamily="18" charset="0"/>
              </a:rPr>
              <a:t>Đãi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đỗ</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làm</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vỏ</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đỗ</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tách</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ra</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giữ</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lại</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nhân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đỗ</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5780" y="1408420"/>
            <a:ext cx="7086600" cy="3583693"/>
          </a:xfrm>
          <a:prstGeom prst="rect">
            <a:avLst/>
          </a:prstGeom>
        </p:spPr>
      </p:pic>
    </p:spTree>
    <p:extLst>
      <p:ext uri="{BB962C8B-B14F-4D97-AF65-F5344CB8AC3E}">
        <p14:creationId xmlns:p14="http://schemas.microsoft.com/office/powerpoint/2010/main" val="3755595743"/>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Globe">
  <a:themeElements>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fontScheme name="Globe">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91440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Times New Roman" pitchFamily="18" charset="0"/>
          </a:defRPr>
        </a:defPPr>
      </a:lstStyle>
    </a:spDef>
    <a:lnDef>
      <a:spPr bwMode="auto">
        <a:xfrm>
          <a:off x="0" y="0"/>
          <a:ext cx="1" cy="1"/>
        </a:xfrm>
        <a:custGeom>
          <a:avLst/>
          <a:gdLst/>
          <a:ahLst/>
          <a:cxnLst/>
          <a:rect l="0" t="0" r="0" b="0"/>
          <a:pathLst/>
        </a:custGeom>
        <a:solidFill>
          <a:srgbClr val="FFFF00"/>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91440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rgbClr val="000000"/>
            </a:solidFill>
            <a:effectLst/>
            <a:latin typeface="Times New Roman" pitchFamily="18" charset="0"/>
          </a:defRPr>
        </a:defPPr>
      </a:lstStyle>
    </a:lnDef>
  </a:objectDefaults>
  <a:extraClrSchemeLst>
    <a:extraClrScheme>
      <a:clrScheme name="Globe 1">
        <a:dk1>
          <a:srgbClr val="622100"/>
        </a:dk1>
        <a:lt1>
          <a:srgbClr val="FFFFFF"/>
        </a:lt1>
        <a:dk2>
          <a:srgbClr val="800000"/>
        </a:dk2>
        <a:lt2>
          <a:srgbClr val="FFFFCC"/>
        </a:lt2>
        <a:accent1>
          <a:srgbClr val="E42B00"/>
        </a:accent1>
        <a:accent2>
          <a:srgbClr val="996600"/>
        </a:accent2>
        <a:accent3>
          <a:srgbClr val="C0AAAA"/>
        </a:accent3>
        <a:accent4>
          <a:srgbClr val="DADADA"/>
        </a:accent4>
        <a:accent5>
          <a:srgbClr val="EFACAA"/>
        </a:accent5>
        <a:accent6>
          <a:srgbClr val="8A5C00"/>
        </a:accent6>
        <a:hlink>
          <a:srgbClr val="FADF6C"/>
        </a:hlink>
        <a:folHlink>
          <a:srgbClr val="FF9900"/>
        </a:folHlink>
      </a:clrScheme>
      <a:clrMap bg1="dk2" tx1="lt1" bg2="dk1" tx2="lt2" accent1="accent1" accent2="accent2" accent3="accent3" accent4="accent4" accent5="accent5" accent6="accent6" hlink="hlink" folHlink="folHlink"/>
    </a:extraClrScheme>
    <a:extraClrScheme>
      <a:clrScheme name="Globe 2">
        <a:dk1>
          <a:srgbClr val="5F4545"/>
        </a:dk1>
        <a:lt1>
          <a:srgbClr val="FFFFFF"/>
        </a:lt1>
        <a:dk2>
          <a:srgbClr val="8F6969"/>
        </a:dk2>
        <a:lt2>
          <a:srgbClr val="FFFFCC"/>
        </a:lt2>
        <a:accent1>
          <a:srgbClr val="CC6600"/>
        </a:accent1>
        <a:accent2>
          <a:srgbClr val="924C0C"/>
        </a:accent2>
        <a:accent3>
          <a:srgbClr val="C6B9B9"/>
        </a:accent3>
        <a:accent4>
          <a:srgbClr val="DADADA"/>
        </a:accent4>
        <a:accent5>
          <a:srgbClr val="E2B8AA"/>
        </a:accent5>
        <a:accent6>
          <a:srgbClr val="84440A"/>
        </a:accent6>
        <a:hlink>
          <a:srgbClr val="CFD375"/>
        </a:hlink>
        <a:folHlink>
          <a:srgbClr val="98BB91"/>
        </a:folHlink>
      </a:clrScheme>
      <a:clrMap bg1="dk2" tx1="lt1" bg2="dk1" tx2="lt2" accent1="accent1" accent2="accent2" accent3="accent3" accent4="accent4" accent5="accent5" accent6="accent6" hlink="hlink" folHlink="folHlink"/>
    </a:extraClrScheme>
    <a:extraClrScheme>
      <a:clrScheme name="Globe 3">
        <a:dk1>
          <a:srgbClr val="003B76"/>
        </a:dk1>
        <a:lt1>
          <a:srgbClr val="FFFFFF"/>
        </a:lt1>
        <a:dk2>
          <a:srgbClr val="0066CC"/>
        </a:dk2>
        <a:lt2>
          <a:srgbClr val="CCECFF"/>
        </a:lt2>
        <a:accent1>
          <a:srgbClr val="33CCCC"/>
        </a:accent1>
        <a:accent2>
          <a:srgbClr val="66CCFF"/>
        </a:accent2>
        <a:accent3>
          <a:srgbClr val="AAB8E2"/>
        </a:accent3>
        <a:accent4>
          <a:srgbClr val="DADADA"/>
        </a:accent4>
        <a:accent5>
          <a:srgbClr val="ADE2E2"/>
        </a:accent5>
        <a:accent6>
          <a:srgbClr val="5CB9E7"/>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Globe 4">
        <a:dk1>
          <a:srgbClr val="005856"/>
        </a:dk1>
        <a:lt1>
          <a:srgbClr val="FFFFFF"/>
        </a:lt1>
        <a:dk2>
          <a:srgbClr val="008080"/>
        </a:dk2>
        <a:lt2>
          <a:srgbClr val="FFFFCC"/>
        </a:lt2>
        <a:accent1>
          <a:srgbClr val="0099CC"/>
        </a:accent1>
        <a:accent2>
          <a:srgbClr val="00CCFF"/>
        </a:accent2>
        <a:accent3>
          <a:srgbClr val="AAC0C0"/>
        </a:accent3>
        <a:accent4>
          <a:srgbClr val="DADADA"/>
        </a:accent4>
        <a:accent5>
          <a:srgbClr val="AACAE2"/>
        </a:accent5>
        <a:accent6>
          <a:srgbClr val="00B9E7"/>
        </a:accent6>
        <a:hlink>
          <a:srgbClr val="1ACE9F"/>
        </a:hlink>
        <a:folHlink>
          <a:srgbClr val="948CCE"/>
        </a:folHlink>
      </a:clrScheme>
      <a:clrMap bg1="dk2" tx1="lt1" bg2="dk1" tx2="lt2" accent1="accent1" accent2="accent2" accent3="accent3" accent4="accent4" accent5="accent5" accent6="accent6" hlink="hlink" folHlink="folHlink"/>
    </a:extraClrScheme>
    <a:extraClrScheme>
      <a:clrScheme name="Globe 5">
        <a:dk1>
          <a:srgbClr val="3C5436"/>
        </a:dk1>
        <a:lt1>
          <a:srgbClr val="FFFFFF"/>
        </a:lt1>
        <a:dk2>
          <a:srgbClr val="5F8656"/>
        </a:dk2>
        <a:lt2>
          <a:srgbClr val="D6D8C0"/>
        </a:lt2>
        <a:accent1>
          <a:srgbClr val="61733D"/>
        </a:accent1>
        <a:accent2>
          <a:srgbClr val="324A39"/>
        </a:accent2>
        <a:accent3>
          <a:srgbClr val="B6C3B4"/>
        </a:accent3>
        <a:accent4>
          <a:srgbClr val="DADADA"/>
        </a:accent4>
        <a:accent5>
          <a:srgbClr val="B7BCAF"/>
        </a:accent5>
        <a:accent6>
          <a:srgbClr val="2C4233"/>
        </a:accent6>
        <a:hlink>
          <a:srgbClr val="73D588"/>
        </a:hlink>
        <a:folHlink>
          <a:srgbClr val="6F99B9"/>
        </a:folHlink>
      </a:clrScheme>
      <a:clrMap bg1="dk2" tx1="lt1" bg2="dk1" tx2="lt2" accent1="accent1" accent2="accent2" accent3="accent3" accent4="accent4" accent5="accent5" accent6="accent6" hlink="hlink" folHlink="folHlink"/>
    </a:extraClrScheme>
    <a:extraClrScheme>
      <a:clrScheme name="Globe 6">
        <a:dk1>
          <a:srgbClr val="5B7B65"/>
        </a:dk1>
        <a:lt1>
          <a:srgbClr val="FFFFFF"/>
        </a:lt1>
        <a:dk2>
          <a:srgbClr val="9ABE9D"/>
        </a:dk2>
        <a:lt2>
          <a:srgbClr val="336600"/>
        </a:lt2>
        <a:accent1>
          <a:srgbClr val="00CC66"/>
        </a:accent1>
        <a:accent2>
          <a:srgbClr val="4E7050"/>
        </a:accent2>
        <a:accent3>
          <a:srgbClr val="CADBCC"/>
        </a:accent3>
        <a:accent4>
          <a:srgbClr val="DADADA"/>
        </a:accent4>
        <a:accent5>
          <a:srgbClr val="AAE2B8"/>
        </a:accent5>
        <a:accent6>
          <a:srgbClr val="466548"/>
        </a:accent6>
        <a:hlink>
          <a:srgbClr val="FFFFCC"/>
        </a:hlink>
        <a:folHlink>
          <a:srgbClr val="9CE8A3"/>
        </a:folHlink>
      </a:clrScheme>
      <a:clrMap bg1="dk2" tx1="lt1" bg2="dk1" tx2="lt2" accent1="accent1" accent2="accent2" accent3="accent3" accent4="accent4" accent5="accent5" accent6="accent6" hlink="hlink" folHlink="folHlink"/>
    </a:extraClrScheme>
    <a:extraClrScheme>
      <a:clrScheme name="Globe 7">
        <a:dk1>
          <a:srgbClr val="4C4E44"/>
        </a:dk1>
        <a:lt1>
          <a:srgbClr val="FFFFFF"/>
        </a:lt1>
        <a:dk2>
          <a:srgbClr val="686B5D"/>
        </a:dk2>
        <a:lt2>
          <a:srgbClr val="D6D5C6"/>
        </a:lt2>
        <a:accent1>
          <a:srgbClr val="898D79"/>
        </a:accent1>
        <a:accent2>
          <a:srgbClr val="4D4F45"/>
        </a:accent2>
        <a:accent3>
          <a:srgbClr val="B9BAB6"/>
        </a:accent3>
        <a:accent4>
          <a:srgbClr val="DADADA"/>
        </a:accent4>
        <a:accent5>
          <a:srgbClr val="C4C5BE"/>
        </a:accent5>
        <a:accent6>
          <a:srgbClr val="45473E"/>
        </a:accent6>
        <a:hlink>
          <a:srgbClr val="58BE67"/>
        </a:hlink>
        <a:folHlink>
          <a:srgbClr val="C0C640"/>
        </a:folHlink>
      </a:clrScheme>
      <a:clrMap bg1="dk2" tx1="lt1" bg2="dk1" tx2="lt2" accent1="accent1" accent2="accent2" accent3="accent3" accent4="accent4" accent5="accent5" accent6="accent6" hlink="hlink" folHlink="folHlink"/>
    </a:extraClrScheme>
    <a:extraClrScheme>
      <a:clrScheme name="Globe 8">
        <a:dk1>
          <a:srgbClr val="000000"/>
        </a:dk1>
        <a:lt1>
          <a:srgbClr val="FFFFDD"/>
        </a:lt1>
        <a:dk2>
          <a:srgbClr val="000000"/>
        </a:dk2>
        <a:lt2>
          <a:srgbClr val="98977A"/>
        </a:lt2>
        <a:accent1>
          <a:srgbClr val="BDCDA7"/>
        </a:accent1>
        <a:accent2>
          <a:srgbClr val="A0D060"/>
        </a:accent2>
        <a:accent3>
          <a:srgbClr val="FFFFEB"/>
        </a:accent3>
        <a:accent4>
          <a:srgbClr val="000000"/>
        </a:accent4>
        <a:accent5>
          <a:srgbClr val="DBE3D0"/>
        </a:accent5>
        <a:accent6>
          <a:srgbClr val="91BC56"/>
        </a:accent6>
        <a:hlink>
          <a:srgbClr val="FADD4E"/>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2869</TotalTime>
  <Words>737</Words>
  <Application>Microsoft Office PowerPoint</Application>
  <PresentationFormat>On-screen Show (16:9)</PresentationFormat>
  <Paragraphs>110</Paragraphs>
  <Slides>22</Slides>
  <Notes>2</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Globe</vt:lpstr>
      <vt:lpstr>Office Theme</vt:lpstr>
      <vt:lpstr>Adjacency</vt:lpstr>
      <vt:lpstr>1_Office Theme</vt:lpstr>
      <vt:lpstr>1</vt:lpstr>
      <vt:lpstr>Thứ hai ngày 14 tháng 2 năm 2022 Tập đọc Cái cầu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ETH0 -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 An</dc:creator>
  <cp:lastModifiedBy>HP</cp:lastModifiedBy>
  <cp:revision>174</cp:revision>
  <dcterms:created xsi:type="dcterms:W3CDTF">2013-01-19T14:58:56Z</dcterms:created>
  <dcterms:modified xsi:type="dcterms:W3CDTF">2022-02-14T01:45:30Z</dcterms:modified>
</cp:coreProperties>
</file>