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3" r:id="rId3"/>
    <p:sldId id="258" r:id="rId4"/>
    <p:sldId id="265" r:id="rId5"/>
    <p:sldId id="268" r:id="rId6"/>
    <p:sldId id="269" r:id="rId7"/>
    <p:sldId id="270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EC96-CEC3-4882-BC72-32F7A0CFAB53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FDA56-477E-4050-A1D2-38B7BF06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EC96-CEC3-4882-BC72-32F7A0CFAB53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FDA56-477E-4050-A1D2-38B7BF06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EC96-CEC3-4882-BC72-32F7A0CFAB53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FDA56-477E-4050-A1D2-38B7BF06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C5516D-6243-46C7-816D-7353FF84E5D9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6761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E0AADF0-B06E-40A9-8B7F-B2F6F1FF981C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5696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50617D-69B9-4B54-A8EE-685224275903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6971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0820F0-B60C-434A-B3C2-EDEB4EA1BC4D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5873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23711D-B9FC-469F-B37C-220870A9809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9268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907529-C3F9-42AB-8126-3A447F0F3229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46517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CAE819-423F-413E-AF67-A64F6AD2884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22139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57605D-4ECC-4BCA-91D7-71DA5992EDE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3038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EC96-CEC3-4882-BC72-32F7A0CFAB53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FDA56-477E-4050-A1D2-38B7BF06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B13D03-3343-4CC8-A53A-6DA0C6CDDE19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7765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B6C396-7F73-4666-9BF3-FCC17902766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27950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B9AD654-033C-41CD-9E2D-E885AC0D5F23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2806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EC96-CEC3-4882-BC72-32F7A0CFAB53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FDA56-477E-4050-A1D2-38B7BF06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EC96-CEC3-4882-BC72-32F7A0CFAB53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FDA56-477E-4050-A1D2-38B7BF06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EC96-CEC3-4882-BC72-32F7A0CFAB53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FDA56-477E-4050-A1D2-38B7BF06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EC96-CEC3-4882-BC72-32F7A0CFAB53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FDA56-477E-4050-A1D2-38B7BF06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EC96-CEC3-4882-BC72-32F7A0CFAB53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FDA56-477E-4050-A1D2-38B7BF06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EC96-CEC3-4882-BC72-32F7A0CFAB53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FDA56-477E-4050-A1D2-38B7BF06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7EC96-CEC3-4882-BC72-32F7A0CFAB53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FDA56-477E-4050-A1D2-38B7BF06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7EC96-CEC3-4882-BC72-32F7A0CFAB53}" type="datetimeFigureOut">
              <a:rPr lang="en-US" smtClean="0"/>
              <a:pPr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FDA56-477E-4050-A1D2-38B7BF06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609A9E-0416-4F97-8B8C-CA3A1A0284D0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3630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gi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gif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34" b="6664"/>
          <a:stretch>
            <a:fillRect/>
          </a:stretch>
        </p:blipFill>
        <p:spPr bwMode="auto">
          <a:xfrm>
            <a:off x="-31173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0" y="2743200"/>
          <a:ext cx="2846388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lip" r:id="rId4" imgW="1060704" imgH="1335024" progId="MS_ClipArt_Gallery.2">
                  <p:embed/>
                </p:oleObj>
              </mc:Choice>
              <mc:Fallback>
                <p:oleObj name="Clip" r:id="rId4" imgW="1060704" imgH="1335024" progId="MS_ClipArt_Gallery.2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743200"/>
                        <a:ext cx="2846388" cy="358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6" name="Picture 4" descr="Hoa hong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800600"/>
            <a:ext cx="1600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ong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762000"/>
            <a:ext cx="13335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WordArt 6"/>
          <p:cNvSpPr>
            <a:spLocks noChangeArrowheads="1" noChangeShapeType="1" noTextEdit="1"/>
          </p:cNvSpPr>
          <p:nvPr/>
        </p:nvSpPr>
        <p:spPr bwMode="auto">
          <a:xfrm>
            <a:off x="2362200" y="2285999"/>
            <a:ext cx="4724400" cy="1981199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0" cap="none" spc="0" normalizeH="0" baseline="0" noProof="0" dirty="0" smtClean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TẬP ĐỌC</a:t>
            </a:r>
          </a:p>
        </p:txBody>
      </p:sp>
    </p:spTree>
    <p:extLst>
      <p:ext uri="{BB962C8B-B14F-4D97-AF65-F5344CB8AC3E}">
        <p14:creationId xmlns:p14="http://schemas.microsoft.com/office/powerpoint/2010/main" val="191814639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32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7982" y="2035689"/>
            <a:ext cx="8361218" cy="444421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77982" y="1046946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 CÁO KẾT QUẢ 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 THI ĐUA “ NOI GƯƠNG CHÚ BỘ ĐỘI ”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87482" y="-13855"/>
            <a:ext cx="8686800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altLang="en-US" sz="2800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vi-VN" altLang="en-US" sz="3600" b="1" dirty="0" smtClean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381000"/>
            <a:ext cx="23503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endParaRPr lang="en-US" sz="32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2000" y="632936"/>
            <a:ext cx="464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2782" y="1710154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 : 3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thưởng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3182" y="3657600"/>
            <a:ext cx="843741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3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múa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Nam,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đoạt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Nhì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6781800" y="4173985"/>
            <a:ext cx="228600" cy="48003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3657600" y="4688651"/>
            <a:ext cx="190500" cy="533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304800"/>
            <a:ext cx="22813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32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838200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Theo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8655" y="1894003"/>
            <a:ext cx="85205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noi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.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9491" y="3604842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4112034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1836" y="5241219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1836" y="5914442"/>
            <a:ext cx="8347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+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Lao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+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0327" y="558225"/>
            <a:ext cx="72597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thưởng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1430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3;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3345" y="1810902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2356" y="2057400"/>
            <a:ext cx="8821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2618" y="2983942"/>
            <a:ext cx="802178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khuyết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mắc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800" decel="100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609600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201302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281940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 descr="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5553075"/>
            <a:ext cx="1752600" cy="1304925"/>
          </a:xfrm>
          <a:prstGeom prst="rect">
            <a:avLst/>
          </a:prstGeom>
          <a:noFill/>
        </p:spPr>
      </p:pic>
      <p:pic>
        <p:nvPicPr>
          <p:cNvPr id="61443" name="Picture 3" descr="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553075"/>
            <a:ext cx="1600200" cy="1304925"/>
          </a:xfrm>
          <a:prstGeom prst="rect">
            <a:avLst/>
          </a:prstGeom>
          <a:noFill/>
        </p:spPr>
      </p:pic>
      <p:pic>
        <p:nvPicPr>
          <p:cNvPr id="61444" name="Picture 4" descr="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28600"/>
            <a:ext cx="1600200" cy="1304925"/>
          </a:xfrm>
          <a:prstGeom prst="rect">
            <a:avLst/>
          </a:prstGeom>
          <a:noFill/>
        </p:spPr>
      </p:pic>
      <p:pic>
        <p:nvPicPr>
          <p:cNvPr id="61445" name="Picture 5" descr="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1371600"/>
            <a:ext cx="1600200" cy="1304925"/>
          </a:xfrm>
          <a:prstGeom prst="rect">
            <a:avLst/>
          </a:prstGeom>
          <a:noFill/>
        </p:spPr>
      </p:pic>
      <p:pic>
        <p:nvPicPr>
          <p:cNvPr id="61446" name="Picture 6" descr="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0"/>
            <a:ext cx="1600200" cy="1304925"/>
          </a:xfrm>
          <a:prstGeom prst="rect">
            <a:avLst/>
          </a:prstGeom>
          <a:noFill/>
        </p:spPr>
      </p:pic>
      <p:pic>
        <p:nvPicPr>
          <p:cNvPr id="61447" name="Picture 7" descr="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152400"/>
            <a:ext cx="1600200" cy="1304925"/>
          </a:xfrm>
          <a:prstGeom prst="rect">
            <a:avLst/>
          </a:prstGeom>
          <a:noFill/>
        </p:spPr>
      </p:pic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1295400" y="2754313"/>
            <a:ext cx="7805738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7200">
                <a:solidFill>
                  <a:srgbClr val="0033CC"/>
                </a:solidFill>
              </a:rPr>
              <a:t>Cảm ơn quý thầy cô </a:t>
            </a:r>
          </a:p>
          <a:p>
            <a:r>
              <a:rPr lang="en-US" sz="7200">
                <a:solidFill>
                  <a:srgbClr val="0033CC"/>
                </a:solidFill>
              </a:rPr>
              <a:t>và các em học sinh</a:t>
            </a:r>
            <a:r>
              <a:rPr lang="en-US"/>
              <a:t> </a:t>
            </a: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379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Default Design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35</cp:revision>
  <dcterms:created xsi:type="dcterms:W3CDTF">2013-12-22T13:21:00Z</dcterms:created>
  <dcterms:modified xsi:type="dcterms:W3CDTF">2022-01-10T01:06:26Z</dcterms:modified>
</cp:coreProperties>
</file>