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16" r:id="rId3"/>
    <p:sldId id="297" r:id="rId4"/>
    <p:sldId id="295" r:id="rId5"/>
    <p:sldId id="277" r:id="rId6"/>
    <p:sldId id="294" r:id="rId7"/>
    <p:sldId id="290" r:id="rId8"/>
    <p:sldId id="315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73" r:id="rId17"/>
    <p:sldId id="296" r:id="rId18"/>
    <p:sldId id="268" r:id="rId19"/>
    <p:sldId id="269" r:id="rId20"/>
    <p:sldId id="270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9" autoAdjust="0"/>
    <p:restoredTop sz="94663"/>
  </p:normalViewPr>
  <p:slideViewPr>
    <p:cSldViewPr>
      <p:cViewPr varScale="1">
        <p:scale>
          <a:sx n="76" d="100"/>
          <a:sy n="7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D5C6-DA29-4424-8059-8574ED67F1D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CFA5-E92D-4545-8548-F69E7CECD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6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67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6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3E61-ECD0-4BE4-9534-35560669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8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069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45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8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38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8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5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59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0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6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4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76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5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14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9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37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7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69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06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1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84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83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024C-3A24-4F2D-87A8-664719427D11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022B156B-59AE-415F-B24B-8756D48BB977}" type="slidenum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 defTabSz="685800">
                <a:defRPr/>
              </a:pPr>
              <a:t>3/27/2022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8433" y="1386436"/>
            <a:ext cx="2167133" cy="67518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3A6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3228" y="3143258"/>
            <a:ext cx="5777544" cy="19620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</a:t>
            </a:r>
          </a:p>
          <a:p>
            <a:pPr algn="ctr" defTabSz="685800">
              <a:defRPr/>
            </a:pPr>
            <a:r>
              <a:rPr lang="en-US" sz="405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</a:p>
          <a:p>
            <a:pPr algn="ctr" defTabSz="685800">
              <a:defRPr/>
            </a:pPr>
            <a:r>
              <a:rPr lang="en-US" sz="405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1098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6927" y="626363"/>
            <a:ext cx="9144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152400" y="1860567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latin typeface="Times New Roman" pitchFamily="18" charset="0"/>
              </a:rPr>
              <a:t> a)  Con </a:t>
            </a:r>
            <a:r>
              <a:rPr lang="en-US" sz="3200" b="1" dirty="0" err="1">
                <a:latin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rèn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móng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20782" y="4186995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b="1" dirty="0">
                <a:latin typeface="Times New Roman" pitchFamily="18" charset="0"/>
              </a:rPr>
              <a:t>  c)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mai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muông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thú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152400" y="2866172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nô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nức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lễ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h</a:t>
            </a:r>
            <a:r>
              <a:rPr lang="en-US" sz="3200" b="1" dirty="0" err="1">
                <a:latin typeface="Times New Roman" pitchFamily="18" charset="0"/>
              </a:rPr>
              <a:t>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tưởng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2606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6" y="4936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vi-VN" sz="2800" b="1" dirty="0">
                <a:latin typeface="+mj-lt"/>
              </a:rPr>
              <a:t>Con phải đến bác thợ rèn để xem lại bộ móng</a:t>
            </a:r>
            <a:r>
              <a:rPr lang="en-US" sz="2800" b="1" dirty="0">
                <a:latin typeface="+mj-lt"/>
              </a:rPr>
              <a:t>.</a:t>
            </a:r>
          </a:p>
          <a:p>
            <a:pPr marL="514350" indent="-514350">
              <a:buAutoNum type="alphaLcParenR"/>
            </a:pPr>
            <a:endParaRPr lang="en-US" sz="2800" b="1" dirty="0">
              <a:solidFill>
                <a:srgbClr val="3405FB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15240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4606636" y="970746"/>
            <a:ext cx="2819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634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5240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rial Unicode MS" pitchFamily="34" charset="-128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tưởng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839218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762000" y="1332706"/>
            <a:ext cx="2895600" cy="138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2712" y="2362200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+mj-lt"/>
              </a:rPr>
              <a:t>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028"/>
            <a:ext cx="9144000" cy="52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3048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c) Ngày mai, muông thú trong rừng mở hội thi chạy để chọn con vật nhanh nhất</a:t>
            </a:r>
            <a:r>
              <a:rPr lang="en-US" sz="3200" b="1" dirty="0">
                <a:latin typeface="+mj-lt"/>
              </a:rPr>
              <a:t>.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990600" y="1238461"/>
            <a:ext cx="4800600" cy="25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6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066800"/>
            <a:ext cx="91440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971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436" y="1560493"/>
            <a:ext cx="8423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135F3-E8B5-5145-956B-77B7384DCADB}"/>
              </a:ext>
            </a:extLst>
          </p:cNvPr>
          <p:cNvSpPr txBox="1"/>
          <p:nvPr/>
        </p:nvSpPr>
        <p:spPr>
          <a:xfrm>
            <a:off x="720436" y="3195705"/>
            <a:ext cx="8042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" pitchFamily="2" charset="0"/>
              </a:rPr>
              <a:t>+ </a:t>
            </a:r>
            <a:r>
              <a:rPr lang="x-none" sz="3200" b="1" dirty="0">
                <a:latin typeface="Times" pitchFamily="2" charset="0"/>
              </a:rPr>
              <a:t>Bộ phận trả lời cho câu hỏi </a:t>
            </a:r>
            <a:r>
              <a:rPr lang="x-none" sz="3200" b="1" i="1" dirty="0">
                <a:solidFill>
                  <a:srgbClr val="FF0000"/>
                </a:solidFill>
                <a:latin typeface="Times" pitchFamily="2" charset="0"/>
              </a:rPr>
              <a:t>Để làm gì? </a:t>
            </a:r>
            <a:r>
              <a:rPr lang="x-none" sz="3200" b="1" dirty="0">
                <a:latin typeface="Times" pitchFamily="2" charset="0"/>
              </a:rPr>
              <a:t>có tác dụng chỉ </a:t>
            </a:r>
            <a:r>
              <a:rPr lang="x-none" sz="3200" b="1" i="1" dirty="0">
                <a:solidFill>
                  <a:srgbClr val="FF0000"/>
                </a:solidFill>
                <a:latin typeface="Times" pitchFamily="2" charset="0"/>
              </a:rPr>
              <a:t>mục đích </a:t>
            </a:r>
            <a:r>
              <a:rPr lang="x-none" sz="3200" b="1" dirty="0">
                <a:latin typeface="Times" pitchFamily="2" charset="0"/>
              </a:rPr>
              <a:t>của sự việc xảy ra trong câu.</a:t>
            </a:r>
          </a:p>
        </p:txBody>
      </p:sp>
    </p:spTree>
    <p:extLst>
      <p:ext uri="{BB962C8B-B14F-4D97-AF65-F5344CB8AC3E}">
        <p14:creationId xmlns:p14="http://schemas.microsoft.com/office/powerpoint/2010/main" val="1979021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1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 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17582"/>
            <a:ext cx="9102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402" y="2048566"/>
            <a:ext cx="5200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762422"/>
            <a:ext cx="500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7323" y="2728191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10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4117AA9-A8F2-7641-A819-453561D22AC9}"/>
              </a:ext>
            </a:extLst>
          </p:cNvPr>
          <p:cNvSpPr/>
          <p:nvPr/>
        </p:nvSpPr>
        <p:spPr>
          <a:xfrm>
            <a:off x="228600" y="4134212"/>
            <a:ext cx="695387" cy="25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0947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B50EEF-4FEF-1644-9356-4F09467627EF}"/>
              </a:ext>
            </a:extLst>
          </p:cNvPr>
          <p:cNvSpPr/>
          <p:nvPr/>
        </p:nvSpPr>
        <p:spPr>
          <a:xfrm>
            <a:off x="2743200" y="914400"/>
            <a:ext cx="4191000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Bộ phận trả lời cho câu hỏi Để làm gì?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E1FE48-91CB-194B-BC74-0FA09CB153D4}"/>
              </a:ext>
            </a:extLst>
          </p:cNvPr>
          <p:cNvCxnSpPr>
            <a:cxnSpLocks/>
          </p:cNvCxnSpPr>
          <p:nvPr/>
        </p:nvCxnSpPr>
        <p:spPr>
          <a:xfrm flipH="1">
            <a:off x="2057400" y="2743200"/>
            <a:ext cx="25908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D2DA72-9972-1848-AAD5-3EC7BED47098}"/>
              </a:ext>
            </a:extLst>
          </p:cNvPr>
          <p:cNvCxnSpPr/>
          <p:nvPr/>
        </p:nvCxnSpPr>
        <p:spPr>
          <a:xfrm>
            <a:off x="4724400" y="274320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72D9B8-9480-334F-9041-113CB3558DB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838700" y="2743200"/>
            <a:ext cx="26289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EEB07FC-7E24-074F-AD09-CE2DE71A8081}"/>
              </a:ext>
            </a:extLst>
          </p:cNvPr>
          <p:cNvSpPr/>
          <p:nvPr/>
        </p:nvSpPr>
        <p:spPr>
          <a:xfrm>
            <a:off x="838200" y="3962400"/>
            <a:ext cx="2438400" cy="990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Chỉ mục đích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FC56740-D637-A142-A2C8-514DB8B3B1EC}"/>
              </a:ext>
            </a:extLst>
          </p:cNvPr>
          <p:cNvSpPr/>
          <p:nvPr/>
        </p:nvSpPr>
        <p:spPr>
          <a:xfrm>
            <a:off x="3467099" y="3962400"/>
            <a:ext cx="25146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Bắt đầu bằng từ “để”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5C8FBE1-88C7-B042-90DC-A7B95C8E96A1}"/>
              </a:ext>
            </a:extLst>
          </p:cNvPr>
          <p:cNvSpPr/>
          <p:nvPr/>
        </p:nvSpPr>
        <p:spPr>
          <a:xfrm>
            <a:off x="6172199" y="3962400"/>
            <a:ext cx="2743202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Thường đứng ở cuối câu hoặc đầu câu</a:t>
            </a:r>
          </a:p>
        </p:txBody>
      </p:sp>
    </p:spTree>
    <p:extLst>
      <p:ext uri="{BB962C8B-B14F-4D97-AF65-F5344CB8AC3E}">
        <p14:creationId xmlns:p14="http://schemas.microsoft.com/office/powerpoint/2010/main" val="442344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133600" y="163877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14300" y="2208663"/>
            <a:ext cx="906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      </a:t>
            </a:r>
            <a:r>
              <a:rPr lang="en-US" sz="2400" b="1" dirty="0" err="1">
                <a:latin typeface="Times New Roman" pitchFamily="18" charset="0"/>
              </a:rPr>
              <a:t>Thấy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</a:rPr>
              <a:t> :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Hôm</a:t>
            </a:r>
            <a:r>
              <a:rPr lang="en-US" sz="2400" b="1" dirty="0">
                <a:latin typeface="Times New Roman" pitchFamily="18" charset="0"/>
              </a:rPr>
              <a:t> nay con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</a:rPr>
              <a:t> à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Vâng</a:t>
            </a:r>
            <a:r>
              <a:rPr lang="en-US" sz="2400" b="1" dirty="0">
                <a:latin typeface="Times New Roman" pitchFamily="18" charset="0"/>
              </a:rPr>
              <a:t>       Con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Long          </a:t>
            </a:r>
            <a:r>
              <a:rPr lang="en-US" sz="2400" b="1" dirty="0" err="1">
                <a:latin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chắc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.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</a:rPr>
              <a:t> :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Sao con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               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</a:rPr>
              <a:t> ! </a:t>
            </a:r>
            <a:r>
              <a:rPr lang="en-US" sz="2400" b="1" dirty="0" err="1">
                <a:latin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79679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81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than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0" y="3037396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738755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05225" y="4911584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38780" y="2680199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5217538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286000" y="4572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" y="144780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về</a:t>
            </a:r>
            <a:r>
              <a:rPr lang="en-US" sz="2800" b="1">
                <a:latin typeface="Times New Roman" pitchFamily="18" charset="0"/>
              </a:rPr>
              <a:t>       Thấy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</a:rPr>
              <a:t> ,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: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</a:rPr>
              <a:t> nay con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</a:rPr>
              <a:t> à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>
                <a:latin typeface="Times New Roman" pitchFamily="18" charset="0"/>
              </a:rPr>
              <a:t>- Vâng       </a:t>
            </a:r>
            <a:r>
              <a:rPr lang="en-US" sz="2800" b="1" dirty="0">
                <a:latin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con 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bạn Long       </a:t>
            </a:r>
            <a:r>
              <a:rPr lang="en-US" sz="2800" b="1" dirty="0" err="1">
                <a:latin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.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</a:rPr>
              <a:t> :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Sao con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               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cấm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</a:rPr>
              <a:t> !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048000" y="1810043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34000" y="2286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85424" y="2670517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 flipH="1">
            <a:off x="1785424" y="3137095"/>
            <a:ext cx="381001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648200" y="44196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513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3810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nhằm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57200" y="685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vi-VN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luận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và sử dụng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dung 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câu cụ thể để điền dấu câu cho chính xác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4953000" y="3886200"/>
            <a:ext cx="9906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629400" y="33528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57200" y="4876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629400" y="49530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>
                <a:latin typeface="Times New Roman" pitchFamily="18" charset="0"/>
              </a:rPr>
              <a:t>!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4953000" y="5410200"/>
            <a:ext cx="9906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762000" y="21336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4953000" y="2362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629400" y="1905000"/>
            <a:ext cx="838200" cy="1143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04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uild="p"/>
      <p:bldP spid="24593" grpId="0" build="p"/>
      <p:bldP spid="24595" grpId="0" animBg="1"/>
      <p:bldP spid="24594" grpId="0" animBg="1"/>
      <p:bldP spid="24596" grpId="0" build="p"/>
      <p:bldP spid="24597" grpId="0" animBg="1"/>
      <p:bldP spid="24598" grpId="0" animBg="1"/>
      <p:bldP spid="24599" grpId="0" build="p"/>
      <p:bldP spid="24601" grpId="0" animBg="1"/>
      <p:bldP spid="24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araoke Con Chim Vành Khuyên 00_00_07-00_01_3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914400"/>
            <a:ext cx="86698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45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1" y="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345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47" y="351731"/>
            <a:ext cx="8229600" cy="1383551"/>
          </a:xfrm>
        </p:spPr>
        <p:txBody>
          <a:bodyPr>
            <a:normAutofit fontScale="90000"/>
          </a:bodyPr>
          <a:lstStyle/>
          <a:p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br>
              <a:rPr lang="en-US" altLang="en-US" sz="3100" b="1" kern="0" dirty="0">
                <a:latin typeface="Times New Roman" pitchFamily="18" charset="0"/>
                <a:cs typeface="Times New Roman" pitchFamily="18" charset="0"/>
              </a:rPr>
            </a:b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335280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78122" y="1898784"/>
            <a:ext cx="8343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719211" y="3491271"/>
            <a:ext cx="1804182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>
            <a:off x="2719211" y="4343400"/>
            <a:ext cx="133447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7620000" y="4343400"/>
            <a:ext cx="914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053681" y="4774721"/>
            <a:ext cx="1508919" cy="1392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/>
          <p:cNvCxnSpPr/>
          <p:nvPr/>
        </p:nvCxnSpPr>
        <p:spPr>
          <a:xfrm>
            <a:off x="6096000" y="5176428"/>
            <a:ext cx="1676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Connector 25"/>
          <p:cNvCxnSpPr/>
          <p:nvPr/>
        </p:nvCxnSpPr>
        <p:spPr>
          <a:xfrm>
            <a:off x="1219200" y="5176428"/>
            <a:ext cx="10668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447395" y="142028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9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65012"/>
            <a:ext cx="855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0" y="22860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33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4191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8115300" cy="1295400"/>
          </a:xfrm>
        </p:spPr>
        <p:txBody>
          <a:bodyPr>
            <a:normAutofit fontScale="90000"/>
          </a:bodyPr>
          <a:lstStyle/>
          <a:p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br>
              <a:rPr lang="en-US" altLang="en-US" sz="4000" b="1" u="sng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353995"/>
            <a:ext cx="9144000" cy="488500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than.</a:t>
            </a: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60ABA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  <a:b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bình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dạo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buồm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Oánh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14350" indent="-514350">
              <a:buAutoNum type="alphaLcPeriod" startAt="2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lù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đắp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>
              <a:buNone/>
            </a:pP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/>
          </a:p>
        </p:txBody>
      </p:sp>
      <p:pic>
        <p:nvPicPr>
          <p:cNvPr id="5" name="Picture 54" descr="be luc binh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1" y="1447799"/>
            <a:ext cx="2902188" cy="191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3" descr="Xe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1" y="3962400"/>
            <a:ext cx="3048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3687763"/>
            <a:ext cx="27432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èo tây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được gọi là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 Nhật Bản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9" descr="be luc b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12825"/>
            <a:ext cx="2441575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3070225" y="3733800"/>
            <a:ext cx="2092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Sình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10" descr="D:\Ảnh 2016\lamduon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012825"/>
            <a:ext cx="2368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880100" y="3717925"/>
            <a:ext cx="30527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4501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0" name="Picture 2" descr="Xe lu, xe lu rung, xe lu tỉnh, 5 tấn, 7 tấn, 9,10,11,12,15 tấn 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99" y="1099561"/>
            <a:ext cx="30527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35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" y="15875"/>
            <a:ext cx="9144000" cy="7010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6563" name="Rectangle 3"/>
          <p:cNvSpPr>
            <a:spLocks noRot="1" noChangeArrowheads="1"/>
          </p:cNvSpPr>
          <p:nvPr/>
        </p:nvSpPr>
        <p:spPr bwMode="auto">
          <a:xfrm>
            <a:off x="0" y="1295400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FontTx/>
              <a:buAutoNum type="alphaLcParenR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dạo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Oánh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38200" indent="-838200" algn="ctr">
              <a:defRPr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590800" y="3124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66" name="Rectangle 6"/>
          <p:cNvSpPr>
            <a:spLocks noRot="1" noChangeArrowheads="1"/>
          </p:cNvSpPr>
          <p:nvPr/>
        </p:nvSpPr>
        <p:spPr bwMode="auto">
          <a:xfrm>
            <a:off x="0" y="32766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AutoNum type="alphaLcParenR" startAt="2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38200" indent="-838200">
              <a:buAutoNum type="alphaLcParenR" startAt="2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590800" y="5105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78" name="AutoShape 18"/>
          <p:cNvSpPr>
            <a:spLocks/>
          </p:cNvSpPr>
          <p:nvPr/>
        </p:nvSpPr>
        <p:spPr bwMode="auto">
          <a:xfrm>
            <a:off x="4419600" y="1371600"/>
            <a:ext cx="76200" cy="11430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029200" y="1524000"/>
            <a:ext cx="3048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Bèo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405FB"/>
                </a:solidFill>
                <a:latin typeface="Times New Roman" pitchFamily="18" charset="0"/>
              </a:rPr>
              <a:t>Tôi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66583" name="AutoShape 23"/>
          <p:cNvSpPr>
            <a:spLocks/>
          </p:cNvSpPr>
          <p:nvPr/>
        </p:nvSpPr>
        <p:spPr bwMode="auto">
          <a:xfrm>
            <a:off x="4343400" y="3276600"/>
            <a:ext cx="76200" cy="12954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0" y="5181600"/>
            <a:ext cx="9144000" cy="13849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Cách xưng hô ấy có tác dụng làm cho ta có cảm giác bèo lục bình và xe lu giống như một người bạn gần gũi đang nói chuyện cùng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chúng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 ta.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5029200" y="3352800"/>
            <a:ext cx="3048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Chiếc xe lu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tự xưng là </a:t>
            </a:r>
            <a:r>
              <a:rPr lang="en-US" sz="2800" b="1" dirty="0" err="1">
                <a:solidFill>
                  <a:srgbClr val="3405FB"/>
                </a:solidFill>
                <a:latin typeface="Times New Roman" pitchFamily="18" charset="0"/>
              </a:rPr>
              <a:t>Tớ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2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?           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9095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6" grpId="0"/>
      <p:bldP spid="66578" grpId="0" animBg="1"/>
      <p:bldP spid="66580" grpId="0" animBg="1"/>
      <p:bldP spid="66583" grpId="0" animBg="1"/>
      <p:bldP spid="66601" grpId="0" animBg="1"/>
      <p:bldP spid="66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5334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3855" y="1979205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845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ure Illustration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1135</Words>
  <Application>Microsoft Office PowerPoint</Application>
  <PresentationFormat>On-screen Show (4:3)</PresentationFormat>
  <Paragraphs>83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Unicode MS</vt:lpstr>
      <vt:lpstr>Calibri</vt:lpstr>
      <vt:lpstr>Segoe Print</vt:lpstr>
      <vt:lpstr>Times</vt:lpstr>
      <vt:lpstr>Times New Roman</vt:lpstr>
      <vt:lpstr>Office Theme</vt:lpstr>
      <vt:lpstr>Nature Illustration 16x9</vt:lpstr>
      <vt:lpstr>PowerPoint Presentation</vt:lpstr>
      <vt:lpstr>PowerPoint Presentation</vt:lpstr>
      <vt:lpstr>Thứ hai ngày 14 tháng 3 năm 2022 LUYỆN TỪ VÀ CÂU </vt:lpstr>
      <vt:lpstr>PowerPoint Presentation</vt:lpstr>
      <vt:lpstr>Thứ hai ngày 14 tháng 3 năm 2022  LUYỆN TỪ VÀ CÂU </vt:lpstr>
      <vt:lpstr> Bài 1: Trong những câu thơ sau, cây cối và sự vật tự xưng là gì ? Cách xưng hô ấy có tác dụng gì ? </vt:lpstr>
      <vt:lpstr>PowerPoint Presentation</vt:lpstr>
      <vt:lpstr>        Bài 1: Trong những câu thơ sau, cây cối và sự vật tự xưng là gì ?                        Cách xưng hô ấy có tác dụng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:       Để làm bố mẹ vui lòng ,em cố gắng học giỏi.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Phuong</cp:lastModifiedBy>
  <cp:revision>142</cp:revision>
  <dcterms:created xsi:type="dcterms:W3CDTF">2016-03-17T04:48:08Z</dcterms:created>
  <dcterms:modified xsi:type="dcterms:W3CDTF">2022-03-27T08:53:30Z</dcterms:modified>
</cp:coreProperties>
</file>