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4"/>
  </p:notesMasterIdLst>
  <p:sldIdLst>
    <p:sldId id="348" r:id="rId3"/>
    <p:sldId id="315" r:id="rId4"/>
    <p:sldId id="297" r:id="rId5"/>
    <p:sldId id="289" r:id="rId6"/>
    <p:sldId id="349" r:id="rId7"/>
    <p:sldId id="305" r:id="rId8"/>
    <p:sldId id="308" r:id="rId9"/>
    <p:sldId id="306" r:id="rId10"/>
    <p:sldId id="307" r:id="rId11"/>
    <p:sldId id="309" r:id="rId12"/>
    <p:sldId id="291" r:id="rId13"/>
    <p:sldId id="287" r:id="rId14"/>
    <p:sldId id="346" r:id="rId15"/>
    <p:sldId id="300" r:id="rId16"/>
    <p:sldId id="302" r:id="rId17"/>
    <p:sldId id="321" r:id="rId18"/>
    <p:sldId id="310" r:id="rId19"/>
    <p:sldId id="311" r:id="rId20"/>
    <p:sldId id="312" r:id="rId21"/>
    <p:sldId id="313" r:id="rId22"/>
    <p:sldId id="319" r:id="rId23"/>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00"/>
    <a:srgbClr val="000099"/>
    <a:srgbClr val="FF0000"/>
    <a:srgbClr val="990000"/>
    <a:srgbClr val="FF3300"/>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883"/>
  </p:normalViewPr>
  <p:slideViewPr>
    <p:cSldViewPr showGuides="1">
      <p:cViewPr>
        <p:scale>
          <a:sx n="80" d="100"/>
          <a:sy n="80" d="100"/>
        </p:scale>
        <p:origin x="-900" y="292"/>
      </p:cViewPr>
      <p:guideLst>
        <p:guide orient="horz" pos="2160"/>
        <p:guide pos="2904"/>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4301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68704ED0-0547-47E1-BFC8-5335F5298855}" type="datetimeFigureOut">
              <a:rPr kumimoji="0" lang="en-US" altLang="vi-VN" sz="1200" b="0" i="0" u="none" strike="noStrike" kern="1200" cap="none" spc="0" normalizeH="0" baseline="0" noProof="0">
                <a:ln>
                  <a:noFill/>
                </a:ln>
                <a:solidFill>
                  <a:schemeClr val="tx1"/>
                </a:solidFill>
                <a:effectLst/>
                <a:uLnTx/>
                <a:uFillTx/>
                <a:latin typeface=".VnTime" pitchFamily="34" charset="0"/>
                <a:ea typeface="+mn-ea"/>
                <a:cs typeface="+mn-cs"/>
              </a:rPr>
              <a:t>3/6/2022</a:t>
            </a:fld>
            <a:endParaRPr kumimoji="0" lang="en-US" altLang="vi-VN" sz="1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4100"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D44D1169-0A62-4AFE-9292-056C6E590ECA}" type="slidenum">
              <a:rPr kumimoji="0" lang="en-US" altLang="vi-VN" sz="1200" b="0" i="0" u="none" strike="noStrike" kern="1200" cap="none" spc="0" normalizeH="0" baseline="0" noProof="0">
                <a:ln>
                  <a:noFill/>
                </a:ln>
                <a:solidFill>
                  <a:schemeClr val="tx1"/>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chemeClr val="tx1"/>
              </a:solidFill>
              <a:effectLst/>
              <a:uLnTx/>
              <a:uFillTx/>
              <a:latin typeface=".VnTime" pitchFamily="34" charset="0"/>
              <a:ea typeface="+mn-ea"/>
              <a:cs typeface="+mn-cs"/>
            </a:endParaRPr>
          </a:p>
        </p:txBody>
      </p:sp>
    </p:spTree>
    <p:extLst>
      <p:ext uri="{BB962C8B-B14F-4D97-AF65-F5344CB8AC3E}">
        <p14:creationId xmlns:p14="http://schemas.microsoft.com/office/powerpoint/2010/main" val="275991957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051D67-840E-422B-A6CC-6307BB20E51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703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hỗ dành sẵn cho Hình ảnh của Bản chiếu 1"/>
          <p:cNvSpPr>
            <a:spLocks noGrp="1" noRot="1" noChangeAspect="1" noTextEdit="1"/>
          </p:cNvSpPr>
          <p:nvPr>
            <p:ph type="sldImg"/>
          </p:nvPr>
        </p:nvSpPr>
        <p:spPr/>
      </p:sp>
      <p:sp>
        <p:nvSpPr>
          <p:cNvPr id="22531" name="Chỗ dành sẵn cho Ghi chú 2"/>
          <p:cNvSpPr>
            <a:spLocks noGrp="1"/>
          </p:cNvSpPr>
          <p:nvPr>
            <p:ph type="body" idx="1"/>
          </p:nvPr>
        </p:nvSpPr>
        <p:spPr/>
        <p:txBody>
          <a:bodyPr wrap="square" lIns="91440" tIns="45720" rIns="91440" bIns="45720" anchor="t" anchorCtr="0"/>
          <a:lstStyle/>
          <a:p>
            <a:pPr lvl="0" eaLnBrk="1" hangingPunct="1"/>
            <a:endParaRPr lang="vi-VN" altLang="vi-VN" dirty="0"/>
          </a:p>
        </p:txBody>
      </p:sp>
      <p:sp>
        <p:nvSpPr>
          <p:cNvPr id="22532" name="Chỗ dành sẵn cho Số hiệu Bản chiếu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vi-VN" sz="1200" dirty="0"/>
              <a:t>14</a:t>
            </a:fld>
            <a:endParaRPr lang="en-US" altLang="vi-V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5138A6-3027-4EA4-890E-DEFE23BA9F9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391686-DA00-49C8-954A-534A4E668E7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275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35CB38-7262-4378-A0DF-C160F48DB8C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5A8111-DA08-4C3E-AD97-02DDBDA7B49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2497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1C5ADF-8E92-40ED-AE20-01FEFC0F8D0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3C5ECE-BFE0-42B6-8E38-B3D5E04EE64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1975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4E55248-47CF-4A2E-A05F-B09E6E19551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997B7D-7DD6-4481-97B6-AA973CF2790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3298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80A50BF-DD19-4731-95F0-94015A74420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09E061-972F-4A45-8103-508F6202840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0992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7BB33B-0171-4A0D-AB15-7373B0F47C5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47D063-85DB-4026-93AB-4DD6A123169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6672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61F564-A263-4B0F-BA83-CD4CC84A43F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47E024-53D7-4FF0-A3D7-E389DFA8171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642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idx="1" hasCustomPrompt="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70DE3-AFED-4423-9EBE-0E0D86E0E73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B5BD22-A4E0-4081-AD2D-B0406A7CFA7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097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0C2421C-E7A5-430A-AB65-8A5069DD5681}"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E55581-4891-4A72-AD96-7122A7D2B5F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5103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1938E2-D027-4DAD-9C55-910351C63AF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2287DC-1ECA-44F6-897F-A34600E840B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0648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C48A39-1881-4583-A42B-600E2A2B36C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AAA00F-6CF3-4CD1-B2C3-76D01433C6A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042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a:xfrm>
            <a:off x="457200" y="274638"/>
            <a:ext cx="8229600" cy="1143000"/>
          </a:xfrm>
          <a:prstGeom prst="rect">
            <a:avLst/>
          </a:prstGeom>
          <a:noFill/>
          <a:ln w="9525">
            <a:noFill/>
          </a:ln>
        </p:spPr>
        <p:txBody>
          <a:bodyPr anchor="ctr" anchorCtr="0"/>
          <a:lstStyle/>
          <a:p>
            <a:pPr lvl="0"/>
            <a:r>
              <a:rPr lang="vi-VN" altLang="vi-VN" dirty="0"/>
              <a:t>Bấm &amp; sửa kiểu tiêu đề</a:t>
            </a:r>
            <a:endParaRPr lang="en-US" altLang="vi-VN" dirty="0"/>
          </a:p>
        </p:txBody>
      </p:sp>
      <p:sp>
        <p:nvSpPr>
          <p:cNvPr id="1027" name="Nơi giữ chỗ cho Văn bản 2"/>
          <p:cNvSpPr>
            <a:spLocks noGrp="1"/>
          </p:cNvSpPr>
          <p:nvPr>
            <p:ph type="body" idx="1"/>
          </p:nvPr>
        </p:nvSpPr>
        <p:spPr>
          <a:xfrm>
            <a:off x="457200" y="1600200"/>
            <a:ext cx="8229600" cy="4525963"/>
          </a:xfrm>
          <a:prstGeom prst="rect">
            <a:avLst/>
          </a:prstGeom>
          <a:noFill/>
          <a:ln w="9525">
            <a:noFill/>
          </a:ln>
        </p:spPr>
        <p:txBody>
          <a:bodyPr/>
          <a:lstStyle/>
          <a:p>
            <a:pPr lvl="0"/>
            <a:r>
              <a:rPr lang="vi-VN" altLang="vi-VN" dirty="0"/>
              <a:t>Bấm &amp; sửa kiểu tiêu đề</a:t>
            </a:r>
          </a:p>
          <a:p>
            <a:pPr lvl="1"/>
            <a:r>
              <a:rPr lang="vi-VN" altLang="vi-VN" dirty="0"/>
              <a:t>Mức hai</a:t>
            </a:r>
          </a:p>
          <a:p>
            <a:pPr lvl="2"/>
            <a:r>
              <a:rPr lang="vi-VN" altLang="vi-VN" dirty="0"/>
              <a:t>Mức ba</a:t>
            </a:r>
          </a:p>
          <a:p>
            <a:pPr lvl="3"/>
            <a:r>
              <a:rPr lang="vi-VN" altLang="vi-VN" dirty="0"/>
              <a:t>Mức bốn</a:t>
            </a:r>
          </a:p>
          <a:p>
            <a:pPr lvl="4"/>
            <a:r>
              <a:rPr lang="vi-VN" altLang="vi-VN" dirty="0"/>
              <a:t>Mức năm</a:t>
            </a:r>
            <a:endParaRPr lang="en-US" altLang="vi-VN" dirty="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heel spokes="8"/>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67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B25E64-FAFE-44EF-B425-0A9A6D13C7D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6713"/>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102701-3CC8-47AC-AFD3-327BF7086C4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66475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Documents%20and%20Settings\Administrator\My%20Documents\Chuy&#7879;n%20CTLN.wma" TargetMode="External"/><Relationship Id="rId1" Type="http://schemas.microsoft.com/office/2007/relationships/media" Target="file:///D:\Documents%20and%20Settings\Administrator\My%20Documents\Chuy&#7879;n%20CTLN.wma" TargetMode="External"/><Relationship Id="rId5" Type="http://schemas.openxmlformats.org/officeDocument/2006/relationships/image" Target="../media/image12.GIF"/><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904072" y="1870075"/>
            <a:ext cx="75200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vi-VN" alt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Thứ </a:t>
            </a:r>
            <a:r>
              <a:rPr lang="en-US" altLang="en-US" sz="4000" b="1" noProof="0" dirty="0" err="1" smtClean="0">
                <a:solidFill>
                  <a:srgbClr val="000000"/>
                </a:solidFill>
                <a:latin typeface="Times New Roman" panose="02020603050405020304" pitchFamily="18" charset="0"/>
              </a:rPr>
              <a:t>hai</a:t>
            </a:r>
            <a:r>
              <a:rPr kumimoji="0" lang="vi-VN" alt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vi-VN" alt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ngày </a:t>
            </a:r>
            <a:r>
              <a:rPr lang="en-US" altLang="en-US" sz="4000" b="1" dirty="0">
                <a:solidFill>
                  <a:srgbClr val="000000"/>
                </a:solidFill>
                <a:latin typeface="Times New Roman" panose="02020603050405020304" pitchFamily="18" charset="0"/>
              </a:rPr>
              <a:t>7</a:t>
            </a:r>
            <a:r>
              <a:rPr kumimoji="0" lang="vi-VN" alt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vi-VN" alt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tháng 3 năm 2022</a:t>
            </a:r>
          </a:p>
          <a:p>
            <a:pPr algn="ctr" eaLnBrk="1" hangingPunct="1">
              <a:spcBef>
                <a:spcPct val="0"/>
              </a:spcBef>
              <a:buNone/>
            </a:pPr>
            <a:r>
              <a:rPr lang="en-US" altLang="en-US" sz="4000" b="1" u="sng" dirty="0" err="1">
                <a:solidFill>
                  <a:srgbClr val="000000"/>
                </a:solidFill>
                <a:latin typeface="Times New Roman" panose="02020603050405020304" pitchFamily="18" charset="0"/>
              </a:rPr>
              <a:t>Luyện</a:t>
            </a:r>
            <a:r>
              <a:rPr lang="en-US" altLang="en-US" sz="4000" b="1" u="sng" dirty="0">
                <a:solidFill>
                  <a:srgbClr val="000000"/>
                </a:solidFill>
                <a:latin typeface="Times New Roman" panose="02020603050405020304" pitchFamily="18" charset="0"/>
              </a:rPr>
              <a:t> </a:t>
            </a:r>
            <a:r>
              <a:rPr lang="en-US" altLang="en-US" sz="4000" b="1" u="sng" dirty="0" err="1">
                <a:solidFill>
                  <a:srgbClr val="000000"/>
                </a:solidFill>
                <a:latin typeface="Times New Roman" panose="02020603050405020304" pitchFamily="18" charset="0"/>
              </a:rPr>
              <a:t>từ</a:t>
            </a:r>
            <a:r>
              <a:rPr lang="en-US" altLang="en-US" sz="4000" b="1" u="sng" dirty="0">
                <a:solidFill>
                  <a:srgbClr val="000000"/>
                </a:solidFill>
                <a:latin typeface="Times New Roman" panose="02020603050405020304" pitchFamily="18" charset="0"/>
              </a:rPr>
              <a:t> </a:t>
            </a:r>
            <a:r>
              <a:rPr lang="en-US" altLang="en-US" sz="4000" b="1" u="sng" dirty="0" err="1">
                <a:solidFill>
                  <a:srgbClr val="000000"/>
                </a:solidFill>
                <a:latin typeface="Times New Roman" panose="02020603050405020304" pitchFamily="18" charset="0"/>
              </a:rPr>
              <a:t>và</a:t>
            </a:r>
            <a:r>
              <a:rPr lang="en-US" altLang="en-US" sz="4000" b="1" u="sng" dirty="0">
                <a:solidFill>
                  <a:srgbClr val="000000"/>
                </a:solidFill>
                <a:latin typeface="Times New Roman" panose="02020603050405020304" pitchFamily="18" charset="0"/>
              </a:rPr>
              <a:t> </a:t>
            </a:r>
            <a:r>
              <a:rPr lang="en-US" altLang="en-US" sz="4000" b="1" u="sng" dirty="0" err="1">
                <a:solidFill>
                  <a:srgbClr val="000000"/>
                </a:solidFill>
                <a:latin typeface="Times New Roman" panose="02020603050405020304" pitchFamily="18" charset="0"/>
              </a:rPr>
              <a:t>câu</a:t>
            </a:r>
            <a:endParaRPr lang="vi-VN" altLang="en-US" sz="4000" b="1" dirty="0">
              <a:solidFill>
                <a:srgbClr val="000000"/>
              </a:solidFill>
              <a:latin typeface="Times New Roman" panose="02020603050405020304" pitchFamily="18" charset="0"/>
            </a:endParaRPr>
          </a:p>
        </p:txBody>
      </p:sp>
      <p:sp>
        <p:nvSpPr>
          <p:cNvPr id="9" name="Rectangle 8"/>
          <p:cNvSpPr/>
          <p:nvPr/>
        </p:nvSpPr>
        <p:spPr>
          <a:xfrm>
            <a:off x="4479925" y="5367338"/>
            <a:ext cx="184150" cy="83026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w="12700">
                <a:solidFill>
                  <a:srgbClr val="F79646">
                    <a:lumMod val="50000"/>
                  </a:srgbClr>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 panose="020B0604020202020204" pitchFamily="34" charset="0"/>
              <a:ea typeface="+mn-ea"/>
              <a:cs typeface="+mn-cs"/>
            </a:endParaRPr>
          </a:p>
        </p:txBody>
      </p:sp>
      <p:pic>
        <p:nvPicPr>
          <p:cNvPr id="4100" name="Picture 13" descr="Bauernb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412750"/>
            <a:ext cx="89154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095395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gb"/>
          <p:cNvPicPr>
            <a:picLocks noChangeAspect="1"/>
          </p:cNvPicPr>
          <p:nvPr/>
        </p:nvPicPr>
        <p:blipFill>
          <a:blip r:embed="rId2"/>
          <a:stretch>
            <a:fillRect/>
          </a:stretch>
        </p:blipFill>
        <p:spPr>
          <a:xfrm>
            <a:off x="0" y="0"/>
            <a:ext cx="9144000" cy="6172200"/>
          </a:xfrm>
          <a:prstGeom prst="rect">
            <a:avLst/>
          </a:prstGeom>
          <a:noFill/>
          <a:ln w="9525">
            <a:noFill/>
          </a:ln>
        </p:spPr>
      </p:pic>
      <p:sp>
        <p:nvSpPr>
          <p:cNvPr id="16387" name="TextBox 1"/>
          <p:cNvSpPr txBox="1"/>
          <p:nvPr/>
        </p:nvSpPr>
        <p:spPr>
          <a:xfrm>
            <a:off x="914400" y="6278563"/>
            <a:ext cx="82296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b="1" dirty="0">
                <a:solidFill>
                  <a:srgbClr val="0000CC"/>
                </a:solidFill>
                <a:latin typeface="Arial" panose="020B0604020202020204" pitchFamily="34" charset="0"/>
              </a:rPr>
              <a:t>Bác mặt trời đạp xe qua núi</a:t>
            </a: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5"/>
          <p:cNvSpPr txBox="1"/>
          <p:nvPr/>
        </p:nvSpPr>
        <p:spPr>
          <a:xfrm>
            <a:off x="457200" y="884238"/>
            <a:ext cx="8153400" cy="95313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B</a:t>
            </a:r>
            <a:r>
              <a:rPr lang="vi-VN" altLang="en-US" sz="2800" b="1" dirty="0">
                <a:solidFill>
                  <a:srgbClr val="0000CC"/>
                </a:solidFill>
                <a:latin typeface="Times New Roman" panose="02020603050405020304" pitchFamily="18" charset="0"/>
                <a:cs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i 2:</a:t>
            </a:r>
            <a:r>
              <a:rPr lang="en-US" altLang="vi-VN" sz="2800" b="1" dirty="0">
                <a:solidFill>
                  <a:srgbClr val="0000CC"/>
                </a:solidFill>
                <a:latin typeface=".VnTime" pitchFamily="34" charset="0"/>
              </a:rPr>
              <a:t> </a:t>
            </a:r>
            <a:r>
              <a:rPr lang="vi-VN" altLang="en-US" sz="2800" b="1" dirty="0">
                <a:solidFill>
                  <a:srgbClr val="0000CC"/>
                </a:solidFill>
                <a:latin typeface="Times New Roman" panose="02020603050405020304" pitchFamily="18" charset="0"/>
                <a:cs typeface="Times New Roman" panose="02020603050405020304" pitchFamily="18" charset="0"/>
              </a:rPr>
              <a:t>Tìm và gạch chân cho bộ phận trả lời cho câu hỏi Vì sao?</a:t>
            </a:r>
          </a:p>
        </p:txBody>
      </p:sp>
      <p:sp>
        <p:nvSpPr>
          <p:cNvPr id="17411" name="Text Box 6"/>
          <p:cNvSpPr txBox="1"/>
          <p:nvPr/>
        </p:nvSpPr>
        <p:spPr>
          <a:xfrm>
            <a:off x="3048000" y="3276600"/>
            <a:ext cx="25146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2800" dirty="0">
              <a:latin typeface=".VnTime" pitchFamily="34" charset="0"/>
            </a:endParaRPr>
          </a:p>
        </p:txBody>
      </p:sp>
      <p:sp>
        <p:nvSpPr>
          <p:cNvPr id="17412" name="Text Box 9"/>
          <p:cNvSpPr txBox="1"/>
          <p:nvPr/>
        </p:nvSpPr>
        <p:spPr>
          <a:xfrm>
            <a:off x="2819400" y="3221038"/>
            <a:ext cx="32004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59402" name="Text Box 10"/>
          <p:cNvSpPr txBox="1"/>
          <p:nvPr/>
        </p:nvSpPr>
        <p:spPr>
          <a:xfrm>
            <a:off x="43180" y="2065863"/>
            <a:ext cx="9144000" cy="310854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eaLnBrk="1" hangingPunct="1">
              <a:spcBef>
                <a:spcPct val="0"/>
              </a:spcBef>
              <a:buFontTx/>
              <a:buNone/>
            </a:pPr>
            <a:r>
              <a:rPr lang="en-US" altLang="vi-VN" sz="2800" b="1" dirty="0">
                <a:solidFill>
                  <a:srgbClr val="0000CC"/>
                </a:solidFill>
                <a:latin typeface=".VnTime" pitchFamily="34" charset="0"/>
              </a:rPr>
              <a:t>a) </a:t>
            </a:r>
            <a:r>
              <a:rPr lang="vi-VN" altLang="en-US" sz="2800" b="1" dirty="0">
                <a:solidFill>
                  <a:srgbClr val="0000CC"/>
                </a:solidFill>
                <a:latin typeface="Times New Roman" panose="02020603050405020304" pitchFamily="18" charset="0"/>
                <a:cs typeface="Times New Roman" panose="02020603050405020304" pitchFamily="18" charset="0"/>
              </a:rPr>
              <a:t>Cả lớp cười ồ lên vì </a:t>
            </a:r>
            <a:r>
              <a:rPr lang="vi-VN" altLang="en-US" sz="2800" b="1">
                <a:solidFill>
                  <a:srgbClr val="0000CC"/>
                </a:solidFill>
                <a:latin typeface="Times New Roman" panose="02020603050405020304" pitchFamily="18" charset="0"/>
                <a:cs typeface="Times New Roman" panose="02020603050405020304" pitchFamily="18" charset="0"/>
              </a:rPr>
              <a:t>câu thơ vô lí</a:t>
            </a:r>
            <a:r>
              <a:rPr lang="en-US" altLang="en-US" sz="2800" b="1">
                <a:solidFill>
                  <a:srgbClr val="0000CC"/>
                </a:solidFill>
                <a:latin typeface="Times New Roman" panose="02020603050405020304" pitchFamily="18" charset="0"/>
                <a:cs typeface="Times New Roman" panose="02020603050405020304" pitchFamily="18" charset="0"/>
              </a:rPr>
              <a:t> quá.</a:t>
            </a:r>
            <a:endParaRPr lang="en-US" altLang="vi-VN" sz="2800" b="1" dirty="0">
              <a:solidFill>
                <a:srgbClr val="0000CC"/>
              </a:solidFill>
              <a:latin typeface=".VnTime" pitchFamily="34" charset="0"/>
            </a:endParaRPr>
          </a:p>
          <a:p>
            <a:pPr marL="342900" lvl="0" indent="-342900" eaLnBrk="1" hangingPunct="1">
              <a:spcBef>
                <a:spcPct val="0"/>
              </a:spcBef>
              <a:buFontTx/>
              <a:buNone/>
            </a:pPr>
            <a:endParaRPr lang="en-US" altLang="vi-VN" sz="2800" b="1">
              <a:solidFill>
                <a:srgbClr val="0000CC"/>
              </a:solidFill>
              <a:latin typeface=".VnTime" pitchFamily="34" charset="0"/>
            </a:endParaRPr>
          </a:p>
          <a:p>
            <a:pPr marL="342900" lvl="0" indent="-342900" eaLnBrk="1" hangingPunct="1">
              <a:spcBef>
                <a:spcPct val="0"/>
              </a:spcBef>
              <a:buFontTx/>
              <a:buNone/>
            </a:pPr>
            <a:r>
              <a:rPr lang="en-US" altLang="vi-VN" sz="2800" b="1">
                <a:solidFill>
                  <a:srgbClr val="0000CC"/>
                </a:solidFill>
                <a:latin typeface=".VnTime" pitchFamily="34" charset="0"/>
              </a:rPr>
              <a:t>b</a:t>
            </a:r>
            <a:r>
              <a:rPr lang="en-US" altLang="vi-VN" sz="2800" b="1" dirty="0">
                <a:solidFill>
                  <a:srgbClr val="0000CC"/>
                </a:solidFill>
                <a:latin typeface=".VnTime" pitchFamily="34" charset="0"/>
              </a:rPr>
              <a:t>) </a:t>
            </a:r>
            <a:r>
              <a:rPr lang="vi-VN" altLang="en-US" sz="2800" b="1" dirty="0">
                <a:solidFill>
                  <a:srgbClr val="0000CC"/>
                </a:solidFill>
                <a:latin typeface="Times New Roman" panose="02020603050405020304" pitchFamily="18" charset="0"/>
                <a:cs typeface="Times New Roman" panose="02020603050405020304" pitchFamily="18" charset="0"/>
              </a:rPr>
              <a:t>Những chàng man - gát rất bình tĩnh vì họ thường là những người phi ngựa giỏi nhất.</a:t>
            </a:r>
            <a:endParaRPr lang="en-US" altLang="vi-VN" sz="2800" b="1" dirty="0">
              <a:solidFill>
                <a:srgbClr val="0000CC"/>
              </a:solidFill>
              <a:latin typeface=".VnTime" pitchFamily="34" charset="0"/>
            </a:endParaRPr>
          </a:p>
          <a:p>
            <a:pPr marL="342900" lvl="0" indent="-342900" eaLnBrk="1" hangingPunct="1">
              <a:spcBef>
                <a:spcPct val="0"/>
              </a:spcBef>
              <a:buFontTx/>
              <a:buNone/>
            </a:pPr>
            <a:endParaRPr lang="en-US" altLang="vi-VN" sz="2800" b="1">
              <a:solidFill>
                <a:srgbClr val="0000CC"/>
              </a:solidFill>
              <a:latin typeface=".VnTime" pitchFamily="34" charset="0"/>
            </a:endParaRPr>
          </a:p>
          <a:p>
            <a:pPr marL="342900" lvl="0" indent="-342900" eaLnBrk="1" hangingPunct="1">
              <a:spcBef>
                <a:spcPct val="0"/>
              </a:spcBef>
              <a:buFontTx/>
              <a:buNone/>
            </a:pPr>
            <a:r>
              <a:rPr lang="en-US" altLang="vi-VN" sz="2800" b="1">
                <a:solidFill>
                  <a:srgbClr val="0000CC"/>
                </a:solidFill>
                <a:latin typeface=".VnTime" pitchFamily="34" charset="0"/>
              </a:rPr>
              <a:t>c</a:t>
            </a:r>
            <a:r>
              <a:rPr lang="en-US" altLang="vi-VN" sz="2800" b="1" dirty="0">
                <a:solidFill>
                  <a:srgbClr val="0000CC"/>
                </a:solidFill>
                <a:latin typeface=".VnTime" pitchFamily="34" charset="0"/>
              </a:rPr>
              <a:t>)</a:t>
            </a:r>
            <a:r>
              <a:rPr lang="vi-VN" altLang="en-US" sz="2800" b="1" dirty="0">
                <a:solidFill>
                  <a:srgbClr val="0000CC"/>
                </a:solidFill>
                <a:latin typeface="Times New Roman" panose="02020603050405020304" pitchFamily="18" charset="0"/>
                <a:cs typeface="Times New Roman" panose="02020603050405020304" pitchFamily="18" charset="0"/>
              </a:rPr>
              <a:t>Chị em Xô-phi đã về ngay vì họ nhớ lời mẹ dặn không được làm phiền người khác.</a:t>
            </a:r>
          </a:p>
        </p:txBody>
      </p:sp>
      <p:sp>
        <p:nvSpPr>
          <p:cNvPr id="17414" name="Text Box 11"/>
          <p:cNvSpPr txBox="1"/>
          <p:nvPr/>
        </p:nvSpPr>
        <p:spPr>
          <a:xfrm>
            <a:off x="2422525" y="5583238"/>
            <a:ext cx="3216275" cy="57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59411" name="Line 19"/>
          <p:cNvSpPr/>
          <p:nvPr/>
        </p:nvSpPr>
        <p:spPr>
          <a:xfrm>
            <a:off x="3232785" y="2523479"/>
            <a:ext cx="2939415" cy="635"/>
          </a:xfrm>
          <a:prstGeom prst="line">
            <a:avLst/>
          </a:prstGeom>
          <a:ln w="38100" cap="flat" cmpd="sng">
            <a:solidFill>
              <a:srgbClr val="FF0000"/>
            </a:solidFill>
            <a:prstDash val="solid"/>
            <a:headEnd type="none" w="med" len="med"/>
            <a:tailEnd type="none" w="med" len="med"/>
          </a:ln>
        </p:spPr>
      </p:sp>
      <p:sp>
        <p:nvSpPr>
          <p:cNvPr id="59412" name="Line 20"/>
          <p:cNvSpPr/>
          <p:nvPr/>
        </p:nvSpPr>
        <p:spPr>
          <a:xfrm flipV="1">
            <a:off x="457200" y="3776345"/>
            <a:ext cx="4834255" cy="33655"/>
          </a:xfrm>
          <a:prstGeom prst="line">
            <a:avLst/>
          </a:prstGeom>
          <a:ln w="38100" cap="flat" cmpd="sng">
            <a:solidFill>
              <a:srgbClr val="FF0000"/>
            </a:solidFill>
            <a:prstDash val="solid"/>
            <a:headEnd type="none" w="med" len="med"/>
            <a:tailEnd type="none" w="med" len="med"/>
          </a:ln>
        </p:spPr>
      </p:sp>
      <p:sp>
        <p:nvSpPr>
          <p:cNvPr id="59413" name="Line 21"/>
          <p:cNvSpPr/>
          <p:nvPr/>
        </p:nvSpPr>
        <p:spPr>
          <a:xfrm flipV="1">
            <a:off x="6248400" y="3352800"/>
            <a:ext cx="2352675" cy="22225"/>
          </a:xfrm>
          <a:prstGeom prst="line">
            <a:avLst/>
          </a:prstGeom>
          <a:ln w="38100" cap="flat" cmpd="sng">
            <a:solidFill>
              <a:srgbClr val="FF0000"/>
            </a:solidFill>
            <a:prstDash val="solid"/>
            <a:headEnd type="none" w="med" len="med"/>
            <a:tailEnd type="none" w="med" len="med"/>
          </a:ln>
        </p:spPr>
      </p:sp>
      <p:sp>
        <p:nvSpPr>
          <p:cNvPr id="59414" name="Line 22"/>
          <p:cNvSpPr/>
          <p:nvPr/>
        </p:nvSpPr>
        <p:spPr>
          <a:xfrm flipV="1">
            <a:off x="4419600" y="4627245"/>
            <a:ext cx="4141470" cy="20955"/>
          </a:xfrm>
          <a:prstGeom prst="line">
            <a:avLst/>
          </a:prstGeom>
          <a:ln w="38100" cap="flat" cmpd="sng">
            <a:solidFill>
              <a:srgbClr val="FF0000"/>
            </a:solidFill>
            <a:prstDash val="solid"/>
            <a:headEnd type="none" w="med" len="med"/>
            <a:tailEnd type="none" w="med" len="med"/>
          </a:ln>
        </p:spPr>
      </p:sp>
      <p:sp>
        <p:nvSpPr>
          <p:cNvPr id="17419" name="Line 23"/>
          <p:cNvSpPr/>
          <p:nvPr/>
        </p:nvSpPr>
        <p:spPr>
          <a:xfrm>
            <a:off x="533400" y="4876800"/>
            <a:ext cx="76200" cy="76200"/>
          </a:xfrm>
          <a:prstGeom prst="line">
            <a:avLst/>
          </a:prstGeom>
          <a:ln w="9525" cap="flat" cmpd="sng">
            <a:solidFill>
              <a:schemeClr val="tx1"/>
            </a:solidFill>
            <a:prstDash val="solid"/>
            <a:headEnd type="none" w="med" len="med"/>
            <a:tailEnd type="none" w="med" len="med"/>
          </a:ln>
        </p:spPr>
      </p:sp>
      <p:sp>
        <p:nvSpPr>
          <p:cNvPr id="59416" name="Line 24"/>
          <p:cNvSpPr/>
          <p:nvPr/>
        </p:nvSpPr>
        <p:spPr>
          <a:xfrm>
            <a:off x="448310" y="5097780"/>
            <a:ext cx="4166870" cy="7620"/>
          </a:xfrm>
          <a:prstGeom prst="line">
            <a:avLst/>
          </a:prstGeom>
          <a:ln w="38100" cap="flat" cmpd="sng">
            <a:solidFill>
              <a:srgbClr val="FF0000"/>
            </a:solidFill>
            <a:prstDash val="solid"/>
            <a:headEnd type="none" w="med" len="med"/>
            <a:tailEnd type="none" w="med" len="med"/>
          </a:ln>
        </p:spPr>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blinds(horizontal)">
                                      <p:cBhvr>
                                        <p:cTn id="7" dur="500"/>
                                        <p:tgtEl>
                                          <p:spTgt spid="5939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9402"/>
                                        </p:tgtEl>
                                        <p:attrNameLst>
                                          <p:attrName>style.visibility</p:attrName>
                                        </p:attrNameLst>
                                      </p:cBhvr>
                                      <p:to>
                                        <p:strVal val="visible"/>
                                      </p:to>
                                    </p:set>
                                    <p:animEffect transition="in" filter="circle(in)">
                                      <p:cBhvr>
                                        <p:cTn id="12" dur="2000"/>
                                        <p:tgtEl>
                                          <p:spTgt spid="5940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9411"/>
                                        </p:tgtEl>
                                        <p:attrNameLst>
                                          <p:attrName>style.visibility</p:attrName>
                                        </p:attrNameLst>
                                      </p:cBhvr>
                                      <p:to>
                                        <p:strVal val="visible"/>
                                      </p:to>
                                    </p:set>
                                    <p:anim calcmode="lin" valueType="num">
                                      <p:cBhvr additive="base">
                                        <p:cTn id="17" dur="500" fill="hold"/>
                                        <p:tgtEl>
                                          <p:spTgt spid="59411"/>
                                        </p:tgtEl>
                                        <p:attrNameLst>
                                          <p:attrName>ppt_x</p:attrName>
                                        </p:attrNameLst>
                                      </p:cBhvr>
                                      <p:tavLst>
                                        <p:tav tm="0">
                                          <p:val>
                                            <p:strVal val="#ppt_x"/>
                                          </p:val>
                                        </p:tav>
                                        <p:tav tm="100000">
                                          <p:val>
                                            <p:strVal val="#ppt_x"/>
                                          </p:val>
                                        </p:tav>
                                      </p:tavLst>
                                    </p:anim>
                                    <p:anim calcmode="lin" valueType="num">
                                      <p:cBhvr additive="base">
                                        <p:cTn id="18" dur="500" fill="hold"/>
                                        <p:tgtEl>
                                          <p:spTgt spid="594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9413"/>
                                        </p:tgtEl>
                                        <p:attrNameLst>
                                          <p:attrName>style.visibility</p:attrName>
                                        </p:attrNameLst>
                                      </p:cBhvr>
                                      <p:to>
                                        <p:strVal val="visible"/>
                                      </p:to>
                                    </p:set>
                                    <p:anim calcmode="lin" valueType="num">
                                      <p:cBhvr additive="base">
                                        <p:cTn id="23" dur="500" fill="hold"/>
                                        <p:tgtEl>
                                          <p:spTgt spid="59413"/>
                                        </p:tgtEl>
                                        <p:attrNameLst>
                                          <p:attrName>ppt_x</p:attrName>
                                        </p:attrNameLst>
                                      </p:cBhvr>
                                      <p:tavLst>
                                        <p:tav tm="0">
                                          <p:val>
                                            <p:strVal val="#ppt_x"/>
                                          </p:val>
                                        </p:tav>
                                        <p:tav tm="100000">
                                          <p:val>
                                            <p:strVal val="#ppt_x"/>
                                          </p:val>
                                        </p:tav>
                                      </p:tavLst>
                                    </p:anim>
                                    <p:anim calcmode="lin" valueType="num">
                                      <p:cBhvr additive="base">
                                        <p:cTn id="24" dur="500" fill="hold"/>
                                        <p:tgtEl>
                                          <p:spTgt spid="594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9412"/>
                                        </p:tgtEl>
                                        <p:attrNameLst>
                                          <p:attrName>style.visibility</p:attrName>
                                        </p:attrNameLst>
                                      </p:cBhvr>
                                      <p:to>
                                        <p:strVal val="visible"/>
                                      </p:to>
                                    </p:set>
                                    <p:anim calcmode="lin" valueType="num">
                                      <p:cBhvr additive="base">
                                        <p:cTn id="27" dur="500" fill="hold"/>
                                        <p:tgtEl>
                                          <p:spTgt spid="59412"/>
                                        </p:tgtEl>
                                        <p:attrNameLst>
                                          <p:attrName>ppt_x</p:attrName>
                                        </p:attrNameLst>
                                      </p:cBhvr>
                                      <p:tavLst>
                                        <p:tav tm="0">
                                          <p:val>
                                            <p:strVal val="#ppt_x"/>
                                          </p:val>
                                        </p:tav>
                                        <p:tav tm="100000">
                                          <p:val>
                                            <p:strVal val="#ppt_x"/>
                                          </p:val>
                                        </p:tav>
                                      </p:tavLst>
                                    </p:anim>
                                    <p:anim calcmode="lin" valueType="num">
                                      <p:cBhvr additive="base">
                                        <p:cTn id="28" dur="500" fill="hold"/>
                                        <p:tgtEl>
                                          <p:spTgt spid="594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9414"/>
                                        </p:tgtEl>
                                        <p:attrNameLst>
                                          <p:attrName>style.visibility</p:attrName>
                                        </p:attrNameLst>
                                      </p:cBhvr>
                                      <p:to>
                                        <p:strVal val="visible"/>
                                      </p:to>
                                    </p:set>
                                    <p:anim calcmode="lin" valueType="num">
                                      <p:cBhvr additive="base">
                                        <p:cTn id="33" dur="500" fill="hold"/>
                                        <p:tgtEl>
                                          <p:spTgt spid="59414"/>
                                        </p:tgtEl>
                                        <p:attrNameLst>
                                          <p:attrName>ppt_x</p:attrName>
                                        </p:attrNameLst>
                                      </p:cBhvr>
                                      <p:tavLst>
                                        <p:tav tm="0">
                                          <p:val>
                                            <p:strVal val="#ppt_x"/>
                                          </p:val>
                                        </p:tav>
                                        <p:tav tm="100000">
                                          <p:val>
                                            <p:strVal val="#ppt_x"/>
                                          </p:val>
                                        </p:tav>
                                      </p:tavLst>
                                    </p:anim>
                                    <p:anim calcmode="lin" valueType="num">
                                      <p:cBhvr additive="base">
                                        <p:cTn id="34" dur="500" fill="hold"/>
                                        <p:tgtEl>
                                          <p:spTgt spid="594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9416"/>
                                        </p:tgtEl>
                                        <p:attrNameLst>
                                          <p:attrName>style.visibility</p:attrName>
                                        </p:attrNameLst>
                                      </p:cBhvr>
                                      <p:to>
                                        <p:strVal val="visible"/>
                                      </p:to>
                                    </p:set>
                                    <p:anim calcmode="lin" valueType="num">
                                      <p:cBhvr additive="base">
                                        <p:cTn id="37" dur="500" fill="hold"/>
                                        <p:tgtEl>
                                          <p:spTgt spid="59416"/>
                                        </p:tgtEl>
                                        <p:attrNameLst>
                                          <p:attrName>ppt_x</p:attrName>
                                        </p:attrNameLst>
                                      </p:cBhvr>
                                      <p:tavLst>
                                        <p:tav tm="0">
                                          <p:val>
                                            <p:strVal val="#ppt_x"/>
                                          </p:val>
                                        </p:tav>
                                        <p:tav tm="100000">
                                          <p:val>
                                            <p:strVal val="#ppt_x"/>
                                          </p:val>
                                        </p:tav>
                                      </p:tavLst>
                                    </p:anim>
                                    <p:anim calcmode="lin" valueType="num">
                                      <p:cBhvr additive="base">
                                        <p:cTn id="38" dur="500" fill="hold"/>
                                        <p:tgtEl>
                                          <p:spTgt spid="594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594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p:nvPr/>
        </p:nvSpPr>
        <p:spPr>
          <a:xfrm>
            <a:off x="228600" y="1295400"/>
            <a:ext cx="86868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0000CC"/>
                </a:solidFill>
                <a:latin typeface="Times New Roman" panose="02020603050405020304" pitchFamily="18" charset="0"/>
                <a:cs typeface="Times New Roman" panose="02020603050405020304" pitchFamily="18" charset="0"/>
              </a:rPr>
              <a:t>B</a:t>
            </a:r>
            <a:r>
              <a:rPr lang="vi-VN" altLang="en-US" b="1" dirty="0">
                <a:solidFill>
                  <a:srgbClr val="0000CC"/>
                </a:solidFill>
                <a:latin typeface="Times New Roman" panose="02020603050405020304" pitchFamily="18" charset="0"/>
                <a:cs typeface="Times New Roman" panose="02020603050405020304" pitchFamily="18" charset="0"/>
              </a:rPr>
              <a:t>à</a:t>
            </a:r>
            <a:r>
              <a:rPr lang="en-US" altLang="vi-VN" b="1" dirty="0">
                <a:solidFill>
                  <a:srgbClr val="0000CC"/>
                </a:solidFill>
                <a:latin typeface="Times New Roman" panose="02020603050405020304" pitchFamily="18" charset="0"/>
                <a:cs typeface="Times New Roman" panose="02020603050405020304" pitchFamily="18" charset="0"/>
              </a:rPr>
              <a:t>i 3: </a:t>
            </a:r>
            <a:r>
              <a:rPr lang="vi-VN" altLang="en-US" b="1" dirty="0">
                <a:solidFill>
                  <a:srgbClr val="0000CC"/>
                </a:solidFill>
                <a:latin typeface="Times New Roman" panose="02020603050405020304" pitchFamily="18" charset="0"/>
                <a:cs typeface="Times New Roman" panose="02020603050405020304" pitchFamily="18" charset="0"/>
              </a:rPr>
              <a:t>Dựa vào nội dung bài tập đọc </a:t>
            </a:r>
            <a:r>
              <a:rPr lang="vi-VN" altLang="en-US" b="1" i="1" dirty="0">
                <a:solidFill>
                  <a:srgbClr val="FF0000"/>
                </a:solidFill>
                <a:latin typeface="Times New Roman" panose="02020603050405020304" pitchFamily="18" charset="0"/>
                <a:cs typeface="Times New Roman" panose="02020603050405020304" pitchFamily="18" charset="0"/>
              </a:rPr>
              <a:t>Hội vật</a:t>
            </a:r>
            <a:r>
              <a:rPr lang="vi-VN" altLang="en-US" b="1" dirty="0">
                <a:solidFill>
                  <a:srgbClr val="0000CC"/>
                </a:solidFill>
                <a:latin typeface="Times New Roman" panose="02020603050405020304" pitchFamily="18" charset="0"/>
                <a:cs typeface="Times New Roman" panose="02020603050405020304" pitchFamily="18" charset="0"/>
              </a:rPr>
              <a:t> hãy trả lời các câu hỏi sau:</a:t>
            </a:r>
            <a:endParaRPr lang="en-US" altLang="vi-VN" b="1" dirty="0">
              <a:solidFill>
                <a:srgbClr val="0000CC"/>
              </a:solidFill>
              <a:latin typeface="Times New Roman" panose="02020603050405020304" pitchFamily="18" charset="0"/>
              <a:cs typeface="Times New Roman" panose="02020603050405020304" pitchFamily="18" charset="0"/>
            </a:endParaRPr>
          </a:p>
        </p:txBody>
      </p:sp>
      <p:sp>
        <p:nvSpPr>
          <p:cNvPr id="47109" name="Text Box 5"/>
          <p:cNvSpPr txBox="1"/>
          <p:nvPr/>
        </p:nvSpPr>
        <p:spPr>
          <a:xfrm>
            <a:off x="304800" y="2819400"/>
            <a:ext cx="8610600" cy="206121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eaLnBrk="1" hangingPunct="1">
              <a:spcBef>
                <a:spcPct val="0"/>
              </a:spcBef>
              <a:buFontTx/>
              <a:buNone/>
            </a:pPr>
            <a:r>
              <a:rPr lang="en-US" altLang="vi-VN" b="1" i="1" dirty="0">
                <a:solidFill>
                  <a:srgbClr val="FF0000"/>
                </a:solidFill>
                <a:latin typeface="Times New Roman" panose="02020603050405020304" pitchFamily="18" charset="0"/>
                <a:cs typeface="Times New Roman" panose="02020603050405020304" pitchFamily="18" charset="0"/>
              </a:rPr>
              <a:t>a) </a:t>
            </a:r>
            <a:r>
              <a:rPr lang="vi-VN" altLang="en-US" b="1" i="1" dirty="0">
                <a:solidFill>
                  <a:srgbClr val="FF0000"/>
                </a:solidFill>
                <a:latin typeface="Times New Roman" panose="02020603050405020304" pitchFamily="18" charset="0"/>
                <a:cs typeface="Times New Roman" panose="02020603050405020304" pitchFamily="18" charset="0"/>
              </a:rPr>
              <a:t>Vì sao</a:t>
            </a:r>
            <a:r>
              <a:rPr lang="en-US" altLang="vi-VN" b="1" i="1" dirty="0">
                <a:latin typeface="Times New Roman" panose="02020603050405020304" pitchFamily="18" charset="0"/>
                <a:cs typeface="Times New Roman" panose="02020603050405020304" pitchFamily="18" charset="0"/>
              </a:rPr>
              <a:t> </a:t>
            </a:r>
            <a:r>
              <a:rPr lang="vi-VN" altLang="en-US" b="1" i="1" dirty="0">
                <a:solidFill>
                  <a:srgbClr val="006600"/>
                </a:solidFill>
                <a:latin typeface="Times New Roman" panose="02020603050405020304" pitchFamily="18" charset="0"/>
                <a:cs typeface="Times New Roman" panose="02020603050405020304" pitchFamily="18" charset="0"/>
              </a:rPr>
              <a:t>người tứ xứ đổ về xem vật rất đông?</a:t>
            </a:r>
            <a:endParaRPr lang="en-US" altLang="vi-VN" b="1" i="1" dirty="0">
              <a:solidFill>
                <a:srgbClr val="006600"/>
              </a:solidFill>
              <a:latin typeface="Times New Roman" panose="02020603050405020304" pitchFamily="18" charset="0"/>
              <a:cs typeface="Times New Roman" panose="02020603050405020304" pitchFamily="18" charset="0"/>
            </a:endParaRPr>
          </a:p>
          <a:p>
            <a:pPr marL="342900" lvl="0" indent="-342900" eaLnBrk="1" hangingPunct="1">
              <a:spcBef>
                <a:spcPct val="0"/>
              </a:spcBef>
              <a:buFontTx/>
              <a:buNone/>
            </a:pPr>
            <a:r>
              <a:rPr lang="en-US" altLang="vi-VN" b="1" i="1" dirty="0">
                <a:solidFill>
                  <a:srgbClr val="FF0000"/>
                </a:solidFill>
                <a:latin typeface="Times New Roman" panose="02020603050405020304" pitchFamily="18" charset="0"/>
                <a:cs typeface="Times New Roman" panose="02020603050405020304" pitchFamily="18" charset="0"/>
              </a:rPr>
              <a:t>b) </a:t>
            </a:r>
            <a:r>
              <a:rPr lang="vi-VN" altLang="en-US" b="1" i="1" dirty="0">
                <a:solidFill>
                  <a:srgbClr val="FF0000"/>
                </a:solidFill>
                <a:latin typeface="Times New Roman" panose="02020603050405020304" pitchFamily="18" charset="0"/>
                <a:cs typeface="Times New Roman" panose="02020603050405020304" pitchFamily="18" charset="0"/>
              </a:rPr>
              <a:t>Vì sao</a:t>
            </a:r>
            <a:r>
              <a:rPr lang="en-US" altLang="vi-VN" b="1" i="1" dirty="0">
                <a:latin typeface="Times New Roman" panose="02020603050405020304" pitchFamily="18" charset="0"/>
                <a:cs typeface="Times New Roman" panose="02020603050405020304" pitchFamily="18" charset="0"/>
              </a:rPr>
              <a:t> </a:t>
            </a:r>
            <a:r>
              <a:rPr lang="vi-VN" altLang="en-US" b="1" i="1" dirty="0">
                <a:solidFill>
                  <a:srgbClr val="006600"/>
                </a:solidFill>
                <a:latin typeface="Times New Roman" panose="02020603050405020304" pitchFamily="18" charset="0"/>
                <a:cs typeface="Times New Roman" panose="02020603050405020304" pitchFamily="18" charset="0"/>
              </a:rPr>
              <a:t>lúc đầu keo vật xem chừng chán ngắt</a:t>
            </a:r>
            <a:r>
              <a:rPr lang="en-US" altLang="vi-VN" b="1" i="1" dirty="0">
                <a:solidFill>
                  <a:srgbClr val="006600"/>
                </a:solidFill>
                <a:latin typeface="Times New Roman" panose="02020603050405020304" pitchFamily="18" charset="0"/>
                <a:cs typeface="Times New Roman" panose="02020603050405020304" pitchFamily="18" charset="0"/>
              </a:rPr>
              <a:t>?</a:t>
            </a:r>
          </a:p>
          <a:p>
            <a:pPr marL="342900" lvl="0" indent="-342900" eaLnBrk="1" hangingPunct="1">
              <a:spcBef>
                <a:spcPct val="0"/>
              </a:spcBef>
              <a:buFontTx/>
              <a:buNone/>
            </a:pPr>
            <a:r>
              <a:rPr lang="en-US" altLang="vi-VN" b="1" i="1" dirty="0">
                <a:solidFill>
                  <a:srgbClr val="FF0000"/>
                </a:solidFill>
                <a:latin typeface="Times New Roman" panose="02020603050405020304" pitchFamily="18" charset="0"/>
                <a:cs typeface="Times New Roman" panose="02020603050405020304" pitchFamily="18" charset="0"/>
              </a:rPr>
              <a:t>c) </a:t>
            </a:r>
            <a:r>
              <a:rPr lang="vi-VN" altLang="en-US" b="1" i="1" dirty="0">
                <a:solidFill>
                  <a:srgbClr val="FF0000"/>
                </a:solidFill>
                <a:latin typeface="Times New Roman" panose="02020603050405020304" pitchFamily="18" charset="0"/>
                <a:cs typeface="Times New Roman" panose="02020603050405020304" pitchFamily="18" charset="0"/>
              </a:rPr>
              <a:t>Vì</a:t>
            </a:r>
            <a:r>
              <a:rPr lang="en-US" altLang="vi-VN" b="1" i="1" dirty="0">
                <a:solidFill>
                  <a:srgbClr val="FF0000"/>
                </a:solidFill>
                <a:latin typeface="Times New Roman" panose="02020603050405020304" pitchFamily="18" charset="0"/>
                <a:cs typeface="Times New Roman" panose="02020603050405020304" pitchFamily="18" charset="0"/>
              </a:rPr>
              <a:t> sao</a:t>
            </a:r>
            <a:r>
              <a:rPr lang="en-US" altLang="vi-VN" b="1" i="1" dirty="0">
                <a:latin typeface="Times New Roman" panose="02020603050405020304" pitchFamily="18" charset="0"/>
                <a:cs typeface="Times New Roman" panose="02020603050405020304" pitchFamily="18" charset="0"/>
              </a:rPr>
              <a:t> </a:t>
            </a:r>
            <a:r>
              <a:rPr lang="vi-VN" altLang="en-US" b="1" i="1" dirty="0">
                <a:solidFill>
                  <a:srgbClr val="006600"/>
                </a:solidFill>
                <a:latin typeface="Times New Roman" panose="02020603050405020304" pitchFamily="18" charset="0"/>
                <a:cs typeface="Times New Roman" panose="02020603050405020304" pitchFamily="18" charset="0"/>
              </a:rPr>
              <a:t>ông Cản Ngũ mất đà chúi xuống</a:t>
            </a:r>
            <a:r>
              <a:rPr lang="en-US" altLang="vi-VN" b="1" i="1" dirty="0">
                <a:solidFill>
                  <a:srgbClr val="006600"/>
                </a:solidFill>
                <a:latin typeface="Times New Roman" panose="02020603050405020304" pitchFamily="18" charset="0"/>
                <a:cs typeface="Times New Roman" panose="02020603050405020304" pitchFamily="18" charset="0"/>
              </a:rPr>
              <a:t>?</a:t>
            </a:r>
          </a:p>
          <a:p>
            <a:pPr marL="342900" lvl="0" indent="-342900" eaLnBrk="1" hangingPunct="1">
              <a:spcBef>
                <a:spcPct val="0"/>
              </a:spcBef>
              <a:buFontTx/>
              <a:buNone/>
            </a:pPr>
            <a:r>
              <a:rPr lang="en-US" altLang="vi-VN" b="1" i="1" dirty="0">
                <a:solidFill>
                  <a:srgbClr val="FF0000"/>
                </a:solidFill>
                <a:latin typeface="Times New Roman" panose="02020603050405020304" pitchFamily="18" charset="0"/>
                <a:cs typeface="Times New Roman" panose="02020603050405020304" pitchFamily="18" charset="0"/>
              </a:rPr>
              <a:t>d) V</a:t>
            </a:r>
            <a:r>
              <a:rPr lang="vi-VN" altLang="en-US" b="1" i="1" dirty="0">
                <a:solidFill>
                  <a:srgbClr val="FF0000"/>
                </a:solidFill>
                <a:latin typeface="Times New Roman" panose="02020603050405020304" pitchFamily="18" charset="0"/>
                <a:cs typeface="Times New Roman" panose="02020603050405020304" pitchFamily="18" charset="0"/>
              </a:rPr>
              <a:t>ì</a:t>
            </a:r>
            <a:r>
              <a:rPr lang="en-US" altLang="vi-VN" b="1" i="1" dirty="0">
                <a:solidFill>
                  <a:srgbClr val="FF0000"/>
                </a:solidFill>
                <a:latin typeface="Times New Roman" panose="02020603050405020304" pitchFamily="18" charset="0"/>
                <a:cs typeface="Times New Roman" panose="02020603050405020304" pitchFamily="18" charset="0"/>
              </a:rPr>
              <a:t> sao</a:t>
            </a:r>
            <a:r>
              <a:rPr lang="en-US" altLang="vi-VN" b="1" i="1" dirty="0">
                <a:latin typeface="Times New Roman" panose="02020603050405020304" pitchFamily="18" charset="0"/>
                <a:cs typeface="Times New Roman" panose="02020603050405020304" pitchFamily="18" charset="0"/>
              </a:rPr>
              <a:t> </a:t>
            </a:r>
            <a:r>
              <a:rPr lang="vi-VN" altLang="en-US" b="1" i="1" dirty="0">
                <a:solidFill>
                  <a:srgbClr val="006600"/>
                </a:solidFill>
                <a:latin typeface="Times New Roman" panose="02020603050405020304" pitchFamily="18" charset="0"/>
                <a:cs typeface="Times New Roman" panose="02020603050405020304" pitchFamily="18" charset="0"/>
              </a:rPr>
              <a:t>Quắm Đen thua ông Cản Ngũ</a:t>
            </a:r>
            <a:r>
              <a:rPr lang="en-US" altLang="vi-VN" b="1" i="1" dirty="0">
                <a:solidFill>
                  <a:srgbClr val="006600"/>
                </a:solidFill>
                <a:latin typeface="Times New Roman" panose="02020603050405020304" pitchFamily="18" charset="0"/>
                <a:cs typeface="Times New Roman" panose="02020603050405020304"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9"/>
                                        </p:tgtEl>
                                        <p:attrNameLst>
                                          <p:attrName>style.visibility</p:attrName>
                                        </p:attrNameLst>
                                      </p:cBhvr>
                                      <p:to>
                                        <p:strVal val="visible"/>
                                      </p:to>
                                    </p:set>
                                    <p:anim calcmode="lin" valueType="num">
                                      <p:cBhvr additive="base">
                                        <p:cTn id="13" dur="500" fill="hold"/>
                                        <p:tgtEl>
                                          <p:spTgt spid="47109"/>
                                        </p:tgtEl>
                                        <p:attrNameLst>
                                          <p:attrName>ppt_x</p:attrName>
                                        </p:attrNameLst>
                                      </p:cBhvr>
                                      <p:tavLst>
                                        <p:tav tm="0">
                                          <p:val>
                                            <p:strVal val="#ppt_x"/>
                                          </p:val>
                                        </p:tav>
                                        <p:tav tm="100000">
                                          <p:val>
                                            <p:strVal val="#ppt_x"/>
                                          </p:val>
                                        </p:tav>
                                      </p:tavLst>
                                    </p:anim>
                                    <p:anim calcmode="lin" valueType="num">
                                      <p:cBhvr additive="base">
                                        <p:cTn id="14"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p:nvPr/>
        </p:nvSpPr>
        <p:spPr>
          <a:xfrm>
            <a:off x="228600" y="1295400"/>
            <a:ext cx="86868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0000CC"/>
                </a:solidFill>
                <a:latin typeface="Times New Roman" panose="02020603050405020304" pitchFamily="18" charset="0"/>
                <a:cs typeface="Times New Roman" panose="02020603050405020304" pitchFamily="18" charset="0"/>
              </a:rPr>
              <a:t>B</a:t>
            </a:r>
            <a:r>
              <a:rPr lang="vi-VN" altLang="en-US" b="1" dirty="0">
                <a:solidFill>
                  <a:srgbClr val="0000CC"/>
                </a:solidFill>
                <a:latin typeface="Times New Roman" panose="02020603050405020304" pitchFamily="18" charset="0"/>
                <a:cs typeface="Times New Roman" panose="02020603050405020304" pitchFamily="18" charset="0"/>
              </a:rPr>
              <a:t>à</a:t>
            </a:r>
            <a:r>
              <a:rPr lang="en-US" altLang="vi-VN" b="1" dirty="0">
                <a:solidFill>
                  <a:srgbClr val="0000CC"/>
                </a:solidFill>
                <a:latin typeface="Times New Roman" panose="02020603050405020304" pitchFamily="18" charset="0"/>
                <a:cs typeface="Times New Roman" panose="02020603050405020304" pitchFamily="18" charset="0"/>
              </a:rPr>
              <a:t>i 3: </a:t>
            </a:r>
            <a:r>
              <a:rPr lang="vi-VN" altLang="en-US" b="1" dirty="0">
                <a:solidFill>
                  <a:srgbClr val="0000CC"/>
                </a:solidFill>
                <a:latin typeface="Times New Roman" panose="02020603050405020304" pitchFamily="18" charset="0"/>
                <a:cs typeface="Times New Roman" panose="02020603050405020304" pitchFamily="18" charset="0"/>
              </a:rPr>
              <a:t>Dựa vào nội dung bài tập đọc </a:t>
            </a:r>
            <a:r>
              <a:rPr lang="vi-VN" altLang="en-US" b="1" i="1" dirty="0">
                <a:solidFill>
                  <a:srgbClr val="FF0000"/>
                </a:solidFill>
                <a:latin typeface="Times New Roman" panose="02020603050405020304" pitchFamily="18" charset="0"/>
                <a:cs typeface="Times New Roman" panose="02020603050405020304" pitchFamily="18" charset="0"/>
              </a:rPr>
              <a:t>Hội vật</a:t>
            </a:r>
            <a:r>
              <a:rPr lang="vi-VN" altLang="en-US" b="1" dirty="0">
                <a:solidFill>
                  <a:srgbClr val="0000CC"/>
                </a:solidFill>
                <a:latin typeface="Times New Roman" panose="02020603050405020304" pitchFamily="18" charset="0"/>
                <a:cs typeface="Times New Roman" panose="02020603050405020304" pitchFamily="18" charset="0"/>
              </a:rPr>
              <a:t> hãy trả lời các câu hỏi sau:</a:t>
            </a:r>
            <a:endParaRPr lang="en-US" altLang="vi-VN" b="1" dirty="0">
              <a:solidFill>
                <a:srgbClr val="0000CC"/>
              </a:solidFill>
              <a:latin typeface="Times New Roman" panose="02020603050405020304" pitchFamily="18" charset="0"/>
              <a:cs typeface="Times New Roman" panose="02020603050405020304" pitchFamily="18" charset="0"/>
            </a:endParaRPr>
          </a:p>
        </p:txBody>
      </p:sp>
      <p:sp>
        <p:nvSpPr>
          <p:cNvPr id="47109" name="Text Box 5"/>
          <p:cNvSpPr txBox="1"/>
          <p:nvPr/>
        </p:nvSpPr>
        <p:spPr>
          <a:xfrm>
            <a:off x="266700" y="2352675"/>
            <a:ext cx="86106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a) </a:t>
            </a:r>
            <a:r>
              <a:rPr lang="vi-VN" altLang="en-US" b="1" dirty="0">
                <a:solidFill>
                  <a:srgbClr val="FF0000"/>
                </a:solidFill>
                <a:latin typeface="Times New Roman" panose="02020603050405020304" pitchFamily="18" charset="0"/>
                <a:cs typeface="Times New Roman" panose="02020603050405020304" pitchFamily="18" charset="0"/>
              </a:rPr>
              <a:t>Vì sao</a:t>
            </a:r>
            <a:r>
              <a:rPr lang="en-US" altLang="vi-VN" b="1" dirty="0">
                <a:latin typeface="Times New Roman" panose="02020603050405020304" pitchFamily="18" charset="0"/>
                <a:cs typeface="Times New Roman" panose="02020603050405020304" pitchFamily="18" charset="0"/>
              </a:rPr>
              <a:t> </a:t>
            </a:r>
            <a:r>
              <a:rPr lang="vi-VN" altLang="en-US" b="1" dirty="0">
                <a:solidFill>
                  <a:srgbClr val="006600"/>
                </a:solidFill>
                <a:latin typeface="Times New Roman" panose="02020603050405020304" pitchFamily="18" charset="0"/>
                <a:cs typeface="Times New Roman" panose="02020603050405020304" pitchFamily="18" charset="0"/>
              </a:rPr>
              <a:t>người tứ xứ đổ về xem vật rất đông?</a:t>
            </a:r>
            <a:endParaRPr lang="en-US" altLang="vi-VN" b="1" dirty="0">
              <a:solidFill>
                <a:srgbClr val="006600"/>
              </a:solidFill>
              <a:latin typeface="Times New Roman" panose="02020603050405020304" pitchFamily="18" charset="0"/>
              <a:cs typeface="Times New Roman" panose="02020603050405020304" pitchFamily="18" charset="0"/>
            </a:endParaRPr>
          </a:p>
          <a:p>
            <a:pPr marL="342900" lvl="0" indent="-342900" eaLnBrk="1" hangingPunct="1">
              <a:spcBef>
                <a:spcPct val="0"/>
              </a:spcBef>
              <a:buFontTx/>
              <a:buNone/>
            </a:pPr>
            <a:endParaRPr lang="en-US" altLang="vi-VN" b="1" dirty="0">
              <a:solidFill>
                <a:srgbClr val="0066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76200" y="3276600"/>
            <a:ext cx="8736965" cy="1076325"/>
          </a:xfrm>
          <a:prstGeom prst="rect">
            <a:avLst/>
          </a:prstGeom>
          <a:noFill/>
        </p:spPr>
        <p:txBody>
          <a:bodyPr wrap="square" rtlCol="0" anchor="t">
            <a:spAutoFit/>
          </a:bodyPr>
          <a:lstStyle/>
          <a:p>
            <a:pPr marL="0" lvl="0" indent="0" eaLnBrk="1" hangingPunct="1">
              <a:spcBef>
                <a:spcPct val="0"/>
              </a:spcBef>
              <a:buFontTx/>
              <a:buNone/>
            </a:pPr>
            <a:r>
              <a:rPr lang="en-US" altLang="vi-VN" b="1" dirty="0">
                <a:solidFill>
                  <a:srgbClr val="006600"/>
                </a:solidFill>
                <a:latin typeface="Times New Roman" panose="02020603050405020304" pitchFamily="18" charset="0"/>
                <a:cs typeface="Times New Roman" panose="02020603050405020304" pitchFamily="18" charset="0"/>
                <a:sym typeface="+mn-ea"/>
              </a:rPr>
              <a:t>- </a:t>
            </a:r>
            <a:r>
              <a:rPr lang="vi-VN" altLang="en-US" b="1" dirty="0">
                <a:solidFill>
                  <a:srgbClr val="006600"/>
                </a:solidFill>
                <a:latin typeface="Times New Roman" panose="02020603050405020304" pitchFamily="18" charset="0"/>
                <a:cs typeface="Times New Roman" panose="02020603050405020304" pitchFamily="18" charset="0"/>
                <a:sym typeface="+mn-ea"/>
              </a:rPr>
              <a:t>Người tứ xứ về xem hội rất đông </a:t>
            </a:r>
            <a:r>
              <a:rPr lang="vi-VN" altLang="en-US" b="1" dirty="0" smtClean="0">
                <a:solidFill>
                  <a:srgbClr val="FF0000"/>
                </a:solidFill>
                <a:latin typeface="Times New Roman" panose="02020603050405020304" pitchFamily="18" charset="0"/>
                <a:cs typeface="Times New Roman" panose="02020603050405020304" pitchFamily="18" charset="0"/>
                <a:sym typeface="+mn-ea"/>
              </a:rPr>
              <a:t>v</a:t>
            </a:r>
            <a:r>
              <a:rPr lang="en-US" altLang="en-US" b="1" dirty="0">
                <a:solidFill>
                  <a:srgbClr val="FF0000"/>
                </a:solidFill>
                <a:latin typeface="Times New Roman" panose="02020603050405020304" pitchFamily="18" charset="0"/>
                <a:cs typeface="Times New Roman" panose="02020603050405020304" pitchFamily="18" charset="0"/>
                <a:sym typeface="+mn-ea"/>
              </a:rPr>
              <a:t>ì</a:t>
            </a:r>
            <a:r>
              <a:rPr lang="vi-VN" altLang="en-US" b="1" dirty="0" smtClean="0">
                <a:solidFill>
                  <a:srgbClr val="FF0000"/>
                </a:solidFill>
                <a:latin typeface="Times New Roman" panose="02020603050405020304" pitchFamily="18" charset="0"/>
                <a:cs typeface="Times New Roman" panose="02020603050405020304" pitchFamily="18" charset="0"/>
                <a:sym typeface="+mn-ea"/>
              </a:rPr>
              <a:t> </a:t>
            </a:r>
            <a:r>
              <a:rPr lang="vi-VN" altLang="en-US" b="1" dirty="0">
                <a:solidFill>
                  <a:srgbClr val="FF0000"/>
                </a:solidFill>
                <a:latin typeface="Times New Roman" panose="02020603050405020304" pitchFamily="18" charset="0"/>
                <a:cs typeface="Times New Roman" panose="02020603050405020304" pitchFamily="18" charset="0"/>
                <a:sym typeface="+mn-ea"/>
              </a:rPr>
              <a:t>ai cũng muốn được xem mặt, xem tài ông Cản Ngũ.</a:t>
            </a:r>
          </a:p>
        </p:txBody>
      </p:sp>
      <p:sp>
        <p:nvSpPr>
          <p:cNvPr id="3" name="Text Box 2"/>
          <p:cNvSpPr txBox="1"/>
          <p:nvPr/>
        </p:nvSpPr>
        <p:spPr>
          <a:xfrm>
            <a:off x="152400" y="4419600"/>
            <a:ext cx="8736965" cy="1076325"/>
          </a:xfrm>
          <a:prstGeom prst="rect">
            <a:avLst/>
          </a:prstGeom>
          <a:noFill/>
        </p:spPr>
        <p:txBody>
          <a:bodyPr wrap="square" rtlCol="0" anchor="t">
            <a:spAutoFit/>
          </a:bodyPr>
          <a:lstStyle/>
          <a:p>
            <a:pPr marL="0" lvl="0" indent="0" eaLnBrk="1" hangingPunct="1">
              <a:spcBef>
                <a:spcPct val="0"/>
              </a:spcBef>
              <a:buFontTx/>
              <a:buNone/>
            </a:pPr>
            <a:r>
              <a:rPr lang="en-US" altLang="vi-VN" b="1" dirty="0">
                <a:solidFill>
                  <a:srgbClr val="006600"/>
                </a:solidFill>
                <a:latin typeface="Times New Roman" panose="02020603050405020304" pitchFamily="18" charset="0"/>
                <a:cs typeface="Times New Roman" panose="02020603050405020304" pitchFamily="18" charset="0"/>
                <a:sym typeface="+mn-ea"/>
              </a:rPr>
              <a:t>- </a:t>
            </a:r>
            <a:r>
              <a:rPr lang="vi-VN" altLang="en-US" b="1" dirty="0">
                <a:solidFill>
                  <a:srgbClr val="006600"/>
                </a:solidFill>
                <a:latin typeface="Times New Roman" panose="02020603050405020304" pitchFamily="18" charset="0"/>
                <a:cs typeface="Times New Roman" panose="02020603050405020304" pitchFamily="18" charset="0"/>
                <a:sym typeface="+mn-ea"/>
              </a:rPr>
              <a:t>Người tứ xứ về xem vật rất đông </a:t>
            </a:r>
            <a:r>
              <a:rPr lang="vi-VN" altLang="en-US" b="1" dirty="0" smtClean="0">
                <a:solidFill>
                  <a:srgbClr val="FF0000"/>
                </a:solidFill>
                <a:latin typeface="Times New Roman" panose="02020603050405020304" pitchFamily="18" charset="0"/>
                <a:cs typeface="Times New Roman" panose="02020603050405020304" pitchFamily="18" charset="0"/>
                <a:sym typeface="+mn-ea"/>
              </a:rPr>
              <a:t>v</a:t>
            </a:r>
            <a:r>
              <a:rPr lang="en-US" altLang="en-US" b="1" dirty="0">
                <a:solidFill>
                  <a:srgbClr val="FF0000"/>
                </a:solidFill>
                <a:latin typeface="Times New Roman" panose="02020603050405020304" pitchFamily="18" charset="0"/>
                <a:cs typeface="Times New Roman" panose="02020603050405020304" pitchFamily="18" charset="0"/>
                <a:sym typeface="+mn-ea"/>
              </a:rPr>
              <a:t>ì</a:t>
            </a:r>
            <a:r>
              <a:rPr lang="vi-VN" altLang="en-US" b="1" dirty="0" smtClean="0">
                <a:solidFill>
                  <a:srgbClr val="FF0000"/>
                </a:solidFill>
                <a:latin typeface="Times New Roman" panose="02020603050405020304" pitchFamily="18" charset="0"/>
                <a:cs typeface="Times New Roman" panose="02020603050405020304" pitchFamily="18" charset="0"/>
                <a:sym typeface="+mn-ea"/>
              </a:rPr>
              <a:t> </a:t>
            </a:r>
            <a:r>
              <a:rPr lang="vi-VN" altLang="en-US" b="1" dirty="0">
                <a:solidFill>
                  <a:srgbClr val="FF0000"/>
                </a:solidFill>
                <a:latin typeface="Times New Roman" panose="02020603050405020304" pitchFamily="18" charset="0"/>
                <a:cs typeface="Times New Roman" panose="02020603050405020304" pitchFamily="18" charset="0"/>
                <a:sym typeface="+mn-ea"/>
              </a:rPr>
              <a:t>ai cũng muốn biết ông Cản Ngũ vật hay ra sao.</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109">
                                            <p:txEl>
                                              <p:pRg st="0" end="0"/>
                                            </p:txEl>
                                          </p:spTgt>
                                        </p:tgtEl>
                                        <p:attrNameLst>
                                          <p:attrName>style.visibility</p:attrName>
                                        </p:attrNameLst>
                                      </p:cBhvr>
                                      <p:to>
                                        <p:strVal val="visible"/>
                                      </p:to>
                                    </p:set>
                                    <p:anim calcmode="lin" valueType="num">
                                      <p:cBhvr additive="base">
                                        <p:cTn id="11" dur="500" fill="hold"/>
                                        <p:tgtEl>
                                          <p:spTgt spid="4710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1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build="allAtOnce"/>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8"/>
          <p:cNvSpPr txBox="1"/>
          <p:nvPr/>
        </p:nvSpPr>
        <p:spPr>
          <a:xfrm>
            <a:off x="454572" y="152400"/>
            <a:ext cx="85344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b) </a:t>
            </a:r>
            <a:r>
              <a:rPr lang="vi-VN" altLang="en-US" b="1" dirty="0">
                <a:solidFill>
                  <a:srgbClr val="FF0000"/>
                </a:solidFill>
                <a:latin typeface="Times New Roman" panose="02020603050405020304" pitchFamily="18" charset="0"/>
                <a:cs typeface="Times New Roman" panose="02020603050405020304" pitchFamily="18" charset="0"/>
              </a:rPr>
              <a:t>Vì sao lúc đầu keo vật xem chừng chán ngắt?</a:t>
            </a:r>
            <a:endParaRPr lang="en-US" altLang="vi-VN" dirty="0">
              <a:latin typeface="Times New Roman" panose="02020603050405020304" pitchFamily="18" charset="0"/>
              <a:cs typeface="Times New Roman" panose="02020603050405020304" pitchFamily="18" charset="0"/>
            </a:endParaRPr>
          </a:p>
        </p:txBody>
      </p:sp>
      <p:sp>
        <p:nvSpPr>
          <p:cNvPr id="95241" name="Text Box 9"/>
          <p:cNvSpPr txBox="1"/>
          <p:nvPr/>
        </p:nvSpPr>
        <p:spPr>
          <a:xfrm>
            <a:off x="685800" y="735965"/>
            <a:ext cx="8303172" cy="199961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100" b="1" dirty="0">
                <a:latin typeface="Times New Roman" panose="02020603050405020304" pitchFamily="18" charset="0"/>
                <a:cs typeface="Times New Roman" panose="02020603050405020304" pitchFamily="18" charset="0"/>
              </a:rPr>
              <a:t>- </a:t>
            </a:r>
            <a:r>
              <a:rPr lang="vi-VN" altLang="en-US" sz="3100" b="1" dirty="0">
                <a:latin typeface="Times New Roman" panose="02020603050405020304" pitchFamily="18" charset="0"/>
                <a:cs typeface="Times New Roman" panose="02020603050405020304" pitchFamily="18" charset="0"/>
              </a:rPr>
              <a:t>Lúc đầu keo vật xem ch</a:t>
            </a:r>
            <a:r>
              <a:rPr lang="en-US" altLang="en-US" sz="3100" b="1" dirty="0">
                <a:latin typeface="Times New Roman" panose="02020603050405020304" pitchFamily="18" charset="0"/>
                <a:cs typeface="Times New Roman" panose="02020603050405020304" pitchFamily="18" charset="0"/>
              </a:rPr>
              <a:t>ừ</a:t>
            </a:r>
            <a:r>
              <a:rPr lang="vi-VN" altLang="en-US" sz="3100" b="1" dirty="0">
                <a:latin typeface="Times New Roman" panose="02020603050405020304" pitchFamily="18" charset="0"/>
                <a:cs typeface="Times New Roman" panose="02020603050405020304" pitchFamily="18" charset="0"/>
              </a:rPr>
              <a:t>ng chán ngắt vì </a:t>
            </a:r>
            <a:r>
              <a:rPr lang="vi-VN" altLang="en-US" sz="3100" b="1" dirty="0">
                <a:solidFill>
                  <a:srgbClr val="000099"/>
                </a:solidFill>
                <a:latin typeface="Times New Roman" panose="02020603050405020304" pitchFamily="18" charset="0"/>
                <a:cs typeface="Times New Roman" panose="02020603050405020304" pitchFamily="18" charset="0"/>
              </a:rPr>
              <a:t>Quắm Đen vật rất hăng, lăn xả vào ông Cản </a:t>
            </a:r>
            <a:r>
              <a:rPr lang="vi-VN" altLang="en-US" sz="3100" b="1" dirty="0" smtClean="0">
                <a:solidFill>
                  <a:srgbClr val="000099"/>
                </a:solidFill>
                <a:latin typeface="Times New Roman" panose="02020603050405020304" pitchFamily="18" charset="0"/>
                <a:cs typeface="Times New Roman" panose="02020603050405020304" pitchFamily="18" charset="0"/>
              </a:rPr>
              <a:t>Ngũ. </a:t>
            </a:r>
            <a:r>
              <a:rPr lang="vi-VN" altLang="en-US" sz="3100" b="1" dirty="0">
                <a:solidFill>
                  <a:srgbClr val="000099"/>
                </a:solidFill>
                <a:latin typeface="Times New Roman" panose="02020603050405020304" pitchFamily="18" charset="0"/>
                <a:cs typeface="Times New Roman" panose="02020603050405020304" pitchFamily="18" charset="0"/>
              </a:rPr>
              <a:t>Còn ông Cản Ngũ thì lớ ngớ, chậm chạp, không chống đỡ gì. </a:t>
            </a:r>
            <a:r>
              <a:rPr lang="en-US" altLang="vi-VN" sz="3100" b="1" dirty="0">
                <a:solidFill>
                  <a:srgbClr val="000099"/>
                </a:solidFill>
                <a:latin typeface="Times New Roman" panose="02020603050405020304" pitchFamily="18" charset="0"/>
                <a:cs typeface="Times New Roman" panose="02020603050405020304" pitchFamily="18" charset="0"/>
              </a:rPr>
              <a:t> </a:t>
            </a:r>
            <a:endParaRPr lang="en-US" altLang="vi-VN" sz="3100" dirty="0">
              <a:latin typeface="Times New Roman" panose="02020603050405020304" pitchFamily="18" charset="0"/>
              <a:cs typeface="Times New Roman" panose="02020603050405020304" pitchFamily="18" charset="0"/>
            </a:endParaRPr>
          </a:p>
        </p:txBody>
      </p:sp>
      <p:sp>
        <p:nvSpPr>
          <p:cNvPr id="5" name="Text Box 8"/>
          <p:cNvSpPr txBox="1"/>
          <p:nvPr/>
        </p:nvSpPr>
        <p:spPr>
          <a:xfrm>
            <a:off x="454572" y="3284986"/>
            <a:ext cx="83058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c) </a:t>
            </a:r>
            <a:r>
              <a:rPr lang="vi-VN" altLang="en-US" b="1" dirty="0">
                <a:solidFill>
                  <a:srgbClr val="FF0000"/>
                </a:solidFill>
                <a:latin typeface="Times New Roman" panose="02020603050405020304" pitchFamily="18" charset="0"/>
                <a:cs typeface="Times New Roman" panose="02020603050405020304" pitchFamily="18" charset="0"/>
              </a:rPr>
              <a:t>Vì sao ông Cản Ngũ mất đà chúi xuống?</a:t>
            </a:r>
            <a:endParaRPr lang="en-US" altLang="vi-VN" dirty="0">
              <a:latin typeface="Times New Roman" panose="02020603050405020304" pitchFamily="18" charset="0"/>
              <a:cs typeface="Times New Roman" panose="02020603050405020304" pitchFamily="18" charset="0"/>
            </a:endParaRPr>
          </a:p>
        </p:txBody>
      </p:sp>
      <p:sp>
        <p:nvSpPr>
          <p:cNvPr id="6" name="Text Box 9"/>
          <p:cNvSpPr txBox="1"/>
          <p:nvPr/>
        </p:nvSpPr>
        <p:spPr>
          <a:xfrm>
            <a:off x="533400" y="3943985"/>
            <a:ext cx="8534400" cy="1568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b="1" dirty="0">
                <a:latin typeface="Times New Roman" panose="02020603050405020304" pitchFamily="18" charset="0"/>
                <a:cs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Ông Cản Ngũ mất đà chúi xuống vì </a:t>
            </a:r>
            <a:r>
              <a:rPr lang="vi-VN" altLang="en-US" b="1" dirty="0">
                <a:solidFill>
                  <a:srgbClr val="0000CC"/>
                </a:solidFill>
                <a:latin typeface="Times New Roman" panose="02020603050405020304" pitchFamily="18" charset="0"/>
                <a:cs typeface="Times New Roman" panose="02020603050405020304" pitchFamily="18" charset="0"/>
              </a:rPr>
              <a:t>ông bước hụt, t</a:t>
            </a:r>
            <a:r>
              <a:rPr lang="en-US" altLang="en-US" b="1" dirty="0">
                <a:solidFill>
                  <a:srgbClr val="0000CC"/>
                </a:solidFill>
                <a:latin typeface="Times New Roman" panose="02020603050405020304" pitchFamily="18" charset="0"/>
                <a:cs typeface="Times New Roman" panose="02020603050405020304" pitchFamily="18" charset="0"/>
              </a:rPr>
              <a:t>h</a:t>
            </a:r>
            <a:r>
              <a:rPr lang="vi-VN" altLang="en-US" b="1" dirty="0">
                <a:solidFill>
                  <a:srgbClr val="0000CC"/>
                </a:solidFill>
                <a:latin typeface="Times New Roman" panose="02020603050405020304" pitchFamily="18" charset="0"/>
                <a:cs typeface="Times New Roman" panose="02020603050405020304" pitchFamily="18" charset="0"/>
              </a:rPr>
              <a:t>ực ra là ông cố bước hụt để </a:t>
            </a:r>
            <a:r>
              <a:rPr lang="en-US" altLang="en-US" b="1" dirty="0" err="1">
                <a:solidFill>
                  <a:srgbClr val="0000CC"/>
                </a:solidFill>
                <a:latin typeface="Times New Roman" panose="02020603050405020304" pitchFamily="18" charset="0"/>
                <a:cs typeface="Times New Roman" panose="02020603050405020304" pitchFamily="18" charset="0"/>
              </a:rPr>
              <a:t>dụ</a:t>
            </a:r>
            <a:r>
              <a:rPr lang="vi-VN" altLang="en-US" b="1" dirty="0">
                <a:solidFill>
                  <a:srgbClr val="0000CC"/>
                </a:solidFill>
                <a:latin typeface="Times New Roman" panose="02020603050405020304" pitchFamily="18" charset="0"/>
                <a:cs typeface="Times New Roman" panose="02020603050405020304" pitchFamily="18" charset="0"/>
              </a:rPr>
              <a:t> Quắm Đen vào thế vật của ông.</a:t>
            </a:r>
            <a:r>
              <a:rPr lang="vi-VN" altLang="en-US" b="1" dirty="0">
                <a:solidFill>
                  <a:srgbClr val="0000CC"/>
                </a:solidFill>
                <a:latin typeface=".VnTime" pitchFamily="34" charset="0"/>
              </a:rPr>
              <a:t> </a:t>
            </a:r>
            <a:endParaRPr lang="en-US" altLang="vi-VN" b="1" dirty="0">
              <a:solidFill>
                <a:srgbClr val="0000CC"/>
              </a:solidFill>
              <a:latin typeface=".VnTime" pitchFamily="34" charset="0"/>
            </a:endParaRPr>
          </a:p>
        </p:txBody>
      </p:sp>
      <p:sp>
        <p:nvSpPr>
          <p:cNvPr id="7" name="Text Box 10"/>
          <p:cNvSpPr txBox="1"/>
          <p:nvPr/>
        </p:nvSpPr>
        <p:spPr>
          <a:xfrm>
            <a:off x="428296" y="5517690"/>
            <a:ext cx="85344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smtClean="0">
                <a:latin typeface="Times New Roman" panose="02020603050405020304" pitchFamily="18" charset="0"/>
                <a:cs typeface="Times New Roman" panose="02020603050405020304" pitchFamily="18" charset="0"/>
              </a:rPr>
              <a:t>- </a:t>
            </a:r>
            <a:r>
              <a:rPr lang="vi-VN" altLang="en-US" b="1" dirty="0" smtClean="0">
                <a:latin typeface="Times New Roman" panose="02020603050405020304" pitchFamily="18" charset="0"/>
                <a:cs typeface="Times New Roman" panose="02020603050405020304" pitchFamily="18" charset="0"/>
              </a:rPr>
              <a:t>Ông Cản Ngũ mất đà chúi xuống vì </a:t>
            </a:r>
            <a:r>
              <a:rPr lang="vi-VN" altLang="en-US" b="1" dirty="0" smtClean="0">
                <a:solidFill>
                  <a:srgbClr val="0000CC"/>
                </a:solidFill>
                <a:latin typeface="Times New Roman" panose="02020603050405020304" pitchFamily="18" charset="0"/>
                <a:cs typeface="Times New Roman" panose="02020603050405020304" pitchFamily="18" charset="0"/>
              </a:rPr>
              <a:t>ông </a:t>
            </a:r>
            <a:r>
              <a:rPr lang="vi-VN" altLang="en-US" b="1" dirty="0">
                <a:solidFill>
                  <a:srgbClr val="0000CC"/>
                </a:solidFill>
                <a:latin typeface="Times New Roman" panose="02020603050405020304" pitchFamily="18" charset="0"/>
                <a:cs typeface="Times New Roman" panose="02020603050405020304" pitchFamily="18" charset="0"/>
              </a:rPr>
              <a:t>muốn dụ Quắm Đen vào thế vật </a:t>
            </a:r>
            <a:r>
              <a:rPr lang="en-US" altLang="en-US" b="1" dirty="0" err="1" smtClean="0">
                <a:solidFill>
                  <a:srgbClr val="0000CC"/>
                </a:solidFill>
                <a:latin typeface="Times New Roman" panose="02020603050405020304" pitchFamily="18" charset="0"/>
                <a:cs typeface="Times New Roman" panose="02020603050405020304" pitchFamily="18" charset="0"/>
              </a:rPr>
              <a:t>mà</a:t>
            </a:r>
            <a:r>
              <a:rPr lang="en-US" altLang="en-US" b="1" dirty="0" smtClean="0">
                <a:solidFill>
                  <a:srgbClr val="0000CC"/>
                </a:solidFill>
                <a:latin typeface="Times New Roman" panose="02020603050405020304" pitchFamily="18" charset="0"/>
                <a:cs typeface="Times New Roman" panose="02020603050405020304" pitchFamily="18" charset="0"/>
              </a:rPr>
              <a:t> </a:t>
            </a:r>
            <a:r>
              <a:rPr lang="vi-VN" altLang="en-US" b="1" dirty="0" smtClean="0">
                <a:solidFill>
                  <a:srgbClr val="0000CC"/>
                </a:solidFill>
                <a:latin typeface="Times New Roman" panose="02020603050405020304" pitchFamily="18" charset="0"/>
                <a:cs typeface="Times New Roman" panose="02020603050405020304" pitchFamily="18" charset="0"/>
              </a:rPr>
              <a:t>ông mạnh </a:t>
            </a:r>
            <a:r>
              <a:rPr lang="vi-VN" altLang="en-US" b="1" dirty="0">
                <a:solidFill>
                  <a:srgbClr val="0000CC"/>
                </a:solidFill>
                <a:latin typeface="Times New Roman" panose="02020603050405020304" pitchFamily="18" charset="0"/>
                <a:cs typeface="Times New Roman" panose="02020603050405020304" pitchFamily="18" charset="0"/>
              </a:rPr>
              <a:t>nhất.</a:t>
            </a:r>
            <a:endParaRPr lang="en-US" altLang="vi-VN"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5241"/>
                                        </p:tgtEl>
                                        <p:attrNameLst>
                                          <p:attrName>style.visibility</p:attrName>
                                        </p:attrNameLst>
                                      </p:cBhvr>
                                      <p:to>
                                        <p:strVal val="visible"/>
                                      </p:to>
                                    </p:set>
                                    <p:anim calcmode="discrete" valueType="clr">
                                      <p:cBhvr override="childStyle">
                                        <p:cTn id="7" dur="80"/>
                                        <p:tgtEl>
                                          <p:spTgt spid="952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41"/>
                                        </p:tgtEl>
                                        <p:attrNameLst>
                                          <p:attrName>fillcolor</p:attrName>
                                        </p:attrNameLst>
                                      </p:cBhvr>
                                      <p:tavLst>
                                        <p:tav tm="0">
                                          <p:val>
                                            <p:clrVal>
                                              <a:schemeClr val="accent2"/>
                                            </p:clrVal>
                                          </p:val>
                                        </p:tav>
                                        <p:tav tm="50000">
                                          <p:val>
                                            <p:clrVal>
                                              <a:schemeClr val="hlink"/>
                                            </p:clrVal>
                                          </p:val>
                                        </p:tav>
                                      </p:tavLst>
                                    </p:anim>
                                    <p:set>
                                      <p:cBhvr>
                                        <p:cTn id="9" dur="80"/>
                                        <p:tgtEl>
                                          <p:spTgt spid="9524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gtEl>
                                        <p:attrNameLst>
                                          <p:attrName>fillcolor</p:attrName>
                                        </p:attrNameLst>
                                      </p:cBhvr>
                                      <p:tavLst>
                                        <p:tav tm="0">
                                          <p:val>
                                            <p:clrVal>
                                              <a:schemeClr val="accent2"/>
                                            </p:clrVal>
                                          </p:val>
                                        </p:tav>
                                        <p:tav tm="50000">
                                          <p:val>
                                            <p:clrVal>
                                              <a:schemeClr val="hlink"/>
                                            </p:clrVal>
                                          </p:val>
                                        </p:tav>
                                      </p:tavLst>
                                    </p:anim>
                                    <p:set>
                                      <p:cBhvr>
                                        <p:cTn id="23"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p:cNvSpPr txBox="1"/>
          <p:nvPr/>
        </p:nvSpPr>
        <p:spPr>
          <a:xfrm>
            <a:off x="685800" y="609600"/>
            <a:ext cx="80010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d) </a:t>
            </a:r>
            <a:r>
              <a:rPr lang="vi-VN" altLang="en-US" b="1" dirty="0">
                <a:solidFill>
                  <a:srgbClr val="FF0000"/>
                </a:solidFill>
                <a:latin typeface="Times New Roman" panose="02020603050405020304" pitchFamily="18" charset="0"/>
                <a:cs typeface="Times New Roman" panose="02020603050405020304" pitchFamily="18" charset="0"/>
              </a:rPr>
              <a:t>Vì sao quắm Đen thua ông Cản Ngũ?</a:t>
            </a:r>
            <a:endParaRPr lang="en-US" altLang="vi-VN" dirty="0">
              <a:latin typeface="Times New Roman" panose="02020603050405020304" pitchFamily="18" charset="0"/>
              <a:cs typeface="Times New Roman" panose="02020603050405020304" pitchFamily="18" charset="0"/>
            </a:endParaRPr>
          </a:p>
        </p:txBody>
      </p:sp>
      <p:sp>
        <p:nvSpPr>
          <p:cNvPr id="97289" name="Text Box 9"/>
          <p:cNvSpPr txBox="1"/>
          <p:nvPr/>
        </p:nvSpPr>
        <p:spPr>
          <a:xfrm>
            <a:off x="609600" y="1501457"/>
            <a:ext cx="84582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b="1" dirty="0">
                <a:solidFill>
                  <a:srgbClr val="0000CC"/>
                </a:solidFill>
                <a:latin typeface="Times New Roman" panose="02020603050405020304" pitchFamily="18" charset="0"/>
                <a:cs typeface="Times New Roman" panose="02020603050405020304" pitchFamily="18" charset="0"/>
              </a:rPr>
              <a:t>- </a:t>
            </a:r>
            <a:r>
              <a:rPr lang="vi-VN" altLang="en-US" b="1" dirty="0">
                <a:solidFill>
                  <a:srgbClr val="0000CC"/>
                </a:solidFill>
                <a:latin typeface="Times New Roman" panose="02020603050405020304" pitchFamily="18" charset="0"/>
                <a:cs typeface="Times New Roman" panose="02020603050405020304" pitchFamily="18" charset="0"/>
              </a:rPr>
              <a:t>Quắm Đen thua ông Cản Ngũ  vì anh ta mắc mưu ông.</a:t>
            </a:r>
            <a:endParaRPr lang="en-US" altLang="vi-VN" b="1" dirty="0">
              <a:solidFill>
                <a:srgbClr val="0000CC"/>
              </a:solidFill>
              <a:latin typeface="Times New Roman" panose="02020603050405020304" pitchFamily="18" charset="0"/>
              <a:cs typeface="Times New Roman" panose="02020603050405020304" pitchFamily="18" charset="0"/>
            </a:endParaRPr>
          </a:p>
        </p:txBody>
      </p:sp>
      <p:sp>
        <p:nvSpPr>
          <p:cNvPr id="97290" name="Text Box 10"/>
          <p:cNvSpPr txBox="1"/>
          <p:nvPr/>
        </p:nvSpPr>
        <p:spPr>
          <a:xfrm>
            <a:off x="685800" y="2886074"/>
            <a:ext cx="8305800" cy="1568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b="1" dirty="0">
                <a:solidFill>
                  <a:srgbClr val="0000CC"/>
                </a:solidFill>
                <a:latin typeface="Times New Roman" panose="02020603050405020304" pitchFamily="18" charset="0"/>
                <a:cs typeface="Times New Roman" panose="02020603050405020304" pitchFamily="18" charset="0"/>
              </a:rPr>
              <a:t>- </a:t>
            </a:r>
            <a:r>
              <a:rPr lang="vi-VN" altLang="en-US" b="1" dirty="0">
                <a:solidFill>
                  <a:srgbClr val="0000CC"/>
                </a:solidFill>
                <a:latin typeface="Times New Roman" panose="02020603050405020304" pitchFamily="18" charset="0"/>
                <a:cs typeface="Times New Roman" panose="02020603050405020304" pitchFamily="18" charset="0"/>
              </a:rPr>
              <a:t>Quắm Đen thua ông Cản Ngũ vì anh ta nông nổi, thiếu kinh nghiệm, còn ông Cản Ngũ lắm mưu trí, giàu kinh nghiệm và giàu sức khỏe.</a:t>
            </a:r>
            <a:endParaRPr lang="en-US" altLang="vi-VN"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289"/>
                                        </p:tgtEl>
                                        <p:attrNameLst>
                                          <p:attrName>style.visibility</p:attrName>
                                        </p:attrNameLst>
                                      </p:cBhvr>
                                      <p:to>
                                        <p:strVal val="visible"/>
                                      </p:to>
                                    </p:set>
                                    <p:anim calcmode="discrete" valueType="clr">
                                      <p:cBhvr override="childStyle">
                                        <p:cTn id="7" dur="80"/>
                                        <p:tgtEl>
                                          <p:spTgt spid="972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9"/>
                                        </p:tgtEl>
                                        <p:attrNameLst>
                                          <p:attrName>fillcolor</p:attrName>
                                        </p:attrNameLst>
                                      </p:cBhvr>
                                      <p:tavLst>
                                        <p:tav tm="0">
                                          <p:val>
                                            <p:clrVal>
                                              <a:schemeClr val="accent2"/>
                                            </p:clrVal>
                                          </p:val>
                                        </p:tav>
                                        <p:tav tm="50000">
                                          <p:val>
                                            <p:clrVal>
                                              <a:schemeClr val="hlink"/>
                                            </p:clrVal>
                                          </p:val>
                                        </p:tav>
                                      </p:tavLst>
                                    </p:anim>
                                    <p:set>
                                      <p:cBhvr>
                                        <p:cTn id="9" dur="80"/>
                                        <p:tgtEl>
                                          <p:spTgt spid="9728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7290"/>
                                        </p:tgtEl>
                                        <p:attrNameLst>
                                          <p:attrName>style.visibility</p:attrName>
                                        </p:attrNameLst>
                                      </p:cBhvr>
                                      <p:to>
                                        <p:strVal val="visible"/>
                                      </p:to>
                                    </p:set>
                                    <p:anim calcmode="discrete" valueType="clr">
                                      <p:cBhvr override="childStyle">
                                        <p:cTn id="14" dur="80"/>
                                        <p:tgtEl>
                                          <p:spTgt spid="9729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7290"/>
                                        </p:tgtEl>
                                        <p:attrNameLst>
                                          <p:attrName>fillcolor</p:attrName>
                                        </p:attrNameLst>
                                      </p:cBhvr>
                                      <p:tavLst>
                                        <p:tav tm="0">
                                          <p:val>
                                            <p:clrVal>
                                              <a:schemeClr val="accent2"/>
                                            </p:clrVal>
                                          </p:val>
                                        </p:tav>
                                        <p:tav tm="50000">
                                          <p:val>
                                            <p:clrVal>
                                              <a:schemeClr val="hlink"/>
                                            </p:clrVal>
                                          </p:val>
                                        </p:tav>
                                      </p:tavLst>
                                    </p:anim>
                                    <p:set>
                                      <p:cBhvr>
                                        <p:cTn id="16" dur="80"/>
                                        <p:tgtEl>
                                          <p:spTgt spid="972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9" grpId="0"/>
      <p:bldP spid="972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OA\Khung nen bieu tuong\Khung nen bieu tuong\[Muare.asia]-FramesChildrenVol34\muare.asia - babyvol34 - 4.png"/>
          <p:cNvPicPr>
            <a:picLocks noChangeAspect="1"/>
          </p:cNvPicPr>
          <p:nvPr/>
        </p:nvPicPr>
        <p:blipFill>
          <a:blip r:embed="rId2"/>
          <a:stretch>
            <a:fillRect/>
          </a:stretch>
        </p:blipFill>
        <p:spPr>
          <a:xfrm>
            <a:off x="0" y="23813"/>
            <a:ext cx="9221788" cy="6834187"/>
          </a:xfrm>
          <a:prstGeom prst="rect">
            <a:avLst/>
          </a:prstGeom>
          <a:noFill/>
          <a:ln w="9525">
            <a:noFill/>
          </a:ln>
        </p:spPr>
      </p:pic>
      <p:sp>
        <p:nvSpPr>
          <p:cNvPr id="25603" name="WordArt 7"/>
          <p:cNvSpPr>
            <a:spLocks noTextEdit="1"/>
          </p:cNvSpPr>
          <p:nvPr/>
        </p:nvSpPr>
        <p:spPr>
          <a:xfrm>
            <a:off x="2971800" y="2667000"/>
            <a:ext cx="5562600" cy="1524000"/>
          </a:xfrm>
          <a:prstGeom prst="rect">
            <a:avLst/>
          </a:prstGeom>
        </p:spPr>
        <p:txBody>
          <a:bodyPr wrap="none" fromWordArt="1">
            <a:prstTxWarp prst="textPlain">
              <a:avLst>
                <a:gd name="adj" fmla="val 50000"/>
              </a:avLst>
            </a:prstTxWarp>
            <a:normAutofit/>
          </a:bodyPr>
          <a:lstStyle/>
          <a:p>
            <a:pPr algn="ctr"/>
            <a:r>
              <a:rPr lang="en-US" sz="5400" b="1">
                <a:ln w="9525" cap="flat" cmpd="sng">
                  <a:solidFill>
                    <a:srgbClr val="FFFF00"/>
                  </a:solidFill>
                  <a:prstDash val="solid"/>
                  <a:headEnd type="none" w="med" len="med"/>
                  <a:tailEnd type="none" w="med" len="med"/>
                </a:ln>
                <a:solidFill>
                  <a:srgbClr val="FF0000"/>
                </a:solidFill>
                <a:effectLst>
                  <a:outerShdw dist="35921" dir="2699999" algn="ctr" rotWithShape="0">
                    <a:srgbClr val="C0C0C0">
                      <a:alpha val="79999"/>
                    </a:srgbClr>
                  </a:outerShdw>
                </a:effectLst>
                <a:latin typeface="+mj-lt"/>
                <a:ea typeface="+mj-lt"/>
              </a:rPr>
              <a:t>VẬN DỤNG</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checkerboard(across)">
                                      <p:cBhvr>
                                        <p:cTn id="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AutoShape 2"/>
          <p:cNvSpPr>
            <a:spLocks noChangeArrowheads="1"/>
          </p:cNvSpPr>
          <p:nvPr/>
        </p:nvSpPr>
        <p:spPr bwMode="ltGray">
          <a:xfrm rot="5400000">
            <a:off x="-1703387"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chemeClr val="bg1">
                  <a:gamma/>
                  <a:tint val="45490"/>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27" name="AutoShape 3"/>
          <p:cNvSpPr/>
          <p:nvPr/>
        </p:nvSpPr>
        <p:spPr>
          <a:xfrm rot="5400000" flipH="1">
            <a:off x="-1536700" y="1765300"/>
            <a:ext cx="4032250" cy="4464050"/>
          </a:xfrm>
          <a:custGeom>
            <a:avLst/>
            <a:gdLst>
              <a:gd name="txL" fmla="*/ 0 w 21600"/>
              <a:gd name="txT" fmla="*/ 0 h 21600"/>
              <a:gd name="txR" fmla="*/ 21600 w 21600"/>
              <a:gd name="txB" fmla="*/ 7713 h 21600"/>
            </a:gdLst>
            <a:ahLst/>
            <a:cxnLst>
              <a:cxn ang="0">
                <a:pos x="2016125" y="0"/>
              </a:cxn>
              <a:cxn ang="0">
                <a:pos x="1002836" y="2232025"/>
              </a:cxn>
              <a:cxn ang="0">
                <a:pos x="2016125" y="2220452"/>
              </a:cxn>
              <a:cxn ang="0">
                <a:pos x="3029414" y="2232025"/>
              </a:cxn>
            </a:cxnLst>
            <a:rect l="txL" t="txT" r="txR" b="txB"/>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0">
            <a:gsLst>
              <a:gs pos="0">
                <a:srgbClr val="FFFFFF">
                  <a:alpha val="100000"/>
                </a:srgbClr>
              </a:gs>
              <a:gs pos="100000">
                <a:schemeClr val="bg1">
                  <a:alpha val="0"/>
                </a:schemeClr>
              </a:gs>
            </a:gsLst>
            <a:lin ang="0" scaled="1"/>
            <a:tileRect/>
          </a:gradFill>
          <a:ln w="9525">
            <a:noFill/>
          </a:ln>
        </p:spPr>
        <p:txBody>
          <a:bodyPr/>
          <a:lstStyle/>
          <a:p>
            <a:endParaRPr lang="en-US"/>
          </a:p>
        </p:txBody>
      </p:sp>
      <p:sp>
        <p:nvSpPr>
          <p:cNvPr id="431150" name="Text Box 46"/>
          <p:cNvSpPr txBox="1">
            <a:spLocks noChangeArrowheads="1"/>
          </p:cNvSpPr>
          <p:nvPr/>
        </p:nvSpPr>
        <p:spPr bwMode="auto">
          <a:xfrm>
            <a:off x="228600" y="2038350"/>
            <a:ext cx="1693863" cy="4246563"/>
          </a:xfrm>
          <a:prstGeom prst="rect">
            <a:avLst/>
          </a:prstGeom>
          <a:noFill/>
          <a:ln>
            <a:noFill/>
          </a:ln>
          <a:effectLst/>
        </p:spPr>
        <p:txBody>
          <a:bodyPr anchor="ctr">
            <a:spAutoFit/>
          </a:bodyPr>
          <a:lstStyle/>
          <a:p>
            <a:pPr marR="0" algn="ctr" defTabSz="914400" eaLnBrk="1" hangingPunct="1">
              <a:buClrTx/>
              <a:buSzTx/>
              <a:buFontTx/>
              <a:buNone/>
              <a:defRPr/>
            </a:pP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Trong</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các</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câu</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thơ</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bên</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câu</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thơ</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nào</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không</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dùng</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hình</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ảnh</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nhân</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hóa</a:t>
            </a:r>
            <a:endPar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endParaRPr>
          </a:p>
          <a:p>
            <a:pPr marR="0" defTabSz="914400" eaLnBrk="1" hangingPunct="1">
              <a:spcBef>
                <a:spcPct val="50000"/>
              </a:spcBef>
              <a:buClrTx/>
              <a:buSzTx/>
              <a:buFontTx/>
              <a:buNone/>
              <a:defRPr/>
            </a:pPr>
            <a:endParaRPr kumimoji="0" lang="en-US" sz="2400" b="1" kern="1200" cap="none" spc="0" normalizeH="0" baseline="0" noProof="0" dirty="0">
              <a:solidFill>
                <a:srgbClr val="FF0000"/>
              </a:solidFill>
              <a:effectLst>
                <a:outerShdw blurRad="38100" dist="38100" dir="2700000" algn="tl">
                  <a:srgbClr val="000000"/>
                </a:outerShdw>
              </a:effectLst>
              <a:latin typeface="Arial" panose="020B0604020202020204" pitchFamily="34" charset="0"/>
              <a:ea typeface="+mn-ea"/>
              <a:cs typeface="+mn-cs"/>
            </a:endParaRPr>
          </a:p>
        </p:txBody>
      </p:sp>
      <p:grpSp>
        <p:nvGrpSpPr>
          <p:cNvPr id="3" name="Group 80"/>
          <p:cNvGrpSpPr/>
          <p:nvPr/>
        </p:nvGrpSpPr>
        <p:grpSpPr>
          <a:xfrm>
            <a:off x="2057400" y="1905000"/>
            <a:ext cx="5791200" cy="1001713"/>
            <a:chOff x="1296" y="1200"/>
            <a:chExt cx="3648" cy="631"/>
          </a:xfrm>
        </p:grpSpPr>
        <p:sp>
          <p:nvSpPr>
            <p:cNvPr id="431113" name="AutoShape 9"/>
            <p:cNvSpPr>
              <a:spLocks noChangeArrowheads="1"/>
            </p:cNvSpPr>
            <p:nvPr/>
          </p:nvSpPr>
          <p:spPr bwMode="gray">
            <a:xfrm>
              <a:off x="1872" y="1392"/>
              <a:ext cx="3072" cy="320"/>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1" u="none" strike="noStrike" kern="1200" cap="none" spc="0" normalizeH="0" baseline="0" noProof="0" dirty="0" err="1">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Trăng</a:t>
              </a:r>
              <a:r>
                <a:rPr kumimoji="0" lang="en-US" sz="2200" b="1" i="1"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200" b="1" i="1" u="none" strike="noStrike" kern="1200" cap="none" spc="0" normalizeH="0" baseline="0" noProof="0" dirty="0" err="1">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nằm</a:t>
              </a:r>
              <a:r>
                <a:rPr kumimoji="0" lang="en-US" sz="2200" b="1" i="1"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200" b="1" i="1" u="none" strike="noStrike" kern="1200" cap="none" spc="0" normalizeH="0" baseline="0" noProof="0" dirty="0" err="1">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ngủ</a:t>
              </a:r>
              <a:r>
                <a:rPr kumimoji="0" lang="en-US" sz="2200" b="1" i="1"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200" b="1" i="1" u="none" strike="noStrike" kern="1200" cap="none" spc="0" normalizeH="0" baseline="0" noProof="0" dirty="0" err="1">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giữa</a:t>
              </a:r>
              <a:r>
                <a:rPr kumimoji="0" lang="en-US" sz="2200" b="1" i="1"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200" b="1" i="1" u="none" strike="noStrike" kern="1200" cap="none" spc="0" normalizeH="0" baseline="0" noProof="0" dirty="0" err="1">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trời</a:t>
              </a:r>
              <a:r>
                <a:rPr kumimoji="0" lang="en-US" sz="2200" b="1" i="1"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200" b="1" i="1" u="none" strike="noStrike" kern="1200" cap="none" spc="0" normalizeH="0" baseline="0" noProof="0" dirty="0" err="1">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mây</a:t>
              </a:r>
              <a:endParaRPr kumimoji="0" lang="en-US" sz="2200" b="1" i="1"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endParaRPr>
            </a:p>
          </p:txBody>
        </p:sp>
        <p:grpSp>
          <p:nvGrpSpPr>
            <p:cNvPr id="26664" name="Group 75"/>
            <p:cNvGrpSpPr/>
            <p:nvPr/>
          </p:nvGrpSpPr>
          <p:grpSpPr>
            <a:xfrm>
              <a:off x="1296" y="1200"/>
              <a:ext cx="692" cy="631"/>
              <a:chOff x="1392" y="1200"/>
              <a:chExt cx="692" cy="631"/>
            </a:xfrm>
          </p:grpSpPr>
          <p:grpSp>
            <p:nvGrpSpPr>
              <p:cNvPr id="26665" name="Group 55"/>
              <p:cNvGrpSpPr/>
              <p:nvPr/>
            </p:nvGrpSpPr>
            <p:grpSpPr>
              <a:xfrm rot="-1583905">
                <a:off x="1392" y="1200"/>
                <a:ext cx="692" cy="631"/>
                <a:chOff x="2016" y="1920"/>
                <a:chExt cx="1680" cy="1680"/>
              </a:xfrm>
            </p:grpSpPr>
            <p:sp>
              <p:nvSpPr>
                <p:cNvPr id="26667" name="Oval 56"/>
                <p:cNvSpPr/>
                <p:nvPr/>
              </p:nvSpPr>
              <p:spPr>
                <a:xfrm>
                  <a:off x="2016" y="1920"/>
                  <a:ext cx="1680" cy="1680"/>
                </a:xfrm>
                <a:prstGeom prst="ellipse">
                  <a:avLst/>
                </a:prstGeom>
                <a:gradFill rotWithShape="1">
                  <a:gsLst>
                    <a:gs pos="0">
                      <a:srgbClr val="FF9900"/>
                    </a:gs>
                    <a:gs pos="100000">
                      <a:srgbClr val="643C00"/>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6668" name="Freeform 57"/>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FF9900">
                        <a:alpha val="100000"/>
                      </a:srgbClr>
                    </a:gs>
                  </a:gsLst>
                  <a:lin ang="5400000" scaled="1"/>
                  <a:tileRect/>
                </a:gradFill>
                <a:ln w="0">
                  <a:noFill/>
                </a:ln>
              </p:spPr>
              <p:txBody>
                <a:bodyPr/>
                <a:lstStyle/>
                <a:p>
                  <a:endParaRPr lang="en-US"/>
                </a:p>
              </p:txBody>
            </p:sp>
          </p:grpSp>
          <p:sp>
            <p:nvSpPr>
              <p:cNvPr id="431162" name="Text Box 58"/>
              <p:cNvSpPr txBox="1">
                <a:spLocks noChangeArrowheads="1"/>
              </p:cNvSpPr>
              <p:nvPr/>
            </p:nvSpPr>
            <p:spPr bwMode="gray">
              <a:xfrm>
                <a:off x="1615" y="1269"/>
                <a:ext cx="264" cy="288"/>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FFFFFF"/>
                      </a:outerShdw>
                    </a:effectLst>
                    <a:latin typeface="Verdana" panose="020B0604030504040204" pitchFamily="34" charset="0"/>
                    <a:ea typeface="+mn-ea"/>
                    <a:cs typeface="+mn-cs"/>
                  </a:rPr>
                  <a:t>A</a:t>
                </a:r>
              </a:p>
            </p:txBody>
          </p:sp>
        </p:grpSp>
      </p:grpSp>
      <p:grpSp>
        <p:nvGrpSpPr>
          <p:cNvPr id="6" name="Group 81"/>
          <p:cNvGrpSpPr/>
          <p:nvPr/>
        </p:nvGrpSpPr>
        <p:grpSpPr>
          <a:xfrm>
            <a:off x="2259013" y="3048000"/>
            <a:ext cx="6427787" cy="1006475"/>
            <a:chOff x="1632" y="1920"/>
            <a:chExt cx="4128" cy="634"/>
          </a:xfrm>
        </p:grpSpPr>
        <p:sp>
          <p:nvSpPr>
            <p:cNvPr id="431112" name="AutoShape 8"/>
            <p:cNvSpPr>
              <a:spLocks noChangeArrowheads="1"/>
            </p:cNvSpPr>
            <p:nvPr/>
          </p:nvSpPr>
          <p:spPr bwMode="gray">
            <a:xfrm>
              <a:off x="2208" y="2128"/>
              <a:ext cx="3552" cy="320"/>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200" b="1" i="1" u="none" strike="noStrike" kern="1200" cap="none" spc="0" normalizeH="0" baseline="0" noProof="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Gió tinh nghịch cuốn trăng bay giữa trời</a:t>
              </a:r>
            </a:p>
          </p:txBody>
        </p:sp>
        <p:grpSp>
          <p:nvGrpSpPr>
            <p:cNvPr id="26658" name="Group 59"/>
            <p:cNvGrpSpPr/>
            <p:nvPr/>
          </p:nvGrpSpPr>
          <p:grpSpPr>
            <a:xfrm>
              <a:off x="1632" y="1920"/>
              <a:ext cx="685" cy="634"/>
              <a:chOff x="3938" y="1968"/>
              <a:chExt cx="430" cy="437"/>
            </a:xfrm>
          </p:grpSpPr>
          <p:grpSp>
            <p:nvGrpSpPr>
              <p:cNvPr id="26659" name="Group 60"/>
              <p:cNvGrpSpPr/>
              <p:nvPr/>
            </p:nvGrpSpPr>
            <p:grpSpPr>
              <a:xfrm>
                <a:off x="3938" y="1968"/>
                <a:ext cx="430" cy="437"/>
                <a:chOff x="2016" y="1920"/>
                <a:chExt cx="1680" cy="1680"/>
              </a:xfrm>
            </p:grpSpPr>
            <p:sp>
              <p:nvSpPr>
                <p:cNvPr id="26661" name="Oval 61"/>
                <p:cNvSpPr/>
                <p:nvPr/>
              </p:nvSpPr>
              <p:spPr>
                <a:xfrm>
                  <a:off x="2016" y="1920"/>
                  <a:ext cx="1680" cy="1680"/>
                </a:xfrm>
                <a:prstGeom prst="ellipse">
                  <a:avLst/>
                </a:prstGeom>
                <a:gradFill rotWithShape="1">
                  <a:gsLst>
                    <a:gs pos="0">
                      <a:srgbClr val="4996E3"/>
                    </a:gs>
                    <a:gs pos="100000">
                      <a:srgbClr val="162D45"/>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6662" name="Freeform 62"/>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66A7E8">
                        <a:alpha val="100000"/>
                      </a:srgbClr>
                    </a:gs>
                  </a:gsLst>
                  <a:lin ang="5400000" scaled="1"/>
                  <a:tileRect/>
                </a:gradFill>
                <a:ln w="0">
                  <a:noFill/>
                </a:ln>
              </p:spPr>
              <p:txBody>
                <a:bodyPr/>
                <a:lstStyle/>
                <a:p>
                  <a:endParaRPr lang="en-US"/>
                </a:p>
              </p:txBody>
            </p:sp>
          </p:grpSp>
          <p:sp>
            <p:nvSpPr>
              <p:cNvPr id="431167" name="Text Box 63"/>
              <p:cNvSpPr txBox="1">
                <a:spLocks noChangeArrowheads="1"/>
              </p:cNvSpPr>
              <p:nvPr/>
            </p:nvSpPr>
            <p:spPr bwMode="gray">
              <a:xfrm>
                <a:off x="4067" y="2028"/>
                <a:ext cx="164" cy="198"/>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FFFFFF"/>
                      </a:outerShdw>
                    </a:effectLst>
                    <a:latin typeface="Verdana" panose="020B0604030504040204" pitchFamily="34" charset="0"/>
                    <a:ea typeface="+mn-ea"/>
                    <a:cs typeface="+mn-cs"/>
                  </a:rPr>
                  <a:t>B</a:t>
                </a:r>
              </a:p>
            </p:txBody>
          </p:sp>
        </p:grpSp>
      </p:grpSp>
      <p:grpSp>
        <p:nvGrpSpPr>
          <p:cNvPr id="9" name="Group 82"/>
          <p:cNvGrpSpPr/>
          <p:nvPr/>
        </p:nvGrpSpPr>
        <p:grpSpPr>
          <a:xfrm>
            <a:off x="2259013" y="4191000"/>
            <a:ext cx="6656387" cy="1012825"/>
            <a:chOff x="1584" y="2640"/>
            <a:chExt cx="4032" cy="638"/>
          </a:xfrm>
        </p:grpSpPr>
        <p:sp>
          <p:nvSpPr>
            <p:cNvPr id="431111" name="AutoShape 7"/>
            <p:cNvSpPr>
              <a:spLocks noChangeArrowheads="1"/>
            </p:cNvSpPr>
            <p:nvPr/>
          </p:nvSpPr>
          <p:spPr bwMode="gray">
            <a:xfrm>
              <a:off x="2160" y="2832"/>
              <a:ext cx="3456" cy="320"/>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1" u="none" strike="noStrike" kern="1200" cap="none" spc="0" normalizeH="0" baseline="0" noProof="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Trăng còn say với giấc mơ</a:t>
              </a:r>
            </a:p>
          </p:txBody>
        </p:sp>
        <p:grpSp>
          <p:nvGrpSpPr>
            <p:cNvPr id="26652" name="Group 73"/>
            <p:cNvGrpSpPr/>
            <p:nvPr/>
          </p:nvGrpSpPr>
          <p:grpSpPr>
            <a:xfrm>
              <a:off x="1584" y="2640"/>
              <a:ext cx="692" cy="638"/>
              <a:chOff x="1776" y="2530"/>
              <a:chExt cx="692" cy="638"/>
            </a:xfrm>
          </p:grpSpPr>
          <p:grpSp>
            <p:nvGrpSpPr>
              <p:cNvPr id="26653" name="Group 65"/>
              <p:cNvGrpSpPr/>
              <p:nvPr/>
            </p:nvGrpSpPr>
            <p:grpSpPr>
              <a:xfrm>
                <a:off x="1776" y="2530"/>
                <a:ext cx="692" cy="638"/>
                <a:chOff x="2016" y="1920"/>
                <a:chExt cx="1680" cy="1680"/>
              </a:xfrm>
            </p:grpSpPr>
            <p:sp>
              <p:nvSpPr>
                <p:cNvPr id="26655" name="Oval 66"/>
                <p:cNvSpPr/>
                <p:nvPr/>
              </p:nvSpPr>
              <p:spPr>
                <a:xfrm>
                  <a:off x="2016" y="1920"/>
                  <a:ext cx="1680" cy="1680"/>
                </a:xfrm>
                <a:prstGeom prst="ellipse">
                  <a:avLst/>
                </a:prstGeom>
                <a:gradFill rotWithShape="1">
                  <a:gsLst>
                    <a:gs pos="0">
                      <a:srgbClr val="9966FF"/>
                    </a:gs>
                    <a:gs pos="100000">
                      <a:srgbClr val="25193E"/>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6656" name="Freeform 67"/>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9966FF">
                        <a:alpha val="100000"/>
                      </a:srgbClr>
                    </a:gs>
                  </a:gsLst>
                  <a:lin ang="5400000" scaled="1"/>
                  <a:tileRect/>
                </a:gradFill>
                <a:ln w="0">
                  <a:noFill/>
                </a:ln>
              </p:spPr>
              <p:txBody>
                <a:bodyPr/>
                <a:lstStyle/>
                <a:p>
                  <a:endParaRPr lang="en-US"/>
                </a:p>
              </p:txBody>
            </p:sp>
          </p:grpSp>
          <p:sp>
            <p:nvSpPr>
              <p:cNvPr id="431172" name="Text Box 68"/>
              <p:cNvSpPr txBox="1">
                <a:spLocks noChangeArrowheads="1"/>
              </p:cNvSpPr>
              <p:nvPr/>
            </p:nvSpPr>
            <p:spPr bwMode="gray">
              <a:xfrm>
                <a:off x="2016" y="2640"/>
                <a:ext cx="256" cy="288"/>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FFFFFF"/>
                      </a:outerShdw>
                    </a:effectLst>
                    <a:latin typeface="Verdana" panose="020B0604030504040204" pitchFamily="34" charset="0"/>
                    <a:ea typeface="+mn-ea"/>
                    <a:cs typeface="+mn-cs"/>
                  </a:rPr>
                  <a:t>C</a:t>
                </a:r>
              </a:p>
            </p:txBody>
          </p:sp>
        </p:grpSp>
      </p:grpSp>
      <p:grpSp>
        <p:nvGrpSpPr>
          <p:cNvPr id="12" name="Group 83"/>
          <p:cNvGrpSpPr/>
          <p:nvPr/>
        </p:nvGrpSpPr>
        <p:grpSpPr>
          <a:xfrm>
            <a:off x="2133600" y="5257800"/>
            <a:ext cx="6216650" cy="1019175"/>
            <a:chOff x="1344" y="3312"/>
            <a:chExt cx="3916" cy="642"/>
          </a:xfrm>
        </p:grpSpPr>
        <p:sp>
          <p:nvSpPr>
            <p:cNvPr id="431110" name="AutoShape 6"/>
            <p:cNvSpPr>
              <a:spLocks noChangeArrowheads="1"/>
            </p:cNvSpPr>
            <p:nvPr/>
          </p:nvSpPr>
          <p:spPr bwMode="gray">
            <a:xfrm>
              <a:off x="1920" y="3560"/>
              <a:ext cx="3340" cy="328"/>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1" u="none" strike="noStrike" kern="1200" cap="none" spc="0" normalizeH="0" baseline="0" noProof="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Gió nhè nhẹ thổi đôi bờ bóng mây</a:t>
              </a:r>
            </a:p>
          </p:txBody>
        </p:sp>
        <p:grpSp>
          <p:nvGrpSpPr>
            <p:cNvPr id="26646" name="Group 74"/>
            <p:cNvGrpSpPr/>
            <p:nvPr/>
          </p:nvGrpSpPr>
          <p:grpSpPr>
            <a:xfrm>
              <a:off x="1344" y="3312"/>
              <a:ext cx="695" cy="642"/>
              <a:chOff x="2208" y="3216"/>
              <a:chExt cx="695" cy="642"/>
            </a:xfrm>
          </p:grpSpPr>
          <p:grpSp>
            <p:nvGrpSpPr>
              <p:cNvPr id="26647" name="Group 69"/>
              <p:cNvGrpSpPr/>
              <p:nvPr/>
            </p:nvGrpSpPr>
            <p:grpSpPr>
              <a:xfrm>
                <a:off x="2208" y="3216"/>
                <a:ext cx="695" cy="642"/>
                <a:chOff x="2016" y="1920"/>
                <a:chExt cx="1680" cy="1680"/>
              </a:xfrm>
            </p:grpSpPr>
            <p:sp>
              <p:nvSpPr>
                <p:cNvPr id="26649" name="Oval 70"/>
                <p:cNvSpPr/>
                <p:nvPr/>
              </p:nvSpPr>
              <p:spPr>
                <a:xfrm>
                  <a:off x="2016" y="1920"/>
                  <a:ext cx="1680" cy="1680"/>
                </a:xfrm>
                <a:prstGeom prst="ellipse">
                  <a:avLst/>
                </a:prstGeom>
                <a:gradFill rotWithShape="1">
                  <a:gsLst>
                    <a:gs pos="0">
                      <a:srgbClr val="33CCCC"/>
                    </a:gs>
                    <a:gs pos="100000">
                      <a:srgbClr val="0C3232"/>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6650" name="Freeform 71"/>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33CCCC">
                        <a:alpha val="100000"/>
                      </a:srgbClr>
                    </a:gs>
                  </a:gsLst>
                  <a:lin ang="5400000" scaled="1"/>
                  <a:tileRect/>
                </a:gradFill>
                <a:ln w="0">
                  <a:noFill/>
                </a:ln>
              </p:spPr>
              <p:txBody>
                <a:bodyPr/>
                <a:lstStyle/>
                <a:p>
                  <a:endParaRPr lang="en-US"/>
                </a:p>
              </p:txBody>
            </p:sp>
          </p:grpSp>
          <p:sp>
            <p:nvSpPr>
              <p:cNvPr id="431176" name="Text Box 72"/>
              <p:cNvSpPr txBox="1">
                <a:spLocks noChangeArrowheads="1"/>
              </p:cNvSpPr>
              <p:nvPr/>
            </p:nvSpPr>
            <p:spPr bwMode="gray">
              <a:xfrm>
                <a:off x="2413" y="3312"/>
                <a:ext cx="275" cy="288"/>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FFFFFF"/>
                      </a:outerShdw>
                    </a:effectLst>
                    <a:latin typeface="Verdana" panose="020B0604030504040204" pitchFamily="34" charset="0"/>
                    <a:ea typeface="+mn-ea"/>
                    <a:cs typeface="+mn-cs"/>
                  </a:rPr>
                  <a:t>D</a:t>
                </a:r>
              </a:p>
            </p:txBody>
          </p:sp>
        </p:grpSp>
      </p:grpSp>
      <p:sp>
        <p:nvSpPr>
          <p:cNvPr id="281633" name="Oval 33"/>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2800" b="1" dirty="0">
                <a:solidFill>
                  <a:srgbClr val="FFFF00"/>
                </a:solidFill>
                <a:latin typeface="Times New Roman" panose="02020603050405020304" pitchFamily="18" charset="0"/>
              </a:rPr>
              <a:t>Hết giờ</a:t>
            </a:r>
          </a:p>
        </p:txBody>
      </p:sp>
      <p:sp>
        <p:nvSpPr>
          <p:cNvPr id="281634" name="Oval 34"/>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1</a:t>
            </a:r>
          </a:p>
        </p:txBody>
      </p:sp>
      <p:sp>
        <p:nvSpPr>
          <p:cNvPr id="281635" name="Oval 35"/>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2</a:t>
            </a:r>
          </a:p>
        </p:txBody>
      </p:sp>
      <p:sp>
        <p:nvSpPr>
          <p:cNvPr id="281636" name="Oval 36"/>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3</a:t>
            </a:r>
          </a:p>
        </p:txBody>
      </p:sp>
      <p:sp>
        <p:nvSpPr>
          <p:cNvPr id="281637" name="Oval 37"/>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4</a:t>
            </a:r>
          </a:p>
        </p:txBody>
      </p:sp>
      <p:sp>
        <p:nvSpPr>
          <p:cNvPr id="281638" name="Oval 38"/>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5</a:t>
            </a:r>
          </a:p>
        </p:txBody>
      </p:sp>
      <p:sp>
        <p:nvSpPr>
          <p:cNvPr id="281639" name="Oval 39"/>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6</a:t>
            </a:r>
          </a:p>
        </p:txBody>
      </p:sp>
      <p:sp>
        <p:nvSpPr>
          <p:cNvPr id="281640" name="Oval 40"/>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7</a:t>
            </a:r>
          </a:p>
        </p:txBody>
      </p:sp>
      <p:sp>
        <p:nvSpPr>
          <p:cNvPr id="281641" name="Oval 41"/>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8</a:t>
            </a:r>
          </a:p>
        </p:txBody>
      </p:sp>
      <p:sp>
        <p:nvSpPr>
          <p:cNvPr id="281642" name="Oval 42"/>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9</a:t>
            </a:r>
          </a:p>
        </p:txBody>
      </p:sp>
      <p:sp>
        <p:nvSpPr>
          <p:cNvPr id="2" name="Oval 42"/>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10</a:t>
            </a:r>
          </a:p>
        </p:txBody>
      </p:sp>
      <p:sp>
        <p:nvSpPr>
          <p:cNvPr id="26644" name="WordArt 46"/>
          <p:cNvSpPr>
            <a:spLocks noTextEdit="1"/>
          </p:cNvSpPr>
          <p:nvPr/>
        </p:nvSpPr>
        <p:spPr>
          <a:xfrm>
            <a:off x="1524000" y="304800"/>
            <a:ext cx="4429125" cy="1066800"/>
          </a:xfrm>
          <a:prstGeom prst="rect">
            <a:avLst/>
          </a:prstGeom>
        </p:spPr>
        <p:txBody>
          <a:bodyPr wrap="none" fromWordArt="1">
            <a:prstTxWarp prst="textPlain">
              <a:avLst>
                <a:gd name="adj" fmla="val 50000"/>
              </a:avLst>
            </a:prstTxWarp>
            <a:normAutofit/>
          </a:bodyPr>
          <a:lstStyle/>
          <a:p>
            <a:pPr algn="ctr"/>
            <a:r>
              <a:rPr lang="en-US" sz="3600" b="1">
                <a:ln w="9525" cap="flat" cmpd="sng">
                  <a:solidFill>
                    <a:srgbClr val="FF0000"/>
                  </a:solidFill>
                  <a:prstDash val="solid"/>
                  <a:headEnd type="none" w="med" len="med"/>
                  <a:tailEnd type="none" w="med" len="med"/>
                </a:ln>
                <a:solidFill>
                  <a:schemeClr val="tx1"/>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AI NHANH AI ĐÚNG</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2000"/>
                                        <p:tgtEl>
                                          <p:spTgt spid="6"/>
                                        </p:tgtEl>
                                      </p:cBhvr>
                                    </p:animEffect>
                                  </p:childTnLst>
                                </p:cTn>
                              </p:par>
                            </p:childTnLst>
                          </p:cTn>
                        </p:par>
                        <p:par>
                          <p:cTn id="12" fill="hold">
                            <p:stCondLst>
                              <p:cond delay="4000"/>
                            </p:stCondLst>
                            <p:childTnLst>
                              <p:par>
                                <p:cTn id="13" presetID="18" presetClass="entr" presetSubtype="1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2000"/>
                                        <p:tgtEl>
                                          <p:spTgt spid="9"/>
                                        </p:tgtEl>
                                      </p:cBhvr>
                                    </p:animEffect>
                                  </p:childTnLst>
                                </p:cTn>
                              </p:par>
                            </p:childTnLst>
                          </p:cTn>
                        </p:par>
                        <p:par>
                          <p:cTn id="16" fill="hold">
                            <p:stCondLst>
                              <p:cond delay="6000"/>
                            </p:stCondLst>
                            <p:childTnLst>
                              <p:par>
                                <p:cTn id="17" presetID="18" presetClass="entr" presetSubtype="1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81633"/>
                                        </p:tgtEl>
                                        <p:attrNameLst>
                                          <p:attrName>style.visibility</p:attrName>
                                        </p:attrNameLst>
                                      </p:cBhvr>
                                      <p:to>
                                        <p:strVal val="visible"/>
                                      </p:to>
                                    </p:set>
                                    <p:animEffect transition="in" filter="slide(fromBottom)">
                                      <p:cBhvr>
                                        <p:cTn id="24" dur="500"/>
                                        <p:tgtEl>
                                          <p:spTgt spid="281633"/>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81634"/>
                                        </p:tgtEl>
                                        <p:attrNameLst>
                                          <p:attrName>style.visibility</p:attrName>
                                        </p:attrNameLst>
                                      </p:cBhvr>
                                      <p:to>
                                        <p:strVal val="visible"/>
                                      </p:to>
                                    </p:set>
                                    <p:animEffect transition="in" filter="slide(fromBottom)">
                                      <p:cBhvr>
                                        <p:cTn id="27" dur="500"/>
                                        <p:tgtEl>
                                          <p:spTgt spid="281634"/>
                                        </p:tgtEl>
                                      </p:cBhvr>
                                    </p:animEffect>
                                  </p:childTnLst>
                                </p:cTn>
                              </p:par>
                              <p:par>
                                <p:cTn id="28" presetID="12" presetClass="entr" presetSubtype="4" fill="hold" nodeType="withEffect">
                                  <p:stCondLst>
                                    <p:cond delay="0"/>
                                  </p:stCondLst>
                                  <p:childTnLst>
                                    <p:set>
                                      <p:cBhvr>
                                        <p:cTn id="29" dur="1" fill="hold">
                                          <p:stCondLst>
                                            <p:cond delay="0"/>
                                          </p:stCondLst>
                                        </p:cTn>
                                        <p:tgtEl>
                                          <p:spTgt spid="281635"/>
                                        </p:tgtEl>
                                        <p:attrNameLst>
                                          <p:attrName>style.visibility</p:attrName>
                                        </p:attrNameLst>
                                      </p:cBhvr>
                                      <p:to>
                                        <p:strVal val="visible"/>
                                      </p:to>
                                    </p:set>
                                    <p:animEffect transition="in" filter="slide(fromBottom)">
                                      <p:cBhvr>
                                        <p:cTn id="30" dur="500"/>
                                        <p:tgtEl>
                                          <p:spTgt spid="28163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81636"/>
                                        </p:tgtEl>
                                        <p:attrNameLst>
                                          <p:attrName>style.visibility</p:attrName>
                                        </p:attrNameLst>
                                      </p:cBhvr>
                                      <p:to>
                                        <p:strVal val="visible"/>
                                      </p:to>
                                    </p:set>
                                    <p:animEffect transition="in" filter="slide(fromBottom)">
                                      <p:cBhvr>
                                        <p:cTn id="33" dur="500"/>
                                        <p:tgtEl>
                                          <p:spTgt spid="281636"/>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81637"/>
                                        </p:tgtEl>
                                        <p:attrNameLst>
                                          <p:attrName>style.visibility</p:attrName>
                                        </p:attrNameLst>
                                      </p:cBhvr>
                                      <p:to>
                                        <p:strVal val="visible"/>
                                      </p:to>
                                    </p:set>
                                    <p:animEffect transition="in" filter="slide(fromBottom)">
                                      <p:cBhvr>
                                        <p:cTn id="36" dur="500"/>
                                        <p:tgtEl>
                                          <p:spTgt spid="28163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81638"/>
                                        </p:tgtEl>
                                        <p:attrNameLst>
                                          <p:attrName>style.visibility</p:attrName>
                                        </p:attrNameLst>
                                      </p:cBhvr>
                                      <p:to>
                                        <p:strVal val="visible"/>
                                      </p:to>
                                    </p:set>
                                    <p:animEffect transition="in" filter="slide(fromBottom)">
                                      <p:cBhvr>
                                        <p:cTn id="39" dur="500"/>
                                        <p:tgtEl>
                                          <p:spTgt spid="281638"/>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281639"/>
                                        </p:tgtEl>
                                        <p:attrNameLst>
                                          <p:attrName>style.visibility</p:attrName>
                                        </p:attrNameLst>
                                      </p:cBhvr>
                                      <p:to>
                                        <p:strVal val="visible"/>
                                      </p:to>
                                    </p:set>
                                    <p:animEffect transition="in" filter="slide(fromBottom)">
                                      <p:cBhvr>
                                        <p:cTn id="42" dur="500"/>
                                        <p:tgtEl>
                                          <p:spTgt spid="281639"/>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81640"/>
                                        </p:tgtEl>
                                        <p:attrNameLst>
                                          <p:attrName>style.visibility</p:attrName>
                                        </p:attrNameLst>
                                      </p:cBhvr>
                                      <p:to>
                                        <p:strVal val="visible"/>
                                      </p:to>
                                    </p:set>
                                    <p:animEffect transition="in" filter="slide(fromBottom)">
                                      <p:cBhvr>
                                        <p:cTn id="45" dur="500"/>
                                        <p:tgtEl>
                                          <p:spTgt spid="28164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81641"/>
                                        </p:tgtEl>
                                        <p:attrNameLst>
                                          <p:attrName>style.visibility</p:attrName>
                                        </p:attrNameLst>
                                      </p:cBhvr>
                                      <p:to>
                                        <p:strVal val="visible"/>
                                      </p:to>
                                    </p:set>
                                    <p:animEffect transition="in" filter="slide(fromBottom)">
                                      <p:cBhvr>
                                        <p:cTn id="48" dur="500"/>
                                        <p:tgtEl>
                                          <p:spTgt spid="28164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281642"/>
                                        </p:tgtEl>
                                        <p:attrNameLst>
                                          <p:attrName>style.visibility</p:attrName>
                                        </p:attrNameLst>
                                      </p:cBhvr>
                                      <p:to>
                                        <p:strVal val="visible"/>
                                      </p:to>
                                    </p:set>
                                    <p:animEffect transition="in" filter="slide(fromBottom)">
                                      <p:cBhvr>
                                        <p:cTn id="51" dur="500"/>
                                        <p:tgtEl>
                                          <p:spTgt spid="28164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slide(fromBottom)">
                                      <p:cBhvr>
                                        <p:cTn id="54" dur="500"/>
                                        <p:tgtEl>
                                          <p:spTgt spid="2"/>
                                        </p:tgtEl>
                                      </p:cBhvr>
                                    </p:animEffect>
                                  </p:childTnLst>
                                </p:cTn>
                              </p:par>
                            </p:childTnLst>
                          </p:cTn>
                        </p:par>
                        <p:par>
                          <p:cTn id="55" fill="hold">
                            <p:stCondLst>
                              <p:cond delay="500"/>
                            </p:stCondLst>
                            <p:childTnLst>
                              <p:par>
                                <p:cTn id="56" presetID="1" presetClass="exit" presetSubtype="0" fill="hold" grpId="1" nodeType="afterEffect">
                                  <p:stCondLst>
                                    <p:cond delay="0"/>
                                  </p:stCondLst>
                                  <p:childTnLst>
                                    <p:set>
                                      <p:cBhvr>
                                        <p:cTn id="57" dur="1" fill="hold">
                                          <p:stCondLst>
                                            <p:cond delay="0"/>
                                          </p:stCondLst>
                                        </p:cTn>
                                        <p:tgtEl>
                                          <p:spTgt spid="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8" fill="hold">
                            <p:stCondLst>
                              <p:cond delay="500"/>
                            </p:stCondLst>
                            <p:childTnLst>
                              <p:par>
                                <p:cTn id="59" presetID="1" presetClass="exit" presetSubtype="0" fill="hold" grpId="1" nodeType="afterEffect">
                                  <p:stCondLst>
                                    <p:cond delay="1500"/>
                                  </p:stCondLst>
                                  <p:childTnLst>
                                    <p:set>
                                      <p:cBhvr>
                                        <p:cTn id="60" dur="1" fill="hold">
                                          <p:stCondLst>
                                            <p:cond delay="0"/>
                                          </p:stCondLst>
                                        </p:cTn>
                                        <p:tgtEl>
                                          <p:spTgt spid="2816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1" fill="hold">
                            <p:stCondLst>
                              <p:cond delay="2000"/>
                            </p:stCondLst>
                            <p:childTnLst>
                              <p:par>
                                <p:cTn id="62" presetID="1" presetClass="exit" presetSubtype="0" fill="hold" grpId="1" nodeType="afterEffect">
                                  <p:stCondLst>
                                    <p:cond delay="1500"/>
                                  </p:stCondLst>
                                  <p:childTnLst>
                                    <p:set>
                                      <p:cBhvr>
                                        <p:cTn id="63" dur="1" fill="hold">
                                          <p:stCondLst>
                                            <p:cond delay="0"/>
                                          </p:stCondLst>
                                        </p:cTn>
                                        <p:tgtEl>
                                          <p:spTgt spid="28164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p:stCondLst>
                              <p:cond delay="3500"/>
                            </p:stCondLst>
                            <p:childTnLst>
                              <p:par>
                                <p:cTn id="65" presetID="1" presetClass="exit" presetSubtype="0" fill="hold" grpId="1" nodeType="afterEffect">
                                  <p:stCondLst>
                                    <p:cond delay="1500"/>
                                  </p:stCondLst>
                                  <p:childTnLst>
                                    <p:set>
                                      <p:cBhvr>
                                        <p:cTn id="66" dur="1" fill="hold">
                                          <p:stCondLst>
                                            <p:cond delay="0"/>
                                          </p:stCondLst>
                                        </p:cTn>
                                        <p:tgtEl>
                                          <p:spTgt spid="28164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p:stCondLst>
                              <p:cond delay="5000"/>
                            </p:stCondLst>
                            <p:childTnLst>
                              <p:par>
                                <p:cTn id="68" presetID="1" presetClass="exit" presetSubtype="0" fill="hold" grpId="1" nodeType="afterEffect">
                                  <p:stCondLst>
                                    <p:cond delay="1500"/>
                                  </p:stCondLst>
                                  <p:childTnLst>
                                    <p:set>
                                      <p:cBhvr>
                                        <p:cTn id="69" dur="1" fill="hold">
                                          <p:stCondLst>
                                            <p:cond delay="0"/>
                                          </p:stCondLst>
                                        </p:cTn>
                                        <p:tgtEl>
                                          <p:spTgt spid="281639"/>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p:stCondLst>
                              <p:cond delay="6500"/>
                            </p:stCondLst>
                            <p:childTnLst>
                              <p:par>
                                <p:cTn id="71" presetID="1" presetClass="exit" presetSubtype="0" fill="hold" grpId="1" nodeType="afterEffect">
                                  <p:stCondLst>
                                    <p:cond delay="1500"/>
                                  </p:stCondLst>
                                  <p:childTnLst>
                                    <p:set>
                                      <p:cBhvr>
                                        <p:cTn id="72" dur="1" fill="hold">
                                          <p:stCondLst>
                                            <p:cond delay="0"/>
                                          </p:stCondLst>
                                        </p:cTn>
                                        <p:tgtEl>
                                          <p:spTgt spid="281638"/>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p:stCondLst>
                              <p:cond delay="8000"/>
                            </p:stCondLst>
                            <p:childTnLst>
                              <p:par>
                                <p:cTn id="74" presetID="1" presetClass="exit" presetSubtype="0" fill="hold" grpId="1" nodeType="afterEffect">
                                  <p:stCondLst>
                                    <p:cond delay="1500"/>
                                  </p:stCondLst>
                                  <p:childTnLst>
                                    <p:set>
                                      <p:cBhvr>
                                        <p:cTn id="75" dur="1" fill="hold">
                                          <p:stCondLst>
                                            <p:cond delay="0"/>
                                          </p:stCondLst>
                                        </p:cTn>
                                        <p:tgtEl>
                                          <p:spTgt spid="28163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p:stCondLst>
                              <p:cond delay="9500"/>
                            </p:stCondLst>
                            <p:childTnLst>
                              <p:par>
                                <p:cTn id="77" presetID="1" presetClass="exit" presetSubtype="0" fill="hold" grpId="1" nodeType="afterEffect">
                                  <p:stCondLst>
                                    <p:cond delay="1500"/>
                                  </p:stCondLst>
                                  <p:childTnLst>
                                    <p:set>
                                      <p:cBhvr>
                                        <p:cTn id="78" dur="1" fill="hold">
                                          <p:stCondLst>
                                            <p:cond delay="0"/>
                                          </p:stCondLst>
                                        </p:cTn>
                                        <p:tgtEl>
                                          <p:spTgt spid="28163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p:stCondLst>
                              <p:cond delay="11000"/>
                            </p:stCondLst>
                            <p:childTnLst>
                              <p:par>
                                <p:cTn id="80" presetID="1" presetClass="exit" presetSubtype="0" fill="hold" grpId="0" nodeType="afterEffect">
                                  <p:stCondLst>
                                    <p:cond delay="1500"/>
                                  </p:stCondLst>
                                  <p:childTnLst>
                                    <p:set>
                                      <p:cBhvr>
                                        <p:cTn id="81" dur="1" fill="hold">
                                          <p:stCondLst>
                                            <p:cond delay="0"/>
                                          </p:stCondLst>
                                        </p:cTn>
                                        <p:tgtEl>
                                          <p:spTgt spid="281635"/>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par>
                          <p:cTn id="82" fill="hold">
                            <p:stCondLst>
                              <p:cond delay="12500"/>
                            </p:stCondLst>
                            <p:childTnLst>
                              <p:par>
                                <p:cTn id="83" presetID="1" presetClass="exit" presetSubtype="0" fill="hold" nodeType="afterEffect">
                                  <p:stCondLst>
                                    <p:cond delay="1500"/>
                                  </p:stCondLst>
                                  <p:childTnLst>
                                    <p:set>
                                      <p:cBhvr>
                                        <p:cTn id="84" dur="1" fill="hold">
                                          <p:stCondLst>
                                            <p:cond delay="0"/>
                                          </p:stCondLst>
                                        </p:cTn>
                                        <p:tgtEl>
                                          <p:spTgt spid="281634"/>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p:tgtEl>
                                      </p:cMediaNode>
                                    </p:audio>
                                  </p:subTnLst>
                                </p:cTn>
                              </p:par>
                            </p:childTnLst>
                          </p:cTn>
                        </p:par>
                        <p:par>
                          <p:cTn id="85" fill="hold">
                            <p:stCondLst>
                              <p:cond delay="14000"/>
                            </p:stCondLst>
                            <p:childTnLst>
                              <p:par>
                                <p:cTn id="86" presetID="1" presetClass="exit" presetSubtype="0" fill="hold" grpId="1" nodeType="afterEffect">
                                  <p:stCondLst>
                                    <p:cond delay="1500"/>
                                  </p:stCondLst>
                                  <p:childTnLst>
                                    <p:set>
                                      <p:cBhvr>
                                        <p:cTn id="87" dur="1" fill="hold">
                                          <p:stCondLst>
                                            <p:cond delay="0"/>
                                          </p:stCondLst>
                                        </p:cTn>
                                        <p:tgtEl>
                                          <p:spTgt spid="28163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ringin.wav"/>
                                        </p:tgtEl>
                                      </p:cMediaNode>
                                    </p:audio>
                                  </p:subTnLst>
                                </p:cTn>
                              </p:par>
                            </p:childTnLst>
                          </p:cTn>
                        </p:par>
                      </p:childTnLst>
                    </p:cTn>
                  </p:par>
                  <p:par>
                    <p:cTn id="88" fill="hold">
                      <p:stCondLst>
                        <p:cond delay="indefinite"/>
                      </p:stCondLst>
                      <p:childTnLst>
                        <p:par>
                          <p:cTn id="89" fill="hold">
                            <p:stCondLst>
                              <p:cond delay="0"/>
                            </p:stCondLst>
                            <p:childTnLst>
                              <p:par>
                                <p:cTn id="90" presetID="26" presetClass="emph" presetSubtype="0" repeatCount="2000" fill="hold" nodeType="clickEffect">
                                  <p:stCondLst>
                                    <p:cond delay="0"/>
                                  </p:stCondLst>
                                  <p:childTnLst>
                                    <p:animEffect transition="out" filter="fade">
                                      <p:cBhvr>
                                        <p:cTn id="91" dur="2000" tmFilter="0, 0; .2, .5; .8, .5; 1, 0"/>
                                        <p:tgtEl>
                                          <p:spTgt spid="12"/>
                                        </p:tgtEl>
                                      </p:cBhvr>
                                    </p:animEffect>
                                    <p:animScale>
                                      <p:cBhvr>
                                        <p:cTn id="92" dur="10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33" grpId="0" animBg="1"/>
      <p:bldP spid="281633" grpId="1" animBg="1"/>
      <p:bldP spid="281634" grpId="0" animBg="1"/>
      <p:bldP spid="281635" grpId="0" animBg="1"/>
      <p:bldP spid="281636" grpId="0" animBg="1"/>
      <p:bldP spid="281636" grpId="1" animBg="1"/>
      <p:bldP spid="281637" grpId="0" animBg="1"/>
      <p:bldP spid="281637" grpId="1" animBg="1"/>
      <p:bldP spid="281638" grpId="0" animBg="1"/>
      <p:bldP spid="281638" grpId="1" animBg="1"/>
      <p:bldP spid="281639" grpId="0" animBg="1"/>
      <p:bldP spid="281639" grpId="1" animBg="1"/>
      <p:bldP spid="281640" grpId="0" animBg="1"/>
      <p:bldP spid="281640" grpId="1" animBg="1"/>
      <p:bldP spid="281641" grpId="0" animBg="1"/>
      <p:bldP spid="281641" grpId="1" animBg="1"/>
      <p:bldP spid="281642" grpId="0" animBg="1"/>
      <p:bldP spid="281642" grpId="1" animBg="1"/>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8"/>
          <p:cNvGrpSpPr/>
          <p:nvPr/>
        </p:nvGrpSpPr>
        <p:grpSpPr>
          <a:xfrm>
            <a:off x="344488" y="2362200"/>
            <a:ext cx="5822950" cy="1001713"/>
            <a:chOff x="0" y="1056"/>
            <a:chExt cx="3668" cy="631"/>
          </a:xfrm>
        </p:grpSpPr>
        <p:sp>
          <p:nvSpPr>
            <p:cNvPr id="27689" name="Rectangle 3"/>
            <p:cNvSpPr/>
            <p:nvPr/>
          </p:nvSpPr>
          <p:spPr>
            <a:xfrm>
              <a:off x="0" y="1152"/>
              <a:ext cx="3216" cy="453"/>
            </a:xfrm>
            <a:prstGeom prst="rect">
              <a:avLst/>
            </a:prstGeom>
            <a:gradFill rotWithShape="1">
              <a:gsLst>
                <a:gs pos="0">
                  <a:schemeClr val="bg1"/>
                </a:gs>
                <a:gs pos="100000">
                  <a:srgbClr val="E98931"/>
                </a:gs>
              </a:gsLst>
              <a:lin ang="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grpSp>
          <p:nvGrpSpPr>
            <p:cNvPr id="27690" name="Group 34"/>
            <p:cNvGrpSpPr/>
            <p:nvPr/>
          </p:nvGrpSpPr>
          <p:grpSpPr>
            <a:xfrm>
              <a:off x="0" y="1056"/>
              <a:ext cx="3668" cy="631"/>
              <a:chOff x="0" y="1056"/>
              <a:chExt cx="3668" cy="631"/>
            </a:xfrm>
          </p:grpSpPr>
          <p:grpSp>
            <p:nvGrpSpPr>
              <p:cNvPr id="27691" name="Group 4"/>
              <p:cNvGrpSpPr/>
              <p:nvPr/>
            </p:nvGrpSpPr>
            <p:grpSpPr>
              <a:xfrm>
                <a:off x="2976" y="1056"/>
                <a:ext cx="692" cy="631"/>
                <a:chOff x="1488" y="1968"/>
                <a:chExt cx="432" cy="432"/>
              </a:xfrm>
            </p:grpSpPr>
            <p:grpSp>
              <p:nvGrpSpPr>
                <p:cNvPr id="27693" name="Group 5"/>
                <p:cNvGrpSpPr/>
                <p:nvPr/>
              </p:nvGrpSpPr>
              <p:grpSpPr>
                <a:xfrm>
                  <a:off x="1488" y="1968"/>
                  <a:ext cx="432" cy="432"/>
                  <a:chOff x="2016" y="1920"/>
                  <a:chExt cx="1680" cy="1680"/>
                </a:xfrm>
              </p:grpSpPr>
              <p:sp>
                <p:nvSpPr>
                  <p:cNvPr id="27695" name="Oval 6"/>
                  <p:cNvSpPr/>
                  <p:nvPr/>
                </p:nvSpPr>
                <p:spPr>
                  <a:xfrm>
                    <a:off x="2016" y="1920"/>
                    <a:ext cx="1680" cy="1680"/>
                  </a:xfrm>
                  <a:prstGeom prst="ellipse">
                    <a:avLst/>
                  </a:prstGeom>
                  <a:gradFill rotWithShape="1">
                    <a:gsLst>
                      <a:gs pos="0">
                        <a:srgbClr val="FF9900"/>
                      </a:gs>
                      <a:gs pos="100000">
                        <a:srgbClr val="643C00"/>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7696" name="Freeform 7"/>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FF9900">
                          <a:alpha val="100000"/>
                        </a:srgbClr>
                      </a:gs>
                    </a:gsLst>
                    <a:lin ang="5400000" scaled="1"/>
                    <a:tileRect/>
                  </a:gradFill>
                  <a:ln w="0">
                    <a:noFill/>
                  </a:ln>
                </p:spPr>
                <p:txBody>
                  <a:bodyPr/>
                  <a:lstStyle/>
                  <a:p>
                    <a:endParaRPr lang="en-US"/>
                  </a:p>
                </p:txBody>
              </p:sp>
            </p:grpSp>
            <p:sp>
              <p:nvSpPr>
                <p:cNvPr id="428040" name="Text Box 8"/>
                <p:cNvSpPr txBox="1">
                  <a:spLocks noChangeArrowheads="1"/>
                </p:cNvSpPr>
                <p:nvPr/>
              </p:nvSpPr>
              <p:spPr bwMode="gray">
                <a:xfrm>
                  <a:off x="1631" y="2016"/>
                  <a:ext cx="165" cy="197"/>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C0C0C0"/>
                        </a:outerShdw>
                      </a:effectLst>
                      <a:latin typeface="Verdana" panose="020B0604030504040204" pitchFamily="34" charset="0"/>
                      <a:ea typeface="+mn-ea"/>
                      <a:cs typeface="+mn-cs"/>
                    </a:rPr>
                    <a:t>A</a:t>
                  </a:r>
                </a:p>
              </p:txBody>
            </p:sp>
          </p:grpSp>
          <p:sp>
            <p:nvSpPr>
              <p:cNvPr id="428041" name="Text Box 9"/>
              <p:cNvSpPr txBox="1">
                <a:spLocks noChangeArrowheads="1"/>
              </p:cNvSpPr>
              <p:nvPr/>
            </p:nvSpPr>
            <p:spPr bwMode="black">
              <a:xfrm>
                <a:off x="0" y="1248"/>
                <a:ext cx="2880" cy="308"/>
              </a:xfrm>
              <a:prstGeom prst="rect">
                <a:avLst/>
              </a:prstGeom>
              <a:noFill/>
              <a:ln>
                <a:noFill/>
              </a:ln>
              <a:effectLst/>
            </p:spPr>
            <p:txBody>
              <a:bodyPr>
                <a:spAutoFit/>
              </a:bodyPr>
              <a:lstStyle/>
              <a:p>
                <a:pPr marR="0" algn="ctr" defTabSz="914400">
                  <a:buClrTx/>
                  <a:buSzTx/>
                  <a:buFontTx/>
                  <a:buNone/>
                  <a:defRPr/>
                </a:pPr>
                <a:r>
                  <a:rPr kumimoji="0" lang="en-US" sz="2600" b="1" i="1" kern="1200" cap="none" spc="0" normalizeH="0" baseline="0" noProof="0">
                    <a:effectLst>
                      <a:outerShdw blurRad="38100" dist="38100" dir="2700000" algn="tl">
                        <a:srgbClr val="C0C0C0"/>
                      </a:outerShdw>
                    </a:effectLst>
                    <a:latin typeface="Arial" panose="020B0604020202020204" pitchFamily="34" charset="0"/>
                    <a:ea typeface="+mn-ea"/>
                    <a:cs typeface="+mn-cs"/>
                  </a:rPr>
                  <a:t>Trăng tròn như cái đĩa</a:t>
                </a:r>
              </a:p>
            </p:txBody>
          </p:sp>
        </p:grpSp>
      </p:grpSp>
      <p:grpSp>
        <p:nvGrpSpPr>
          <p:cNvPr id="7" name="Group 39"/>
          <p:cNvGrpSpPr/>
          <p:nvPr/>
        </p:nvGrpSpPr>
        <p:grpSpPr>
          <a:xfrm>
            <a:off x="344488" y="3429000"/>
            <a:ext cx="5964237" cy="1006475"/>
            <a:chOff x="0" y="1728"/>
            <a:chExt cx="3757" cy="634"/>
          </a:xfrm>
        </p:grpSpPr>
        <p:sp>
          <p:nvSpPr>
            <p:cNvPr id="27681" name="Rectangle 10"/>
            <p:cNvSpPr/>
            <p:nvPr/>
          </p:nvSpPr>
          <p:spPr>
            <a:xfrm>
              <a:off x="0" y="1872"/>
              <a:ext cx="3264" cy="453"/>
            </a:xfrm>
            <a:prstGeom prst="rect">
              <a:avLst/>
            </a:prstGeom>
            <a:gradFill rotWithShape="1">
              <a:gsLst>
                <a:gs pos="0">
                  <a:schemeClr val="bg1"/>
                </a:gs>
                <a:gs pos="100000">
                  <a:srgbClr val="418AEB"/>
                </a:gs>
              </a:gsLst>
              <a:lin ang="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grpSp>
          <p:nvGrpSpPr>
            <p:cNvPr id="27682" name="Group 35"/>
            <p:cNvGrpSpPr/>
            <p:nvPr/>
          </p:nvGrpSpPr>
          <p:grpSpPr>
            <a:xfrm>
              <a:off x="0" y="1728"/>
              <a:ext cx="3757" cy="634"/>
              <a:chOff x="0" y="1728"/>
              <a:chExt cx="3757" cy="634"/>
            </a:xfrm>
          </p:grpSpPr>
          <p:grpSp>
            <p:nvGrpSpPr>
              <p:cNvPr id="27683" name="Group 11"/>
              <p:cNvGrpSpPr/>
              <p:nvPr/>
            </p:nvGrpSpPr>
            <p:grpSpPr>
              <a:xfrm>
                <a:off x="3072" y="1728"/>
                <a:ext cx="685" cy="634"/>
                <a:chOff x="3938" y="1968"/>
                <a:chExt cx="430" cy="437"/>
              </a:xfrm>
            </p:grpSpPr>
            <p:grpSp>
              <p:nvGrpSpPr>
                <p:cNvPr id="27685" name="Group 12"/>
                <p:cNvGrpSpPr/>
                <p:nvPr/>
              </p:nvGrpSpPr>
              <p:grpSpPr>
                <a:xfrm>
                  <a:off x="3938" y="1968"/>
                  <a:ext cx="430" cy="437"/>
                  <a:chOff x="2016" y="1920"/>
                  <a:chExt cx="1680" cy="1680"/>
                </a:xfrm>
              </p:grpSpPr>
              <p:sp>
                <p:nvSpPr>
                  <p:cNvPr id="27687" name="Oval 13"/>
                  <p:cNvSpPr/>
                  <p:nvPr/>
                </p:nvSpPr>
                <p:spPr>
                  <a:xfrm>
                    <a:off x="2016" y="1920"/>
                    <a:ext cx="1680" cy="1680"/>
                  </a:xfrm>
                  <a:prstGeom prst="ellipse">
                    <a:avLst/>
                  </a:prstGeom>
                  <a:gradFill rotWithShape="1">
                    <a:gsLst>
                      <a:gs pos="0">
                        <a:srgbClr val="4996E3"/>
                      </a:gs>
                      <a:gs pos="100000">
                        <a:srgbClr val="162D45"/>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7688" name="Freeform 14"/>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66A7E8">
                          <a:alpha val="100000"/>
                        </a:srgbClr>
                      </a:gs>
                    </a:gsLst>
                    <a:lin ang="5400000" scaled="1"/>
                    <a:tileRect/>
                  </a:gradFill>
                  <a:ln w="0">
                    <a:noFill/>
                  </a:ln>
                </p:spPr>
                <p:txBody>
                  <a:bodyPr/>
                  <a:lstStyle/>
                  <a:p>
                    <a:endParaRPr lang="en-US"/>
                  </a:p>
                </p:txBody>
              </p:sp>
            </p:grpSp>
            <p:sp>
              <p:nvSpPr>
                <p:cNvPr id="428047" name="Text Box 15"/>
                <p:cNvSpPr txBox="1">
                  <a:spLocks noChangeArrowheads="1"/>
                </p:cNvSpPr>
                <p:nvPr/>
              </p:nvSpPr>
              <p:spPr bwMode="gray">
                <a:xfrm>
                  <a:off x="4067" y="2028"/>
                  <a:ext cx="164" cy="198"/>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C0C0C0"/>
                        </a:outerShdw>
                      </a:effectLst>
                      <a:latin typeface="Verdana" panose="020B0604030504040204" pitchFamily="34" charset="0"/>
                      <a:ea typeface="+mn-ea"/>
                      <a:cs typeface="+mn-cs"/>
                    </a:rPr>
                    <a:t>B</a:t>
                  </a:r>
                </a:p>
              </p:txBody>
            </p:sp>
          </p:grpSp>
          <p:sp>
            <p:nvSpPr>
              <p:cNvPr id="27684" name="Text Box 16"/>
              <p:cNvSpPr txBox="1"/>
              <p:nvPr/>
            </p:nvSpPr>
            <p:spPr>
              <a:xfrm>
                <a:off x="0" y="1948"/>
                <a:ext cx="3072" cy="30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600" b="1" i="1" dirty="0">
                    <a:solidFill>
                      <a:srgbClr val="000000"/>
                    </a:solidFill>
                    <a:latin typeface="Arial" panose="020B0604020202020204" pitchFamily="34" charset="0"/>
                  </a:rPr>
                  <a:t>Ông trăng như cái mâm vàng.</a:t>
                </a:r>
              </a:p>
            </p:txBody>
          </p:sp>
        </p:grpSp>
      </p:grpSp>
      <p:grpSp>
        <p:nvGrpSpPr>
          <p:cNvPr id="11" name="Group 40"/>
          <p:cNvGrpSpPr/>
          <p:nvPr/>
        </p:nvGrpSpPr>
        <p:grpSpPr>
          <a:xfrm>
            <a:off x="344488" y="4572000"/>
            <a:ext cx="6127750" cy="1012825"/>
            <a:chOff x="0" y="2448"/>
            <a:chExt cx="3860" cy="638"/>
          </a:xfrm>
        </p:grpSpPr>
        <p:sp>
          <p:nvSpPr>
            <p:cNvPr id="27673" name="Rectangle 17"/>
            <p:cNvSpPr/>
            <p:nvPr/>
          </p:nvSpPr>
          <p:spPr>
            <a:xfrm>
              <a:off x="0" y="2592"/>
              <a:ext cx="3582" cy="454"/>
            </a:xfrm>
            <a:prstGeom prst="rect">
              <a:avLst/>
            </a:prstGeom>
            <a:gradFill rotWithShape="1">
              <a:gsLst>
                <a:gs pos="0">
                  <a:schemeClr val="bg1"/>
                </a:gs>
                <a:gs pos="100000">
                  <a:srgbClr val="9942E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grpSp>
          <p:nvGrpSpPr>
            <p:cNvPr id="27674" name="Group 36"/>
            <p:cNvGrpSpPr/>
            <p:nvPr/>
          </p:nvGrpSpPr>
          <p:grpSpPr>
            <a:xfrm>
              <a:off x="0" y="2448"/>
              <a:ext cx="3860" cy="638"/>
              <a:chOff x="0" y="2448"/>
              <a:chExt cx="3860" cy="638"/>
            </a:xfrm>
          </p:grpSpPr>
          <p:grpSp>
            <p:nvGrpSpPr>
              <p:cNvPr id="27675" name="Group 18"/>
              <p:cNvGrpSpPr/>
              <p:nvPr/>
            </p:nvGrpSpPr>
            <p:grpSpPr>
              <a:xfrm>
                <a:off x="3168" y="2448"/>
                <a:ext cx="692" cy="638"/>
                <a:chOff x="3552" y="3339"/>
                <a:chExt cx="412" cy="392"/>
              </a:xfrm>
            </p:grpSpPr>
            <p:grpSp>
              <p:nvGrpSpPr>
                <p:cNvPr id="27677" name="Group 19"/>
                <p:cNvGrpSpPr/>
                <p:nvPr/>
              </p:nvGrpSpPr>
              <p:grpSpPr>
                <a:xfrm>
                  <a:off x="3552" y="3339"/>
                  <a:ext cx="412" cy="392"/>
                  <a:chOff x="2016" y="1920"/>
                  <a:chExt cx="1680" cy="1680"/>
                </a:xfrm>
              </p:grpSpPr>
              <p:sp>
                <p:nvSpPr>
                  <p:cNvPr id="27679" name="Oval 20"/>
                  <p:cNvSpPr/>
                  <p:nvPr/>
                </p:nvSpPr>
                <p:spPr>
                  <a:xfrm>
                    <a:off x="2016" y="1920"/>
                    <a:ext cx="1680" cy="1680"/>
                  </a:xfrm>
                  <a:prstGeom prst="ellipse">
                    <a:avLst/>
                  </a:prstGeom>
                  <a:gradFill rotWithShape="1">
                    <a:gsLst>
                      <a:gs pos="0">
                        <a:srgbClr val="9966FF"/>
                      </a:gs>
                      <a:gs pos="100000">
                        <a:srgbClr val="25193E"/>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7680" name="Freeform 21"/>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9966FF">
                          <a:alpha val="100000"/>
                        </a:srgbClr>
                      </a:gs>
                    </a:gsLst>
                    <a:lin ang="5400000" scaled="1"/>
                    <a:tileRect/>
                  </a:gradFill>
                  <a:ln w="0">
                    <a:noFill/>
                  </a:ln>
                </p:spPr>
                <p:txBody>
                  <a:bodyPr/>
                  <a:lstStyle/>
                  <a:p>
                    <a:endParaRPr lang="en-US"/>
                  </a:p>
                </p:txBody>
              </p:sp>
            </p:grpSp>
            <p:sp>
              <p:nvSpPr>
                <p:cNvPr id="428054" name="Text Box 22"/>
                <p:cNvSpPr txBox="1">
                  <a:spLocks noChangeArrowheads="1"/>
                </p:cNvSpPr>
                <p:nvPr/>
              </p:nvSpPr>
              <p:spPr bwMode="gray">
                <a:xfrm>
                  <a:off x="3704" y="3360"/>
                  <a:ext cx="152" cy="177"/>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C0C0C0"/>
                        </a:outerShdw>
                      </a:effectLst>
                      <a:latin typeface="Verdana" panose="020B0604030504040204" pitchFamily="34" charset="0"/>
                      <a:ea typeface="+mn-ea"/>
                      <a:cs typeface="+mn-cs"/>
                    </a:rPr>
                    <a:t>C</a:t>
                  </a:r>
                </a:p>
              </p:txBody>
            </p:sp>
          </p:grpSp>
          <p:sp>
            <p:nvSpPr>
              <p:cNvPr id="27676" name="Text Box 23"/>
              <p:cNvSpPr txBox="1"/>
              <p:nvPr/>
            </p:nvSpPr>
            <p:spPr>
              <a:xfrm>
                <a:off x="0" y="2702"/>
                <a:ext cx="3072" cy="30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600" b="1" i="1" dirty="0">
                    <a:solidFill>
                      <a:srgbClr val="000000"/>
                    </a:solidFill>
                    <a:latin typeface="Arial" panose="020B0604020202020204" pitchFamily="34" charset="0"/>
                  </a:rPr>
                  <a:t>Hoa lựu như lửa lập lòe.</a:t>
                </a:r>
              </a:p>
            </p:txBody>
          </p:sp>
        </p:grpSp>
      </p:grpSp>
      <p:grpSp>
        <p:nvGrpSpPr>
          <p:cNvPr id="15" name="Group 41"/>
          <p:cNvGrpSpPr/>
          <p:nvPr/>
        </p:nvGrpSpPr>
        <p:grpSpPr>
          <a:xfrm>
            <a:off x="344488" y="5605463"/>
            <a:ext cx="6818312" cy="1019175"/>
            <a:chOff x="0" y="3099"/>
            <a:chExt cx="4295" cy="642"/>
          </a:xfrm>
        </p:grpSpPr>
        <p:sp>
          <p:nvSpPr>
            <p:cNvPr id="27667" name="Rectangle 24"/>
            <p:cNvSpPr/>
            <p:nvPr/>
          </p:nvSpPr>
          <p:spPr>
            <a:xfrm>
              <a:off x="0" y="3264"/>
              <a:ext cx="4027" cy="453"/>
            </a:xfrm>
            <a:prstGeom prst="rect">
              <a:avLst/>
            </a:prstGeom>
            <a:gradFill rotWithShape="1">
              <a:gsLst>
                <a:gs pos="0">
                  <a:schemeClr val="bg1"/>
                </a:gs>
                <a:gs pos="100000">
                  <a:srgbClr val="33AD8A"/>
                </a:gs>
              </a:gsLst>
              <a:lin ang="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grpSp>
          <p:nvGrpSpPr>
            <p:cNvPr id="27668" name="Group 25"/>
            <p:cNvGrpSpPr/>
            <p:nvPr/>
          </p:nvGrpSpPr>
          <p:grpSpPr>
            <a:xfrm>
              <a:off x="3600" y="3099"/>
              <a:ext cx="695" cy="642"/>
              <a:chOff x="2016" y="1920"/>
              <a:chExt cx="1680" cy="1680"/>
            </a:xfrm>
          </p:grpSpPr>
          <p:sp>
            <p:nvSpPr>
              <p:cNvPr id="27671" name="Oval 26"/>
              <p:cNvSpPr/>
              <p:nvPr/>
            </p:nvSpPr>
            <p:spPr>
              <a:xfrm>
                <a:off x="2016" y="1920"/>
                <a:ext cx="1680" cy="1680"/>
              </a:xfrm>
              <a:prstGeom prst="ellipse">
                <a:avLst/>
              </a:prstGeom>
              <a:gradFill rotWithShape="1">
                <a:gsLst>
                  <a:gs pos="0">
                    <a:srgbClr val="33CCCC"/>
                  </a:gs>
                  <a:gs pos="100000">
                    <a:srgbClr val="0C3232"/>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7672" name="Freeform 27"/>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33CCCC">
                      <a:alpha val="100000"/>
                    </a:srgbClr>
                  </a:gs>
                </a:gsLst>
                <a:lin ang="5400000" scaled="1"/>
                <a:tileRect/>
              </a:gradFill>
              <a:ln w="0">
                <a:noFill/>
              </a:ln>
            </p:spPr>
            <p:txBody>
              <a:bodyPr/>
              <a:lstStyle/>
              <a:p>
                <a:endParaRPr lang="en-US"/>
              </a:p>
            </p:txBody>
          </p:sp>
        </p:grpSp>
        <p:sp>
          <p:nvSpPr>
            <p:cNvPr id="428060" name="Text Box 28"/>
            <p:cNvSpPr txBox="1">
              <a:spLocks noChangeArrowheads="1"/>
            </p:cNvSpPr>
            <p:nvPr/>
          </p:nvSpPr>
          <p:spPr bwMode="gray">
            <a:xfrm>
              <a:off x="3840" y="3147"/>
              <a:ext cx="275" cy="288"/>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C0C0C0"/>
                    </a:outerShdw>
                  </a:effectLst>
                  <a:latin typeface="Verdana" panose="020B0604030504040204" pitchFamily="34" charset="0"/>
                  <a:ea typeface="+mn-ea"/>
                  <a:cs typeface="+mn-cs"/>
                </a:rPr>
                <a:t>D</a:t>
              </a:r>
            </a:p>
          </p:txBody>
        </p:sp>
        <p:sp>
          <p:nvSpPr>
            <p:cNvPr id="27670" name="Text Box 29"/>
            <p:cNvSpPr txBox="1"/>
            <p:nvPr/>
          </p:nvSpPr>
          <p:spPr>
            <a:xfrm>
              <a:off x="0" y="3339"/>
              <a:ext cx="3456" cy="30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600" b="1" i="1" dirty="0">
                  <a:solidFill>
                    <a:srgbClr val="000000"/>
                  </a:solidFill>
                  <a:latin typeface="Arial" panose="020B0604020202020204" pitchFamily="34" charset="0"/>
                </a:rPr>
                <a:t>Làn sương lam mỏng lung linh</a:t>
              </a:r>
            </a:p>
          </p:txBody>
        </p:sp>
      </p:grpSp>
      <p:sp>
        <p:nvSpPr>
          <p:cNvPr id="428062" name="AutoShape 30"/>
          <p:cNvSpPr>
            <a:spLocks noChangeArrowheads="1"/>
          </p:cNvSpPr>
          <p:nvPr/>
        </p:nvSpPr>
        <p:spPr bwMode="auto">
          <a:xfrm>
            <a:off x="7172325" y="2362200"/>
            <a:ext cx="1743075" cy="4267200"/>
          </a:xfrm>
          <a:prstGeom prst="wedgeRoundRectCallout">
            <a:avLst>
              <a:gd name="adj1" fmla="val -19083"/>
              <a:gd name="adj2" fmla="val 42597"/>
              <a:gd name="adj3" fmla="val 16667"/>
            </a:avLst>
          </a:prstGeom>
          <a:solidFill>
            <a:schemeClr val="bg1"/>
          </a:solidFill>
          <a:ln w="38100" algn="ctr">
            <a:solidFill>
              <a:srgbClr val="FF0000"/>
            </a:solidFill>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Trong</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các</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câu</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bên</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câu</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nào</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có</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hình</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ảnh</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nhân</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hóa</a:t>
            </a:r>
            <a:endPar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281633" name="Oval 33"/>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2800" b="1" dirty="0">
                <a:solidFill>
                  <a:srgbClr val="FFFF00"/>
                </a:solidFill>
                <a:latin typeface="Times New Roman" panose="02020603050405020304" pitchFamily="18" charset="0"/>
              </a:rPr>
              <a:t>Hết giờ</a:t>
            </a:r>
          </a:p>
        </p:txBody>
      </p:sp>
      <p:sp>
        <p:nvSpPr>
          <p:cNvPr id="281634" name="Oval 34"/>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1</a:t>
            </a:r>
          </a:p>
        </p:txBody>
      </p:sp>
      <p:sp>
        <p:nvSpPr>
          <p:cNvPr id="281635" name="Oval 35"/>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2</a:t>
            </a:r>
          </a:p>
        </p:txBody>
      </p:sp>
      <p:sp>
        <p:nvSpPr>
          <p:cNvPr id="281636" name="Oval 36"/>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3</a:t>
            </a:r>
          </a:p>
        </p:txBody>
      </p:sp>
      <p:sp>
        <p:nvSpPr>
          <p:cNvPr id="281637" name="Oval 37"/>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4</a:t>
            </a:r>
          </a:p>
        </p:txBody>
      </p:sp>
      <p:sp>
        <p:nvSpPr>
          <p:cNvPr id="281638" name="Oval 38"/>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5</a:t>
            </a:r>
          </a:p>
        </p:txBody>
      </p:sp>
      <p:sp>
        <p:nvSpPr>
          <p:cNvPr id="281639" name="Oval 39"/>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6</a:t>
            </a:r>
          </a:p>
        </p:txBody>
      </p:sp>
      <p:sp>
        <p:nvSpPr>
          <p:cNvPr id="281640" name="Oval 40"/>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7</a:t>
            </a:r>
          </a:p>
        </p:txBody>
      </p:sp>
      <p:sp>
        <p:nvSpPr>
          <p:cNvPr id="281641" name="Oval 41"/>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8</a:t>
            </a:r>
          </a:p>
        </p:txBody>
      </p:sp>
      <p:sp>
        <p:nvSpPr>
          <p:cNvPr id="281642" name="Oval 42"/>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9</a:t>
            </a:r>
          </a:p>
        </p:txBody>
      </p:sp>
      <p:sp>
        <p:nvSpPr>
          <p:cNvPr id="2" name="Oval 42"/>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10</a:t>
            </a:r>
          </a:p>
        </p:txBody>
      </p:sp>
      <p:sp>
        <p:nvSpPr>
          <p:cNvPr id="27666" name="WordArt 50"/>
          <p:cNvSpPr>
            <a:spLocks noTextEdit="1"/>
          </p:cNvSpPr>
          <p:nvPr/>
        </p:nvSpPr>
        <p:spPr>
          <a:xfrm>
            <a:off x="1524000" y="457200"/>
            <a:ext cx="4429125" cy="1066800"/>
          </a:xfrm>
          <a:prstGeom prst="rect">
            <a:avLst/>
          </a:prstGeom>
        </p:spPr>
        <p:txBody>
          <a:bodyPr wrap="none" fromWordArt="1">
            <a:prstTxWarp prst="textPlain">
              <a:avLst>
                <a:gd name="adj" fmla="val 50000"/>
              </a:avLst>
            </a:prstTxWarp>
            <a:normAutofit/>
          </a:bodyPr>
          <a:lstStyle/>
          <a:p>
            <a:pPr algn="ctr"/>
            <a:r>
              <a:rPr lang="en-US" sz="3600" b="1">
                <a:ln w="9525" cap="flat" cmpd="sng">
                  <a:solidFill>
                    <a:srgbClr val="FF0000"/>
                  </a:solidFill>
                  <a:prstDash val="solid"/>
                  <a:headEnd type="none" w="med" len="med"/>
                  <a:tailEnd type="none" w="med" len="med"/>
                </a:ln>
                <a:solidFill>
                  <a:schemeClr val="tx1"/>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AI NHANH AI ĐÚNG</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2000"/>
                                        <p:tgtEl>
                                          <p:spTgt spid="7"/>
                                        </p:tgtEl>
                                      </p:cBhvr>
                                    </p:animEffect>
                                  </p:childTnLst>
                                </p:cTn>
                              </p:par>
                            </p:childTnLst>
                          </p:cTn>
                        </p:par>
                        <p:par>
                          <p:cTn id="12" fill="hold">
                            <p:stCondLst>
                              <p:cond delay="4000"/>
                            </p:stCondLst>
                            <p:childTnLst>
                              <p:par>
                                <p:cTn id="13" presetID="18" presetClass="entr" presetSubtype="1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2000"/>
                                        <p:tgtEl>
                                          <p:spTgt spid="11"/>
                                        </p:tgtEl>
                                      </p:cBhvr>
                                    </p:animEffect>
                                  </p:childTnLst>
                                </p:cTn>
                              </p:par>
                            </p:childTnLst>
                          </p:cTn>
                        </p:par>
                        <p:par>
                          <p:cTn id="16" fill="hold">
                            <p:stCondLst>
                              <p:cond delay="6000"/>
                            </p:stCondLst>
                            <p:childTnLst>
                              <p:par>
                                <p:cTn id="17" presetID="18" presetClass="entr" presetSubtype="1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trips(downLeft)">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81633"/>
                                        </p:tgtEl>
                                        <p:attrNameLst>
                                          <p:attrName>style.visibility</p:attrName>
                                        </p:attrNameLst>
                                      </p:cBhvr>
                                      <p:to>
                                        <p:strVal val="visible"/>
                                      </p:to>
                                    </p:set>
                                    <p:animEffect transition="in" filter="slide(fromBottom)">
                                      <p:cBhvr>
                                        <p:cTn id="24" dur="500"/>
                                        <p:tgtEl>
                                          <p:spTgt spid="281633"/>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81634"/>
                                        </p:tgtEl>
                                        <p:attrNameLst>
                                          <p:attrName>style.visibility</p:attrName>
                                        </p:attrNameLst>
                                      </p:cBhvr>
                                      <p:to>
                                        <p:strVal val="visible"/>
                                      </p:to>
                                    </p:set>
                                    <p:animEffect transition="in" filter="slide(fromBottom)">
                                      <p:cBhvr>
                                        <p:cTn id="27" dur="500"/>
                                        <p:tgtEl>
                                          <p:spTgt spid="281634"/>
                                        </p:tgtEl>
                                      </p:cBhvr>
                                    </p:animEffect>
                                  </p:childTnLst>
                                </p:cTn>
                              </p:par>
                              <p:par>
                                <p:cTn id="28" presetID="12" presetClass="entr" presetSubtype="4" fill="hold" nodeType="withEffect">
                                  <p:stCondLst>
                                    <p:cond delay="0"/>
                                  </p:stCondLst>
                                  <p:childTnLst>
                                    <p:set>
                                      <p:cBhvr>
                                        <p:cTn id="29" dur="1" fill="hold">
                                          <p:stCondLst>
                                            <p:cond delay="0"/>
                                          </p:stCondLst>
                                        </p:cTn>
                                        <p:tgtEl>
                                          <p:spTgt spid="281635"/>
                                        </p:tgtEl>
                                        <p:attrNameLst>
                                          <p:attrName>style.visibility</p:attrName>
                                        </p:attrNameLst>
                                      </p:cBhvr>
                                      <p:to>
                                        <p:strVal val="visible"/>
                                      </p:to>
                                    </p:set>
                                    <p:animEffect transition="in" filter="slide(fromBottom)">
                                      <p:cBhvr>
                                        <p:cTn id="30" dur="500"/>
                                        <p:tgtEl>
                                          <p:spTgt spid="28163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81636"/>
                                        </p:tgtEl>
                                        <p:attrNameLst>
                                          <p:attrName>style.visibility</p:attrName>
                                        </p:attrNameLst>
                                      </p:cBhvr>
                                      <p:to>
                                        <p:strVal val="visible"/>
                                      </p:to>
                                    </p:set>
                                    <p:animEffect transition="in" filter="slide(fromBottom)">
                                      <p:cBhvr>
                                        <p:cTn id="33" dur="500"/>
                                        <p:tgtEl>
                                          <p:spTgt spid="281636"/>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81637"/>
                                        </p:tgtEl>
                                        <p:attrNameLst>
                                          <p:attrName>style.visibility</p:attrName>
                                        </p:attrNameLst>
                                      </p:cBhvr>
                                      <p:to>
                                        <p:strVal val="visible"/>
                                      </p:to>
                                    </p:set>
                                    <p:animEffect transition="in" filter="slide(fromBottom)">
                                      <p:cBhvr>
                                        <p:cTn id="36" dur="500"/>
                                        <p:tgtEl>
                                          <p:spTgt spid="28163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81638"/>
                                        </p:tgtEl>
                                        <p:attrNameLst>
                                          <p:attrName>style.visibility</p:attrName>
                                        </p:attrNameLst>
                                      </p:cBhvr>
                                      <p:to>
                                        <p:strVal val="visible"/>
                                      </p:to>
                                    </p:set>
                                    <p:animEffect transition="in" filter="slide(fromBottom)">
                                      <p:cBhvr>
                                        <p:cTn id="39" dur="500"/>
                                        <p:tgtEl>
                                          <p:spTgt spid="281638"/>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281639"/>
                                        </p:tgtEl>
                                        <p:attrNameLst>
                                          <p:attrName>style.visibility</p:attrName>
                                        </p:attrNameLst>
                                      </p:cBhvr>
                                      <p:to>
                                        <p:strVal val="visible"/>
                                      </p:to>
                                    </p:set>
                                    <p:animEffect transition="in" filter="slide(fromBottom)">
                                      <p:cBhvr>
                                        <p:cTn id="42" dur="500"/>
                                        <p:tgtEl>
                                          <p:spTgt spid="281639"/>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81640"/>
                                        </p:tgtEl>
                                        <p:attrNameLst>
                                          <p:attrName>style.visibility</p:attrName>
                                        </p:attrNameLst>
                                      </p:cBhvr>
                                      <p:to>
                                        <p:strVal val="visible"/>
                                      </p:to>
                                    </p:set>
                                    <p:animEffect transition="in" filter="slide(fromBottom)">
                                      <p:cBhvr>
                                        <p:cTn id="45" dur="500"/>
                                        <p:tgtEl>
                                          <p:spTgt spid="28164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81641"/>
                                        </p:tgtEl>
                                        <p:attrNameLst>
                                          <p:attrName>style.visibility</p:attrName>
                                        </p:attrNameLst>
                                      </p:cBhvr>
                                      <p:to>
                                        <p:strVal val="visible"/>
                                      </p:to>
                                    </p:set>
                                    <p:animEffect transition="in" filter="slide(fromBottom)">
                                      <p:cBhvr>
                                        <p:cTn id="48" dur="500"/>
                                        <p:tgtEl>
                                          <p:spTgt spid="28164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281642"/>
                                        </p:tgtEl>
                                        <p:attrNameLst>
                                          <p:attrName>style.visibility</p:attrName>
                                        </p:attrNameLst>
                                      </p:cBhvr>
                                      <p:to>
                                        <p:strVal val="visible"/>
                                      </p:to>
                                    </p:set>
                                    <p:animEffect transition="in" filter="slide(fromBottom)">
                                      <p:cBhvr>
                                        <p:cTn id="51" dur="500"/>
                                        <p:tgtEl>
                                          <p:spTgt spid="28164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slide(fromBottom)">
                                      <p:cBhvr>
                                        <p:cTn id="54" dur="500"/>
                                        <p:tgtEl>
                                          <p:spTgt spid="2"/>
                                        </p:tgtEl>
                                      </p:cBhvr>
                                    </p:animEffect>
                                  </p:childTnLst>
                                </p:cTn>
                              </p:par>
                            </p:childTnLst>
                          </p:cTn>
                        </p:par>
                        <p:par>
                          <p:cTn id="55" fill="hold">
                            <p:stCondLst>
                              <p:cond delay="500"/>
                            </p:stCondLst>
                            <p:childTnLst>
                              <p:par>
                                <p:cTn id="56" presetID="1" presetClass="exit" presetSubtype="0" fill="hold" grpId="1" nodeType="afterEffect">
                                  <p:stCondLst>
                                    <p:cond delay="0"/>
                                  </p:stCondLst>
                                  <p:childTnLst>
                                    <p:set>
                                      <p:cBhvr>
                                        <p:cTn id="57" dur="1" fill="hold">
                                          <p:stCondLst>
                                            <p:cond delay="0"/>
                                          </p:stCondLst>
                                        </p:cTn>
                                        <p:tgtEl>
                                          <p:spTgt spid="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8" fill="hold">
                            <p:stCondLst>
                              <p:cond delay="500"/>
                            </p:stCondLst>
                            <p:childTnLst>
                              <p:par>
                                <p:cTn id="59" presetID="1" presetClass="exit" presetSubtype="0" fill="hold" grpId="1" nodeType="afterEffect">
                                  <p:stCondLst>
                                    <p:cond delay="1500"/>
                                  </p:stCondLst>
                                  <p:childTnLst>
                                    <p:set>
                                      <p:cBhvr>
                                        <p:cTn id="60" dur="1" fill="hold">
                                          <p:stCondLst>
                                            <p:cond delay="0"/>
                                          </p:stCondLst>
                                        </p:cTn>
                                        <p:tgtEl>
                                          <p:spTgt spid="2816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1" fill="hold">
                            <p:stCondLst>
                              <p:cond delay="2000"/>
                            </p:stCondLst>
                            <p:childTnLst>
                              <p:par>
                                <p:cTn id="62" presetID="1" presetClass="exit" presetSubtype="0" fill="hold" grpId="1" nodeType="afterEffect">
                                  <p:stCondLst>
                                    <p:cond delay="1500"/>
                                  </p:stCondLst>
                                  <p:childTnLst>
                                    <p:set>
                                      <p:cBhvr>
                                        <p:cTn id="63" dur="1" fill="hold">
                                          <p:stCondLst>
                                            <p:cond delay="0"/>
                                          </p:stCondLst>
                                        </p:cTn>
                                        <p:tgtEl>
                                          <p:spTgt spid="28164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p:stCondLst>
                              <p:cond delay="3500"/>
                            </p:stCondLst>
                            <p:childTnLst>
                              <p:par>
                                <p:cTn id="65" presetID="1" presetClass="exit" presetSubtype="0" fill="hold" grpId="1" nodeType="afterEffect">
                                  <p:stCondLst>
                                    <p:cond delay="1500"/>
                                  </p:stCondLst>
                                  <p:childTnLst>
                                    <p:set>
                                      <p:cBhvr>
                                        <p:cTn id="66" dur="1" fill="hold">
                                          <p:stCondLst>
                                            <p:cond delay="0"/>
                                          </p:stCondLst>
                                        </p:cTn>
                                        <p:tgtEl>
                                          <p:spTgt spid="28164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p:stCondLst>
                              <p:cond delay="5000"/>
                            </p:stCondLst>
                            <p:childTnLst>
                              <p:par>
                                <p:cTn id="68" presetID="1" presetClass="exit" presetSubtype="0" fill="hold" grpId="1" nodeType="afterEffect">
                                  <p:stCondLst>
                                    <p:cond delay="1500"/>
                                  </p:stCondLst>
                                  <p:childTnLst>
                                    <p:set>
                                      <p:cBhvr>
                                        <p:cTn id="69" dur="1" fill="hold">
                                          <p:stCondLst>
                                            <p:cond delay="0"/>
                                          </p:stCondLst>
                                        </p:cTn>
                                        <p:tgtEl>
                                          <p:spTgt spid="281639"/>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p:stCondLst>
                              <p:cond delay="6500"/>
                            </p:stCondLst>
                            <p:childTnLst>
                              <p:par>
                                <p:cTn id="71" presetID="1" presetClass="exit" presetSubtype="0" fill="hold" grpId="1" nodeType="afterEffect">
                                  <p:stCondLst>
                                    <p:cond delay="1500"/>
                                  </p:stCondLst>
                                  <p:childTnLst>
                                    <p:set>
                                      <p:cBhvr>
                                        <p:cTn id="72" dur="1" fill="hold">
                                          <p:stCondLst>
                                            <p:cond delay="0"/>
                                          </p:stCondLst>
                                        </p:cTn>
                                        <p:tgtEl>
                                          <p:spTgt spid="281638"/>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p:stCondLst>
                              <p:cond delay="8000"/>
                            </p:stCondLst>
                            <p:childTnLst>
                              <p:par>
                                <p:cTn id="74" presetID="1" presetClass="exit" presetSubtype="0" fill="hold" grpId="1" nodeType="afterEffect">
                                  <p:stCondLst>
                                    <p:cond delay="1500"/>
                                  </p:stCondLst>
                                  <p:childTnLst>
                                    <p:set>
                                      <p:cBhvr>
                                        <p:cTn id="75" dur="1" fill="hold">
                                          <p:stCondLst>
                                            <p:cond delay="0"/>
                                          </p:stCondLst>
                                        </p:cTn>
                                        <p:tgtEl>
                                          <p:spTgt spid="28163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p:stCondLst>
                              <p:cond delay="9500"/>
                            </p:stCondLst>
                            <p:childTnLst>
                              <p:par>
                                <p:cTn id="77" presetID="1" presetClass="exit" presetSubtype="0" fill="hold" grpId="1" nodeType="afterEffect">
                                  <p:stCondLst>
                                    <p:cond delay="1500"/>
                                  </p:stCondLst>
                                  <p:childTnLst>
                                    <p:set>
                                      <p:cBhvr>
                                        <p:cTn id="78" dur="1" fill="hold">
                                          <p:stCondLst>
                                            <p:cond delay="0"/>
                                          </p:stCondLst>
                                        </p:cTn>
                                        <p:tgtEl>
                                          <p:spTgt spid="28163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p:stCondLst>
                              <p:cond delay="11000"/>
                            </p:stCondLst>
                            <p:childTnLst>
                              <p:par>
                                <p:cTn id="80" presetID="1" presetClass="exit" presetSubtype="0" fill="hold" grpId="0" nodeType="afterEffect">
                                  <p:stCondLst>
                                    <p:cond delay="1500"/>
                                  </p:stCondLst>
                                  <p:childTnLst>
                                    <p:set>
                                      <p:cBhvr>
                                        <p:cTn id="81" dur="1" fill="hold">
                                          <p:stCondLst>
                                            <p:cond delay="0"/>
                                          </p:stCondLst>
                                        </p:cTn>
                                        <p:tgtEl>
                                          <p:spTgt spid="281635"/>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par>
                          <p:cTn id="82" fill="hold">
                            <p:stCondLst>
                              <p:cond delay="12500"/>
                            </p:stCondLst>
                            <p:childTnLst>
                              <p:par>
                                <p:cTn id="83" presetID="1" presetClass="exit" presetSubtype="0" fill="hold" nodeType="afterEffect">
                                  <p:stCondLst>
                                    <p:cond delay="1500"/>
                                  </p:stCondLst>
                                  <p:childTnLst>
                                    <p:set>
                                      <p:cBhvr>
                                        <p:cTn id="84" dur="1" fill="hold">
                                          <p:stCondLst>
                                            <p:cond delay="0"/>
                                          </p:stCondLst>
                                        </p:cTn>
                                        <p:tgtEl>
                                          <p:spTgt spid="281634"/>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p:tgtEl>
                                      </p:cMediaNode>
                                    </p:audio>
                                  </p:subTnLst>
                                </p:cTn>
                              </p:par>
                            </p:childTnLst>
                          </p:cTn>
                        </p:par>
                        <p:par>
                          <p:cTn id="85" fill="hold">
                            <p:stCondLst>
                              <p:cond delay="14000"/>
                            </p:stCondLst>
                            <p:childTnLst>
                              <p:par>
                                <p:cTn id="86" presetID="1" presetClass="exit" presetSubtype="0" fill="hold" grpId="1" nodeType="afterEffect">
                                  <p:stCondLst>
                                    <p:cond delay="1500"/>
                                  </p:stCondLst>
                                  <p:childTnLst>
                                    <p:set>
                                      <p:cBhvr>
                                        <p:cTn id="87" dur="1" fill="hold">
                                          <p:stCondLst>
                                            <p:cond delay="0"/>
                                          </p:stCondLst>
                                        </p:cTn>
                                        <p:tgtEl>
                                          <p:spTgt spid="28163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ringin.wav"/>
                                        </p:tgtEl>
                                      </p:cMediaNode>
                                    </p:audio>
                                  </p:subTnLst>
                                </p:cTn>
                              </p:par>
                            </p:childTnLst>
                          </p:cTn>
                        </p:par>
                      </p:childTnLst>
                    </p:cTn>
                  </p:par>
                  <p:par>
                    <p:cTn id="88" fill="hold">
                      <p:stCondLst>
                        <p:cond delay="indefinite"/>
                      </p:stCondLst>
                      <p:childTnLst>
                        <p:par>
                          <p:cTn id="89" fill="hold">
                            <p:stCondLst>
                              <p:cond delay="0"/>
                            </p:stCondLst>
                            <p:childTnLst>
                              <p:par>
                                <p:cTn id="90" presetID="32" presetClass="emph" presetSubtype="0" repeatCount="3000" fill="hold" nodeType="clickEffect">
                                  <p:stCondLst>
                                    <p:cond delay="0"/>
                                  </p:stCondLst>
                                  <p:childTnLst>
                                    <p:animClr clrSpc="rgb" dir="cw">
                                      <p:cBhvr override="childStyle">
                                        <p:cTn id="91" dur="200" fill="hold"/>
                                        <p:tgtEl>
                                          <p:spTgt spid="7"/>
                                        </p:tgtEl>
                                        <p:attrNameLst>
                                          <p:attrName>style.color</p:attrName>
                                        </p:attrNameLst>
                                      </p:cBhvr>
                                      <p:to>
                                        <a:srgbClr val="FA3A06"/>
                                      </p:to>
                                    </p:animClr>
                                    <p:animClr clrSpc="rgb" dir="cw">
                                      <p:cBhvr>
                                        <p:cTn id="92" dur="200" fill="hold"/>
                                        <p:tgtEl>
                                          <p:spTgt spid="7"/>
                                        </p:tgtEl>
                                        <p:attrNameLst>
                                          <p:attrName>fillcolor</p:attrName>
                                        </p:attrNameLst>
                                      </p:cBhvr>
                                      <p:to>
                                        <a:srgbClr val="FA3A06"/>
                                      </p:to>
                                    </p:animClr>
                                    <p:set>
                                      <p:cBhvr>
                                        <p:cTn id="93" dur="200" fill="hold"/>
                                        <p:tgtEl>
                                          <p:spTgt spid="7"/>
                                        </p:tgtEl>
                                        <p:attrNameLst>
                                          <p:attrName>fill.type</p:attrName>
                                        </p:attrNameLst>
                                      </p:cBhvr>
                                      <p:to>
                                        <p:strVal val="solid"/>
                                      </p:to>
                                    </p:set>
                                    <p:set>
                                      <p:cBhvr>
                                        <p:cTn id="94" dur="200" fill="hold"/>
                                        <p:tgtEl>
                                          <p:spTgt spid="7"/>
                                        </p:tgtEl>
                                        <p:attrNameLst>
                                          <p:attrName>fill.on</p:attrName>
                                        </p:attrNameLst>
                                      </p:cBhvr>
                                      <p:to>
                                        <p:strVal val="true"/>
                                      </p:to>
                                    </p:set>
                                    <p:animRot by="120000">
                                      <p:cBhvr>
                                        <p:cTn id="95" dur="200" fill="hold">
                                          <p:stCondLst>
                                            <p:cond delay="0"/>
                                          </p:stCondLst>
                                        </p:cTn>
                                        <p:tgtEl>
                                          <p:spTgt spid="7"/>
                                        </p:tgtEl>
                                        <p:attrNameLst>
                                          <p:attrName>r</p:attrName>
                                        </p:attrNameLst>
                                      </p:cBhvr>
                                    </p:animRot>
                                    <p:animRot by="-240000">
                                      <p:cBhvr>
                                        <p:cTn id="96" dur="400" fill="hold">
                                          <p:stCondLst>
                                            <p:cond delay="400"/>
                                          </p:stCondLst>
                                        </p:cTn>
                                        <p:tgtEl>
                                          <p:spTgt spid="7"/>
                                        </p:tgtEl>
                                        <p:attrNameLst>
                                          <p:attrName>r</p:attrName>
                                        </p:attrNameLst>
                                      </p:cBhvr>
                                    </p:animRot>
                                    <p:animRot by="240000">
                                      <p:cBhvr>
                                        <p:cTn id="97" dur="400" fill="hold">
                                          <p:stCondLst>
                                            <p:cond delay="800"/>
                                          </p:stCondLst>
                                        </p:cTn>
                                        <p:tgtEl>
                                          <p:spTgt spid="7"/>
                                        </p:tgtEl>
                                        <p:attrNameLst>
                                          <p:attrName>r</p:attrName>
                                        </p:attrNameLst>
                                      </p:cBhvr>
                                    </p:animRot>
                                    <p:animRot by="-240000">
                                      <p:cBhvr>
                                        <p:cTn id="98" dur="400" fill="hold">
                                          <p:stCondLst>
                                            <p:cond delay="1200"/>
                                          </p:stCondLst>
                                        </p:cTn>
                                        <p:tgtEl>
                                          <p:spTgt spid="7"/>
                                        </p:tgtEl>
                                        <p:attrNameLst>
                                          <p:attrName>r</p:attrName>
                                        </p:attrNameLst>
                                      </p:cBhvr>
                                    </p:animRot>
                                    <p:animRot by="120000">
                                      <p:cBhvr>
                                        <p:cTn id="99" dur="400" fill="hold">
                                          <p:stCondLst>
                                            <p:cond delay="1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33" grpId="0" animBg="1"/>
      <p:bldP spid="281633" grpId="1" animBg="1"/>
      <p:bldP spid="281634" grpId="0" animBg="1"/>
      <p:bldP spid="281635" grpId="0" animBg="1"/>
      <p:bldP spid="281636" grpId="0" animBg="1"/>
      <p:bldP spid="281636" grpId="1" animBg="1"/>
      <p:bldP spid="281637" grpId="0" animBg="1"/>
      <p:bldP spid="281637" grpId="1" animBg="1"/>
      <p:bldP spid="281638" grpId="0" animBg="1"/>
      <p:bldP spid="281638" grpId="1" animBg="1"/>
      <p:bldP spid="281639" grpId="0" animBg="1"/>
      <p:bldP spid="281639" grpId="1" animBg="1"/>
      <p:bldP spid="281640" grpId="0" animBg="1"/>
      <p:bldP spid="281640" grpId="1" animBg="1"/>
      <p:bldP spid="281641" grpId="0" animBg="1"/>
      <p:bldP spid="281641" grpId="1" animBg="1"/>
      <p:bldP spid="281642" grpId="0" animBg="1"/>
      <p:bldP spid="281642" grpId="1" animBg="1"/>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9"/>
          <p:cNvGrpSpPr/>
          <p:nvPr/>
        </p:nvGrpSpPr>
        <p:grpSpPr>
          <a:xfrm>
            <a:off x="762000" y="3511550"/>
            <a:ext cx="7696200" cy="831850"/>
            <a:chOff x="480" y="2208"/>
            <a:chExt cx="4848" cy="524"/>
          </a:xfrm>
        </p:grpSpPr>
        <p:sp>
          <p:nvSpPr>
            <p:cNvPr id="28731" name="Line 14"/>
            <p:cNvSpPr/>
            <p:nvPr/>
          </p:nvSpPr>
          <p:spPr>
            <a:xfrm>
              <a:off x="945" y="2695"/>
              <a:ext cx="4383" cy="1"/>
            </a:xfrm>
            <a:prstGeom prst="line">
              <a:avLst/>
            </a:prstGeom>
            <a:ln w="25400" cap="flat" cmpd="sng">
              <a:solidFill>
                <a:schemeClr val="tx2"/>
              </a:solidFill>
              <a:prstDash val="sysDot"/>
              <a:headEnd type="none" w="med" len="med"/>
              <a:tailEnd type="oval" w="med" len="med"/>
            </a:ln>
          </p:spPr>
        </p:sp>
        <p:sp>
          <p:nvSpPr>
            <p:cNvPr id="427013" name="Oval 5"/>
            <p:cNvSpPr>
              <a:spLocks noChangeArrowheads="1"/>
            </p:cNvSpPr>
            <p:nvPr/>
          </p:nvSpPr>
          <p:spPr bwMode="gray">
            <a:xfrm>
              <a:off x="480" y="2208"/>
              <a:ext cx="557" cy="52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14" name="Oval 6"/>
            <p:cNvSpPr>
              <a:spLocks noChangeArrowheads="1"/>
            </p:cNvSpPr>
            <p:nvPr/>
          </p:nvSpPr>
          <p:spPr bwMode="gray">
            <a:xfrm>
              <a:off x="480" y="2208"/>
              <a:ext cx="557" cy="52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15" name="Oval 7"/>
            <p:cNvSpPr>
              <a:spLocks noChangeArrowheads="1"/>
            </p:cNvSpPr>
            <p:nvPr/>
          </p:nvSpPr>
          <p:spPr bwMode="gray">
            <a:xfrm>
              <a:off x="516" y="2242"/>
              <a:ext cx="485" cy="456"/>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16" name="Oval 8"/>
            <p:cNvSpPr>
              <a:spLocks noChangeArrowheads="1"/>
            </p:cNvSpPr>
            <p:nvPr/>
          </p:nvSpPr>
          <p:spPr bwMode="gray">
            <a:xfrm>
              <a:off x="553" y="2276"/>
              <a:ext cx="484" cy="456"/>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736" name="Oval 9"/>
            <p:cNvSpPr/>
            <p:nvPr/>
          </p:nvSpPr>
          <p:spPr>
            <a:xfrm>
              <a:off x="542" y="2265"/>
              <a:ext cx="436" cy="410"/>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37" name="Oval 10"/>
            <p:cNvSpPr/>
            <p:nvPr/>
          </p:nvSpPr>
          <p:spPr>
            <a:xfrm>
              <a:off x="550" y="2272"/>
              <a:ext cx="422" cy="397"/>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38" name="Oval 11"/>
            <p:cNvSpPr/>
            <p:nvPr/>
          </p:nvSpPr>
          <p:spPr>
            <a:xfrm>
              <a:off x="555" y="2275"/>
              <a:ext cx="411" cy="38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39" name="Oval 12"/>
            <p:cNvSpPr/>
            <p:nvPr/>
          </p:nvSpPr>
          <p:spPr>
            <a:xfrm>
              <a:off x="560" y="2278"/>
              <a:ext cx="391" cy="361"/>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40" name="Oval 13"/>
            <p:cNvSpPr/>
            <p:nvPr/>
          </p:nvSpPr>
          <p:spPr>
            <a:xfrm>
              <a:off x="582" y="2289"/>
              <a:ext cx="348" cy="29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41" name="Text Box 15"/>
            <p:cNvSpPr txBox="1"/>
            <p:nvPr/>
          </p:nvSpPr>
          <p:spPr>
            <a:xfrm>
              <a:off x="1154" y="2372"/>
              <a:ext cx="3965" cy="279"/>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300" b="1" dirty="0">
                  <a:solidFill>
                    <a:schemeClr val="tx2"/>
                  </a:solidFill>
                  <a:latin typeface="Arial" panose="020B0604020202020204" pitchFamily="34" charset="0"/>
                </a:rPr>
                <a:t>Phương là học sinh rất chăm chỉ</a:t>
              </a:r>
              <a:r>
                <a:rPr lang="en-US" altLang="vi-VN" sz="2300" dirty="0">
                  <a:solidFill>
                    <a:schemeClr val="tx2"/>
                  </a:solidFill>
                  <a:latin typeface="Arial" panose="020B0604020202020204" pitchFamily="34" charset="0"/>
                </a:rPr>
                <a:t>.</a:t>
              </a:r>
            </a:p>
          </p:txBody>
        </p:sp>
        <p:sp>
          <p:nvSpPr>
            <p:cNvPr id="28742" name="Text Box 16"/>
            <p:cNvSpPr txBox="1"/>
            <p:nvPr/>
          </p:nvSpPr>
          <p:spPr>
            <a:xfrm>
              <a:off x="624" y="2304"/>
              <a:ext cx="255"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b="1" dirty="0">
                  <a:solidFill>
                    <a:srgbClr val="000000"/>
                  </a:solidFill>
                  <a:latin typeface="Arial" panose="020B0604020202020204" pitchFamily="34" charset="0"/>
                </a:rPr>
                <a:t>B</a:t>
              </a:r>
            </a:p>
          </p:txBody>
        </p:sp>
      </p:grpSp>
      <p:grpSp>
        <p:nvGrpSpPr>
          <p:cNvPr id="4" name="Group 77"/>
          <p:cNvGrpSpPr/>
          <p:nvPr/>
        </p:nvGrpSpPr>
        <p:grpSpPr>
          <a:xfrm>
            <a:off x="838200" y="5334000"/>
            <a:ext cx="7856538" cy="831850"/>
            <a:chOff x="507" y="3316"/>
            <a:chExt cx="4949" cy="524"/>
          </a:xfrm>
        </p:grpSpPr>
        <p:sp>
          <p:nvSpPr>
            <p:cNvPr id="427027" name="Oval 19"/>
            <p:cNvSpPr>
              <a:spLocks noChangeArrowheads="1"/>
            </p:cNvSpPr>
            <p:nvPr/>
          </p:nvSpPr>
          <p:spPr bwMode="gray">
            <a:xfrm>
              <a:off x="507" y="3316"/>
              <a:ext cx="572" cy="52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28" name="Oval 20"/>
            <p:cNvSpPr>
              <a:spLocks noChangeArrowheads="1"/>
            </p:cNvSpPr>
            <p:nvPr/>
          </p:nvSpPr>
          <p:spPr bwMode="gray">
            <a:xfrm>
              <a:off x="507" y="3316"/>
              <a:ext cx="572" cy="52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28720" name="Group 76"/>
            <p:cNvGrpSpPr/>
            <p:nvPr/>
          </p:nvGrpSpPr>
          <p:grpSpPr>
            <a:xfrm>
              <a:off x="528" y="3360"/>
              <a:ext cx="4928" cy="466"/>
              <a:chOff x="544" y="3350"/>
              <a:chExt cx="4928" cy="466"/>
            </a:xfrm>
          </p:grpSpPr>
          <p:sp>
            <p:nvSpPr>
              <p:cNvPr id="427029" name="Oval 21"/>
              <p:cNvSpPr>
                <a:spLocks noChangeArrowheads="1"/>
              </p:cNvSpPr>
              <p:nvPr/>
            </p:nvSpPr>
            <p:spPr bwMode="gray">
              <a:xfrm>
                <a:off x="544" y="3350"/>
                <a:ext cx="498" cy="456"/>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30" name="Oval 22"/>
              <p:cNvSpPr>
                <a:spLocks noChangeArrowheads="1"/>
              </p:cNvSpPr>
              <p:nvPr/>
            </p:nvSpPr>
            <p:spPr bwMode="gray">
              <a:xfrm>
                <a:off x="576" y="3360"/>
                <a:ext cx="498" cy="456"/>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723" name="Oval 23"/>
              <p:cNvSpPr/>
              <p:nvPr/>
            </p:nvSpPr>
            <p:spPr>
              <a:xfrm>
                <a:off x="571" y="3373"/>
                <a:ext cx="447" cy="410"/>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24" name="Oval 24"/>
              <p:cNvSpPr/>
              <p:nvPr/>
            </p:nvSpPr>
            <p:spPr>
              <a:xfrm>
                <a:off x="579" y="3380"/>
                <a:ext cx="433" cy="397"/>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25" name="Oval 25"/>
              <p:cNvSpPr/>
              <p:nvPr/>
            </p:nvSpPr>
            <p:spPr>
              <a:xfrm>
                <a:off x="584" y="3383"/>
                <a:ext cx="422" cy="38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26" name="Oval 26"/>
              <p:cNvSpPr/>
              <p:nvPr/>
            </p:nvSpPr>
            <p:spPr>
              <a:xfrm>
                <a:off x="589" y="3386"/>
                <a:ext cx="402" cy="361"/>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27" name="Oval 27"/>
              <p:cNvSpPr/>
              <p:nvPr/>
            </p:nvSpPr>
            <p:spPr>
              <a:xfrm>
                <a:off x="611" y="3397"/>
                <a:ext cx="358" cy="29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28" name="Line 28"/>
              <p:cNvSpPr/>
              <p:nvPr/>
            </p:nvSpPr>
            <p:spPr>
              <a:xfrm>
                <a:off x="967" y="3805"/>
                <a:ext cx="4505" cy="1"/>
              </a:xfrm>
              <a:prstGeom prst="line">
                <a:avLst/>
              </a:prstGeom>
              <a:ln w="25400" cap="flat" cmpd="sng">
                <a:solidFill>
                  <a:schemeClr val="tx2"/>
                </a:solidFill>
                <a:prstDash val="sysDot"/>
                <a:headEnd type="none" w="med" len="med"/>
                <a:tailEnd type="oval" w="med" len="med"/>
              </a:ln>
            </p:spPr>
          </p:sp>
          <p:sp>
            <p:nvSpPr>
              <p:cNvPr id="28729" name="Text Box 29"/>
              <p:cNvSpPr txBox="1"/>
              <p:nvPr/>
            </p:nvSpPr>
            <p:spPr>
              <a:xfrm>
                <a:off x="1191" y="3435"/>
                <a:ext cx="4279" cy="28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300" b="1" dirty="0">
                    <a:solidFill>
                      <a:schemeClr val="tx2"/>
                    </a:solidFill>
                    <a:latin typeface="Arial" panose="020B0604020202020204" pitchFamily="34" charset="0"/>
                  </a:rPr>
                  <a:t>Phương được các bạn yêu quý vì rất chăm chỉ. </a:t>
                </a:r>
              </a:p>
            </p:txBody>
          </p:sp>
          <p:sp>
            <p:nvSpPr>
              <p:cNvPr id="28730" name="Text Box 30"/>
              <p:cNvSpPr txBox="1"/>
              <p:nvPr/>
            </p:nvSpPr>
            <p:spPr>
              <a:xfrm>
                <a:off x="675" y="3375"/>
                <a:ext cx="255"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b="1" dirty="0">
                    <a:solidFill>
                      <a:srgbClr val="000000"/>
                    </a:solidFill>
                    <a:latin typeface="Arial" panose="020B0604020202020204" pitchFamily="34" charset="0"/>
                  </a:rPr>
                  <a:t>D</a:t>
                </a:r>
              </a:p>
            </p:txBody>
          </p:sp>
        </p:grpSp>
      </p:grpSp>
      <p:grpSp>
        <p:nvGrpSpPr>
          <p:cNvPr id="6" name="Group 78"/>
          <p:cNvGrpSpPr/>
          <p:nvPr/>
        </p:nvGrpSpPr>
        <p:grpSpPr>
          <a:xfrm>
            <a:off x="762000" y="2590800"/>
            <a:ext cx="7688263" cy="831850"/>
            <a:chOff x="480" y="1632"/>
            <a:chExt cx="4843" cy="524"/>
          </a:xfrm>
        </p:grpSpPr>
        <p:sp>
          <p:nvSpPr>
            <p:cNvPr id="28704" name="Line 32"/>
            <p:cNvSpPr/>
            <p:nvPr/>
          </p:nvSpPr>
          <p:spPr>
            <a:xfrm>
              <a:off x="960" y="2090"/>
              <a:ext cx="4363" cy="2"/>
            </a:xfrm>
            <a:prstGeom prst="line">
              <a:avLst/>
            </a:prstGeom>
            <a:ln w="25400" cap="flat" cmpd="sng">
              <a:solidFill>
                <a:schemeClr val="tx2"/>
              </a:solidFill>
              <a:prstDash val="sysDot"/>
              <a:headEnd type="none" w="med" len="med"/>
              <a:tailEnd type="oval" w="med" len="med"/>
            </a:ln>
          </p:spPr>
        </p:sp>
        <p:sp>
          <p:nvSpPr>
            <p:cNvPr id="28705" name="Text Box 33"/>
            <p:cNvSpPr txBox="1"/>
            <p:nvPr/>
          </p:nvSpPr>
          <p:spPr>
            <a:xfrm>
              <a:off x="1173" y="1754"/>
              <a:ext cx="3947" cy="279"/>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300" b="1" dirty="0">
                  <a:solidFill>
                    <a:schemeClr val="tx2"/>
                  </a:solidFill>
                  <a:latin typeface="Arial" panose="020B0604020202020204" pitchFamily="34" charset="0"/>
                </a:rPr>
                <a:t>Bố mẹ Phương rất tự hào về con.</a:t>
              </a:r>
            </a:p>
          </p:txBody>
        </p:sp>
        <p:grpSp>
          <p:nvGrpSpPr>
            <p:cNvPr id="28706" name="Group 35"/>
            <p:cNvGrpSpPr/>
            <p:nvPr/>
          </p:nvGrpSpPr>
          <p:grpSpPr>
            <a:xfrm>
              <a:off x="480" y="1632"/>
              <a:ext cx="554" cy="524"/>
              <a:chOff x="2016" y="912"/>
              <a:chExt cx="384" cy="384"/>
            </a:xfrm>
          </p:grpSpPr>
          <p:sp>
            <p:nvSpPr>
              <p:cNvPr id="28708" name="Text Box 36"/>
              <p:cNvSpPr txBox="1"/>
              <p:nvPr/>
            </p:nvSpPr>
            <p:spPr>
              <a:xfrm>
                <a:off x="2128" y="960"/>
                <a:ext cx="155" cy="211"/>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b="1" dirty="0">
                    <a:solidFill>
                      <a:srgbClr val="000000"/>
                    </a:solidFill>
                    <a:latin typeface="Arial" panose="020B0604020202020204" pitchFamily="34" charset="0"/>
                  </a:rPr>
                  <a:t>3</a:t>
                </a:r>
              </a:p>
            </p:txBody>
          </p:sp>
          <p:sp>
            <p:nvSpPr>
              <p:cNvPr id="427045" name="Oval 37"/>
              <p:cNvSpPr>
                <a:spLocks noChangeArrowheads="1"/>
              </p:cNvSpPr>
              <p:nvPr/>
            </p:nvSpPr>
            <p:spPr bwMode="gray">
              <a:xfrm>
                <a:off x="2016" y="912"/>
                <a:ext cx="384" cy="384"/>
              </a:xfrm>
              <a:prstGeom prst="ellipse">
                <a:avLst/>
              </a:prstGeom>
              <a:gradFill rotWithShape="1">
                <a:gsLst>
                  <a:gs pos="0">
                    <a:schemeClr val="hlink"/>
                  </a:gs>
                  <a:gs pos="100000">
                    <a:schemeClr val="hlink">
                      <a:gamma/>
                      <a:shade val="46275"/>
                      <a:invGamma/>
                    </a:schemeClr>
                  </a:gs>
                </a:gsLst>
                <a:lin ang="54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46" name="Oval 38"/>
              <p:cNvSpPr>
                <a:spLocks noChangeArrowheads="1"/>
              </p:cNvSpPr>
              <p:nvPr/>
            </p:nvSpPr>
            <p:spPr bwMode="gray">
              <a:xfrm>
                <a:off x="2016" y="912"/>
                <a:ext cx="384" cy="384"/>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47" name="Oval 39"/>
              <p:cNvSpPr>
                <a:spLocks noChangeArrowheads="1"/>
              </p:cNvSpPr>
              <p:nvPr/>
            </p:nvSpPr>
            <p:spPr bwMode="gray">
              <a:xfrm>
                <a:off x="2034" y="918"/>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48" name="Oval 40"/>
              <p:cNvSpPr>
                <a:spLocks noChangeArrowheads="1"/>
              </p:cNvSpPr>
              <p:nvPr/>
            </p:nvSpPr>
            <p:spPr bwMode="gray">
              <a:xfrm>
                <a:off x="2040" y="936"/>
                <a:ext cx="333" cy="33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713" name="Oval 41"/>
              <p:cNvSpPr/>
              <p:nvPr/>
            </p:nvSpPr>
            <p:spPr>
              <a:xfrm>
                <a:off x="2052" y="948"/>
                <a:ext cx="300" cy="300"/>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14" name="Oval 42"/>
              <p:cNvSpPr/>
              <p:nvPr/>
            </p:nvSpPr>
            <p:spPr>
              <a:xfrm>
                <a:off x="2064" y="959"/>
                <a:ext cx="291" cy="291"/>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15" name="Oval 43"/>
              <p:cNvSpPr/>
              <p:nvPr/>
            </p:nvSpPr>
            <p:spPr>
              <a:xfrm>
                <a:off x="2068" y="961"/>
                <a:ext cx="283" cy="283"/>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16" name="Oval 44"/>
              <p:cNvSpPr/>
              <p:nvPr/>
            </p:nvSpPr>
            <p:spPr>
              <a:xfrm>
                <a:off x="2071" y="963"/>
                <a:ext cx="270" cy="26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17" name="Oval 45"/>
              <p:cNvSpPr/>
              <p:nvPr/>
            </p:nvSpPr>
            <p:spPr>
              <a:xfrm>
                <a:off x="2086" y="971"/>
                <a:ext cx="240" cy="215"/>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grpSp>
        <p:sp>
          <p:nvSpPr>
            <p:cNvPr id="28707" name="Text Box 46"/>
            <p:cNvSpPr txBox="1"/>
            <p:nvPr/>
          </p:nvSpPr>
          <p:spPr>
            <a:xfrm>
              <a:off x="624" y="1720"/>
              <a:ext cx="255" cy="2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b="1" dirty="0">
                  <a:solidFill>
                    <a:srgbClr val="000000"/>
                  </a:solidFill>
                  <a:latin typeface="Arial" panose="020B0604020202020204" pitchFamily="34" charset="0"/>
                </a:rPr>
                <a:t>A</a:t>
              </a:r>
            </a:p>
          </p:txBody>
        </p:sp>
      </p:grpSp>
      <p:grpSp>
        <p:nvGrpSpPr>
          <p:cNvPr id="8" name="Group 73"/>
          <p:cNvGrpSpPr/>
          <p:nvPr/>
        </p:nvGrpSpPr>
        <p:grpSpPr>
          <a:xfrm>
            <a:off x="762000" y="4425950"/>
            <a:ext cx="7696200" cy="831850"/>
            <a:chOff x="480" y="2729"/>
            <a:chExt cx="4848" cy="524"/>
          </a:xfrm>
        </p:grpSpPr>
        <p:sp>
          <p:nvSpPr>
            <p:cNvPr id="28691" name="Line 48"/>
            <p:cNvSpPr/>
            <p:nvPr/>
          </p:nvSpPr>
          <p:spPr>
            <a:xfrm>
              <a:off x="960" y="3190"/>
              <a:ext cx="4368" cy="2"/>
            </a:xfrm>
            <a:prstGeom prst="line">
              <a:avLst/>
            </a:prstGeom>
            <a:ln w="25400" cap="flat" cmpd="sng">
              <a:solidFill>
                <a:schemeClr val="tx2"/>
              </a:solidFill>
              <a:prstDash val="sysDot"/>
              <a:headEnd type="none" w="med" len="med"/>
              <a:tailEnd type="oval" w="med" len="med"/>
            </a:ln>
          </p:spPr>
        </p:sp>
        <p:sp>
          <p:nvSpPr>
            <p:cNvPr id="28692" name="Text Box 49"/>
            <p:cNvSpPr txBox="1"/>
            <p:nvPr/>
          </p:nvSpPr>
          <p:spPr>
            <a:xfrm>
              <a:off x="1152" y="2854"/>
              <a:ext cx="3947" cy="279"/>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300" b="1" dirty="0">
                  <a:solidFill>
                    <a:schemeClr val="tx2"/>
                  </a:solidFill>
                  <a:latin typeface="Arial" panose="020B0604020202020204" pitchFamily="34" charset="0"/>
                </a:rPr>
                <a:t>Phương mang chậu cây nhỏ xíu về nhà.</a:t>
              </a:r>
            </a:p>
          </p:txBody>
        </p:sp>
        <p:sp>
          <p:nvSpPr>
            <p:cNvPr id="28693" name="Text Box 52"/>
            <p:cNvSpPr txBox="1"/>
            <p:nvPr/>
          </p:nvSpPr>
          <p:spPr>
            <a:xfrm>
              <a:off x="642" y="2817"/>
              <a:ext cx="223" cy="2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b="1" dirty="0">
                  <a:solidFill>
                    <a:srgbClr val="000000"/>
                  </a:solidFill>
                  <a:latin typeface="Arial" panose="020B0604020202020204" pitchFamily="34" charset="0"/>
                </a:rPr>
                <a:t>3</a:t>
              </a:r>
            </a:p>
          </p:txBody>
        </p:sp>
        <p:sp>
          <p:nvSpPr>
            <p:cNvPr id="427061" name="Oval 53"/>
            <p:cNvSpPr>
              <a:spLocks noChangeArrowheads="1"/>
            </p:cNvSpPr>
            <p:nvPr/>
          </p:nvSpPr>
          <p:spPr bwMode="gray">
            <a:xfrm>
              <a:off x="480" y="2729"/>
              <a:ext cx="554" cy="524"/>
            </a:xfrm>
            <a:prstGeom prst="ellipse">
              <a:avLst/>
            </a:prstGeom>
            <a:gradFill rotWithShape="1">
              <a:gsLst>
                <a:gs pos="0">
                  <a:schemeClr val="hlink"/>
                </a:gs>
                <a:gs pos="100000">
                  <a:schemeClr val="hlink">
                    <a:gamma/>
                    <a:shade val="46275"/>
                    <a:invGamma/>
                  </a:schemeClr>
                </a:gs>
              </a:gsLst>
              <a:lin ang="54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62" name="Oval 54"/>
            <p:cNvSpPr>
              <a:spLocks noChangeArrowheads="1"/>
            </p:cNvSpPr>
            <p:nvPr/>
          </p:nvSpPr>
          <p:spPr bwMode="gray">
            <a:xfrm>
              <a:off x="480" y="2729"/>
              <a:ext cx="554" cy="524"/>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63" name="Oval 55"/>
            <p:cNvSpPr>
              <a:spLocks noChangeArrowheads="1"/>
            </p:cNvSpPr>
            <p:nvPr/>
          </p:nvSpPr>
          <p:spPr bwMode="gray">
            <a:xfrm>
              <a:off x="506" y="2737"/>
              <a:ext cx="482" cy="45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64" name="Oval 56"/>
            <p:cNvSpPr>
              <a:spLocks noChangeArrowheads="1"/>
            </p:cNvSpPr>
            <p:nvPr/>
          </p:nvSpPr>
          <p:spPr bwMode="gray">
            <a:xfrm>
              <a:off x="515" y="2784"/>
              <a:ext cx="481" cy="456"/>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698" name="Oval 57"/>
            <p:cNvSpPr/>
            <p:nvPr/>
          </p:nvSpPr>
          <p:spPr>
            <a:xfrm>
              <a:off x="532" y="2800"/>
              <a:ext cx="433" cy="410"/>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699" name="Oval 58"/>
            <p:cNvSpPr/>
            <p:nvPr/>
          </p:nvSpPr>
          <p:spPr>
            <a:xfrm>
              <a:off x="528" y="2806"/>
              <a:ext cx="420" cy="397"/>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00" name="Oval 59"/>
            <p:cNvSpPr/>
            <p:nvPr/>
          </p:nvSpPr>
          <p:spPr>
            <a:xfrm>
              <a:off x="555" y="2818"/>
              <a:ext cx="408" cy="38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01" name="Oval 60"/>
            <p:cNvSpPr/>
            <p:nvPr/>
          </p:nvSpPr>
          <p:spPr>
            <a:xfrm>
              <a:off x="559" y="2821"/>
              <a:ext cx="390" cy="361"/>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02" name="Oval 61"/>
            <p:cNvSpPr/>
            <p:nvPr/>
          </p:nvSpPr>
          <p:spPr>
            <a:xfrm>
              <a:off x="581" y="2832"/>
              <a:ext cx="346" cy="29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03" name="Text Box 62"/>
            <p:cNvSpPr txBox="1"/>
            <p:nvPr/>
          </p:nvSpPr>
          <p:spPr>
            <a:xfrm>
              <a:off x="626" y="2824"/>
              <a:ext cx="255" cy="2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b="1" dirty="0">
                  <a:solidFill>
                    <a:srgbClr val="000000"/>
                  </a:solidFill>
                  <a:latin typeface="Arial" panose="020B0604020202020204" pitchFamily="34" charset="0"/>
                </a:rPr>
                <a:t>C</a:t>
              </a:r>
            </a:p>
          </p:txBody>
        </p:sp>
      </p:grpSp>
      <p:sp>
        <p:nvSpPr>
          <p:cNvPr id="28678" name="Text Box 66"/>
          <p:cNvSpPr txBox="1"/>
          <p:nvPr/>
        </p:nvSpPr>
        <p:spPr>
          <a:xfrm>
            <a:off x="609600" y="1477963"/>
            <a:ext cx="8247063" cy="8302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400" b="1" dirty="0">
                <a:solidFill>
                  <a:srgbClr val="C00000"/>
                </a:solidFill>
                <a:latin typeface="Arial" panose="020B0604020202020204" pitchFamily="34" charset="0"/>
              </a:rPr>
              <a:t>Trong các câu sau câu nào là câu trả lời cho câu hỏi vì sao?</a:t>
            </a:r>
          </a:p>
        </p:txBody>
      </p:sp>
      <p:sp>
        <p:nvSpPr>
          <p:cNvPr id="281633" name="Oval 33"/>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2800" b="1" dirty="0">
                <a:solidFill>
                  <a:srgbClr val="FFFF00"/>
                </a:solidFill>
                <a:latin typeface="Times New Roman" panose="02020603050405020304" pitchFamily="18" charset="0"/>
              </a:rPr>
              <a:t>Hết giờ</a:t>
            </a:r>
          </a:p>
        </p:txBody>
      </p:sp>
      <p:sp>
        <p:nvSpPr>
          <p:cNvPr id="281634" name="Oval 34"/>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1</a:t>
            </a:r>
          </a:p>
        </p:txBody>
      </p:sp>
      <p:sp>
        <p:nvSpPr>
          <p:cNvPr id="281635" name="Oval 35"/>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2</a:t>
            </a:r>
          </a:p>
        </p:txBody>
      </p:sp>
      <p:sp>
        <p:nvSpPr>
          <p:cNvPr id="281636" name="Oval 36"/>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3</a:t>
            </a:r>
          </a:p>
        </p:txBody>
      </p:sp>
      <p:sp>
        <p:nvSpPr>
          <p:cNvPr id="281637" name="Oval 37"/>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4</a:t>
            </a:r>
          </a:p>
        </p:txBody>
      </p:sp>
      <p:sp>
        <p:nvSpPr>
          <p:cNvPr id="281638" name="Oval 38"/>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5</a:t>
            </a:r>
          </a:p>
        </p:txBody>
      </p:sp>
      <p:sp>
        <p:nvSpPr>
          <p:cNvPr id="281639" name="Oval 39"/>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6</a:t>
            </a:r>
          </a:p>
        </p:txBody>
      </p:sp>
      <p:sp>
        <p:nvSpPr>
          <p:cNvPr id="281640" name="Oval 40"/>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7</a:t>
            </a:r>
          </a:p>
        </p:txBody>
      </p:sp>
      <p:sp>
        <p:nvSpPr>
          <p:cNvPr id="281641" name="Oval 41"/>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8</a:t>
            </a:r>
          </a:p>
        </p:txBody>
      </p:sp>
      <p:sp>
        <p:nvSpPr>
          <p:cNvPr id="281642" name="Oval 42"/>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9</a:t>
            </a:r>
          </a:p>
        </p:txBody>
      </p:sp>
      <p:sp>
        <p:nvSpPr>
          <p:cNvPr id="2" name="Oval 42"/>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10</a:t>
            </a:r>
          </a:p>
        </p:txBody>
      </p:sp>
      <p:sp>
        <p:nvSpPr>
          <p:cNvPr id="28690" name="WordArt 72"/>
          <p:cNvSpPr>
            <a:spLocks noTextEdit="1"/>
          </p:cNvSpPr>
          <p:nvPr/>
        </p:nvSpPr>
        <p:spPr>
          <a:xfrm>
            <a:off x="1676400" y="228600"/>
            <a:ext cx="4429125" cy="1066800"/>
          </a:xfrm>
          <a:prstGeom prst="rect">
            <a:avLst/>
          </a:prstGeom>
        </p:spPr>
        <p:txBody>
          <a:bodyPr wrap="none" fromWordArt="1">
            <a:prstTxWarp prst="textPlain">
              <a:avLst>
                <a:gd name="adj" fmla="val 50000"/>
              </a:avLst>
            </a:prstTxWarp>
            <a:normAutofit/>
          </a:bodyPr>
          <a:lstStyle/>
          <a:p>
            <a:pPr algn="ctr"/>
            <a:r>
              <a:rPr lang="en-US" sz="3600" b="1">
                <a:ln w="9525" cap="flat" cmpd="sng">
                  <a:solidFill>
                    <a:srgbClr val="FF0000"/>
                  </a:solidFill>
                  <a:prstDash val="solid"/>
                  <a:headEnd type="none" w="med" len="med"/>
                  <a:tailEnd type="none" w="med" len="med"/>
                </a:ln>
                <a:solidFill>
                  <a:schemeClr val="tx1"/>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AI NHANH AI ĐÚNG</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2000"/>
                                        <p:tgtEl>
                                          <p:spTgt spid="6"/>
                                        </p:tgtEl>
                                      </p:cBhvr>
                                    </p:animEffect>
                                  </p:childTnLst>
                                </p:cTn>
                              </p:par>
                            </p:childTnLst>
                          </p:cTn>
                        </p:par>
                        <p:par>
                          <p:cTn id="8" fill="hold">
                            <p:stCondLst>
                              <p:cond delay="2000"/>
                            </p:stCondLst>
                            <p:childTnLst>
                              <p:par>
                                <p:cTn id="9" presetID="18" presetClass="entr" presetSubtype="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3000"/>
                                        <p:tgtEl>
                                          <p:spTgt spid="3"/>
                                        </p:tgtEl>
                                      </p:cBhvr>
                                    </p:animEffect>
                                  </p:childTnLst>
                                </p:cTn>
                              </p:par>
                            </p:childTnLst>
                          </p:cTn>
                        </p:par>
                        <p:par>
                          <p:cTn id="12" fill="hold">
                            <p:stCondLst>
                              <p:cond delay="5000"/>
                            </p:stCondLst>
                            <p:childTnLst>
                              <p:par>
                                <p:cTn id="13" presetID="18" presetClass="entr" presetSubtype="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3000"/>
                                        <p:tgtEl>
                                          <p:spTgt spid="8"/>
                                        </p:tgtEl>
                                      </p:cBhvr>
                                    </p:animEffect>
                                  </p:childTnLst>
                                </p:cTn>
                              </p:par>
                            </p:childTnLst>
                          </p:cTn>
                        </p:par>
                        <p:par>
                          <p:cTn id="16" fill="hold">
                            <p:stCondLst>
                              <p:cond delay="8000"/>
                            </p:stCondLst>
                            <p:childTnLst>
                              <p:par>
                                <p:cTn id="17" presetID="18" presetClass="entr" presetSubtype="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Right)">
                                      <p:cBhvr>
                                        <p:cTn id="19" dur="3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81633"/>
                                        </p:tgtEl>
                                        <p:attrNameLst>
                                          <p:attrName>style.visibility</p:attrName>
                                        </p:attrNameLst>
                                      </p:cBhvr>
                                      <p:to>
                                        <p:strVal val="visible"/>
                                      </p:to>
                                    </p:set>
                                    <p:animEffect transition="in" filter="slide(fromBottom)">
                                      <p:cBhvr>
                                        <p:cTn id="24" dur="500"/>
                                        <p:tgtEl>
                                          <p:spTgt spid="281633"/>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81634"/>
                                        </p:tgtEl>
                                        <p:attrNameLst>
                                          <p:attrName>style.visibility</p:attrName>
                                        </p:attrNameLst>
                                      </p:cBhvr>
                                      <p:to>
                                        <p:strVal val="visible"/>
                                      </p:to>
                                    </p:set>
                                    <p:animEffect transition="in" filter="slide(fromBottom)">
                                      <p:cBhvr>
                                        <p:cTn id="27" dur="500"/>
                                        <p:tgtEl>
                                          <p:spTgt spid="281634"/>
                                        </p:tgtEl>
                                      </p:cBhvr>
                                    </p:animEffect>
                                  </p:childTnLst>
                                </p:cTn>
                              </p:par>
                              <p:par>
                                <p:cTn id="28" presetID="12" presetClass="entr" presetSubtype="4" fill="hold" nodeType="withEffect">
                                  <p:stCondLst>
                                    <p:cond delay="0"/>
                                  </p:stCondLst>
                                  <p:childTnLst>
                                    <p:set>
                                      <p:cBhvr>
                                        <p:cTn id="29" dur="1" fill="hold">
                                          <p:stCondLst>
                                            <p:cond delay="0"/>
                                          </p:stCondLst>
                                        </p:cTn>
                                        <p:tgtEl>
                                          <p:spTgt spid="281635"/>
                                        </p:tgtEl>
                                        <p:attrNameLst>
                                          <p:attrName>style.visibility</p:attrName>
                                        </p:attrNameLst>
                                      </p:cBhvr>
                                      <p:to>
                                        <p:strVal val="visible"/>
                                      </p:to>
                                    </p:set>
                                    <p:animEffect transition="in" filter="slide(fromBottom)">
                                      <p:cBhvr>
                                        <p:cTn id="30" dur="500"/>
                                        <p:tgtEl>
                                          <p:spTgt spid="28163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81636"/>
                                        </p:tgtEl>
                                        <p:attrNameLst>
                                          <p:attrName>style.visibility</p:attrName>
                                        </p:attrNameLst>
                                      </p:cBhvr>
                                      <p:to>
                                        <p:strVal val="visible"/>
                                      </p:to>
                                    </p:set>
                                    <p:animEffect transition="in" filter="slide(fromBottom)">
                                      <p:cBhvr>
                                        <p:cTn id="33" dur="500"/>
                                        <p:tgtEl>
                                          <p:spTgt spid="281636"/>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81637"/>
                                        </p:tgtEl>
                                        <p:attrNameLst>
                                          <p:attrName>style.visibility</p:attrName>
                                        </p:attrNameLst>
                                      </p:cBhvr>
                                      <p:to>
                                        <p:strVal val="visible"/>
                                      </p:to>
                                    </p:set>
                                    <p:animEffect transition="in" filter="slide(fromBottom)">
                                      <p:cBhvr>
                                        <p:cTn id="36" dur="500"/>
                                        <p:tgtEl>
                                          <p:spTgt spid="28163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81638"/>
                                        </p:tgtEl>
                                        <p:attrNameLst>
                                          <p:attrName>style.visibility</p:attrName>
                                        </p:attrNameLst>
                                      </p:cBhvr>
                                      <p:to>
                                        <p:strVal val="visible"/>
                                      </p:to>
                                    </p:set>
                                    <p:animEffect transition="in" filter="slide(fromBottom)">
                                      <p:cBhvr>
                                        <p:cTn id="39" dur="500"/>
                                        <p:tgtEl>
                                          <p:spTgt spid="281638"/>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281639"/>
                                        </p:tgtEl>
                                        <p:attrNameLst>
                                          <p:attrName>style.visibility</p:attrName>
                                        </p:attrNameLst>
                                      </p:cBhvr>
                                      <p:to>
                                        <p:strVal val="visible"/>
                                      </p:to>
                                    </p:set>
                                    <p:animEffect transition="in" filter="slide(fromBottom)">
                                      <p:cBhvr>
                                        <p:cTn id="42" dur="500"/>
                                        <p:tgtEl>
                                          <p:spTgt spid="281639"/>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81640"/>
                                        </p:tgtEl>
                                        <p:attrNameLst>
                                          <p:attrName>style.visibility</p:attrName>
                                        </p:attrNameLst>
                                      </p:cBhvr>
                                      <p:to>
                                        <p:strVal val="visible"/>
                                      </p:to>
                                    </p:set>
                                    <p:animEffect transition="in" filter="slide(fromBottom)">
                                      <p:cBhvr>
                                        <p:cTn id="45" dur="500"/>
                                        <p:tgtEl>
                                          <p:spTgt spid="28164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81641"/>
                                        </p:tgtEl>
                                        <p:attrNameLst>
                                          <p:attrName>style.visibility</p:attrName>
                                        </p:attrNameLst>
                                      </p:cBhvr>
                                      <p:to>
                                        <p:strVal val="visible"/>
                                      </p:to>
                                    </p:set>
                                    <p:animEffect transition="in" filter="slide(fromBottom)">
                                      <p:cBhvr>
                                        <p:cTn id="48" dur="500"/>
                                        <p:tgtEl>
                                          <p:spTgt spid="28164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281642"/>
                                        </p:tgtEl>
                                        <p:attrNameLst>
                                          <p:attrName>style.visibility</p:attrName>
                                        </p:attrNameLst>
                                      </p:cBhvr>
                                      <p:to>
                                        <p:strVal val="visible"/>
                                      </p:to>
                                    </p:set>
                                    <p:animEffect transition="in" filter="slide(fromBottom)">
                                      <p:cBhvr>
                                        <p:cTn id="51" dur="500"/>
                                        <p:tgtEl>
                                          <p:spTgt spid="28164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slide(fromBottom)">
                                      <p:cBhvr>
                                        <p:cTn id="54" dur="500"/>
                                        <p:tgtEl>
                                          <p:spTgt spid="2"/>
                                        </p:tgtEl>
                                      </p:cBhvr>
                                    </p:animEffect>
                                  </p:childTnLst>
                                </p:cTn>
                              </p:par>
                            </p:childTnLst>
                          </p:cTn>
                        </p:par>
                        <p:par>
                          <p:cTn id="55" fill="hold">
                            <p:stCondLst>
                              <p:cond delay="500"/>
                            </p:stCondLst>
                            <p:childTnLst>
                              <p:par>
                                <p:cTn id="56" presetID="1" presetClass="exit" presetSubtype="0" fill="hold" grpId="1" nodeType="afterEffect">
                                  <p:stCondLst>
                                    <p:cond delay="0"/>
                                  </p:stCondLst>
                                  <p:childTnLst>
                                    <p:set>
                                      <p:cBhvr>
                                        <p:cTn id="57" dur="1" fill="hold">
                                          <p:stCondLst>
                                            <p:cond delay="0"/>
                                          </p:stCondLst>
                                        </p:cTn>
                                        <p:tgtEl>
                                          <p:spTgt spid="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8" fill="hold">
                            <p:stCondLst>
                              <p:cond delay="500"/>
                            </p:stCondLst>
                            <p:childTnLst>
                              <p:par>
                                <p:cTn id="59" presetID="1" presetClass="exit" presetSubtype="0" fill="hold" grpId="1" nodeType="afterEffect">
                                  <p:stCondLst>
                                    <p:cond delay="1500"/>
                                  </p:stCondLst>
                                  <p:childTnLst>
                                    <p:set>
                                      <p:cBhvr>
                                        <p:cTn id="60" dur="1" fill="hold">
                                          <p:stCondLst>
                                            <p:cond delay="0"/>
                                          </p:stCondLst>
                                        </p:cTn>
                                        <p:tgtEl>
                                          <p:spTgt spid="2816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1" fill="hold">
                            <p:stCondLst>
                              <p:cond delay="2000"/>
                            </p:stCondLst>
                            <p:childTnLst>
                              <p:par>
                                <p:cTn id="62" presetID="1" presetClass="exit" presetSubtype="0" fill="hold" grpId="1" nodeType="afterEffect">
                                  <p:stCondLst>
                                    <p:cond delay="1500"/>
                                  </p:stCondLst>
                                  <p:childTnLst>
                                    <p:set>
                                      <p:cBhvr>
                                        <p:cTn id="63" dur="1" fill="hold">
                                          <p:stCondLst>
                                            <p:cond delay="0"/>
                                          </p:stCondLst>
                                        </p:cTn>
                                        <p:tgtEl>
                                          <p:spTgt spid="28164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p:stCondLst>
                              <p:cond delay="3500"/>
                            </p:stCondLst>
                            <p:childTnLst>
                              <p:par>
                                <p:cTn id="65" presetID="1" presetClass="exit" presetSubtype="0" fill="hold" grpId="1" nodeType="afterEffect">
                                  <p:stCondLst>
                                    <p:cond delay="1500"/>
                                  </p:stCondLst>
                                  <p:childTnLst>
                                    <p:set>
                                      <p:cBhvr>
                                        <p:cTn id="66" dur="1" fill="hold">
                                          <p:stCondLst>
                                            <p:cond delay="0"/>
                                          </p:stCondLst>
                                        </p:cTn>
                                        <p:tgtEl>
                                          <p:spTgt spid="28164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p:stCondLst>
                              <p:cond delay="5000"/>
                            </p:stCondLst>
                            <p:childTnLst>
                              <p:par>
                                <p:cTn id="68" presetID="1" presetClass="exit" presetSubtype="0" fill="hold" grpId="1" nodeType="afterEffect">
                                  <p:stCondLst>
                                    <p:cond delay="1500"/>
                                  </p:stCondLst>
                                  <p:childTnLst>
                                    <p:set>
                                      <p:cBhvr>
                                        <p:cTn id="69" dur="1" fill="hold">
                                          <p:stCondLst>
                                            <p:cond delay="0"/>
                                          </p:stCondLst>
                                        </p:cTn>
                                        <p:tgtEl>
                                          <p:spTgt spid="281639"/>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p:stCondLst>
                              <p:cond delay="6500"/>
                            </p:stCondLst>
                            <p:childTnLst>
                              <p:par>
                                <p:cTn id="71" presetID="1" presetClass="exit" presetSubtype="0" fill="hold" grpId="1" nodeType="afterEffect">
                                  <p:stCondLst>
                                    <p:cond delay="1500"/>
                                  </p:stCondLst>
                                  <p:childTnLst>
                                    <p:set>
                                      <p:cBhvr>
                                        <p:cTn id="72" dur="1" fill="hold">
                                          <p:stCondLst>
                                            <p:cond delay="0"/>
                                          </p:stCondLst>
                                        </p:cTn>
                                        <p:tgtEl>
                                          <p:spTgt spid="281638"/>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p:stCondLst>
                              <p:cond delay="8000"/>
                            </p:stCondLst>
                            <p:childTnLst>
                              <p:par>
                                <p:cTn id="74" presetID="1" presetClass="exit" presetSubtype="0" fill="hold" grpId="1" nodeType="afterEffect">
                                  <p:stCondLst>
                                    <p:cond delay="1500"/>
                                  </p:stCondLst>
                                  <p:childTnLst>
                                    <p:set>
                                      <p:cBhvr>
                                        <p:cTn id="75" dur="1" fill="hold">
                                          <p:stCondLst>
                                            <p:cond delay="0"/>
                                          </p:stCondLst>
                                        </p:cTn>
                                        <p:tgtEl>
                                          <p:spTgt spid="28163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p:stCondLst>
                              <p:cond delay="9500"/>
                            </p:stCondLst>
                            <p:childTnLst>
                              <p:par>
                                <p:cTn id="77" presetID="1" presetClass="exit" presetSubtype="0" fill="hold" grpId="1" nodeType="afterEffect">
                                  <p:stCondLst>
                                    <p:cond delay="1500"/>
                                  </p:stCondLst>
                                  <p:childTnLst>
                                    <p:set>
                                      <p:cBhvr>
                                        <p:cTn id="78" dur="1" fill="hold">
                                          <p:stCondLst>
                                            <p:cond delay="0"/>
                                          </p:stCondLst>
                                        </p:cTn>
                                        <p:tgtEl>
                                          <p:spTgt spid="28163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p:stCondLst>
                              <p:cond delay="11000"/>
                            </p:stCondLst>
                            <p:childTnLst>
                              <p:par>
                                <p:cTn id="80" presetID="1" presetClass="exit" presetSubtype="0" fill="hold" grpId="0" nodeType="afterEffect">
                                  <p:stCondLst>
                                    <p:cond delay="1500"/>
                                  </p:stCondLst>
                                  <p:childTnLst>
                                    <p:set>
                                      <p:cBhvr>
                                        <p:cTn id="81" dur="1" fill="hold">
                                          <p:stCondLst>
                                            <p:cond delay="0"/>
                                          </p:stCondLst>
                                        </p:cTn>
                                        <p:tgtEl>
                                          <p:spTgt spid="281635"/>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par>
                          <p:cTn id="82" fill="hold">
                            <p:stCondLst>
                              <p:cond delay="12500"/>
                            </p:stCondLst>
                            <p:childTnLst>
                              <p:par>
                                <p:cTn id="83" presetID="1" presetClass="exit" presetSubtype="0" fill="hold" nodeType="afterEffect">
                                  <p:stCondLst>
                                    <p:cond delay="1500"/>
                                  </p:stCondLst>
                                  <p:childTnLst>
                                    <p:set>
                                      <p:cBhvr>
                                        <p:cTn id="84" dur="1" fill="hold">
                                          <p:stCondLst>
                                            <p:cond delay="0"/>
                                          </p:stCondLst>
                                        </p:cTn>
                                        <p:tgtEl>
                                          <p:spTgt spid="281634"/>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p:tgtEl>
                                      </p:cMediaNode>
                                    </p:audio>
                                  </p:subTnLst>
                                </p:cTn>
                              </p:par>
                            </p:childTnLst>
                          </p:cTn>
                        </p:par>
                        <p:par>
                          <p:cTn id="85" fill="hold">
                            <p:stCondLst>
                              <p:cond delay="14000"/>
                            </p:stCondLst>
                            <p:childTnLst>
                              <p:par>
                                <p:cTn id="86" presetID="1" presetClass="exit" presetSubtype="0" fill="hold" grpId="1" nodeType="afterEffect">
                                  <p:stCondLst>
                                    <p:cond delay="1500"/>
                                  </p:stCondLst>
                                  <p:childTnLst>
                                    <p:set>
                                      <p:cBhvr>
                                        <p:cTn id="87" dur="1" fill="hold">
                                          <p:stCondLst>
                                            <p:cond delay="0"/>
                                          </p:stCondLst>
                                        </p:cTn>
                                        <p:tgtEl>
                                          <p:spTgt spid="28163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ringin.wav"/>
                                        </p:tgtEl>
                                      </p:cMediaNode>
                                    </p:audio>
                                  </p:subTnLst>
                                </p:cTn>
                              </p:par>
                            </p:childTnLst>
                          </p:cTn>
                        </p:par>
                      </p:childTnLst>
                    </p:cTn>
                  </p:par>
                  <p:par>
                    <p:cTn id="88" fill="hold">
                      <p:stCondLst>
                        <p:cond delay="indefinite"/>
                      </p:stCondLst>
                      <p:childTnLst>
                        <p:par>
                          <p:cTn id="89" fill="hold">
                            <p:stCondLst>
                              <p:cond delay="0"/>
                            </p:stCondLst>
                            <p:childTnLst>
                              <p:par>
                                <p:cTn id="90" presetID="26" presetClass="emph" presetSubtype="0" repeatCount="2000" fill="hold" nodeType="clickEffect">
                                  <p:stCondLst>
                                    <p:cond delay="0"/>
                                  </p:stCondLst>
                                  <p:childTnLst>
                                    <p:animEffect transition="out" filter="fade">
                                      <p:cBhvr>
                                        <p:cTn id="91" dur="1000" tmFilter="0, 0; .2, .5; .8, .5; 1, 0"/>
                                        <p:tgtEl>
                                          <p:spTgt spid="4"/>
                                        </p:tgtEl>
                                      </p:cBhvr>
                                    </p:animEffect>
                                    <p:animScale>
                                      <p:cBhvr>
                                        <p:cTn id="92" dur="500" autoRev="1" fill="hold"/>
                                        <p:tgtEl>
                                          <p:spTgt spid="4"/>
                                        </p:tgtEl>
                                      </p:cBhvr>
                                      <p:by x="105000" y="105000"/>
                                    </p:animScale>
                                  </p:childTnLst>
                                  <p:subTnLst>
                                    <p:animClr clrSpc="rgb" dir="cw">
                                      <p:cBhvr override="childStyle">
                                        <p:cTn dur="1" fill="hold" display="0" masterRel="nextClick" afterEffect="1"/>
                                        <p:tgtEl>
                                          <p:spTgt spid="4"/>
                                        </p:tgtEl>
                                        <p:attrNameLst>
                                          <p:attrName>ppt_c</p:attrName>
                                        </p:attrNameLst>
                                      </p:cBhvr>
                                      <p:to>
                                        <a:srgbClr val="FF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33" grpId="0" animBg="1"/>
      <p:bldP spid="281633" grpId="1" animBg="1"/>
      <p:bldP spid="281634" grpId="0" animBg="1"/>
      <p:bldP spid="281635" grpId="0" animBg="1"/>
      <p:bldP spid="281636" grpId="0" animBg="1"/>
      <p:bldP spid="281636" grpId="1" animBg="1"/>
      <p:bldP spid="281637" grpId="0" animBg="1"/>
      <p:bldP spid="281637" grpId="1" animBg="1"/>
      <p:bldP spid="281638" grpId="0" animBg="1"/>
      <p:bldP spid="281638" grpId="1" animBg="1"/>
      <p:bldP spid="281639" grpId="0" animBg="1"/>
      <p:bldP spid="281639" grpId="1" animBg="1"/>
      <p:bldP spid="281640" grpId="0" animBg="1"/>
      <p:bldP spid="281640" grpId="1" animBg="1"/>
      <p:bldP spid="281641" grpId="0" animBg="1"/>
      <p:bldP spid="281641" grpId="1" animBg="1"/>
      <p:bldP spid="281642" grpId="0" animBg="1"/>
      <p:bldP spid="281642" grpId="1" animBg="1"/>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OA\Khung nen bieu tuong\Khung nen bieu tuong\[Muare.asia]-FramesChildrenVol34\muare.asia - babyvol34 - 4.png"/>
          <p:cNvPicPr>
            <a:picLocks noChangeAspect="1"/>
          </p:cNvPicPr>
          <p:nvPr/>
        </p:nvPicPr>
        <p:blipFill>
          <a:blip r:embed="rId2"/>
          <a:stretch>
            <a:fillRect/>
          </a:stretch>
        </p:blipFill>
        <p:spPr>
          <a:xfrm>
            <a:off x="0" y="23813"/>
            <a:ext cx="9144000" cy="6834187"/>
          </a:xfrm>
          <a:prstGeom prst="rect">
            <a:avLst/>
          </a:prstGeom>
          <a:noFill/>
          <a:ln w="9525">
            <a:noFill/>
          </a:ln>
        </p:spPr>
      </p:pic>
      <p:sp>
        <p:nvSpPr>
          <p:cNvPr id="6147" name="WordArt 7"/>
          <p:cNvSpPr>
            <a:spLocks noTextEdit="1"/>
          </p:cNvSpPr>
          <p:nvPr/>
        </p:nvSpPr>
        <p:spPr>
          <a:xfrm>
            <a:off x="2971800" y="2667000"/>
            <a:ext cx="5257800" cy="1524000"/>
          </a:xfrm>
          <a:prstGeom prst="rect">
            <a:avLst/>
          </a:prstGeom>
        </p:spPr>
        <p:txBody>
          <a:bodyPr wrap="none" fromWordArt="1">
            <a:prstTxWarp prst="textPlain">
              <a:avLst>
                <a:gd name="adj" fmla="val 50000"/>
              </a:avLst>
            </a:prstTxWarp>
            <a:normAutofit/>
          </a:bodyPr>
          <a:lstStyle/>
          <a:p>
            <a:pPr algn="ctr"/>
            <a:r>
              <a:rPr lang="en-US" sz="2400" b="1" dirty="0">
                <a:ln w="9525" cap="flat" cmpd="sng">
                  <a:solidFill>
                    <a:srgbClr val="FFFF00"/>
                  </a:solidFill>
                  <a:prstDash val="solid"/>
                  <a:headEnd type="none" w="med" len="med"/>
                  <a:tailEnd type="none" w="med" len="med"/>
                </a:ln>
                <a:solidFill>
                  <a:srgbClr val="FF0000"/>
                </a:solidFill>
                <a:effectLst>
                  <a:outerShdw dist="35921" dir="2699999" algn="ctr" rotWithShape="0">
                    <a:srgbClr val="C0C0C0">
                      <a:alpha val="79999"/>
                    </a:srgbClr>
                  </a:outerShdw>
                </a:effectLst>
                <a:latin typeface="Times New Roman" pitchFamily="18" charset="0"/>
                <a:ea typeface="+mj-lt"/>
                <a:cs typeface="Times New Roman" pitchFamily="18" charset="0"/>
              </a:rPr>
              <a:t>KHỞI ĐỘNG</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250" tmFilter="0, 0; .2, .5; .8, .5; 1, 0"/>
                                        <p:tgtEl>
                                          <p:spTgt spid="6147"/>
                                        </p:tgtEl>
                                      </p:cBhvr>
                                    </p:animEffect>
                                    <p:animScale>
                                      <p:cBhvr>
                                        <p:cTn id="11" dur="125" autoRev="1" fill="hold"/>
                                        <p:tgtEl>
                                          <p:spTgt spid="614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vert="horz" wrap="square" lIns="91440" tIns="45720" rIns="91440" bIns="45720" anchor="ctr" anchorCtr="0"/>
          <a:lstStyle/>
          <a:p>
            <a:pPr eaLnBrk="1" hangingPunct="1"/>
            <a:endParaRPr lang="vi-VN" altLang="vi-VN" dirty="0">
              <a:latin typeface="Times New Roman" panose="02020603050405020304" pitchFamily="18" charset="0"/>
            </a:endParaRPr>
          </a:p>
        </p:txBody>
      </p:sp>
      <p:pic>
        <p:nvPicPr>
          <p:cNvPr id="29699" name="Picture 3" descr="HL01"/>
          <p:cNvPicPr>
            <a:picLocks noGrp="1" noChangeAspect="1"/>
          </p:cNvPicPr>
          <p:nvPr>
            <p:ph idx="1"/>
          </p:nvPr>
        </p:nvPicPr>
        <p:blipFill>
          <a:blip r:embed="rId2"/>
          <a:srcRect/>
          <a:stretch>
            <a:fillRect/>
          </a:stretch>
        </p:blipFill>
        <p:spPr>
          <a:xfrm>
            <a:off x="0" y="0"/>
            <a:ext cx="9144000" cy="6858000"/>
          </a:xfrm>
        </p:spPr>
      </p:pic>
      <p:sp>
        <p:nvSpPr>
          <p:cNvPr id="108549" name="AutoShape 5"/>
          <p:cNvSpPr>
            <a:spLocks noChangeArrowheads="1"/>
          </p:cNvSpPr>
          <p:nvPr/>
        </p:nvSpPr>
        <p:spPr bwMode="auto">
          <a:xfrm>
            <a:off x="4343400" y="5943600"/>
            <a:ext cx="381000" cy="4572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50" name="AutoShape 6"/>
          <p:cNvSpPr>
            <a:spLocks noChangeArrowheads="1"/>
          </p:cNvSpPr>
          <p:nvPr/>
        </p:nvSpPr>
        <p:spPr bwMode="auto">
          <a:xfrm>
            <a:off x="228600" y="2667000"/>
            <a:ext cx="381000" cy="4572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51" name="AutoShape 7"/>
          <p:cNvSpPr>
            <a:spLocks noChangeArrowheads="1"/>
          </p:cNvSpPr>
          <p:nvPr/>
        </p:nvSpPr>
        <p:spPr bwMode="auto">
          <a:xfrm>
            <a:off x="6934200" y="2438400"/>
            <a:ext cx="381000" cy="4572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52" name="AutoShape 8"/>
          <p:cNvSpPr>
            <a:spLocks noChangeArrowheads="1"/>
          </p:cNvSpPr>
          <p:nvPr/>
        </p:nvSpPr>
        <p:spPr bwMode="auto">
          <a:xfrm>
            <a:off x="1905000" y="2133600"/>
            <a:ext cx="381000" cy="4572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53" name="AutoShape 9"/>
          <p:cNvSpPr>
            <a:spLocks noChangeArrowheads="1"/>
          </p:cNvSpPr>
          <p:nvPr/>
        </p:nvSpPr>
        <p:spPr bwMode="auto">
          <a:xfrm>
            <a:off x="6705600" y="4572000"/>
            <a:ext cx="381000" cy="4572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54" name="AutoShape 10"/>
          <p:cNvSpPr>
            <a:spLocks noChangeArrowheads="1"/>
          </p:cNvSpPr>
          <p:nvPr/>
        </p:nvSpPr>
        <p:spPr bwMode="auto">
          <a:xfrm>
            <a:off x="5181600" y="4572000"/>
            <a:ext cx="381000" cy="4572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55" name="AutoShape 11"/>
          <p:cNvSpPr>
            <a:spLocks noChangeArrowheads="1"/>
          </p:cNvSpPr>
          <p:nvPr/>
        </p:nvSpPr>
        <p:spPr bwMode="auto">
          <a:xfrm>
            <a:off x="6172200" y="3276600"/>
            <a:ext cx="381000" cy="4572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56" name="AutoShape 12"/>
          <p:cNvSpPr>
            <a:spLocks noChangeArrowheads="1"/>
          </p:cNvSpPr>
          <p:nvPr/>
        </p:nvSpPr>
        <p:spPr bwMode="auto">
          <a:xfrm>
            <a:off x="2590800" y="3124200"/>
            <a:ext cx="381000" cy="4572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57" name="AutoShape 13"/>
          <p:cNvSpPr>
            <a:spLocks noChangeArrowheads="1"/>
          </p:cNvSpPr>
          <p:nvPr/>
        </p:nvSpPr>
        <p:spPr bwMode="auto">
          <a:xfrm>
            <a:off x="4419600" y="2971800"/>
            <a:ext cx="381000" cy="4572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58" name="AutoShape 14"/>
          <p:cNvSpPr>
            <a:spLocks noChangeArrowheads="1"/>
          </p:cNvSpPr>
          <p:nvPr/>
        </p:nvSpPr>
        <p:spPr bwMode="auto">
          <a:xfrm>
            <a:off x="4495800" y="228600"/>
            <a:ext cx="381000" cy="4572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59" name="AutoShape 15"/>
          <p:cNvSpPr>
            <a:spLocks noChangeArrowheads="1"/>
          </p:cNvSpPr>
          <p:nvPr/>
        </p:nvSpPr>
        <p:spPr bwMode="auto">
          <a:xfrm>
            <a:off x="8458200" y="2819400"/>
            <a:ext cx="381000" cy="4572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60" name="AutoShape 16"/>
          <p:cNvSpPr/>
          <p:nvPr/>
        </p:nvSpPr>
        <p:spPr>
          <a:xfrm>
            <a:off x="4343400" y="4572000"/>
            <a:ext cx="493713" cy="539750"/>
          </a:xfrm>
          <a:prstGeom prst="star4">
            <a:avLst>
              <a:gd name="adj" fmla="val 12500"/>
            </a:avLst>
          </a:prstGeom>
          <a:gradFill rotWithShape="1">
            <a:gsLst>
              <a:gs pos="0">
                <a:srgbClr val="000082"/>
              </a:gs>
              <a:gs pos="100000">
                <a:srgbClr val="FF8200"/>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dirty="0">
              <a:latin typeface=".VnTime" pitchFamily="34" charset="0"/>
            </a:endParaRPr>
          </a:p>
        </p:txBody>
      </p:sp>
      <p:sp>
        <p:nvSpPr>
          <p:cNvPr id="108561" name="AutoShape 17"/>
          <p:cNvSpPr/>
          <p:nvPr/>
        </p:nvSpPr>
        <p:spPr>
          <a:xfrm>
            <a:off x="1905000" y="3276600"/>
            <a:ext cx="457200" cy="539750"/>
          </a:xfrm>
          <a:prstGeom prst="star4">
            <a:avLst>
              <a:gd name="adj" fmla="val 12500"/>
            </a:avLst>
          </a:prstGeom>
          <a:gradFill rotWithShape="1">
            <a:gsLst>
              <a:gs pos="0">
                <a:srgbClr val="000082"/>
              </a:gs>
              <a:gs pos="100000">
                <a:srgbClr val="FF8200"/>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dirty="0">
              <a:latin typeface=".VnTime" pitchFamily="34" charset="0"/>
            </a:endParaRPr>
          </a:p>
        </p:txBody>
      </p:sp>
      <p:sp>
        <p:nvSpPr>
          <p:cNvPr id="108562" name="AutoShape 18"/>
          <p:cNvSpPr/>
          <p:nvPr/>
        </p:nvSpPr>
        <p:spPr>
          <a:xfrm>
            <a:off x="5181600" y="3048000"/>
            <a:ext cx="493713" cy="539750"/>
          </a:xfrm>
          <a:prstGeom prst="star4">
            <a:avLst>
              <a:gd name="adj" fmla="val 12500"/>
            </a:avLst>
          </a:prstGeom>
          <a:gradFill rotWithShape="1">
            <a:gsLst>
              <a:gs pos="0">
                <a:srgbClr val="000082"/>
              </a:gs>
              <a:gs pos="100000">
                <a:srgbClr val="FF8200"/>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dirty="0">
              <a:latin typeface=".VnTime" pitchFamily="34" charset="0"/>
            </a:endParaRPr>
          </a:p>
        </p:txBody>
      </p:sp>
      <p:sp>
        <p:nvSpPr>
          <p:cNvPr id="108563" name="AutoShape 19"/>
          <p:cNvSpPr/>
          <p:nvPr/>
        </p:nvSpPr>
        <p:spPr>
          <a:xfrm>
            <a:off x="3429000" y="2971800"/>
            <a:ext cx="493713" cy="539750"/>
          </a:xfrm>
          <a:prstGeom prst="star4">
            <a:avLst>
              <a:gd name="adj" fmla="val 12500"/>
            </a:avLst>
          </a:prstGeom>
          <a:gradFill rotWithShape="1">
            <a:gsLst>
              <a:gs pos="0">
                <a:srgbClr val="000082"/>
              </a:gs>
              <a:gs pos="100000">
                <a:srgbClr val="FF8200"/>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dirty="0">
              <a:latin typeface=".VnTime" pitchFamily="34" charset="0"/>
            </a:endParaRPr>
          </a:p>
        </p:txBody>
      </p:sp>
      <p:sp>
        <p:nvSpPr>
          <p:cNvPr id="108564" name="AutoShape 20"/>
          <p:cNvSpPr>
            <a:spLocks noChangeArrowheads="1"/>
          </p:cNvSpPr>
          <p:nvPr/>
        </p:nvSpPr>
        <p:spPr bwMode="auto">
          <a:xfrm>
            <a:off x="2362200" y="18288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65" name="AutoShape 21"/>
          <p:cNvSpPr>
            <a:spLocks noChangeArrowheads="1"/>
          </p:cNvSpPr>
          <p:nvPr/>
        </p:nvSpPr>
        <p:spPr bwMode="auto">
          <a:xfrm>
            <a:off x="6400800" y="19812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pic>
        <p:nvPicPr>
          <p:cNvPr id="29717" name="Picture 22" descr="15"/>
          <p:cNvPicPr>
            <a:picLocks noChangeAspect="1"/>
          </p:cNvPicPr>
          <p:nvPr/>
        </p:nvPicPr>
        <p:blipFill>
          <a:blip r:embed="rId3"/>
          <a:stretch>
            <a:fillRect/>
          </a:stretch>
        </p:blipFill>
        <p:spPr>
          <a:xfrm rot="10800000">
            <a:off x="3276600" y="5715000"/>
            <a:ext cx="2438400" cy="1143000"/>
          </a:xfrm>
          <a:prstGeom prst="rect">
            <a:avLst/>
          </a:prstGeom>
          <a:noFill/>
          <a:ln w="9525">
            <a:noFill/>
          </a:ln>
        </p:spPr>
      </p:pic>
      <p:pic>
        <p:nvPicPr>
          <p:cNvPr id="29718" name="Picture 23" descr="15"/>
          <p:cNvPicPr>
            <a:picLocks noChangeAspect="1"/>
          </p:cNvPicPr>
          <p:nvPr/>
        </p:nvPicPr>
        <p:blipFill>
          <a:blip r:embed="rId3"/>
          <a:stretch>
            <a:fillRect/>
          </a:stretch>
        </p:blipFill>
        <p:spPr>
          <a:xfrm>
            <a:off x="3733800" y="0"/>
            <a:ext cx="1903413" cy="914400"/>
          </a:xfrm>
          <a:prstGeom prst="rect">
            <a:avLst/>
          </a:prstGeom>
          <a:noFill/>
          <a:ln w="9525">
            <a:noFill/>
          </a:ln>
        </p:spPr>
      </p:pic>
      <p:sp>
        <p:nvSpPr>
          <p:cNvPr id="108568" name="AutoShape 24"/>
          <p:cNvSpPr>
            <a:spLocks noChangeArrowheads="1"/>
          </p:cNvSpPr>
          <p:nvPr/>
        </p:nvSpPr>
        <p:spPr bwMode="auto">
          <a:xfrm>
            <a:off x="3733800" y="4648200"/>
            <a:ext cx="385763" cy="439738"/>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69" name="AutoShape 25"/>
          <p:cNvSpPr>
            <a:spLocks noChangeArrowheads="1"/>
          </p:cNvSpPr>
          <p:nvPr/>
        </p:nvSpPr>
        <p:spPr bwMode="auto">
          <a:xfrm>
            <a:off x="5410200" y="1676400"/>
            <a:ext cx="385763" cy="439738"/>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70" name="AutoShape 26"/>
          <p:cNvSpPr>
            <a:spLocks noChangeArrowheads="1"/>
          </p:cNvSpPr>
          <p:nvPr/>
        </p:nvSpPr>
        <p:spPr bwMode="auto">
          <a:xfrm>
            <a:off x="3276600" y="1600200"/>
            <a:ext cx="385763" cy="439738"/>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71" name="AutoShape 27"/>
          <p:cNvSpPr/>
          <p:nvPr/>
        </p:nvSpPr>
        <p:spPr>
          <a:xfrm>
            <a:off x="5943600" y="4648200"/>
            <a:ext cx="508000" cy="403225"/>
          </a:xfrm>
          <a:prstGeom prst="star4">
            <a:avLst>
              <a:gd name="adj" fmla="val 12500"/>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dirty="0">
              <a:latin typeface=".VnTime" pitchFamily="34" charset="0"/>
            </a:endParaRPr>
          </a:p>
        </p:txBody>
      </p:sp>
      <p:sp>
        <p:nvSpPr>
          <p:cNvPr id="108572" name="AutoShape 28"/>
          <p:cNvSpPr/>
          <p:nvPr/>
        </p:nvSpPr>
        <p:spPr>
          <a:xfrm>
            <a:off x="2819400" y="4648200"/>
            <a:ext cx="508000" cy="403225"/>
          </a:xfrm>
          <a:prstGeom prst="star4">
            <a:avLst>
              <a:gd name="adj" fmla="val 12500"/>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dirty="0">
              <a:latin typeface=".VnTime" pitchFamily="34" charset="0"/>
            </a:endParaRPr>
          </a:p>
        </p:txBody>
      </p:sp>
      <p:sp>
        <p:nvSpPr>
          <p:cNvPr id="108573" name="AutoShape 29"/>
          <p:cNvSpPr/>
          <p:nvPr/>
        </p:nvSpPr>
        <p:spPr>
          <a:xfrm>
            <a:off x="1447800" y="3810000"/>
            <a:ext cx="508000" cy="403225"/>
          </a:xfrm>
          <a:prstGeom prst="star4">
            <a:avLst>
              <a:gd name="adj" fmla="val 12500"/>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dirty="0">
              <a:latin typeface=".VnTime" pitchFamily="34" charset="0"/>
            </a:endParaRPr>
          </a:p>
        </p:txBody>
      </p:sp>
      <p:sp>
        <p:nvSpPr>
          <p:cNvPr id="108574" name="AutoShape 30"/>
          <p:cNvSpPr/>
          <p:nvPr/>
        </p:nvSpPr>
        <p:spPr>
          <a:xfrm>
            <a:off x="6858000" y="3581400"/>
            <a:ext cx="508000" cy="403225"/>
          </a:xfrm>
          <a:prstGeom prst="star4">
            <a:avLst>
              <a:gd name="adj" fmla="val 12500"/>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dirty="0">
              <a:latin typeface=".VnTime" pitchFamily="34" charset="0"/>
            </a:endParaRPr>
          </a:p>
        </p:txBody>
      </p:sp>
      <p:sp>
        <p:nvSpPr>
          <p:cNvPr id="108575" name="AutoShape 31"/>
          <p:cNvSpPr/>
          <p:nvPr/>
        </p:nvSpPr>
        <p:spPr>
          <a:xfrm>
            <a:off x="4343400" y="1524000"/>
            <a:ext cx="508000" cy="403225"/>
          </a:xfrm>
          <a:prstGeom prst="star4">
            <a:avLst>
              <a:gd name="adj" fmla="val 12500"/>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dirty="0">
              <a:latin typeface=".VnTime" pitchFamily="34" charset="0"/>
            </a:endParaRPr>
          </a:p>
        </p:txBody>
      </p:sp>
      <p:sp>
        <p:nvSpPr>
          <p:cNvPr id="108576" name="AutoShape 32"/>
          <p:cNvSpPr>
            <a:spLocks noChangeArrowheads="1"/>
          </p:cNvSpPr>
          <p:nvPr/>
        </p:nvSpPr>
        <p:spPr bwMode="auto">
          <a:xfrm>
            <a:off x="8534400" y="228600"/>
            <a:ext cx="385763" cy="439738"/>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77" name="AutoShape 33"/>
          <p:cNvSpPr>
            <a:spLocks noChangeArrowheads="1"/>
          </p:cNvSpPr>
          <p:nvPr/>
        </p:nvSpPr>
        <p:spPr bwMode="auto">
          <a:xfrm>
            <a:off x="228600" y="304800"/>
            <a:ext cx="385763" cy="439738"/>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78" name="AutoShape 34"/>
          <p:cNvSpPr>
            <a:spLocks noChangeArrowheads="1"/>
          </p:cNvSpPr>
          <p:nvPr/>
        </p:nvSpPr>
        <p:spPr bwMode="auto">
          <a:xfrm>
            <a:off x="8458200" y="6096000"/>
            <a:ext cx="385763" cy="439738"/>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79" name="AutoShape 35"/>
          <p:cNvSpPr>
            <a:spLocks noChangeArrowheads="1"/>
          </p:cNvSpPr>
          <p:nvPr/>
        </p:nvSpPr>
        <p:spPr bwMode="auto">
          <a:xfrm>
            <a:off x="228600" y="6172200"/>
            <a:ext cx="385763" cy="439738"/>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80" name="AutoShape 36"/>
          <p:cNvSpPr/>
          <p:nvPr/>
        </p:nvSpPr>
        <p:spPr>
          <a:xfrm>
            <a:off x="457200" y="4343400"/>
            <a:ext cx="508000" cy="403225"/>
          </a:xfrm>
          <a:prstGeom prst="star4">
            <a:avLst>
              <a:gd name="adj" fmla="val 12500"/>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dirty="0">
              <a:latin typeface=".VnTime" pitchFamily="34" charset="0"/>
            </a:endParaRPr>
          </a:p>
        </p:txBody>
      </p:sp>
      <p:sp>
        <p:nvSpPr>
          <p:cNvPr id="108581" name="AutoShape 37"/>
          <p:cNvSpPr/>
          <p:nvPr/>
        </p:nvSpPr>
        <p:spPr>
          <a:xfrm>
            <a:off x="8001000" y="4953000"/>
            <a:ext cx="508000" cy="403225"/>
          </a:xfrm>
          <a:prstGeom prst="star4">
            <a:avLst>
              <a:gd name="adj" fmla="val 12500"/>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dirty="0">
              <a:latin typeface=".VnTime" pitchFamily="34" charset="0"/>
            </a:endParaRPr>
          </a:p>
        </p:txBody>
      </p:sp>
      <p:sp>
        <p:nvSpPr>
          <p:cNvPr id="108582" name="AutoShape 38"/>
          <p:cNvSpPr/>
          <p:nvPr/>
        </p:nvSpPr>
        <p:spPr>
          <a:xfrm>
            <a:off x="6400800" y="5105400"/>
            <a:ext cx="508000" cy="403225"/>
          </a:xfrm>
          <a:prstGeom prst="star4">
            <a:avLst>
              <a:gd name="adj" fmla="val 0"/>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dirty="0">
              <a:latin typeface=".VnTime" pitchFamily="34" charset="0"/>
            </a:endParaRPr>
          </a:p>
        </p:txBody>
      </p:sp>
      <p:sp>
        <p:nvSpPr>
          <p:cNvPr id="108583" name="AutoShape 39"/>
          <p:cNvSpPr>
            <a:spLocks noChangeArrowheads="1"/>
          </p:cNvSpPr>
          <p:nvPr/>
        </p:nvSpPr>
        <p:spPr bwMode="auto">
          <a:xfrm>
            <a:off x="6096000" y="2286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84" name="AutoShape 40"/>
          <p:cNvSpPr>
            <a:spLocks noChangeArrowheads="1"/>
          </p:cNvSpPr>
          <p:nvPr/>
        </p:nvSpPr>
        <p:spPr bwMode="auto">
          <a:xfrm>
            <a:off x="8305800" y="17526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85" name="AutoShape 41"/>
          <p:cNvSpPr>
            <a:spLocks noChangeArrowheads="1"/>
          </p:cNvSpPr>
          <p:nvPr/>
        </p:nvSpPr>
        <p:spPr bwMode="auto">
          <a:xfrm>
            <a:off x="685800" y="13716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86" name="AutoShape 42"/>
          <p:cNvSpPr>
            <a:spLocks noChangeArrowheads="1"/>
          </p:cNvSpPr>
          <p:nvPr/>
        </p:nvSpPr>
        <p:spPr bwMode="auto">
          <a:xfrm>
            <a:off x="2743200" y="3048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08587" name="AutoShape 43"/>
          <p:cNvSpPr/>
          <p:nvPr/>
        </p:nvSpPr>
        <p:spPr>
          <a:xfrm>
            <a:off x="2590800" y="6019800"/>
            <a:ext cx="493713" cy="539750"/>
          </a:xfrm>
          <a:prstGeom prst="star4">
            <a:avLst>
              <a:gd name="adj" fmla="val 12500"/>
            </a:avLst>
          </a:prstGeom>
          <a:gradFill rotWithShape="1">
            <a:gsLst>
              <a:gs pos="0">
                <a:srgbClr val="000082"/>
              </a:gs>
              <a:gs pos="100000">
                <a:srgbClr val="FF8200"/>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dirty="0">
              <a:latin typeface=".VnTime" pitchFamily="34" charset="0"/>
            </a:endParaRPr>
          </a:p>
        </p:txBody>
      </p:sp>
      <p:sp>
        <p:nvSpPr>
          <p:cNvPr id="108588" name="AutoShape 44"/>
          <p:cNvSpPr/>
          <p:nvPr/>
        </p:nvSpPr>
        <p:spPr>
          <a:xfrm>
            <a:off x="5867400" y="5943600"/>
            <a:ext cx="493713" cy="539750"/>
          </a:xfrm>
          <a:prstGeom prst="star4">
            <a:avLst>
              <a:gd name="adj" fmla="val 12500"/>
            </a:avLst>
          </a:prstGeom>
          <a:gradFill rotWithShape="1">
            <a:gsLst>
              <a:gs pos="0">
                <a:srgbClr val="000082"/>
              </a:gs>
              <a:gs pos="100000">
                <a:srgbClr val="FF8200"/>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dirty="0">
              <a:latin typeface=".VnTime" pitchFamily="34" charset="0"/>
            </a:endParaRPr>
          </a:p>
        </p:txBody>
      </p:sp>
      <p:sp>
        <p:nvSpPr>
          <p:cNvPr id="2" name="Oval 1"/>
          <p:cNvSpPr/>
          <p:nvPr/>
        </p:nvSpPr>
        <p:spPr>
          <a:xfrm>
            <a:off x="1752600" y="1917700"/>
            <a:ext cx="5486400" cy="1660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000" b="0" i="0" u="none" strike="noStrike" kern="1200" cap="none" spc="0" normalizeH="0" baseline="0" noProof="0" dirty="0">
                <a:ln>
                  <a:noFill/>
                </a:ln>
                <a:solidFill>
                  <a:srgbClr val="FFFF00"/>
                </a:solidFill>
                <a:effectLst/>
                <a:uLnTx/>
                <a:uFillTx/>
                <a:latin typeface="+mn-lt"/>
                <a:ea typeface="+mn-ea"/>
                <a:cs typeface="+mn-cs"/>
              </a:rPr>
              <a:t>DẶN DÒ</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108549"/>
                                        </p:tgtEl>
                                        <p:attrNameLst>
                                          <p:attrName>style.visibility</p:attrName>
                                        </p:attrNameLst>
                                      </p:cBhvr>
                                      <p:to>
                                        <p:strVal val="visible"/>
                                      </p:to>
                                    </p:set>
                                    <p:anim calcmode="lin" valueType="num">
                                      <p:cBhvr>
                                        <p:cTn id="7" dur="1000" fill="hold"/>
                                        <p:tgtEl>
                                          <p:spTgt spid="108549"/>
                                        </p:tgtEl>
                                        <p:attrNameLst>
                                          <p:attrName>ppt_w</p:attrName>
                                        </p:attrNameLst>
                                      </p:cBhvr>
                                      <p:tavLst>
                                        <p:tav tm="0">
                                          <p:val>
                                            <p:fltVal val="0"/>
                                          </p:val>
                                        </p:tav>
                                        <p:tav tm="100000">
                                          <p:val>
                                            <p:strVal val="#ppt_w"/>
                                          </p:val>
                                        </p:tav>
                                      </p:tavLst>
                                    </p:anim>
                                    <p:anim calcmode="lin" valueType="num">
                                      <p:cBhvr>
                                        <p:cTn id="8" dur="1000" fill="hold"/>
                                        <p:tgtEl>
                                          <p:spTgt spid="108549"/>
                                        </p:tgtEl>
                                        <p:attrNameLst>
                                          <p:attrName>ppt_h</p:attrName>
                                        </p:attrNameLst>
                                      </p:cBhvr>
                                      <p:tavLst>
                                        <p:tav tm="0">
                                          <p:val>
                                            <p:fltVal val="0"/>
                                          </p:val>
                                        </p:tav>
                                        <p:tav tm="100000">
                                          <p:val>
                                            <p:strVal val="#ppt_h"/>
                                          </p:val>
                                        </p:tav>
                                      </p:tavLst>
                                    </p:anim>
                                    <p:anim calcmode="lin" valueType="num">
                                      <p:cBhvr>
                                        <p:cTn id="9" dur="1000" fill="hold"/>
                                        <p:tgtEl>
                                          <p:spTgt spid="108549"/>
                                        </p:tgtEl>
                                        <p:attrNameLst>
                                          <p:attrName>ppt_x</p:attrName>
                                        </p:attrNameLst>
                                      </p:cBhvr>
                                      <p:tavLst>
                                        <p:tav tm="0">
                                          <p:val>
                                            <p:fltVal val="0"/>
                                          </p:val>
                                        </p:tav>
                                        <p:tav tm="100000">
                                          <p:val>
                                            <p:strVal val="#ppt_x"/>
                                          </p:val>
                                        </p:tav>
                                      </p:tavLst>
                                    </p:anim>
                                    <p:anim calcmode="lin" valueType="num">
                                      <p:cBhvr>
                                        <p:cTn id="10" dur="1000" fill="hold"/>
                                        <p:tgtEl>
                                          <p:spTgt spid="108549"/>
                                        </p:tgtEl>
                                        <p:attrNameLst>
                                          <p:attrName>ppt_y</p:attrName>
                                        </p:attrNameLst>
                                      </p:cBhvr>
                                      <p:tavLst>
                                        <p:tav tm="0">
                                          <p:val>
                                            <p:fltVal val="0"/>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108550"/>
                                        </p:tgtEl>
                                        <p:attrNameLst>
                                          <p:attrName>style.visibility</p:attrName>
                                        </p:attrNameLst>
                                      </p:cBhvr>
                                      <p:to>
                                        <p:strVal val="visible"/>
                                      </p:to>
                                    </p:set>
                                    <p:anim calcmode="lin" valueType="num">
                                      <p:cBhvr>
                                        <p:cTn id="13" dur="1000" fill="hold"/>
                                        <p:tgtEl>
                                          <p:spTgt spid="108550"/>
                                        </p:tgtEl>
                                        <p:attrNameLst>
                                          <p:attrName>ppt_w</p:attrName>
                                        </p:attrNameLst>
                                      </p:cBhvr>
                                      <p:tavLst>
                                        <p:tav tm="0">
                                          <p:val>
                                            <p:fltVal val="0"/>
                                          </p:val>
                                        </p:tav>
                                        <p:tav tm="100000">
                                          <p:val>
                                            <p:strVal val="#ppt_w"/>
                                          </p:val>
                                        </p:tav>
                                      </p:tavLst>
                                    </p:anim>
                                    <p:anim calcmode="lin" valueType="num">
                                      <p:cBhvr>
                                        <p:cTn id="14" dur="1000" fill="hold"/>
                                        <p:tgtEl>
                                          <p:spTgt spid="108550"/>
                                        </p:tgtEl>
                                        <p:attrNameLst>
                                          <p:attrName>ppt_h</p:attrName>
                                        </p:attrNameLst>
                                      </p:cBhvr>
                                      <p:tavLst>
                                        <p:tav tm="0">
                                          <p:val>
                                            <p:fltVal val="0"/>
                                          </p:val>
                                        </p:tav>
                                        <p:tav tm="100000">
                                          <p:val>
                                            <p:strVal val="#ppt_h"/>
                                          </p:val>
                                        </p:tav>
                                      </p:tavLst>
                                    </p:anim>
                                    <p:anim calcmode="lin" valueType="num">
                                      <p:cBhvr>
                                        <p:cTn id="15" dur="1000" fill="hold"/>
                                        <p:tgtEl>
                                          <p:spTgt spid="108550"/>
                                        </p:tgtEl>
                                        <p:attrNameLst>
                                          <p:attrName>ppt_x</p:attrName>
                                        </p:attrNameLst>
                                      </p:cBhvr>
                                      <p:tavLst>
                                        <p:tav tm="0">
                                          <p:val>
                                            <p:fltVal val="0"/>
                                          </p:val>
                                        </p:tav>
                                        <p:tav tm="100000">
                                          <p:val>
                                            <p:strVal val="#ppt_x"/>
                                          </p:val>
                                        </p:tav>
                                      </p:tavLst>
                                    </p:anim>
                                    <p:anim calcmode="lin" valueType="num">
                                      <p:cBhvr>
                                        <p:cTn id="16" dur="1000" fill="hold"/>
                                        <p:tgtEl>
                                          <p:spTgt spid="108550"/>
                                        </p:tgtEl>
                                        <p:attrNameLst>
                                          <p:attrName>ppt_y</p:attrName>
                                        </p:attrNameLst>
                                      </p:cBhvr>
                                      <p:tavLst>
                                        <p:tav tm="0">
                                          <p:val>
                                            <p:fltVal val="0"/>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108551"/>
                                        </p:tgtEl>
                                        <p:attrNameLst>
                                          <p:attrName>style.visibility</p:attrName>
                                        </p:attrNameLst>
                                      </p:cBhvr>
                                      <p:to>
                                        <p:strVal val="visible"/>
                                      </p:to>
                                    </p:set>
                                    <p:anim calcmode="lin" valueType="num">
                                      <p:cBhvr>
                                        <p:cTn id="19" dur="1000" fill="hold"/>
                                        <p:tgtEl>
                                          <p:spTgt spid="108551"/>
                                        </p:tgtEl>
                                        <p:attrNameLst>
                                          <p:attrName>ppt_w</p:attrName>
                                        </p:attrNameLst>
                                      </p:cBhvr>
                                      <p:tavLst>
                                        <p:tav tm="0">
                                          <p:val>
                                            <p:fltVal val="0"/>
                                          </p:val>
                                        </p:tav>
                                        <p:tav tm="100000">
                                          <p:val>
                                            <p:strVal val="#ppt_w"/>
                                          </p:val>
                                        </p:tav>
                                      </p:tavLst>
                                    </p:anim>
                                    <p:anim calcmode="lin" valueType="num">
                                      <p:cBhvr>
                                        <p:cTn id="20" dur="1000" fill="hold"/>
                                        <p:tgtEl>
                                          <p:spTgt spid="108551"/>
                                        </p:tgtEl>
                                        <p:attrNameLst>
                                          <p:attrName>ppt_h</p:attrName>
                                        </p:attrNameLst>
                                      </p:cBhvr>
                                      <p:tavLst>
                                        <p:tav tm="0">
                                          <p:val>
                                            <p:fltVal val="0"/>
                                          </p:val>
                                        </p:tav>
                                        <p:tav tm="100000">
                                          <p:val>
                                            <p:strVal val="#ppt_h"/>
                                          </p:val>
                                        </p:tav>
                                      </p:tavLst>
                                    </p:anim>
                                    <p:anim calcmode="lin" valueType="num">
                                      <p:cBhvr>
                                        <p:cTn id="21" dur="1000" fill="hold"/>
                                        <p:tgtEl>
                                          <p:spTgt spid="108551"/>
                                        </p:tgtEl>
                                        <p:attrNameLst>
                                          <p:attrName>ppt_x</p:attrName>
                                        </p:attrNameLst>
                                      </p:cBhvr>
                                      <p:tavLst>
                                        <p:tav tm="0">
                                          <p:val>
                                            <p:fltVal val="0"/>
                                          </p:val>
                                        </p:tav>
                                        <p:tav tm="100000">
                                          <p:val>
                                            <p:strVal val="#ppt_x"/>
                                          </p:val>
                                        </p:tav>
                                      </p:tavLst>
                                    </p:anim>
                                    <p:anim calcmode="lin" valueType="num">
                                      <p:cBhvr>
                                        <p:cTn id="22" dur="1000" fill="hold"/>
                                        <p:tgtEl>
                                          <p:spTgt spid="108551"/>
                                        </p:tgtEl>
                                        <p:attrNameLst>
                                          <p:attrName>ppt_y</p:attrName>
                                        </p:attrNameLst>
                                      </p:cBhvr>
                                      <p:tavLst>
                                        <p:tav tm="0">
                                          <p:val>
                                            <p:fltVal val="0"/>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08552"/>
                                        </p:tgtEl>
                                        <p:attrNameLst>
                                          <p:attrName>style.visibility</p:attrName>
                                        </p:attrNameLst>
                                      </p:cBhvr>
                                      <p:to>
                                        <p:strVal val="visible"/>
                                      </p:to>
                                    </p:set>
                                    <p:anim calcmode="lin" valueType="num">
                                      <p:cBhvr>
                                        <p:cTn id="25" dur="1000" fill="hold"/>
                                        <p:tgtEl>
                                          <p:spTgt spid="108552"/>
                                        </p:tgtEl>
                                        <p:attrNameLst>
                                          <p:attrName>ppt_w</p:attrName>
                                        </p:attrNameLst>
                                      </p:cBhvr>
                                      <p:tavLst>
                                        <p:tav tm="0">
                                          <p:val>
                                            <p:fltVal val="0"/>
                                          </p:val>
                                        </p:tav>
                                        <p:tav tm="100000">
                                          <p:val>
                                            <p:strVal val="#ppt_w"/>
                                          </p:val>
                                        </p:tav>
                                      </p:tavLst>
                                    </p:anim>
                                    <p:anim calcmode="lin" valueType="num">
                                      <p:cBhvr>
                                        <p:cTn id="26" dur="1000" fill="hold"/>
                                        <p:tgtEl>
                                          <p:spTgt spid="108552"/>
                                        </p:tgtEl>
                                        <p:attrNameLst>
                                          <p:attrName>ppt_h</p:attrName>
                                        </p:attrNameLst>
                                      </p:cBhvr>
                                      <p:tavLst>
                                        <p:tav tm="0">
                                          <p:val>
                                            <p:fltVal val="0"/>
                                          </p:val>
                                        </p:tav>
                                        <p:tav tm="100000">
                                          <p:val>
                                            <p:strVal val="#ppt_h"/>
                                          </p:val>
                                        </p:tav>
                                      </p:tavLst>
                                    </p:anim>
                                    <p:anim calcmode="lin" valueType="num">
                                      <p:cBhvr>
                                        <p:cTn id="27" dur="1000" fill="hold"/>
                                        <p:tgtEl>
                                          <p:spTgt spid="108552"/>
                                        </p:tgtEl>
                                        <p:attrNameLst>
                                          <p:attrName>ppt_x</p:attrName>
                                        </p:attrNameLst>
                                      </p:cBhvr>
                                      <p:tavLst>
                                        <p:tav tm="0">
                                          <p:val>
                                            <p:fltVal val="0"/>
                                          </p:val>
                                        </p:tav>
                                        <p:tav tm="100000">
                                          <p:val>
                                            <p:strVal val="#ppt_x"/>
                                          </p:val>
                                        </p:tav>
                                      </p:tavLst>
                                    </p:anim>
                                    <p:anim calcmode="lin" valueType="num">
                                      <p:cBhvr>
                                        <p:cTn id="28" dur="1000" fill="hold"/>
                                        <p:tgtEl>
                                          <p:spTgt spid="108552"/>
                                        </p:tgtEl>
                                        <p:attrNameLst>
                                          <p:attrName>ppt_y</p:attrName>
                                        </p:attrNameLst>
                                      </p:cBhvr>
                                      <p:tavLst>
                                        <p:tav tm="0">
                                          <p:val>
                                            <p:fltVal val="0"/>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108553"/>
                                        </p:tgtEl>
                                        <p:attrNameLst>
                                          <p:attrName>style.visibility</p:attrName>
                                        </p:attrNameLst>
                                      </p:cBhvr>
                                      <p:to>
                                        <p:strVal val="visible"/>
                                      </p:to>
                                    </p:set>
                                    <p:anim calcmode="lin" valueType="num">
                                      <p:cBhvr>
                                        <p:cTn id="31" dur="1000" fill="hold"/>
                                        <p:tgtEl>
                                          <p:spTgt spid="108553"/>
                                        </p:tgtEl>
                                        <p:attrNameLst>
                                          <p:attrName>ppt_w</p:attrName>
                                        </p:attrNameLst>
                                      </p:cBhvr>
                                      <p:tavLst>
                                        <p:tav tm="0">
                                          <p:val>
                                            <p:fltVal val="0"/>
                                          </p:val>
                                        </p:tav>
                                        <p:tav tm="100000">
                                          <p:val>
                                            <p:strVal val="#ppt_w"/>
                                          </p:val>
                                        </p:tav>
                                      </p:tavLst>
                                    </p:anim>
                                    <p:anim calcmode="lin" valueType="num">
                                      <p:cBhvr>
                                        <p:cTn id="32" dur="1000" fill="hold"/>
                                        <p:tgtEl>
                                          <p:spTgt spid="108553"/>
                                        </p:tgtEl>
                                        <p:attrNameLst>
                                          <p:attrName>ppt_h</p:attrName>
                                        </p:attrNameLst>
                                      </p:cBhvr>
                                      <p:tavLst>
                                        <p:tav tm="0">
                                          <p:val>
                                            <p:fltVal val="0"/>
                                          </p:val>
                                        </p:tav>
                                        <p:tav tm="100000">
                                          <p:val>
                                            <p:strVal val="#ppt_h"/>
                                          </p:val>
                                        </p:tav>
                                      </p:tavLst>
                                    </p:anim>
                                    <p:anim calcmode="lin" valueType="num">
                                      <p:cBhvr>
                                        <p:cTn id="33" dur="1000" fill="hold"/>
                                        <p:tgtEl>
                                          <p:spTgt spid="108553"/>
                                        </p:tgtEl>
                                        <p:attrNameLst>
                                          <p:attrName>ppt_x</p:attrName>
                                        </p:attrNameLst>
                                      </p:cBhvr>
                                      <p:tavLst>
                                        <p:tav tm="0">
                                          <p:val>
                                            <p:fltVal val="0"/>
                                          </p:val>
                                        </p:tav>
                                        <p:tav tm="100000">
                                          <p:val>
                                            <p:strVal val="#ppt_x"/>
                                          </p:val>
                                        </p:tav>
                                      </p:tavLst>
                                    </p:anim>
                                    <p:anim calcmode="lin" valueType="num">
                                      <p:cBhvr>
                                        <p:cTn id="34" dur="1000" fill="hold"/>
                                        <p:tgtEl>
                                          <p:spTgt spid="108553"/>
                                        </p:tgtEl>
                                        <p:attrNameLst>
                                          <p:attrName>ppt_y</p:attrName>
                                        </p:attrNameLst>
                                      </p:cBhvr>
                                      <p:tavLst>
                                        <p:tav tm="0">
                                          <p:val>
                                            <p:fltVal val="0"/>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108554"/>
                                        </p:tgtEl>
                                        <p:attrNameLst>
                                          <p:attrName>style.visibility</p:attrName>
                                        </p:attrNameLst>
                                      </p:cBhvr>
                                      <p:to>
                                        <p:strVal val="visible"/>
                                      </p:to>
                                    </p:set>
                                    <p:anim calcmode="lin" valueType="num">
                                      <p:cBhvr>
                                        <p:cTn id="37" dur="1000" fill="hold"/>
                                        <p:tgtEl>
                                          <p:spTgt spid="108554"/>
                                        </p:tgtEl>
                                        <p:attrNameLst>
                                          <p:attrName>ppt_w</p:attrName>
                                        </p:attrNameLst>
                                      </p:cBhvr>
                                      <p:tavLst>
                                        <p:tav tm="0">
                                          <p:val>
                                            <p:fltVal val="0"/>
                                          </p:val>
                                        </p:tav>
                                        <p:tav tm="100000">
                                          <p:val>
                                            <p:strVal val="#ppt_w"/>
                                          </p:val>
                                        </p:tav>
                                      </p:tavLst>
                                    </p:anim>
                                    <p:anim calcmode="lin" valueType="num">
                                      <p:cBhvr>
                                        <p:cTn id="38" dur="1000" fill="hold"/>
                                        <p:tgtEl>
                                          <p:spTgt spid="108554"/>
                                        </p:tgtEl>
                                        <p:attrNameLst>
                                          <p:attrName>ppt_h</p:attrName>
                                        </p:attrNameLst>
                                      </p:cBhvr>
                                      <p:tavLst>
                                        <p:tav tm="0">
                                          <p:val>
                                            <p:fltVal val="0"/>
                                          </p:val>
                                        </p:tav>
                                        <p:tav tm="100000">
                                          <p:val>
                                            <p:strVal val="#ppt_h"/>
                                          </p:val>
                                        </p:tav>
                                      </p:tavLst>
                                    </p:anim>
                                    <p:anim calcmode="lin" valueType="num">
                                      <p:cBhvr>
                                        <p:cTn id="39" dur="1000" fill="hold"/>
                                        <p:tgtEl>
                                          <p:spTgt spid="108554"/>
                                        </p:tgtEl>
                                        <p:attrNameLst>
                                          <p:attrName>ppt_x</p:attrName>
                                        </p:attrNameLst>
                                      </p:cBhvr>
                                      <p:tavLst>
                                        <p:tav tm="0">
                                          <p:val>
                                            <p:fltVal val="0"/>
                                          </p:val>
                                        </p:tav>
                                        <p:tav tm="100000">
                                          <p:val>
                                            <p:strVal val="#ppt_x"/>
                                          </p:val>
                                        </p:tav>
                                      </p:tavLst>
                                    </p:anim>
                                    <p:anim calcmode="lin" valueType="num">
                                      <p:cBhvr>
                                        <p:cTn id="40" dur="1000" fill="hold"/>
                                        <p:tgtEl>
                                          <p:spTgt spid="108554"/>
                                        </p:tgtEl>
                                        <p:attrNameLst>
                                          <p:attrName>ppt_y</p:attrName>
                                        </p:attrNameLst>
                                      </p:cBhvr>
                                      <p:tavLst>
                                        <p:tav tm="0">
                                          <p:val>
                                            <p:fltVal val="0"/>
                                          </p:val>
                                        </p:tav>
                                        <p:tav tm="100000">
                                          <p:val>
                                            <p:strVal val="#ppt_y"/>
                                          </p:val>
                                        </p:tav>
                                      </p:tavLst>
                                    </p:anim>
                                  </p:childTnLst>
                                </p:cTn>
                              </p:par>
                              <p:par>
                                <p:cTn id="41" presetID="23" presetClass="entr" presetSubtype="528" repeatCount="indefinite" fill="hold" nodeType="withEffect">
                                  <p:stCondLst>
                                    <p:cond delay="0"/>
                                  </p:stCondLst>
                                  <p:childTnLst>
                                    <p:set>
                                      <p:cBhvr>
                                        <p:cTn id="42" dur="1" fill="hold">
                                          <p:stCondLst>
                                            <p:cond delay="0"/>
                                          </p:stCondLst>
                                        </p:cTn>
                                        <p:tgtEl>
                                          <p:spTgt spid="108555"/>
                                        </p:tgtEl>
                                        <p:attrNameLst>
                                          <p:attrName>style.visibility</p:attrName>
                                        </p:attrNameLst>
                                      </p:cBhvr>
                                      <p:to>
                                        <p:strVal val="visible"/>
                                      </p:to>
                                    </p:set>
                                    <p:anim calcmode="lin" valueType="num">
                                      <p:cBhvr>
                                        <p:cTn id="43" dur="1000" fill="hold"/>
                                        <p:tgtEl>
                                          <p:spTgt spid="108555"/>
                                        </p:tgtEl>
                                        <p:attrNameLst>
                                          <p:attrName>ppt_w</p:attrName>
                                        </p:attrNameLst>
                                      </p:cBhvr>
                                      <p:tavLst>
                                        <p:tav tm="0">
                                          <p:val>
                                            <p:fltVal val="0"/>
                                          </p:val>
                                        </p:tav>
                                        <p:tav tm="100000">
                                          <p:val>
                                            <p:strVal val="#ppt_w"/>
                                          </p:val>
                                        </p:tav>
                                      </p:tavLst>
                                    </p:anim>
                                    <p:anim calcmode="lin" valueType="num">
                                      <p:cBhvr>
                                        <p:cTn id="44" dur="1000" fill="hold"/>
                                        <p:tgtEl>
                                          <p:spTgt spid="108555"/>
                                        </p:tgtEl>
                                        <p:attrNameLst>
                                          <p:attrName>ppt_h</p:attrName>
                                        </p:attrNameLst>
                                      </p:cBhvr>
                                      <p:tavLst>
                                        <p:tav tm="0">
                                          <p:val>
                                            <p:fltVal val="0"/>
                                          </p:val>
                                        </p:tav>
                                        <p:tav tm="100000">
                                          <p:val>
                                            <p:strVal val="#ppt_h"/>
                                          </p:val>
                                        </p:tav>
                                      </p:tavLst>
                                    </p:anim>
                                    <p:anim calcmode="lin" valueType="num">
                                      <p:cBhvr>
                                        <p:cTn id="45" dur="1000" fill="hold"/>
                                        <p:tgtEl>
                                          <p:spTgt spid="108555"/>
                                        </p:tgtEl>
                                        <p:attrNameLst>
                                          <p:attrName>ppt_x</p:attrName>
                                        </p:attrNameLst>
                                      </p:cBhvr>
                                      <p:tavLst>
                                        <p:tav tm="0">
                                          <p:val>
                                            <p:fltVal val="0"/>
                                          </p:val>
                                        </p:tav>
                                        <p:tav tm="100000">
                                          <p:val>
                                            <p:strVal val="#ppt_x"/>
                                          </p:val>
                                        </p:tav>
                                      </p:tavLst>
                                    </p:anim>
                                    <p:anim calcmode="lin" valueType="num">
                                      <p:cBhvr>
                                        <p:cTn id="46" dur="1000" fill="hold"/>
                                        <p:tgtEl>
                                          <p:spTgt spid="108555"/>
                                        </p:tgtEl>
                                        <p:attrNameLst>
                                          <p:attrName>ppt_y</p:attrName>
                                        </p:attrNameLst>
                                      </p:cBhvr>
                                      <p:tavLst>
                                        <p:tav tm="0">
                                          <p:val>
                                            <p:fltVal val="0"/>
                                          </p:val>
                                        </p:tav>
                                        <p:tav tm="100000">
                                          <p:val>
                                            <p:strVal val="#ppt_y"/>
                                          </p:val>
                                        </p:tav>
                                      </p:tavLst>
                                    </p:anim>
                                  </p:childTnLst>
                                </p:cTn>
                              </p:par>
                              <p:par>
                                <p:cTn id="47" presetID="23" presetClass="entr" presetSubtype="528" repeatCount="indefinite" fill="hold" nodeType="withEffect">
                                  <p:stCondLst>
                                    <p:cond delay="0"/>
                                  </p:stCondLst>
                                  <p:childTnLst>
                                    <p:set>
                                      <p:cBhvr>
                                        <p:cTn id="48" dur="1" fill="hold">
                                          <p:stCondLst>
                                            <p:cond delay="0"/>
                                          </p:stCondLst>
                                        </p:cTn>
                                        <p:tgtEl>
                                          <p:spTgt spid="108556"/>
                                        </p:tgtEl>
                                        <p:attrNameLst>
                                          <p:attrName>style.visibility</p:attrName>
                                        </p:attrNameLst>
                                      </p:cBhvr>
                                      <p:to>
                                        <p:strVal val="visible"/>
                                      </p:to>
                                    </p:set>
                                    <p:anim calcmode="lin" valueType="num">
                                      <p:cBhvr>
                                        <p:cTn id="49" dur="1000" fill="hold"/>
                                        <p:tgtEl>
                                          <p:spTgt spid="108556"/>
                                        </p:tgtEl>
                                        <p:attrNameLst>
                                          <p:attrName>ppt_w</p:attrName>
                                        </p:attrNameLst>
                                      </p:cBhvr>
                                      <p:tavLst>
                                        <p:tav tm="0">
                                          <p:val>
                                            <p:fltVal val="0"/>
                                          </p:val>
                                        </p:tav>
                                        <p:tav tm="100000">
                                          <p:val>
                                            <p:strVal val="#ppt_w"/>
                                          </p:val>
                                        </p:tav>
                                      </p:tavLst>
                                    </p:anim>
                                    <p:anim calcmode="lin" valueType="num">
                                      <p:cBhvr>
                                        <p:cTn id="50" dur="1000" fill="hold"/>
                                        <p:tgtEl>
                                          <p:spTgt spid="108556"/>
                                        </p:tgtEl>
                                        <p:attrNameLst>
                                          <p:attrName>ppt_h</p:attrName>
                                        </p:attrNameLst>
                                      </p:cBhvr>
                                      <p:tavLst>
                                        <p:tav tm="0">
                                          <p:val>
                                            <p:fltVal val="0"/>
                                          </p:val>
                                        </p:tav>
                                        <p:tav tm="100000">
                                          <p:val>
                                            <p:strVal val="#ppt_h"/>
                                          </p:val>
                                        </p:tav>
                                      </p:tavLst>
                                    </p:anim>
                                    <p:anim calcmode="lin" valueType="num">
                                      <p:cBhvr>
                                        <p:cTn id="51" dur="1000" fill="hold"/>
                                        <p:tgtEl>
                                          <p:spTgt spid="108556"/>
                                        </p:tgtEl>
                                        <p:attrNameLst>
                                          <p:attrName>ppt_x</p:attrName>
                                        </p:attrNameLst>
                                      </p:cBhvr>
                                      <p:tavLst>
                                        <p:tav tm="0">
                                          <p:val>
                                            <p:fltVal val="0"/>
                                          </p:val>
                                        </p:tav>
                                        <p:tav tm="100000">
                                          <p:val>
                                            <p:strVal val="#ppt_x"/>
                                          </p:val>
                                        </p:tav>
                                      </p:tavLst>
                                    </p:anim>
                                    <p:anim calcmode="lin" valueType="num">
                                      <p:cBhvr>
                                        <p:cTn id="52" dur="1000" fill="hold"/>
                                        <p:tgtEl>
                                          <p:spTgt spid="108556"/>
                                        </p:tgtEl>
                                        <p:attrNameLst>
                                          <p:attrName>ppt_y</p:attrName>
                                        </p:attrNameLst>
                                      </p:cBhvr>
                                      <p:tavLst>
                                        <p:tav tm="0">
                                          <p:val>
                                            <p:fltVal val="0"/>
                                          </p:val>
                                        </p:tav>
                                        <p:tav tm="100000">
                                          <p:val>
                                            <p:strVal val="#ppt_y"/>
                                          </p:val>
                                        </p:tav>
                                      </p:tavLst>
                                    </p:anim>
                                  </p:childTnLst>
                                </p:cTn>
                              </p:par>
                              <p:par>
                                <p:cTn id="53" presetID="23" presetClass="entr" presetSubtype="528" repeatCount="indefinite" fill="hold" nodeType="withEffect">
                                  <p:stCondLst>
                                    <p:cond delay="0"/>
                                  </p:stCondLst>
                                  <p:childTnLst>
                                    <p:set>
                                      <p:cBhvr>
                                        <p:cTn id="54" dur="1" fill="hold">
                                          <p:stCondLst>
                                            <p:cond delay="0"/>
                                          </p:stCondLst>
                                        </p:cTn>
                                        <p:tgtEl>
                                          <p:spTgt spid="108557"/>
                                        </p:tgtEl>
                                        <p:attrNameLst>
                                          <p:attrName>style.visibility</p:attrName>
                                        </p:attrNameLst>
                                      </p:cBhvr>
                                      <p:to>
                                        <p:strVal val="visible"/>
                                      </p:to>
                                    </p:set>
                                    <p:anim calcmode="lin" valueType="num">
                                      <p:cBhvr>
                                        <p:cTn id="55" dur="1000" fill="hold"/>
                                        <p:tgtEl>
                                          <p:spTgt spid="108557"/>
                                        </p:tgtEl>
                                        <p:attrNameLst>
                                          <p:attrName>ppt_w</p:attrName>
                                        </p:attrNameLst>
                                      </p:cBhvr>
                                      <p:tavLst>
                                        <p:tav tm="0">
                                          <p:val>
                                            <p:fltVal val="0"/>
                                          </p:val>
                                        </p:tav>
                                        <p:tav tm="100000">
                                          <p:val>
                                            <p:strVal val="#ppt_w"/>
                                          </p:val>
                                        </p:tav>
                                      </p:tavLst>
                                    </p:anim>
                                    <p:anim calcmode="lin" valueType="num">
                                      <p:cBhvr>
                                        <p:cTn id="56" dur="1000" fill="hold"/>
                                        <p:tgtEl>
                                          <p:spTgt spid="108557"/>
                                        </p:tgtEl>
                                        <p:attrNameLst>
                                          <p:attrName>ppt_h</p:attrName>
                                        </p:attrNameLst>
                                      </p:cBhvr>
                                      <p:tavLst>
                                        <p:tav tm="0">
                                          <p:val>
                                            <p:fltVal val="0"/>
                                          </p:val>
                                        </p:tav>
                                        <p:tav tm="100000">
                                          <p:val>
                                            <p:strVal val="#ppt_h"/>
                                          </p:val>
                                        </p:tav>
                                      </p:tavLst>
                                    </p:anim>
                                    <p:anim calcmode="lin" valueType="num">
                                      <p:cBhvr>
                                        <p:cTn id="57" dur="1000" fill="hold"/>
                                        <p:tgtEl>
                                          <p:spTgt spid="108557"/>
                                        </p:tgtEl>
                                        <p:attrNameLst>
                                          <p:attrName>ppt_x</p:attrName>
                                        </p:attrNameLst>
                                      </p:cBhvr>
                                      <p:tavLst>
                                        <p:tav tm="0">
                                          <p:val>
                                            <p:fltVal val="0"/>
                                          </p:val>
                                        </p:tav>
                                        <p:tav tm="100000">
                                          <p:val>
                                            <p:strVal val="#ppt_x"/>
                                          </p:val>
                                        </p:tav>
                                      </p:tavLst>
                                    </p:anim>
                                    <p:anim calcmode="lin" valueType="num">
                                      <p:cBhvr>
                                        <p:cTn id="58" dur="1000" fill="hold"/>
                                        <p:tgtEl>
                                          <p:spTgt spid="108557"/>
                                        </p:tgtEl>
                                        <p:attrNameLst>
                                          <p:attrName>ppt_y</p:attrName>
                                        </p:attrNameLst>
                                      </p:cBhvr>
                                      <p:tavLst>
                                        <p:tav tm="0">
                                          <p:val>
                                            <p:fltVal val="0"/>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108558"/>
                                        </p:tgtEl>
                                        <p:attrNameLst>
                                          <p:attrName>style.visibility</p:attrName>
                                        </p:attrNameLst>
                                      </p:cBhvr>
                                      <p:to>
                                        <p:strVal val="visible"/>
                                      </p:to>
                                    </p:set>
                                    <p:anim calcmode="lin" valueType="num">
                                      <p:cBhvr>
                                        <p:cTn id="61" dur="1000" fill="hold"/>
                                        <p:tgtEl>
                                          <p:spTgt spid="108558"/>
                                        </p:tgtEl>
                                        <p:attrNameLst>
                                          <p:attrName>ppt_w</p:attrName>
                                        </p:attrNameLst>
                                      </p:cBhvr>
                                      <p:tavLst>
                                        <p:tav tm="0">
                                          <p:val>
                                            <p:fltVal val="0"/>
                                          </p:val>
                                        </p:tav>
                                        <p:tav tm="100000">
                                          <p:val>
                                            <p:strVal val="#ppt_w"/>
                                          </p:val>
                                        </p:tav>
                                      </p:tavLst>
                                    </p:anim>
                                    <p:anim calcmode="lin" valueType="num">
                                      <p:cBhvr>
                                        <p:cTn id="62" dur="1000" fill="hold"/>
                                        <p:tgtEl>
                                          <p:spTgt spid="108558"/>
                                        </p:tgtEl>
                                        <p:attrNameLst>
                                          <p:attrName>ppt_h</p:attrName>
                                        </p:attrNameLst>
                                      </p:cBhvr>
                                      <p:tavLst>
                                        <p:tav tm="0">
                                          <p:val>
                                            <p:fltVal val="0"/>
                                          </p:val>
                                        </p:tav>
                                        <p:tav tm="100000">
                                          <p:val>
                                            <p:strVal val="#ppt_h"/>
                                          </p:val>
                                        </p:tav>
                                      </p:tavLst>
                                    </p:anim>
                                    <p:anim calcmode="lin" valueType="num">
                                      <p:cBhvr>
                                        <p:cTn id="63" dur="1000" fill="hold"/>
                                        <p:tgtEl>
                                          <p:spTgt spid="108558"/>
                                        </p:tgtEl>
                                        <p:attrNameLst>
                                          <p:attrName>ppt_x</p:attrName>
                                        </p:attrNameLst>
                                      </p:cBhvr>
                                      <p:tavLst>
                                        <p:tav tm="0">
                                          <p:val>
                                            <p:fltVal val="0"/>
                                          </p:val>
                                        </p:tav>
                                        <p:tav tm="100000">
                                          <p:val>
                                            <p:strVal val="#ppt_x"/>
                                          </p:val>
                                        </p:tav>
                                      </p:tavLst>
                                    </p:anim>
                                    <p:anim calcmode="lin" valueType="num">
                                      <p:cBhvr>
                                        <p:cTn id="64" dur="1000" fill="hold"/>
                                        <p:tgtEl>
                                          <p:spTgt spid="108558"/>
                                        </p:tgtEl>
                                        <p:attrNameLst>
                                          <p:attrName>ppt_y</p:attrName>
                                        </p:attrNameLst>
                                      </p:cBhvr>
                                      <p:tavLst>
                                        <p:tav tm="0">
                                          <p:val>
                                            <p:fltVal val="0"/>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108559"/>
                                        </p:tgtEl>
                                        <p:attrNameLst>
                                          <p:attrName>style.visibility</p:attrName>
                                        </p:attrNameLst>
                                      </p:cBhvr>
                                      <p:to>
                                        <p:strVal val="visible"/>
                                      </p:to>
                                    </p:set>
                                    <p:anim calcmode="lin" valueType="num">
                                      <p:cBhvr>
                                        <p:cTn id="67" dur="1000" fill="hold"/>
                                        <p:tgtEl>
                                          <p:spTgt spid="108559"/>
                                        </p:tgtEl>
                                        <p:attrNameLst>
                                          <p:attrName>ppt_w</p:attrName>
                                        </p:attrNameLst>
                                      </p:cBhvr>
                                      <p:tavLst>
                                        <p:tav tm="0">
                                          <p:val>
                                            <p:fltVal val="0"/>
                                          </p:val>
                                        </p:tav>
                                        <p:tav tm="100000">
                                          <p:val>
                                            <p:strVal val="#ppt_w"/>
                                          </p:val>
                                        </p:tav>
                                      </p:tavLst>
                                    </p:anim>
                                    <p:anim calcmode="lin" valueType="num">
                                      <p:cBhvr>
                                        <p:cTn id="68" dur="1000" fill="hold"/>
                                        <p:tgtEl>
                                          <p:spTgt spid="108559"/>
                                        </p:tgtEl>
                                        <p:attrNameLst>
                                          <p:attrName>ppt_h</p:attrName>
                                        </p:attrNameLst>
                                      </p:cBhvr>
                                      <p:tavLst>
                                        <p:tav tm="0">
                                          <p:val>
                                            <p:fltVal val="0"/>
                                          </p:val>
                                        </p:tav>
                                        <p:tav tm="100000">
                                          <p:val>
                                            <p:strVal val="#ppt_h"/>
                                          </p:val>
                                        </p:tav>
                                      </p:tavLst>
                                    </p:anim>
                                    <p:anim calcmode="lin" valueType="num">
                                      <p:cBhvr>
                                        <p:cTn id="69" dur="1000" fill="hold"/>
                                        <p:tgtEl>
                                          <p:spTgt spid="108559"/>
                                        </p:tgtEl>
                                        <p:attrNameLst>
                                          <p:attrName>ppt_x</p:attrName>
                                        </p:attrNameLst>
                                      </p:cBhvr>
                                      <p:tavLst>
                                        <p:tav tm="0">
                                          <p:val>
                                            <p:fltVal val="0"/>
                                          </p:val>
                                        </p:tav>
                                        <p:tav tm="100000">
                                          <p:val>
                                            <p:strVal val="#ppt_x"/>
                                          </p:val>
                                        </p:tav>
                                      </p:tavLst>
                                    </p:anim>
                                    <p:anim calcmode="lin" valueType="num">
                                      <p:cBhvr>
                                        <p:cTn id="70" dur="1000" fill="hold"/>
                                        <p:tgtEl>
                                          <p:spTgt spid="108559"/>
                                        </p:tgtEl>
                                        <p:attrNameLst>
                                          <p:attrName>ppt_y</p:attrName>
                                        </p:attrNameLst>
                                      </p:cBhvr>
                                      <p:tavLst>
                                        <p:tav tm="0">
                                          <p:val>
                                            <p:fltVal val="0"/>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108560"/>
                                        </p:tgtEl>
                                        <p:attrNameLst>
                                          <p:attrName>style.visibility</p:attrName>
                                        </p:attrNameLst>
                                      </p:cBhvr>
                                      <p:to>
                                        <p:strVal val="visible"/>
                                      </p:to>
                                    </p:set>
                                    <p:anim calcmode="lin" valueType="num">
                                      <p:cBhvr>
                                        <p:cTn id="73" dur="1000" fill="hold"/>
                                        <p:tgtEl>
                                          <p:spTgt spid="108560"/>
                                        </p:tgtEl>
                                        <p:attrNameLst>
                                          <p:attrName>ppt_w</p:attrName>
                                        </p:attrNameLst>
                                      </p:cBhvr>
                                      <p:tavLst>
                                        <p:tav tm="0">
                                          <p:val>
                                            <p:fltVal val="0"/>
                                          </p:val>
                                        </p:tav>
                                        <p:tav tm="100000">
                                          <p:val>
                                            <p:strVal val="#ppt_w"/>
                                          </p:val>
                                        </p:tav>
                                      </p:tavLst>
                                    </p:anim>
                                    <p:anim calcmode="lin" valueType="num">
                                      <p:cBhvr>
                                        <p:cTn id="74" dur="1000" fill="hold"/>
                                        <p:tgtEl>
                                          <p:spTgt spid="108560"/>
                                        </p:tgtEl>
                                        <p:attrNameLst>
                                          <p:attrName>ppt_h</p:attrName>
                                        </p:attrNameLst>
                                      </p:cBhvr>
                                      <p:tavLst>
                                        <p:tav tm="0">
                                          <p:val>
                                            <p:fltVal val="0"/>
                                          </p:val>
                                        </p:tav>
                                        <p:tav tm="100000">
                                          <p:val>
                                            <p:strVal val="#ppt_h"/>
                                          </p:val>
                                        </p:tav>
                                      </p:tavLst>
                                    </p:anim>
                                    <p:anim calcmode="lin" valueType="num">
                                      <p:cBhvr>
                                        <p:cTn id="75" dur="1000" fill="hold"/>
                                        <p:tgtEl>
                                          <p:spTgt spid="108560"/>
                                        </p:tgtEl>
                                        <p:attrNameLst>
                                          <p:attrName>ppt_x</p:attrName>
                                        </p:attrNameLst>
                                      </p:cBhvr>
                                      <p:tavLst>
                                        <p:tav tm="0">
                                          <p:val>
                                            <p:fltVal val="0"/>
                                          </p:val>
                                        </p:tav>
                                        <p:tav tm="100000">
                                          <p:val>
                                            <p:strVal val="#ppt_x"/>
                                          </p:val>
                                        </p:tav>
                                      </p:tavLst>
                                    </p:anim>
                                    <p:anim calcmode="lin" valueType="num">
                                      <p:cBhvr>
                                        <p:cTn id="76" dur="1000" fill="hold"/>
                                        <p:tgtEl>
                                          <p:spTgt spid="108560"/>
                                        </p:tgtEl>
                                        <p:attrNameLst>
                                          <p:attrName>ppt_y</p:attrName>
                                        </p:attrNameLst>
                                      </p:cBhvr>
                                      <p:tavLst>
                                        <p:tav tm="0">
                                          <p:val>
                                            <p:fltVal val="0"/>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108561"/>
                                        </p:tgtEl>
                                        <p:attrNameLst>
                                          <p:attrName>style.visibility</p:attrName>
                                        </p:attrNameLst>
                                      </p:cBhvr>
                                      <p:to>
                                        <p:strVal val="visible"/>
                                      </p:to>
                                    </p:set>
                                    <p:anim calcmode="lin" valueType="num">
                                      <p:cBhvr>
                                        <p:cTn id="79" dur="1000" fill="hold"/>
                                        <p:tgtEl>
                                          <p:spTgt spid="108561"/>
                                        </p:tgtEl>
                                        <p:attrNameLst>
                                          <p:attrName>ppt_w</p:attrName>
                                        </p:attrNameLst>
                                      </p:cBhvr>
                                      <p:tavLst>
                                        <p:tav tm="0">
                                          <p:val>
                                            <p:fltVal val="0"/>
                                          </p:val>
                                        </p:tav>
                                        <p:tav tm="100000">
                                          <p:val>
                                            <p:strVal val="#ppt_w"/>
                                          </p:val>
                                        </p:tav>
                                      </p:tavLst>
                                    </p:anim>
                                    <p:anim calcmode="lin" valueType="num">
                                      <p:cBhvr>
                                        <p:cTn id="80" dur="1000" fill="hold"/>
                                        <p:tgtEl>
                                          <p:spTgt spid="108561"/>
                                        </p:tgtEl>
                                        <p:attrNameLst>
                                          <p:attrName>ppt_h</p:attrName>
                                        </p:attrNameLst>
                                      </p:cBhvr>
                                      <p:tavLst>
                                        <p:tav tm="0">
                                          <p:val>
                                            <p:fltVal val="0"/>
                                          </p:val>
                                        </p:tav>
                                        <p:tav tm="100000">
                                          <p:val>
                                            <p:strVal val="#ppt_h"/>
                                          </p:val>
                                        </p:tav>
                                      </p:tavLst>
                                    </p:anim>
                                    <p:anim calcmode="lin" valueType="num">
                                      <p:cBhvr>
                                        <p:cTn id="81" dur="1000" fill="hold"/>
                                        <p:tgtEl>
                                          <p:spTgt spid="108561"/>
                                        </p:tgtEl>
                                        <p:attrNameLst>
                                          <p:attrName>ppt_x</p:attrName>
                                        </p:attrNameLst>
                                      </p:cBhvr>
                                      <p:tavLst>
                                        <p:tav tm="0">
                                          <p:val>
                                            <p:fltVal val="0"/>
                                          </p:val>
                                        </p:tav>
                                        <p:tav tm="100000">
                                          <p:val>
                                            <p:strVal val="#ppt_x"/>
                                          </p:val>
                                        </p:tav>
                                      </p:tavLst>
                                    </p:anim>
                                    <p:anim calcmode="lin" valueType="num">
                                      <p:cBhvr>
                                        <p:cTn id="82" dur="1000" fill="hold"/>
                                        <p:tgtEl>
                                          <p:spTgt spid="108561"/>
                                        </p:tgtEl>
                                        <p:attrNameLst>
                                          <p:attrName>ppt_y</p:attrName>
                                        </p:attrNameLst>
                                      </p:cBhvr>
                                      <p:tavLst>
                                        <p:tav tm="0">
                                          <p:val>
                                            <p:fltVal val="0"/>
                                          </p:val>
                                        </p:tav>
                                        <p:tav tm="100000">
                                          <p:val>
                                            <p:strVal val="#ppt_y"/>
                                          </p:val>
                                        </p:tav>
                                      </p:tavLst>
                                    </p:anim>
                                  </p:childTnLst>
                                </p:cTn>
                              </p:par>
                              <p:par>
                                <p:cTn id="83" presetID="23" presetClass="entr" presetSubtype="528" repeatCount="indefinite" fill="hold" grpId="0" nodeType="withEffect">
                                  <p:stCondLst>
                                    <p:cond delay="0"/>
                                  </p:stCondLst>
                                  <p:childTnLst>
                                    <p:set>
                                      <p:cBhvr>
                                        <p:cTn id="84" dur="1" fill="hold">
                                          <p:stCondLst>
                                            <p:cond delay="0"/>
                                          </p:stCondLst>
                                        </p:cTn>
                                        <p:tgtEl>
                                          <p:spTgt spid="108562"/>
                                        </p:tgtEl>
                                        <p:attrNameLst>
                                          <p:attrName>style.visibility</p:attrName>
                                        </p:attrNameLst>
                                      </p:cBhvr>
                                      <p:to>
                                        <p:strVal val="visible"/>
                                      </p:to>
                                    </p:set>
                                    <p:anim calcmode="lin" valueType="num">
                                      <p:cBhvr>
                                        <p:cTn id="85" dur="1000" fill="hold"/>
                                        <p:tgtEl>
                                          <p:spTgt spid="108562"/>
                                        </p:tgtEl>
                                        <p:attrNameLst>
                                          <p:attrName>ppt_w</p:attrName>
                                        </p:attrNameLst>
                                      </p:cBhvr>
                                      <p:tavLst>
                                        <p:tav tm="0">
                                          <p:val>
                                            <p:fltVal val="0"/>
                                          </p:val>
                                        </p:tav>
                                        <p:tav tm="100000">
                                          <p:val>
                                            <p:strVal val="#ppt_w"/>
                                          </p:val>
                                        </p:tav>
                                      </p:tavLst>
                                    </p:anim>
                                    <p:anim calcmode="lin" valueType="num">
                                      <p:cBhvr>
                                        <p:cTn id="86" dur="1000" fill="hold"/>
                                        <p:tgtEl>
                                          <p:spTgt spid="108562"/>
                                        </p:tgtEl>
                                        <p:attrNameLst>
                                          <p:attrName>ppt_h</p:attrName>
                                        </p:attrNameLst>
                                      </p:cBhvr>
                                      <p:tavLst>
                                        <p:tav tm="0">
                                          <p:val>
                                            <p:fltVal val="0"/>
                                          </p:val>
                                        </p:tav>
                                        <p:tav tm="100000">
                                          <p:val>
                                            <p:strVal val="#ppt_h"/>
                                          </p:val>
                                        </p:tav>
                                      </p:tavLst>
                                    </p:anim>
                                    <p:anim calcmode="lin" valueType="num">
                                      <p:cBhvr>
                                        <p:cTn id="87" dur="1000" fill="hold"/>
                                        <p:tgtEl>
                                          <p:spTgt spid="108562"/>
                                        </p:tgtEl>
                                        <p:attrNameLst>
                                          <p:attrName>ppt_x</p:attrName>
                                        </p:attrNameLst>
                                      </p:cBhvr>
                                      <p:tavLst>
                                        <p:tav tm="0">
                                          <p:val>
                                            <p:fltVal val="0"/>
                                          </p:val>
                                        </p:tav>
                                        <p:tav tm="100000">
                                          <p:val>
                                            <p:strVal val="#ppt_x"/>
                                          </p:val>
                                        </p:tav>
                                      </p:tavLst>
                                    </p:anim>
                                    <p:anim calcmode="lin" valueType="num">
                                      <p:cBhvr>
                                        <p:cTn id="88" dur="1000" fill="hold"/>
                                        <p:tgtEl>
                                          <p:spTgt spid="108562"/>
                                        </p:tgtEl>
                                        <p:attrNameLst>
                                          <p:attrName>ppt_y</p:attrName>
                                        </p:attrNameLst>
                                      </p:cBhvr>
                                      <p:tavLst>
                                        <p:tav tm="0">
                                          <p:val>
                                            <p:fltVal val="0"/>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108563"/>
                                        </p:tgtEl>
                                        <p:attrNameLst>
                                          <p:attrName>style.visibility</p:attrName>
                                        </p:attrNameLst>
                                      </p:cBhvr>
                                      <p:to>
                                        <p:strVal val="visible"/>
                                      </p:to>
                                    </p:set>
                                    <p:anim calcmode="lin" valueType="num">
                                      <p:cBhvr>
                                        <p:cTn id="91" dur="1000" fill="hold"/>
                                        <p:tgtEl>
                                          <p:spTgt spid="108563"/>
                                        </p:tgtEl>
                                        <p:attrNameLst>
                                          <p:attrName>ppt_w</p:attrName>
                                        </p:attrNameLst>
                                      </p:cBhvr>
                                      <p:tavLst>
                                        <p:tav tm="0">
                                          <p:val>
                                            <p:fltVal val="0"/>
                                          </p:val>
                                        </p:tav>
                                        <p:tav tm="100000">
                                          <p:val>
                                            <p:strVal val="#ppt_w"/>
                                          </p:val>
                                        </p:tav>
                                      </p:tavLst>
                                    </p:anim>
                                    <p:anim calcmode="lin" valueType="num">
                                      <p:cBhvr>
                                        <p:cTn id="92" dur="1000" fill="hold"/>
                                        <p:tgtEl>
                                          <p:spTgt spid="108563"/>
                                        </p:tgtEl>
                                        <p:attrNameLst>
                                          <p:attrName>ppt_h</p:attrName>
                                        </p:attrNameLst>
                                      </p:cBhvr>
                                      <p:tavLst>
                                        <p:tav tm="0">
                                          <p:val>
                                            <p:fltVal val="0"/>
                                          </p:val>
                                        </p:tav>
                                        <p:tav tm="100000">
                                          <p:val>
                                            <p:strVal val="#ppt_h"/>
                                          </p:val>
                                        </p:tav>
                                      </p:tavLst>
                                    </p:anim>
                                    <p:anim calcmode="lin" valueType="num">
                                      <p:cBhvr>
                                        <p:cTn id="93" dur="1000" fill="hold"/>
                                        <p:tgtEl>
                                          <p:spTgt spid="108563"/>
                                        </p:tgtEl>
                                        <p:attrNameLst>
                                          <p:attrName>ppt_x</p:attrName>
                                        </p:attrNameLst>
                                      </p:cBhvr>
                                      <p:tavLst>
                                        <p:tav tm="0">
                                          <p:val>
                                            <p:fltVal val="0"/>
                                          </p:val>
                                        </p:tav>
                                        <p:tav tm="100000">
                                          <p:val>
                                            <p:strVal val="#ppt_x"/>
                                          </p:val>
                                        </p:tav>
                                      </p:tavLst>
                                    </p:anim>
                                    <p:anim calcmode="lin" valueType="num">
                                      <p:cBhvr>
                                        <p:cTn id="94" dur="1000" fill="hold"/>
                                        <p:tgtEl>
                                          <p:spTgt spid="108563"/>
                                        </p:tgtEl>
                                        <p:attrNameLst>
                                          <p:attrName>ppt_y</p:attrName>
                                        </p:attrNameLst>
                                      </p:cBhvr>
                                      <p:tavLst>
                                        <p:tav tm="0">
                                          <p:val>
                                            <p:fltVal val="0"/>
                                          </p:val>
                                        </p:tav>
                                        <p:tav tm="100000">
                                          <p:val>
                                            <p:strVal val="#ppt_y"/>
                                          </p:val>
                                        </p:tav>
                                      </p:tavLst>
                                    </p:anim>
                                  </p:childTnLst>
                                </p:cTn>
                              </p:par>
                              <p:par>
                                <p:cTn id="95" presetID="23" presetClass="entr" presetSubtype="528" repeatCount="indefinite" fill="hold" nodeType="withEffect">
                                  <p:stCondLst>
                                    <p:cond delay="1500"/>
                                  </p:stCondLst>
                                  <p:childTnLst>
                                    <p:set>
                                      <p:cBhvr>
                                        <p:cTn id="96" dur="1" fill="hold">
                                          <p:stCondLst>
                                            <p:cond delay="0"/>
                                          </p:stCondLst>
                                        </p:cTn>
                                        <p:tgtEl>
                                          <p:spTgt spid="108564"/>
                                        </p:tgtEl>
                                        <p:attrNameLst>
                                          <p:attrName>style.visibility</p:attrName>
                                        </p:attrNameLst>
                                      </p:cBhvr>
                                      <p:to>
                                        <p:strVal val="visible"/>
                                      </p:to>
                                    </p:set>
                                    <p:anim calcmode="lin" valueType="num">
                                      <p:cBhvr>
                                        <p:cTn id="97" dur="1000" fill="hold"/>
                                        <p:tgtEl>
                                          <p:spTgt spid="108564"/>
                                        </p:tgtEl>
                                        <p:attrNameLst>
                                          <p:attrName>ppt_w</p:attrName>
                                        </p:attrNameLst>
                                      </p:cBhvr>
                                      <p:tavLst>
                                        <p:tav tm="0">
                                          <p:val>
                                            <p:fltVal val="0"/>
                                          </p:val>
                                        </p:tav>
                                        <p:tav tm="100000">
                                          <p:val>
                                            <p:strVal val="#ppt_w"/>
                                          </p:val>
                                        </p:tav>
                                      </p:tavLst>
                                    </p:anim>
                                    <p:anim calcmode="lin" valueType="num">
                                      <p:cBhvr>
                                        <p:cTn id="98" dur="1000" fill="hold"/>
                                        <p:tgtEl>
                                          <p:spTgt spid="108564"/>
                                        </p:tgtEl>
                                        <p:attrNameLst>
                                          <p:attrName>ppt_h</p:attrName>
                                        </p:attrNameLst>
                                      </p:cBhvr>
                                      <p:tavLst>
                                        <p:tav tm="0">
                                          <p:val>
                                            <p:fltVal val="0"/>
                                          </p:val>
                                        </p:tav>
                                        <p:tav tm="100000">
                                          <p:val>
                                            <p:strVal val="#ppt_h"/>
                                          </p:val>
                                        </p:tav>
                                      </p:tavLst>
                                    </p:anim>
                                    <p:anim calcmode="lin" valueType="num">
                                      <p:cBhvr>
                                        <p:cTn id="99" dur="1000" fill="hold"/>
                                        <p:tgtEl>
                                          <p:spTgt spid="108564"/>
                                        </p:tgtEl>
                                        <p:attrNameLst>
                                          <p:attrName>ppt_x</p:attrName>
                                        </p:attrNameLst>
                                      </p:cBhvr>
                                      <p:tavLst>
                                        <p:tav tm="0">
                                          <p:val>
                                            <p:fltVal val="0"/>
                                          </p:val>
                                        </p:tav>
                                        <p:tav tm="100000">
                                          <p:val>
                                            <p:strVal val="#ppt_x"/>
                                          </p:val>
                                        </p:tav>
                                      </p:tavLst>
                                    </p:anim>
                                    <p:anim calcmode="lin" valueType="num">
                                      <p:cBhvr>
                                        <p:cTn id="100" dur="1000" fill="hold"/>
                                        <p:tgtEl>
                                          <p:spTgt spid="108564"/>
                                        </p:tgtEl>
                                        <p:attrNameLst>
                                          <p:attrName>ppt_y</p:attrName>
                                        </p:attrNameLst>
                                      </p:cBhvr>
                                      <p:tavLst>
                                        <p:tav tm="0">
                                          <p:val>
                                            <p:fltVal val="0"/>
                                          </p:val>
                                        </p:tav>
                                        <p:tav tm="100000">
                                          <p:val>
                                            <p:strVal val="#ppt_y"/>
                                          </p:val>
                                        </p:tav>
                                      </p:tavLst>
                                    </p:anim>
                                  </p:childTnLst>
                                </p:cTn>
                              </p:par>
                              <p:par>
                                <p:cTn id="101" presetID="23" presetClass="entr" presetSubtype="528" repeatCount="indefinite" fill="hold" nodeType="withEffect">
                                  <p:stCondLst>
                                    <p:cond delay="1500"/>
                                  </p:stCondLst>
                                  <p:childTnLst>
                                    <p:set>
                                      <p:cBhvr>
                                        <p:cTn id="102" dur="1" fill="hold">
                                          <p:stCondLst>
                                            <p:cond delay="0"/>
                                          </p:stCondLst>
                                        </p:cTn>
                                        <p:tgtEl>
                                          <p:spTgt spid="108565"/>
                                        </p:tgtEl>
                                        <p:attrNameLst>
                                          <p:attrName>style.visibility</p:attrName>
                                        </p:attrNameLst>
                                      </p:cBhvr>
                                      <p:to>
                                        <p:strVal val="visible"/>
                                      </p:to>
                                    </p:set>
                                    <p:anim calcmode="lin" valueType="num">
                                      <p:cBhvr>
                                        <p:cTn id="103" dur="1000" fill="hold"/>
                                        <p:tgtEl>
                                          <p:spTgt spid="108565"/>
                                        </p:tgtEl>
                                        <p:attrNameLst>
                                          <p:attrName>ppt_w</p:attrName>
                                        </p:attrNameLst>
                                      </p:cBhvr>
                                      <p:tavLst>
                                        <p:tav tm="0">
                                          <p:val>
                                            <p:fltVal val="0"/>
                                          </p:val>
                                        </p:tav>
                                        <p:tav tm="100000">
                                          <p:val>
                                            <p:strVal val="#ppt_w"/>
                                          </p:val>
                                        </p:tav>
                                      </p:tavLst>
                                    </p:anim>
                                    <p:anim calcmode="lin" valueType="num">
                                      <p:cBhvr>
                                        <p:cTn id="104" dur="1000" fill="hold"/>
                                        <p:tgtEl>
                                          <p:spTgt spid="108565"/>
                                        </p:tgtEl>
                                        <p:attrNameLst>
                                          <p:attrName>ppt_h</p:attrName>
                                        </p:attrNameLst>
                                      </p:cBhvr>
                                      <p:tavLst>
                                        <p:tav tm="0">
                                          <p:val>
                                            <p:fltVal val="0"/>
                                          </p:val>
                                        </p:tav>
                                        <p:tav tm="100000">
                                          <p:val>
                                            <p:strVal val="#ppt_h"/>
                                          </p:val>
                                        </p:tav>
                                      </p:tavLst>
                                    </p:anim>
                                    <p:anim calcmode="lin" valueType="num">
                                      <p:cBhvr>
                                        <p:cTn id="105" dur="1000" fill="hold"/>
                                        <p:tgtEl>
                                          <p:spTgt spid="108565"/>
                                        </p:tgtEl>
                                        <p:attrNameLst>
                                          <p:attrName>ppt_x</p:attrName>
                                        </p:attrNameLst>
                                      </p:cBhvr>
                                      <p:tavLst>
                                        <p:tav tm="0">
                                          <p:val>
                                            <p:fltVal val="0"/>
                                          </p:val>
                                        </p:tav>
                                        <p:tav tm="100000">
                                          <p:val>
                                            <p:strVal val="#ppt_x"/>
                                          </p:val>
                                        </p:tav>
                                      </p:tavLst>
                                    </p:anim>
                                    <p:anim calcmode="lin" valueType="num">
                                      <p:cBhvr>
                                        <p:cTn id="106" dur="1000" fill="hold"/>
                                        <p:tgtEl>
                                          <p:spTgt spid="108565"/>
                                        </p:tgtEl>
                                        <p:attrNameLst>
                                          <p:attrName>ppt_y</p:attrName>
                                        </p:attrNameLst>
                                      </p:cBhvr>
                                      <p:tavLst>
                                        <p:tav tm="0">
                                          <p:val>
                                            <p:fltVal val="0"/>
                                          </p:val>
                                        </p:tav>
                                        <p:tav tm="100000">
                                          <p:val>
                                            <p:strVal val="#ppt_y"/>
                                          </p:val>
                                        </p:tav>
                                      </p:tavLst>
                                    </p:anim>
                                  </p:childTnLst>
                                </p:cTn>
                              </p:par>
                              <p:par>
                                <p:cTn id="107" presetID="23" presetClass="entr" presetSubtype="528" repeatCount="indefinite" fill="hold" nodeType="withEffect">
                                  <p:stCondLst>
                                    <p:cond delay="0"/>
                                  </p:stCondLst>
                                  <p:childTnLst>
                                    <p:set>
                                      <p:cBhvr>
                                        <p:cTn id="108" dur="1" fill="hold">
                                          <p:stCondLst>
                                            <p:cond delay="0"/>
                                          </p:stCondLst>
                                        </p:cTn>
                                        <p:tgtEl>
                                          <p:spTgt spid="108568"/>
                                        </p:tgtEl>
                                        <p:attrNameLst>
                                          <p:attrName>style.visibility</p:attrName>
                                        </p:attrNameLst>
                                      </p:cBhvr>
                                      <p:to>
                                        <p:strVal val="visible"/>
                                      </p:to>
                                    </p:set>
                                    <p:anim calcmode="lin" valueType="num">
                                      <p:cBhvr>
                                        <p:cTn id="109" dur="1000" fill="hold"/>
                                        <p:tgtEl>
                                          <p:spTgt spid="108568"/>
                                        </p:tgtEl>
                                        <p:attrNameLst>
                                          <p:attrName>ppt_w</p:attrName>
                                        </p:attrNameLst>
                                      </p:cBhvr>
                                      <p:tavLst>
                                        <p:tav tm="0">
                                          <p:val>
                                            <p:fltVal val="0"/>
                                          </p:val>
                                        </p:tav>
                                        <p:tav tm="100000">
                                          <p:val>
                                            <p:strVal val="#ppt_w"/>
                                          </p:val>
                                        </p:tav>
                                      </p:tavLst>
                                    </p:anim>
                                    <p:anim calcmode="lin" valueType="num">
                                      <p:cBhvr>
                                        <p:cTn id="110" dur="1000" fill="hold"/>
                                        <p:tgtEl>
                                          <p:spTgt spid="108568"/>
                                        </p:tgtEl>
                                        <p:attrNameLst>
                                          <p:attrName>ppt_h</p:attrName>
                                        </p:attrNameLst>
                                      </p:cBhvr>
                                      <p:tavLst>
                                        <p:tav tm="0">
                                          <p:val>
                                            <p:fltVal val="0"/>
                                          </p:val>
                                        </p:tav>
                                        <p:tav tm="100000">
                                          <p:val>
                                            <p:strVal val="#ppt_h"/>
                                          </p:val>
                                        </p:tav>
                                      </p:tavLst>
                                    </p:anim>
                                    <p:anim calcmode="lin" valueType="num">
                                      <p:cBhvr>
                                        <p:cTn id="111" dur="1000" fill="hold"/>
                                        <p:tgtEl>
                                          <p:spTgt spid="108568"/>
                                        </p:tgtEl>
                                        <p:attrNameLst>
                                          <p:attrName>ppt_x</p:attrName>
                                        </p:attrNameLst>
                                      </p:cBhvr>
                                      <p:tavLst>
                                        <p:tav tm="0">
                                          <p:val>
                                            <p:fltVal val="0"/>
                                          </p:val>
                                        </p:tav>
                                        <p:tav tm="100000">
                                          <p:val>
                                            <p:strVal val="#ppt_x"/>
                                          </p:val>
                                        </p:tav>
                                      </p:tavLst>
                                    </p:anim>
                                    <p:anim calcmode="lin" valueType="num">
                                      <p:cBhvr>
                                        <p:cTn id="112" dur="1000" fill="hold"/>
                                        <p:tgtEl>
                                          <p:spTgt spid="108568"/>
                                        </p:tgtEl>
                                        <p:attrNameLst>
                                          <p:attrName>ppt_y</p:attrName>
                                        </p:attrNameLst>
                                      </p:cBhvr>
                                      <p:tavLst>
                                        <p:tav tm="0">
                                          <p:val>
                                            <p:fltVal val="0"/>
                                          </p:val>
                                        </p:tav>
                                        <p:tav tm="100000">
                                          <p:val>
                                            <p:strVal val="#ppt_y"/>
                                          </p:val>
                                        </p:tav>
                                      </p:tavLst>
                                    </p:anim>
                                  </p:childTnLst>
                                </p:cTn>
                              </p:par>
                              <p:par>
                                <p:cTn id="113" presetID="23" presetClass="entr" presetSubtype="528" repeatCount="indefinite" fill="hold" nodeType="withEffect">
                                  <p:stCondLst>
                                    <p:cond delay="0"/>
                                  </p:stCondLst>
                                  <p:childTnLst>
                                    <p:set>
                                      <p:cBhvr>
                                        <p:cTn id="114" dur="1" fill="hold">
                                          <p:stCondLst>
                                            <p:cond delay="0"/>
                                          </p:stCondLst>
                                        </p:cTn>
                                        <p:tgtEl>
                                          <p:spTgt spid="108569"/>
                                        </p:tgtEl>
                                        <p:attrNameLst>
                                          <p:attrName>style.visibility</p:attrName>
                                        </p:attrNameLst>
                                      </p:cBhvr>
                                      <p:to>
                                        <p:strVal val="visible"/>
                                      </p:to>
                                    </p:set>
                                    <p:anim calcmode="lin" valueType="num">
                                      <p:cBhvr>
                                        <p:cTn id="115" dur="1000" fill="hold"/>
                                        <p:tgtEl>
                                          <p:spTgt spid="108569"/>
                                        </p:tgtEl>
                                        <p:attrNameLst>
                                          <p:attrName>ppt_w</p:attrName>
                                        </p:attrNameLst>
                                      </p:cBhvr>
                                      <p:tavLst>
                                        <p:tav tm="0">
                                          <p:val>
                                            <p:fltVal val="0"/>
                                          </p:val>
                                        </p:tav>
                                        <p:tav tm="100000">
                                          <p:val>
                                            <p:strVal val="#ppt_w"/>
                                          </p:val>
                                        </p:tav>
                                      </p:tavLst>
                                    </p:anim>
                                    <p:anim calcmode="lin" valueType="num">
                                      <p:cBhvr>
                                        <p:cTn id="116" dur="1000" fill="hold"/>
                                        <p:tgtEl>
                                          <p:spTgt spid="108569"/>
                                        </p:tgtEl>
                                        <p:attrNameLst>
                                          <p:attrName>ppt_h</p:attrName>
                                        </p:attrNameLst>
                                      </p:cBhvr>
                                      <p:tavLst>
                                        <p:tav tm="0">
                                          <p:val>
                                            <p:fltVal val="0"/>
                                          </p:val>
                                        </p:tav>
                                        <p:tav tm="100000">
                                          <p:val>
                                            <p:strVal val="#ppt_h"/>
                                          </p:val>
                                        </p:tav>
                                      </p:tavLst>
                                    </p:anim>
                                    <p:anim calcmode="lin" valueType="num">
                                      <p:cBhvr>
                                        <p:cTn id="117" dur="1000" fill="hold"/>
                                        <p:tgtEl>
                                          <p:spTgt spid="108569"/>
                                        </p:tgtEl>
                                        <p:attrNameLst>
                                          <p:attrName>ppt_x</p:attrName>
                                        </p:attrNameLst>
                                      </p:cBhvr>
                                      <p:tavLst>
                                        <p:tav tm="0">
                                          <p:val>
                                            <p:fltVal val="0"/>
                                          </p:val>
                                        </p:tav>
                                        <p:tav tm="100000">
                                          <p:val>
                                            <p:strVal val="#ppt_x"/>
                                          </p:val>
                                        </p:tav>
                                      </p:tavLst>
                                    </p:anim>
                                    <p:anim calcmode="lin" valueType="num">
                                      <p:cBhvr>
                                        <p:cTn id="118" dur="1000" fill="hold"/>
                                        <p:tgtEl>
                                          <p:spTgt spid="108569"/>
                                        </p:tgtEl>
                                        <p:attrNameLst>
                                          <p:attrName>ppt_y</p:attrName>
                                        </p:attrNameLst>
                                      </p:cBhvr>
                                      <p:tavLst>
                                        <p:tav tm="0">
                                          <p:val>
                                            <p:fltVal val="0"/>
                                          </p:val>
                                        </p:tav>
                                        <p:tav tm="100000">
                                          <p:val>
                                            <p:strVal val="#ppt_y"/>
                                          </p:val>
                                        </p:tav>
                                      </p:tavLst>
                                    </p:anim>
                                  </p:childTnLst>
                                </p:cTn>
                              </p:par>
                              <p:par>
                                <p:cTn id="119" presetID="23" presetClass="entr" presetSubtype="528" repeatCount="indefinite" fill="hold" nodeType="withEffect">
                                  <p:stCondLst>
                                    <p:cond delay="0"/>
                                  </p:stCondLst>
                                  <p:childTnLst>
                                    <p:set>
                                      <p:cBhvr>
                                        <p:cTn id="120" dur="1" fill="hold">
                                          <p:stCondLst>
                                            <p:cond delay="0"/>
                                          </p:stCondLst>
                                        </p:cTn>
                                        <p:tgtEl>
                                          <p:spTgt spid="108570"/>
                                        </p:tgtEl>
                                        <p:attrNameLst>
                                          <p:attrName>style.visibility</p:attrName>
                                        </p:attrNameLst>
                                      </p:cBhvr>
                                      <p:to>
                                        <p:strVal val="visible"/>
                                      </p:to>
                                    </p:set>
                                    <p:anim calcmode="lin" valueType="num">
                                      <p:cBhvr>
                                        <p:cTn id="121" dur="1000" fill="hold"/>
                                        <p:tgtEl>
                                          <p:spTgt spid="108570"/>
                                        </p:tgtEl>
                                        <p:attrNameLst>
                                          <p:attrName>ppt_w</p:attrName>
                                        </p:attrNameLst>
                                      </p:cBhvr>
                                      <p:tavLst>
                                        <p:tav tm="0">
                                          <p:val>
                                            <p:fltVal val="0"/>
                                          </p:val>
                                        </p:tav>
                                        <p:tav tm="100000">
                                          <p:val>
                                            <p:strVal val="#ppt_w"/>
                                          </p:val>
                                        </p:tav>
                                      </p:tavLst>
                                    </p:anim>
                                    <p:anim calcmode="lin" valueType="num">
                                      <p:cBhvr>
                                        <p:cTn id="122" dur="1000" fill="hold"/>
                                        <p:tgtEl>
                                          <p:spTgt spid="108570"/>
                                        </p:tgtEl>
                                        <p:attrNameLst>
                                          <p:attrName>ppt_h</p:attrName>
                                        </p:attrNameLst>
                                      </p:cBhvr>
                                      <p:tavLst>
                                        <p:tav tm="0">
                                          <p:val>
                                            <p:fltVal val="0"/>
                                          </p:val>
                                        </p:tav>
                                        <p:tav tm="100000">
                                          <p:val>
                                            <p:strVal val="#ppt_h"/>
                                          </p:val>
                                        </p:tav>
                                      </p:tavLst>
                                    </p:anim>
                                    <p:anim calcmode="lin" valueType="num">
                                      <p:cBhvr>
                                        <p:cTn id="123" dur="1000" fill="hold"/>
                                        <p:tgtEl>
                                          <p:spTgt spid="108570"/>
                                        </p:tgtEl>
                                        <p:attrNameLst>
                                          <p:attrName>ppt_x</p:attrName>
                                        </p:attrNameLst>
                                      </p:cBhvr>
                                      <p:tavLst>
                                        <p:tav tm="0">
                                          <p:val>
                                            <p:fltVal val="0"/>
                                          </p:val>
                                        </p:tav>
                                        <p:tav tm="100000">
                                          <p:val>
                                            <p:strVal val="#ppt_x"/>
                                          </p:val>
                                        </p:tav>
                                      </p:tavLst>
                                    </p:anim>
                                    <p:anim calcmode="lin" valueType="num">
                                      <p:cBhvr>
                                        <p:cTn id="124" dur="1000" fill="hold"/>
                                        <p:tgtEl>
                                          <p:spTgt spid="108570"/>
                                        </p:tgtEl>
                                        <p:attrNameLst>
                                          <p:attrName>ppt_y</p:attrName>
                                        </p:attrNameLst>
                                      </p:cBhvr>
                                      <p:tavLst>
                                        <p:tav tm="0">
                                          <p:val>
                                            <p:fltVal val="0"/>
                                          </p:val>
                                        </p:tav>
                                        <p:tav tm="100000">
                                          <p:val>
                                            <p:strVal val="#ppt_y"/>
                                          </p:val>
                                        </p:tav>
                                      </p:tavLst>
                                    </p:anim>
                                  </p:childTnLst>
                                </p:cTn>
                              </p:par>
                              <p:par>
                                <p:cTn id="125" presetID="23" presetClass="entr" presetSubtype="528" repeatCount="indefinite" fill="hold" grpId="0" nodeType="withEffect">
                                  <p:stCondLst>
                                    <p:cond delay="0"/>
                                  </p:stCondLst>
                                  <p:childTnLst>
                                    <p:set>
                                      <p:cBhvr>
                                        <p:cTn id="126" dur="1" fill="hold">
                                          <p:stCondLst>
                                            <p:cond delay="0"/>
                                          </p:stCondLst>
                                        </p:cTn>
                                        <p:tgtEl>
                                          <p:spTgt spid="108571"/>
                                        </p:tgtEl>
                                        <p:attrNameLst>
                                          <p:attrName>style.visibility</p:attrName>
                                        </p:attrNameLst>
                                      </p:cBhvr>
                                      <p:to>
                                        <p:strVal val="visible"/>
                                      </p:to>
                                    </p:set>
                                    <p:anim calcmode="lin" valueType="num">
                                      <p:cBhvr>
                                        <p:cTn id="127" dur="1000" fill="hold"/>
                                        <p:tgtEl>
                                          <p:spTgt spid="108571"/>
                                        </p:tgtEl>
                                        <p:attrNameLst>
                                          <p:attrName>ppt_w</p:attrName>
                                        </p:attrNameLst>
                                      </p:cBhvr>
                                      <p:tavLst>
                                        <p:tav tm="0">
                                          <p:val>
                                            <p:fltVal val="0"/>
                                          </p:val>
                                        </p:tav>
                                        <p:tav tm="100000">
                                          <p:val>
                                            <p:strVal val="#ppt_w"/>
                                          </p:val>
                                        </p:tav>
                                      </p:tavLst>
                                    </p:anim>
                                    <p:anim calcmode="lin" valueType="num">
                                      <p:cBhvr>
                                        <p:cTn id="128" dur="1000" fill="hold"/>
                                        <p:tgtEl>
                                          <p:spTgt spid="108571"/>
                                        </p:tgtEl>
                                        <p:attrNameLst>
                                          <p:attrName>ppt_h</p:attrName>
                                        </p:attrNameLst>
                                      </p:cBhvr>
                                      <p:tavLst>
                                        <p:tav tm="0">
                                          <p:val>
                                            <p:fltVal val="0"/>
                                          </p:val>
                                        </p:tav>
                                        <p:tav tm="100000">
                                          <p:val>
                                            <p:strVal val="#ppt_h"/>
                                          </p:val>
                                        </p:tav>
                                      </p:tavLst>
                                    </p:anim>
                                    <p:anim calcmode="lin" valueType="num">
                                      <p:cBhvr>
                                        <p:cTn id="129" dur="1000" fill="hold"/>
                                        <p:tgtEl>
                                          <p:spTgt spid="108571"/>
                                        </p:tgtEl>
                                        <p:attrNameLst>
                                          <p:attrName>ppt_x</p:attrName>
                                        </p:attrNameLst>
                                      </p:cBhvr>
                                      <p:tavLst>
                                        <p:tav tm="0">
                                          <p:val>
                                            <p:fltVal val="0"/>
                                          </p:val>
                                        </p:tav>
                                        <p:tav tm="100000">
                                          <p:val>
                                            <p:strVal val="#ppt_x"/>
                                          </p:val>
                                        </p:tav>
                                      </p:tavLst>
                                    </p:anim>
                                    <p:anim calcmode="lin" valueType="num">
                                      <p:cBhvr>
                                        <p:cTn id="130" dur="1000" fill="hold"/>
                                        <p:tgtEl>
                                          <p:spTgt spid="108571"/>
                                        </p:tgtEl>
                                        <p:attrNameLst>
                                          <p:attrName>ppt_y</p:attrName>
                                        </p:attrNameLst>
                                      </p:cBhvr>
                                      <p:tavLst>
                                        <p:tav tm="0">
                                          <p:val>
                                            <p:fltVal val="0"/>
                                          </p:val>
                                        </p:tav>
                                        <p:tav tm="100000">
                                          <p:val>
                                            <p:strVal val="#ppt_y"/>
                                          </p:val>
                                        </p:tav>
                                      </p:tavLst>
                                    </p:anim>
                                  </p:childTnLst>
                                </p:cTn>
                              </p:par>
                              <p:par>
                                <p:cTn id="131" presetID="23" presetClass="entr" presetSubtype="528" repeatCount="indefinite" fill="hold" grpId="0" nodeType="withEffect">
                                  <p:stCondLst>
                                    <p:cond delay="0"/>
                                  </p:stCondLst>
                                  <p:childTnLst>
                                    <p:set>
                                      <p:cBhvr>
                                        <p:cTn id="132" dur="1" fill="hold">
                                          <p:stCondLst>
                                            <p:cond delay="0"/>
                                          </p:stCondLst>
                                        </p:cTn>
                                        <p:tgtEl>
                                          <p:spTgt spid="108572"/>
                                        </p:tgtEl>
                                        <p:attrNameLst>
                                          <p:attrName>style.visibility</p:attrName>
                                        </p:attrNameLst>
                                      </p:cBhvr>
                                      <p:to>
                                        <p:strVal val="visible"/>
                                      </p:to>
                                    </p:set>
                                    <p:anim calcmode="lin" valueType="num">
                                      <p:cBhvr>
                                        <p:cTn id="133" dur="1000" fill="hold"/>
                                        <p:tgtEl>
                                          <p:spTgt spid="108572"/>
                                        </p:tgtEl>
                                        <p:attrNameLst>
                                          <p:attrName>ppt_w</p:attrName>
                                        </p:attrNameLst>
                                      </p:cBhvr>
                                      <p:tavLst>
                                        <p:tav tm="0">
                                          <p:val>
                                            <p:fltVal val="0"/>
                                          </p:val>
                                        </p:tav>
                                        <p:tav tm="100000">
                                          <p:val>
                                            <p:strVal val="#ppt_w"/>
                                          </p:val>
                                        </p:tav>
                                      </p:tavLst>
                                    </p:anim>
                                    <p:anim calcmode="lin" valueType="num">
                                      <p:cBhvr>
                                        <p:cTn id="134" dur="1000" fill="hold"/>
                                        <p:tgtEl>
                                          <p:spTgt spid="108572"/>
                                        </p:tgtEl>
                                        <p:attrNameLst>
                                          <p:attrName>ppt_h</p:attrName>
                                        </p:attrNameLst>
                                      </p:cBhvr>
                                      <p:tavLst>
                                        <p:tav tm="0">
                                          <p:val>
                                            <p:fltVal val="0"/>
                                          </p:val>
                                        </p:tav>
                                        <p:tav tm="100000">
                                          <p:val>
                                            <p:strVal val="#ppt_h"/>
                                          </p:val>
                                        </p:tav>
                                      </p:tavLst>
                                    </p:anim>
                                    <p:anim calcmode="lin" valueType="num">
                                      <p:cBhvr>
                                        <p:cTn id="135" dur="1000" fill="hold"/>
                                        <p:tgtEl>
                                          <p:spTgt spid="108572"/>
                                        </p:tgtEl>
                                        <p:attrNameLst>
                                          <p:attrName>ppt_x</p:attrName>
                                        </p:attrNameLst>
                                      </p:cBhvr>
                                      <p:tavLst>
                                        <p:tav tm="0">
                                          <p:val>
                                            <p:fltVal val="0"/>
                                          </p:val>
                                        </p:tav>
                                        <p:tav tm="100000">
                                          <p:val>
                                            <p:strVal val="#ppt_x"/>
                                          </p:val>
                                        </p:tav>
                                      </p:tavLst>
                                    </p:anim>
                                    <p:anim calcmode="lin" valueType="num">
                                      <p:cBhvr>
                                        <p:cTn id="136" dur="1000" fill="hold"/>
                                        <p:tgtEl>
                                          <p:spTgt spid="108572"/>
                                        </p:tgtEl>
                                        <p:attrNameLst>
                                          <p:attrName>ppt_y</p:attrName>
                                        </p:attrNameLst>
                                      </p:cBhvr>
                                      <p:tavLst>
                                        <p:tav tm="0">
                                          <p:val>
                                            <p:fltVal val="0"/>
                                          </p:val>
                                        </p:tav>
                                        <p:tav tm="100000">
                                          <p:val>
                                            <p:strVal val="#ppt_y"/>
                                          </p:val>
                                        </p:tav>
                                      </p:tavLst>
                                    </p:anim>
                                  </p:childTnLst>
                                </p:cTn>
                              </p:par>
                              <p:par>
                                <p:cTn id="137" presetID="23" presetClass="entr" presetSubtype="528" repeatCount="indefinite" fill="hold" grpId="0" nodeType="withEffect">
                                  <p:stCondLst>
                                    <p:cond delay="0"/>
                                  </p:stCondLst>
                                  <p:childTnLst>
                                    <p:set>
                                      <p:cBhvr>
                                        <p:cTn id="138" dur="1" fill="hold">
                                          <p:stCondLst>
                                            <p:cond delay="0"/>
                                          </p:stCondLst>
                                        </p:cTn>
                                        <p:tgtEl>
                                          <p:spTgt spid="108573"/>
                                        </p:tgtEl>
                                        <p:attrNameLst>
                                          <p:attrName>style.visibility</p:attrName>
                                        </p:attrNameLst>
                                      </p:cBhvr>
                                      <p:to>
                                        <p:strVal val="visible"/>
                                      </p:to>
                                    </p:set>
                                    <p:anim calcmode="lin" valueType="num">
                                      <p:cBhvr>
                                        <p:cTn id="139" dur="1000" fill="hold"/>
                                        <p:tgtEl>
                                          <p:spTgt spid="108573"/>
                                        </p:tgtEl>
                                        <p:attrNameLst>
                                          <p:attrName>ppt_w</p:attrName>
                                        </p:attrNameLst>
                                      </p:cBhvr>
                                      <p:tavLst>
                                        <p:tav tm="0">
                                          <p:val>
                                            <p:fltVal val="0"/>
                                          </p:val>
                                        </p:tav>
                                        <p:tav tm="100000">
                                          <p:val>
                                            <p:strVal val="#ppt_w"/>
                                          </p:val>
                                        </p:tav>
                                      </p:tavLst>
                                    </p:anim>
                                    <p:anim calcmode="lin" valueType="num">
                                      <p:cBhvr>
                                        <p:cTn id="140" dur="1000" fill="hold"/>
                                        <p:tgtEl>
                                          <p:spTgt spid="108573"/>
                                        </p:tgtEl>
                                        <p:attrNameLst>
                                          <p:attrName>ppt_h</p:attrName>
                                        </p:attrNameLst>
                                      </p:cBhvr>
                                      <p:tavLst>
                                        <p:tav tm="0">
                                          <p:val>
                                            <p:fltVal val="0"/>
                                          </p:val>
                                        </p:tav>
                                        <p:tav tm="100000">
                                          <p:val>
                                            <p:strVal val="#ppt_h"/>
                                          </p:val>
                                        </p:tav>
                                      </p:tavLst>
                                    </p:anim>
                                    <p:anim calcmode="lin" valueType="num">
                                      <p:cBhvr>
                                        <p:cTn id="141" dur="1000" fill="hold"/>
                                        <p:tgtEl>
                                          <p:spTgt spid="108573"/>
                                        </p:tgtEl>
                                        <p:attrNameLst>
                                          <p:attrName>ppt_x</p:attrName>
                                        </p:attrNameLst>
                                      </p:cBhvr>
                                      <p:tavLst>
                                        <p:tav tm="0">
                                          <p:val>
                                            <p:fltVal val="0"/>
                                          </p:val>
                                        </p:tav>
                                        <p:tav tm="100000">
                                          <p:val>
                                            <p:strVal val="#ppt_x"/>
                                          </p:val>
                                        </p:tav>
                                      </p:tavLst>
                                    </p:anim>
                                    <p:anim calcmode="lin" valueType="num">
                                      <p:cBhvr>
                                        <p:cTn id="142" dur="1000" fill="hold"/>
                                        <p:tgtEl>
                                          <p:spTgt spid="108573"/>
                                        </p:tgtEl>
                                        <p:attrNameLst>
                                          <p:attrName>ppt_y</p:attrName>
                                        </p:attrNameLst>
                                      </p:cBhvr>
                                      <p:tavLst>
                                        <p:tav tm="0">
                                          <p:val>
                                            <p:fltVal val="0"/>
                                          </p:val>
                                        </p:tav>
                                        <p:tav tm="100000">
                                          <p:val>
                                            <p:strVal val="#ppt_y"/>
                                          </p:val>
                                        </p:tav>
                                      </p:tavLst>
                                    </p:anim>
                                  </p:childTnLst>
                                </p:cTn>
                              </p:par>
                              <p:par>
                                <p:cTn id="143" presetID="23" presetClass="entr" presetSubtype="528" repeatCount="indefinite" fill="hold" grpId="0" nodeType="withEffect">
                                  <p:stCondLst>
                                    <p:cond delay="0"/>
                                  </p:stCondLst>
                                  <p:childTnLst>
                                    <p:set>
                                      <p:cBhvr>
                                        <p:cTn id="144" dur="1" fill="hold">
                                          <p:stCondLst>
                                            <p:cond delay="0"/>
                                          </p:stCondLst>
                                        </p:cTn>
                                        <p:tgtEl>
                                          <p:spTgt spid="108574"/>
                                        </p:tgtEl>
                                        <p:attrNameLst>
                                          <p:attrName>style.visibility</p:attrName>
                                        </p:attrNameLst>
                                      </p:cBhvr>
                                      <p:to>
                                        <p:strVal val="visible"/>
                                      </p:to>
                                    </p:set>
                                    <p:anim calcmode="lin" valueType="num">
                                      <p:cBhvr>
                                        <p:cTn id="145" dur="1000" fill="hold"/>
                                        <p:tgtEl>
                                          <p:spTgt spid="108574"/>
                                        </p:tgtEl>
                                        <p:attrNameLst>
                                          <p:attrName>ppt_w</p:attrName>
                                        </p:attrNameLst>
                                      </p:cBhvr>
                                      <p:tavLst>
                                        <p:tav tm="0">
                                          <p:val>
                                            <p:fltVal val="0"/>
                                          </p:val>
                                        </p:tav>
                                        <p:tav tm="100000">
                                          <p:val>
                                            <p:strVal val="#ppt_w"/>
                                          </p:val>
                                        </p:tav>
                                      </p:tavLst>
                                    </p:anim>
                                    <p:anim calcmode="lin" valueType="num">
                                      <p:cBhvr>
                                        <p:cTn id="146" dur="1000" fill="hold"/>
                                        <p:tgtEl>
                                          <p:spTgt spid="108574"/>
                                        </p:tgtEl>
                                        <p:attrNameLst>
                                          <p:attrName>ppt_h</p:attrName>
                                        </p:attrNameLst>
                                      </p:cBhvr>
                                      <p:tavLst>
                                        <p:tav tm="0">
                                          <p:val>
                                            <p:fltVal val="0"/>
                                          </p:val>
                                        </p:tav>
                                        <p:tav tm="100000">
                                          <p:val>
                                            <p:strVal val="#ppt_h"/>
                                          </p:val>
                                        </p:tav>
                                      </p:tavLst>
                                    </p:anim>
                                    <p:anim calcmode="lin" valueType="num">
                                      <p:cBhvr>
                                        <p:cTn id="147" dur="1000" fill="hold"/>
                                        <p:tgtEl>
                                          <p:spTgt spid="108574"/>
                                        </p:tgtEl>
                                        <p:attrNameLst>
                                          <p:attrName>ppt_x</p:attrName>
                                        </p:attrNameLst>
                                      </p:cBhvr>
                                      <p:tavLst>
                                        <p:tav tm="0">
                                          <p:val>
                                            <p:fltVal val="0"/>
                                          </p:val>
                                        </p:tav>
                                        <p:tav tm="100000">
                                          <p:val>
                                            <p:strVal val="#ppt_x"/>
                                          </p:val>
                                        </p:tav>
                                      </p:tavLst>
                                    </p:anim>
                                    <p:anim calcmode="lin" valueType="num">
                                      <p:cBhvr>
                                        <p:cTn id="148" dur="1000" fill="hold"/>
                                        <p:tgtEl>
                                          <p:spTgt spid="108574"/>
                                        </p:tgtEl>
                                        <p:attrNameLst>
                                          <p:attrName>ppt_y</p:attrName>
                                        </p:attrNameLst>
                                      </p:cBhvr>
                                      <p:tavLst>
                                        <p:tav tm="0">
                                          <p:val>
                                            <p:fltVal val="0"/>
                                          </p:val>
                                        </p:tav>
                                        <p:tav tm="100000">
                                          <p:val>
                                            <p:strVal val="#ppt_y"/>
                                          </p:val>
                                        </p:tav>
                                      </p:tavLst>
                                    </p:anim>
                                  </p:childTnLst>
                                </p:cTn>
                              </p:par>
                              <p:par>
                                <p:cTn id="149" presetID="23" presetClass="entr" presetSubtype="528" repeatCount="indefinite" fill="hold" grpId="0" nodeType="withEffect">
                                  <p:stCondLst>
                                    <p:cond delay="0"/>
                                  </p:stCondLst>
                                  <p:childTnLst>
                                    <p:set>
                                      <p:cBhvr>
                                        <p:cTn id="150" dur="1" fill="hold">
                                          <p:stCondLst>
                                            <p:cond delay="0"/>
                                          </p:stCondLst>
                                        </p:cTn>
                                        <p:tgtEl>
                                          <p:spTgt spid="108575"/>
                                        </p:tgtEl>
                                        <p:attrNameLst>
                                          <p:attrName>style.visibility</p:attrName>
                                        </p:attrNameLst>
                                      </p:cBhvr>
                                      <p:to>
                                        <p:strVal val="visible"/>
                                      </p:to>
                                    </p:set>
                                    <p:anim calcmode="lin" valueType="num">
                                      <p:cBhvr>
                                        <p:cTn id="151" dur="1000" fill="hold"/>
                                        <p:tgtEl>
                                          <p:spTgt spid="108575"/>
                                        </p:tgtEl>
                                        <p:attrNameLst>
                                          <p:attrName>ppt_w</p:attrName>
                                        </p:attrNameLst>
                                      </p:cBhvr>
                                      <p:tavLst>
                                        <p:tav tm="0">
                                          <p:val>
                                            <p:fltVal val="0"/>
                                          </p:val>
                                        </p:tav>
                                        <p:tav tm="100000">
                                          <p:val>
                                            <p:strVal val="#ppt_w"/>
                                          </p:val>
                                        </p:tav>
                                      </p:tavLst>
                                    </p:anim>
                                    <p:anim calcmode="lin" valueType="num">
                                      <p:cBhvr>
                                        <p:cTn id="152" dur="1000" fill="hold"/>
                                        <p:tgtEl>
                                          <p:spTgt spid="108575"/>
                                        </p:tgtEl>
                                        <p:attrNameLst>
                                          <p:attrName>ppt_h</p:attrName>
                                        </p:attrNameLst>
                                      </p:cBhvr>
                                      <p:tavLst>
                                        <p:tav tm="0">
                                          <p:val>
                                            <p:fltVal val="0"/>
                                          </p:val>
                                        </p:tav>
                                        <p:tav tm="100000">
                                          <p:val>
                                            <p:strVal val="#ppt_h"/>
                                          </p:val>
                                        </p:tav>
                                      </p:tavLst>
                                    </p:anim>
                                    <p:anim calcmode="lin" valueType="num">
                                      <p:cBhvr>
                                        <p:cTn id="153" dur="1000" fill="hold"/>
                                        <p:tgtEl>
                                          <p:spTgt spid="108575"/>
                                        </p:tgtEl>
                                        <p:attrNameLst>
                                          <p:attrName>ppt_x</p:attrName>
                                        </p:attrNameLst>
                                      </p:cBhvr>
                                      <p:tavLst>
                                        <p:tav tm="0">
                                          <p:val>
                                            <p:fltVal val="0"/>
                                          </p:val>
                                        </p:tav>
                                        <p:tav tm="100000">
                                          <p:val>
                                            <p:strVal val="#ppt_x"/>
                                          </p:val>
                                        </p:tav>
                                      </p:tavLst>
                                    </p:anim>
                                    <p:anim calcmode="lin" valueType="num">
                                      <p:cBhvr>
                                        <p:cTn id="154" dur="1000" fill="hold"/>
                                        <p:tgtEl>
                                          <p:spTgt spid="108575"/>
                                        </p:tgtEl>
                                        <p:attrNameLst>
                                          <p:attrName>ppt_y</p:attrName>
                                        </p:attrNameLst>
                                      </p:cBhvr>
                                      <p:tavLst>
                                        <p:tav tm="0">
                                          <p:val>
                                            <p:fltVal val="0"/>
                                          </p:val>
                                        </p:tav>
                                        <p:tav tm="100000">
                                          <p:val>
                                            <p:strVal val="#ppt_y"/>
                                          </p:val>
                                        </p:tav>
                                      </p:tavLst>
                                    </p:anim>
                                  </p:childTnLst>
                                </p:cTn>
                              </p:par>
                              <p:par>
                                <p:cTn id="155" presetID="23" presetClass="entr" presetSubtype="528" repeatCount="indefinite" fill="hold" nodeType="withEffect">
                                  <p:stCondLst>
                                    <p:cond delay="0"/>
                                  </p:stCondLst>
                                  <p:childTnLst>
                                    <p:set>
                                      <p:cBhvr>
                                        <p:cTn id="156" dur="1" fill="hold">
                                          <p:stCondLst>
                                            <p:cond delay="0"/>
                                          </p:stCondLst>
                                        </p:cTn>
                                        <p:tgtEl>
                                          <p:spTgt spid="108576"/>
                                        </p:tgtEl>
                                        <p:attrNameLst>
                                          <p:attrName>style.visibility</p:attrName>
                                        </p:attrNameLst>
                                      </p:cBhvr>
                                      <p:to>
                                        <p:strVal val="visible"/>
                                      </p:to>
                                    </p:set>
                                    <p:anim calcmode="lin" valueType="num">
                                      <p:cBhvr>
                                        <p:cTn id="157" dur="1000" fill="hold"/>
                                        <p:tgtEl>
                                          <p:spTgt spid="108576"/>
                                        </p:tgtEl>
                                        <p:attrNameLst>
                                          <p:attrName>ppt_w</p:attrName>
                                        </p:attrNameLst>
                                      </p:cBhvr>
                                      <p:tavLst>
                                        <p:tav tm="0">
                                          <p:val>
                                            <p:fltVal val="0"/>
                                          </p:val>
                                        </p:tav>
                                        <p:tav tm="100000">
                                          <p:val>
                                            <p:strVal val="#ppt_w"/>
                                          </p:val>
                                        </p:tav>
                                      </p:tavLst>
                                    </p:anim>
                                    <p:anim calcmode="lin" valueType="num">
                                      <p:cBhvr>
                                        <p:cTn id="158" dur="1000" fill="hold"/>
                                        <p:tgtEl>
                                          <p:spTgt spid="108576"/>
                                        </p:tgtEl>
                                        <p:attrNameLst>
                                          <p:attrName>ppt_h</p:attrName>
                                        </p:attrNameLst>
                                      </p:cBhvr>
                                      <p:tavLst>
                                        <p:tav tm="0">
                                          <p:val>
                                            <p:fltVal val="0"/>
                                          </p:val>
                                        </p:tav>
                                        <p:tav tm="100000">
                                          <p:val>
                                            <p:strVal val="#ppt_h"/>
                                          </p:val>
                                        </p:tav>
                                      </p:tavLst>
                                    </p:anim>
                                    <p:anim calcmode="lin" valueType="num">
                                      <p:cBhvr>
                                        <p:cTn id="159" dur="1000" fill="hold"/>
                                        <p:tgtEl>
                                          <p:spTgt spid="108576"/>
                                        </p:tgtEl>
                                        <p:attrNameLst>
                                          <p:attrName>ppt_x</p:attrName>
                                        </p:attrNameLst>
                                      </p:cBhvr>
                                      <p:tavLst>
                                        <p:tav tm="0">
                                          <p:val>
                                            <p:fltVal val="0"/>
                                          </p:val>
                                        </p:tav>
                                        <p:tav tm="100000">
                                          <p:val>
                                            <p:strVal val="#ppt_x"/>
                                          </p:val>
                                        </p:tav>
                                      </p:tavLst>
                                    </p:anim>
                                    <p:anim calcmode="lin" valueType="num">
                                      <p:cBhvr>
                                        <p:cTn id="160" dur="1000" fill="hold"/>
                                        <p:tgtEl>
                                          <p:spTgt spid="108576"/>
                                        </p:tgtEl>
                                        <p:attrNameLst>
                                          <p:attrName>ppt_y</p:attrName>
                                        </p:attrNameLst>
                                      </p:cBhvr>
                                      <p:tavLst>
                                        <p:tav tm="0">
                                          <p:val>
                                            <p:fltVal val="0"/>
                                          </p:val>
                                        </p:tav>
                                        <p:tav tm="100000">
                                          <p:val>
                                            <p:strVal val="#ppt_y"/>
                                          </p:val>
                                        </p:tav>
                                      </p:tavLst>
                                    </p:anim>
                                  </p:childTnLst>
                                </p:cTn>
                              </p:par>
                              <p:par>
                                <p:cTn id="161" presetID="23" presetClass="entr" presetSubtype="528" repeatCount="indefinite" fill="hold" nodeType="withEffect">
                                  <p:stCondLst>
                                    <p:cond delay="0"/>
                                  </p:stCondLst>
                                  <p:childTnLst>
                                    <p:set>
                                      <p:cBhvr>
                                        <p:cTn id="162" dur="1" fill="hold">
                                          <p:stCondLst>
                                            <p:cond delay="0"/>
                                          </p:stCondLst>
                                        </p:cTn>
                                        <p:tgtEl>
                                          <p:spTgt spid="108577"/>
                                        </p:tgtEl>
                                        <p:attrNameLst>
                                          <p:attrName>style.visibility</p:attrName>
                                        </p:attrNameLst>
                                      </p:cBhvr>
                                      <p:to>
                                        <p:strVal val="visible"/>
                                      </p:to>
                                    </p:set>
                                    <p:anim calcmode="lin" valueType="num">
                                      <p:cBhvr>
                                        <p:cTn id="163" dur="1000" fill="hold"/>
                                        <p:tgtEl>
                                          <p:spTgt spid="108577"/>
                                        </p:tgtEl>
                                        <p:attrNameLst>
                                          <p:attrName>ppt_w</p:attrName>
                                        </p:attrNameLst>
                                      </p:cBhvr>
                                      <p:tavLst>
                                        <p:tav tm="0">
                                          <p:val>
                                            <p:fltVal val="0"/>
                                          </p:val>
                                        </p:tav>
                                        <p:tav tm="100000">
                                          <p:val>
                                            <p:strVal val="#ppt_w"/>
                                          </p:val>
                                        </p:tav>
                                      </p:tavLst>
                                    </p:anim>
                                    <p:anim calcmode="lin" valueType="num">
                                      <p:cBhvr>
                                        <p:cTn id="164" dur="1000" fill="hold"/>
                                        <p:tgtEl>
                                          <p:spTgt spid="108577"/>
                                        </p:tgtEl>
                                        <p:attrNameLst>
                                          <p:attrName>ppt_h</p:attrName>
                                        </p:attrNameLst>
                                      </p:cBhvr>
                                      <p:tavLst>
                                        <p:tav tm="0">
                                          <p:val>
                                            <p:fltVal val="0"/>
                                          </p:val>
                                        </p:tav>
                                        <p:tav tm="100000">
                                          <p:val>
                                            <p:strVal val="#ppt_h"/>
                                          </p:val>
                                        </p:tav>
                                      </p:tavLst>
                                    </p:anim>
                                    <p:anim calcmode="lin" valueType="num">
                                      <p:cBhvr>
                                        <p:cTn id="165" dur="1000" fill="hold"/>
                                        <p:tgtEl>
                                          <p:spTgt spid="108577"/>
                                        </p:tgtEl>
                                        <p:attrNameLst>
                                          <p:attrName>ppt_x</p:attrName>
                                        </p:attrNameLst>
                                      </p:cBhvr>
                                      <p:tavLst>
                                        <p:tav tm="0">
                                          <p:val>
                                            <p:fltVal val="0"/>
                                          </p:val>
                                        </p:tav>
                                        <p:tav tm="100000">
                                          <p:val>
                                            <p:strVal val="#ppt_x"/>
                                          </p:val>
                                        </p:tav>
                                      </p:tavLst>
                                    </p:anim>
                                    <p:anim calcmode="lin" valueType="num">
                                      <p:cBhvr>
                                        <p:cTn id="166" dur="1000" fill="hold"/>
                                        <p:tgtEl>
                                          <p:spTgt spid="108577"/>
                                        </p:tgtEl>
                                        <p:attrNameLst>
                                          <p:attrName>ppt_y</p:attrName>
                                        </p:attrNameLst>
                                      </p:cBhvr>
                                      <p:tavLst>
                                        <p:tav tm="0">
                                          <p:val>
                                            <p:fltVal val="0"/>
                                          </p:val>
                                        </p:tav>
                                        <p:tav tm="100000">
                                          <p:val>
                                            <p:strVal val="#ppt_y"/>
                                          </p:val>
                                        </p:tav>
                                      </p:tavLst>
                                    </p:anim>
                                  </p:childTnLst>
                                </p:cTn>
                              </p:par>
                              <p:par>
                                <p:cTn id="167" presetID="23" presetClass="entr" presetSubtype="528" repeatCount="indefinite" fill="hold" nodeType="withEffect">
                                  <p:stCondLst>
                                    <p:cond delay="0"/>
                                  </p:stCondLst>
                                  <p:childTnLst>
                                    <p:set>
                                      <p:cBhvr>
                                        <p:cTn id="168" dur="1" fill="hold">
                                          <p:stCondLst>
                                            <p:cond delay="0"/>
                                          </p:stCondLst>
                                        </p:cTn>
                                        <p:tgtEl>
                                          <p:spTgt spid="108578"/>
                                        </p:tgtEl>
                                        <p:attrNameLst>
                                          <p:attrName>style.visibility</p:attrName>
                                        </p:attrNameLst>
                                      </p:cBhvr>
                                      <p:to>
                                        <p:strVal val="visible"/>
                                      </p:to>
                                    </p:set>
                                    <p:anim calcmode="lin" valueType="num">
                                      <p:cBhvr>
                                        <p:cTn id="169" dur="1000" fill="hold"/>
                                        <p:tgtEl>
                                          <p:spTgt spid="108578"/>
                                        </p:tgtEl>
                                        <p:attrNameLst>
                                          <p:attrName>ppt_w</p:attrName>
                                        </p:attrNameLst>
                                      </p:cBhvr>
                                      <p:tavLst>
                                        <p:tav tm="0">
                                          <p:val>
                                            <p:fltVal val="0"/>
                                          </p:val>
                                        </p:tav>
                                        <p:tav tm="100000">
                                          <p:val>
                                            <p:strVal val="#ppt_w"/>
                                          </p:val>
                                        </p:tav>
                                      </p:tavLst>
                                    </p:anim>
                                    <p:anim calcmode="lin" valueType="num">
                                      <p:cBhvr>
                                        <p:cTn id="170" dur="1000" fill="hold"/>
                                        <p:tgtEl>
                                          <p:spTgt spid="108578"/>
                                        </p:tgtEl>
                                        <p:attrNameLst>
                                          <p:attrName>ppt_h</p:attrName>
                                        </p:attrNameLst>
                                      </p:cBhvr>
                                      <p:tavLst>
                                        <p:tav tm="0">
                                          <p:val>
                                            <p:fltVal val="0"/>
                                          </p:val>
                                        </p:tav>
                                        <p:tav tm="100000">
                                          <p:val>
                                            <p:strVal val="#ppt_h"/>
                                          </p:val>
                                        </p:tav>
                                      </p:tavLst>
                                    </p:anim>
                                    <p:anim calcmode="lin" valueType="num">
                                      <p:cBhvr>
                                        <p:cTn id="171" dur="1000" fill="hold"/>
                                        <p:tgtEl>
                                          <p:spTgt spid="108578"/>
                                        </p:tgtEl>
                                        <p:attrNameLst>
                                          <p:attrName>ppt_x</p:attrName>
                                        </p:attrNameLst>
                                      </p:cBhvr>
                                      <p:tavLst>
                                        <p:tav tm="0">
                                          <p:val>
                                            <p:fltVal val="0"/>
                                          </p:val>
                                        </p:tav>
                                        <p:tav tm="100000">
                                          <p:val>
                                            <p:strVal val="#ppt_x"/>
                                          </p:val>
                                        </p:tav>
                                      </p:tavLst>
                                    </p:anim>
                                    <p:anim calcmode="lin" valueType="num">
                                      <p:cBhvr>
                                        <p:cTn id="172" dur="1000" fill="hold"/>
                                        <p:tgtEl>
                                          <p:spTgt spid="108578"/>
                                        </p:tgtEl>
                                        <p:attrNameLst>
                                          <p:attrName>ppt_y</p:attrName>
                                        </p:attrNameLst>
                                      </p:cBhvr>
                                      <p:tavLst>
                                        <p:tav tm="0">
                                          <p:val>
                                            <p:fltVal val="0"/>
                                          </p:val>
                                        </p:tav>
                                        <p:tav tm="100000">
                                          <p:val>
                                            <p:strVal val="#ppt_y"/>
                                          </p:val>
                                        </p:tav>
                                      </p:tavLst>
                                    </p:anim>
                                  </p:childTnLst>
                                </p:cTn>
                              </p:par>
                              <p:par>
                                <p:cTn id="173" presetID="23" presetClass="entr" presetSubtype="528" repeatCount="indefinite" fill="hold" nodeType="withEffect">
                                  <p:stCondLst>
                                    <p:cond delay="0"/>
                                  </p:stCondLst>
                                  <p:childTnLst>
                                    <p:set>
                                      <p:cBhvr>
                                        <p:cTn id="174" dur="1" fill="hold">
                                          <p:stCondLst>
                                            <p:cond delay="0"/>
                                          </p:stCondLst>
                                        </p:cTn>
                                        <p:tgtEl>
                                          <p:spTgt spid="108579"/>
                                        </p:tgtEl>
                                        <p:attrNameLst>
                                          <p:attrName>style.visibility</p:attrName>
                                        </p:attrNameLst>
                                      </p:cBhvr>
                                      <p:to>
                                        <p:strVal val="visible"/>
                                      </p:to>
                                    </p:set>
                                    <p:anim calcmode="lin" valueType="num">
                                      <p:cBhvr>
                                        <p:cTn id="175" dur="1000" fill="hold"/>
                                        <p:tgtEl>
                                          <p:spTgt spid="108579"/>
                                        </p:tgtEl>
                                        <p:attrNameLst>
                                          <p:attrName>ppt_w</p:attrName>
                                        </p:attrNameLst>
                                      </p:cBhvr>
                                      <p:tavLst>
                                        <p:tav tm="0">
                                          <p:val>
                                            <p:fltVal val="0"/>
                                          </p:val>
                                        </p:tav>
                                        <p:tav tm="100000">
                                          <p:val>
                                            <p:strVal val="#ppt_w"/>
                                          </p:val>
                                        </p:tav>
                                      </p:tavLst>
                                    </p:anim>
                                    <p:anim calcmode="lin" valueType="num">
                                      <p:cBhvr>
                                        <p:cTn id="176" dur="1000" fill="hold"/>
                                        <p:tgtEl>
                                          <p:spTgt spid="108579"/>
                                        </p:tgtEl>
                                        <p:attrNameLst>
                                          <p:attrName>ppt_h</p:attrName>
                                        </p:attrNameLst>
                                      </p:cBhvr>
                                      <p:tavLst>
                                        <p:tav tm="0">
                                          <p:val>
                                            <p:fltVal val="0"/>
                                          </p:val>
                                        </p:tav>
                                        <p:tav tm="100000">
                                          <p:val>
                                            <p:strVal val="#ppt_h"/>
                                          </p:val>
                                        </p:tav>
                                      </p:tavLst>
                                    </p:anim>
                                    <p:anim calcmode="lin" valueType="num">
                                      <p:cBhvr>
                                        <p:cTn id="177" dur="1000" fill="hold"/>
                                        <p:tgtEl>
                                          <p:spTgt spid="108579"/>
                                        </p:tgtEl>
                                        <p:attrNameLst>
                                          <p:attrName>ppt_x</p:attrName>
                                        </p:attrNameLst>
                                      </p:cBhvr>
                                      <p:tavLst>
                                        <p:tav tm="0">
                                          <p:val>
                                            <p:fltVal val="0"/>
                                          </p:val>
                                        </p:tav>
                                        <p:tav tm="100000">
                                          <p:val>
                                            <p:strVal val="#ppt_x"/>
                                          </p:val>
                                        </p:tav>
                                      </p:tavLst>
                                    </p:anim>
                                    <p:anim calcmode="lin" valueType="num">
                                      <p:cBhvr>
                                        <p:cTn id="178" dur="1000" fill="hold"/>
                                        <p:tgtEl>
                                          <p:spTgt spid="108579"/>
                                        </p:tgtEl>
                                        <p:attrNameLst>
                                          <p:attrName>ppt_y</p:attrName>
                                        </p:attrNameLst>
                                      </p:cBhvr>
                                      <p:tavLst>
                                        <p:tav tm="0">
                                          <p:val>
                                            <p:fltVal val="0"/>
                                          </p:val>
                                        </p:tav>
                                        <p:tav tm="100000">
                                          <p:val>
                                            <p:strVal val="#ppt_y"/>
                                          </p:val>
                                        </p:tav>
                                      </p:tavLst>
                                    </p:anim>
                                  </p:childTnLst>
                                </p:cTn>
                              </p:par>
                              <p:par>
                                <p:cTn id="179" presetID="23" presetClass="entr" presetSubtype="528" repeatCount="indefinite" fill="hold" grpId="0" nodeType="withEffect">
                                  <p:stCondLst>
                                    <p:cond delay="0"/>
                                  </p:stCondLst>
                                  <p:childTnLst>
                                    <p:set>
                                      <p:cBhvr>
                                        <p:cTn id="180" dur="1" fill="hold">
                                          <p:stCondLst>
                                            <p:cond delay="0"/>
                                          </p:stCondLst>
                                        </p:cTn>
                                        <p:tgtEl>
                                          <p:spTgt spid="108580"/>
                                        </p:tgtEl>
                                        <p:attrNameLst>
                                          <p:attrName>style.visibility</p:attrName>
                                        </p:attrNameLst>
                                      </p:cBhvr>
                                      <p:to>
                                        <p:strVal val="visible"/>
                                      </p:to>
                                    </p:set>
                                    <p:anim calcmode="lin" valueType="num">
                                      <p:cBhvr>
                                        <p:cTn id="181" dur="1000" fill="hold"/>
                                        <p:tgtEl>
                                          <p:spTgt spid="108580"/>
                                        </p:tgtEl>
                                        <p:attrNameLst>
                                          <p:attrName>ppt_w</p:attrName>
                                        </p:attrNameLst>
                                      </p:cBhvr>
                                      <p:tavLst>
                                        <p:tav tm="0">
                                          <p:val>
                                            <p:fltVal val="0"/>
                                          </p:val>
                                        </p:tav>
                                        <p:tav tm="100000">
                                          <p:val>
                                            <p:strVal val="#ppt_w"/>
                                          </p:val>
                                        </p:tav>
                                      </p:tavLst>
                                    </p:anim>
                                    <p:anim calcmode="lin" valueType="num">
                                      <p:cBhvr>
                                        <p:cTn id="182" dur="1000" fill="hold"/>
                                        <p:tgtEl>
                                          <p:spTgt spid="108580"/>
                                        </p:tgtEl>
                                        <p:attrNameLst>
                                          <p:attrName>ppt_h</p:attrName>
                                        </p:attrNameLst>
                                      </p:cBhvr>
                                      <p:tavLst>
                                        <p:tav tm="0">
                                          <p:val>
                                            <p:fltVal val="0"/>
                                          </p:val>
                                        </p:tav>
                                        <p:tav tm="100000">
                                          <p:val>
                                            <p:strVal val="#ppt_h"/>
                                          </p:val>
                                        </p:tav>
                                      </p:tavLst>
                                    </p:anim>
                                    <p:anim calcmode="lin" valueType="num">
                                      <p:cBhvr>
                                        <p:cTn id="183" dur="1000" fill="hold"/>
                                        <p:tgtEl>
                                          <p:spTgt spid="108580"/>
                                        </p:tgtEl>
                                        <p:attrNameLst>
                                          <p:attrName>ppt_x</p:attrName>
                                        </p:attrNameLst>
                                      </p:cBhvr>
                                      <p:tavLst>
                                        <p:tav tm="0">
                                          <p:val>
                                            <p:fltVal val="0"/>
                                          </p:val>
                                        </p:tav>
                                        <p:tav tm="100000">
                                          <p:val>
                                            <p:strVal val="#ppt_x"/>
                                          </p:val>
                                        </p:tav>
                                      </p:tavLst>
                                    </p:anim>
                                    <p:anim calcmode="lin" valueType="num">
                                      <p:cBhvr>
                                        <p:cTn id="184" dur="1000" fill="hold"/>
                                        <p:tgtEl>
                                          <p:spTgt spid="108580"/>
                                        </p:tgtEl>
                                        <p:attrNameLst>
                                          <p:attrName>ppt_y</p:attrName>
                                        </p:attrNameLst>
                                      </p:cBhvr>
                                      <p:tavLst>
                                        <p:tav tm="0">
                                          <p:val>
                                            <p:fltVal val="0"/>
                                          </p:val>
                                        </p:tav>
                                        <p:tav tm="100000">
                                          <p:val>
                                            <p:strVal val="#ppt_y"/>
                                          </p:val>
                                        </p:tav>
                                      </p:tavLst>
                                    </p:anim>
                                  </p:childTnLst>
                                </p:cTn>
                              </p:par>
                              <p:par>
                                <p:cTn id="185" presetID="23" presetClass="entr" presetSubtype="528" repeatCount="indefinite" fill="hold" grpId="0" nodeType="withEffect">
                                  <p:stCondLst>
                                    <p:cond delay="0"/>
                                  </p:stCondLst>
                                  <p:childTnLst>
                                    <p:set>
                                      <p:cBhvr>
                                        <p:cTn id="186" dur="1" fill="hold">
                                          <p:stCondLst>
                                            <p:cond delay="0"/>
                                          </p:stCondLst>
                                        </p:cTn>
                                        <p:tgtEl>
                                          <p:spTgt spid="108581"/>
                                        </p:tgtEl>
                                        <p:attrNameLst>
                                          <p:attrName>style.visibility</p:attrName>
                                        </p:attrNameLst>
                                      </p:cBhvr>
                                      <p:to>
                                        <p:strVal val="visible"/>
                                      </p:to>
                                    </p:set>
                                    <p:anim calcmode="lin" valueType="num">
                                      <p:cBhvr>
                                        <p:cTn id="187" dur="1000" fill="hold"/>
                                        <p:tgtEl>
                                          <p:spTgt spid="108581"/>
                                        </p:tgtEl>
                                        <p:attrNameLst>
                                          <p:attrName>ppt_w</p:attrName>
                                        </p:attrNameLst>
                                      </p:cBhvr>
                                      <p:tavLst>
                                        <p:tav tm="0">
                                          <p:val>
                                            <p:fltVal val="0"/>
                                          </p:val>
                                        </p:tav>
                                        <p:tav tm="100000">
                                          <p:val>
                                            <p:strVal val="#ppt_w"/>
                                          </p:val>
                                        </p:tav>
                                      </p:tavLst>
                                    </p:anim>
                                    <p:anim calcmode="lin" valueType="num">
                                      <p:cBhvr>
                                        <p:cTn id="188" dur="1000" fill="hold"/>
                                        <p:tgtEl>
                                          <p:spTgt spid="108581"/>
                                        </p:tgtEl>
                                        <p:attrNameLst>
                                          <p:attrName>ppt_h</p:attrName>
                                        </p:attrNameLst>
                                      </p:cBhvr>
                                      <p:tavLst>
                                        <p:tav tm="0">
                                          <p:val>
                                            <p:fltVal val="0"/>
                                          </p:val>
                                        </p:tav>
                                        <p:tav tm="100000">
                                          <p:val>
                                            <p:strVal val="#ppt_h"/>
                                          </p:val>
                                        </p:tav>
                                      </p:tavLst>
                                    </p:anim>
                                    <p:anim calcmode="lin" valueType="num">
                                      <p:cBhvr>
                                        <p:cTn id="189" dur="1000" fill="hold"/>
                                        <p:tgtEl>
                                          <p:spTgt spid="108581"/>
                                        </p:tgtEl>
                                        <p:attrNameLst>
                                          <p:attrName>ppt_x</p:attrName>
                                        </p:attrNameLst>
                                      </p:cBhvr>
                                      <p:tavLst>
                                        <p:tav tm="0">
                                          <p:val>
                                            <p:fltVal val="0"/>
                                          </p:val>
                                        </p:tav>
                                        <p:tav tm="100000">
                                          <p:val>
                                            <p:strVal val="#ppt_x"/>
                                          </p:val>
                                        </p:tav>
                                      </p:tavLst>
                                    </p:anim>
                                    <p:anim calcmode="lin" valueType="num">
                                      <p:cBhvr>
                                        <p:cTn id="190" dur="1000" fill="hold"/>
                                        <p:tgtEl>
                                          <p:spTgt spid="108581"/>
                                        </p:tgtEl>
                                        <p:attrNameLst>
                                          <p:attrName>ppt_y</p:attrName>
                                        </p:attrNameLst>
                                      </p:cBhvr>
                                      <p:tavLst>
                                        <p:tav tm="0">
                                          <p:val>
                                            <p:fltVal val="0"/>
                                          </p:val>
                                        </p:tav>
                                        <p:tav tm="100000">
                                          <p:val>
                                            <p:strVal val="#ppt_y"/>
                                          </p:val>
                                        </p:tav>
                                      </p:tavLst>
                                    </p:anim>
                                  </p:childTnLst>
                                </p:cTn>
                              </p:par>
                              <p:par>
                                <p:cTn id="191" presetID="23" presetClass="entr" presetSubtype="528" repeatCount="indefinite" fill="hold" grpId="0" nodeType="withEffect">
                                  <p:stCondLst>
                                    <p:cond delay="0"/>
                                  </p:stCondLst>
                                  <p:childTnLst>
                                    <p:set>
                                      <p:cBhvr>
                                        <p:cTn id="192" dur="1" fill="hold">
                                          <p:stCondLst>
                                            <p:cond delay="0"/>
                                          </p:stCondLst>
                                        </p:cTn>
                                        <p:tgtEl>
                                          <p:spTgt spid="108582"/>
                                        </p:tgtEl>
                                        <p:attrNameLst>
                                          <p:attrName>style.visibility</p:attrName>
                                        </p:attrNameLst>
                                      </p:cBhvr>
                                      <p:to>
                                        <p:strVal val="visible"/>
                                      </p:to>
                                    </p:set>
                                    <p:anim calcmode="lin" valueType="num">
                                      <p:cBhvr>
                                        <p:cTn id="193" dur="1000" fill="hold"/>
                                        <p:tgtEl>
                                          <p:spTgt spid="108582"/>
                                        </p:tgtEl>
                                        <p:attrNameLst>
                                          <p:attrName>ppt_w</p:attrName>
                                        </p:attrNameLst>
                                      </p:cBhvr>
                                      <p:tavLst>
                                        <p:tav tm="0">
                                          <p:val>
                                            <p:fltVal val="0"/>
                                          </p:val>
                                        </p:tav>
                                        <p:tav tm="100000">
                                          <p:val>
                                            <p:strVal val="#ppt_w"/>
                                          </p:val>
                                        </p:tav>
                                      </p:tavLst>
                                    </p:anim>
                                    <p:anim calcmode="lin" valueType="num">
                                      <p:cBhvr>
                                        <p:cTn id="194" dur="1000" fill="hold"/>
                                        <p:tgtEl>
                                          <p:spTgt spid="108582"/>
                                        </p:tgtEl>
                                        <p:attrNameLst>
                                          <p:attrName>ppt_h</p:attrName>
                                        </p:attrNameLst>
                                      </p:cBhvr>
                                      <p:tavLst>
                                        <p:tav tm="0">
                                          <p:val>
                                            <p:fltVal val="0"/>
                                          </p:val>
                                        </p:tav>
                                        <p:tav tm="100000">
                                          <p:val>
                                            <p:strVal val="#ppt_h"/>
                                          </p:val>
                                        </p:tav>
                                      </p:tavLst>
                                    </p:anim>
                                    <p:anim calcmode="lin" valueType="num">
                                      <p:cBhvr>
                                        <p:cTn id="195" dur="1000" fill="hold"/>
                                        <p:tgtEl>
                                          <p:spTgt spid="108582"/>
                                        </p:tgtEl>
                                        <p:attrNameLst>
                                          <p:attrName>ppt_x</p:attrName>
                                        </p:attrNameLst>
                                      </p:cBhvr>
                                      <p:tavLst>
                                        <p:tav tm="0">
                                          <p:val>
                                            <p:fltVal val="0"/>
                                          </p:val>
                                        </p:tav>
                                        <p:tav tm="100000">
                                          <p:val>
                                            <p:strVal val="#ppt_x"/>
                                          </p:val>
                                        </p:tav>
                                      </p:tavLst>
                                    </p:anim>
                                    <p:anim calcmode="lin" valueType="num">
                                      <p:cBhvr>
                                        <p:cTn id="196" dur="1000" fill="hold"/>
                                        <p:tgtEl>
                                          <p:spTgt spid="108582"/>
                                        </p:tgtEl>
                                        <p:attrNameLst>
                                          <p:attrName>ppt_y</p:attrName>
                                        </p:attrNameLst>
                                      </p:cBhvr>
                                      <p:tavLst>
                                        <p:tav tm="0">
                                          <p:val>
                                            <p:fltVal val="0"/>
                                          </p:val>
                                        </p:tav>
                                        <p:tav tm="100000">
                                          <p:val>
                                            <p:strVal val="#ppt_y"/>
                                          </p:val>
                                        </p:tav>
                                      </p:tavLst>
                                    </p:anim>
                                  </p:childTnLst>
                                </p:cTn>
                              </p:par>
                              <p:par>
                                <p:cTn id="197" presetID="23" presetClass="entr" presetSubtype="528" repeatCount="indefinite" fill="hold" nodeType="withEffect">
                                  <p:stCondLst>
                                    <p:cond delay="1500"/>
                                  </p:stCondLst>
                                  <p:childTnLst>
                                    <p:set>
                                      <p:cBhvr>
                                        <p:cTn id="198" dur="1" fill="hold">
                                          <p:stCondLst>
                                            <p:cond delay="0"/>
                                          </p:stCondLst>
                                        </p:cTn>
                                        <p:tgtEl>
                                          <p:spTgt spid="108583"/>
                                        </p:tgtEl>
                                        <p:attrNameLst>
                                          <p:attrName>style.visibility</p:attrName>
                                        </p:attrNameLst>
                                      </p:cBhvr>
                                      <p:to>
                                        <p:strVal val="visible"/>
                                      </p:to>
                                    </p:set>
                                    <p:anim calcmode="lin" valueType="num">
                                      <p:cBhvr>
                                        <p:cTn id="199" dur="1000" fill="hold"/>
                                        <p:tgtEl>
                                          <p:spTgt spid="108583"/>
                                        </p:tgtEl>
                                        <p:attrNameLst>
                                          <p:attrName>ppt_w</p:attrName>
                                        </p:attrNameLst>
                                      </p:cBhvr>
                                      <p:tavLst>
                                        <p:tav tm="0">
                                          <p:val>
                                            <p:fltVal val="0"/>
                                          </p:val>
                                        </p:tav>
                                        <p:tav tm="100000">
                                          <p:val>
                                            <p:strVal val="#ppt_w"/>
                                          </p:val>
                                        </p:tav>
                                      </p:tavLst>
                                    </p:anim>
                                    <p:anim calcmode="lin" valueType="num">
                                      <p:cBhvr>
                                        <p:cTn id="200" dur="1000" fill="hold"/>
                                        <p:tgtEl>
                                          <p:spTgt spid="108583"/>
                                        </p:tgtEl>
                                        <p:attrNameLst>
                                          <p:attrName>ppt_h</p:attrName>
                                        </p:attrNameLst>
                                      </p:cBhvr>
                                      <p:tavLst>
                                        <p:tav tm="0">
                                          <p:val>
                                            <p:fltVal val="0"/>
                                          </p:val>
                                        </p:tav>
                                        <p:tav tm="100000">
                                          <p:val>
                                            <p:strVal val="#ppt_h"/>
                                          </p:val>
                                        </p:tav>
                                      </p:tavLst>
                                    </p:anim>
                                    <p:anim calcmode="lin" valueType="num">
                                      <p:cBhvr>
                                        <p:cTn id="201" dur="1000" fill="hold"/>
                                        <p:tgtEl>
                                          <p:spTgt spid="108583"/>
                                        </p:tgtEl>
                                        <p:attrNameLst>
                                          <p:attrName>ppt_x</p:attrName>
                                        </p:attrNameLst>
                                      </p:cBhvr>
                                      <p:tavLst>
                                        <p:tav tm="0">
                                          <p:val>
                                            <p:fltVal val="0"/>
                                          </p:val>
                                        </p:tav>
                                        <p:tav tm="100000">
                                          <p:val>
                                            <p:strVal val="#ppt_x"/>
                                          </p:val>
                                        </p:tav>
                                      </p:tavLst>
                                    </p:anim>
                                    <p:anim calcmode="lin" valueType="num">
                                      <p:cBhvr>
                                        <p:cTn id="202" dur="1000" fill="hold"/>
                                        <p:tgtEl>
                                          <p:spTgt spid="108583"/>
                                        </p:tgtEl>
                                        <p:attrNameLst>
                                          <p:attrName>ppt_y</p:attrName>
                                        </p:attrNameLst>
                                      </p:cBhvr>
                                      <p:tavLst>
                                        <p:tav tm="0">
                                          <p:val>
                                            <p:fltVal val="0"/>
                                          </p:val>
                                        </p:tav>
                                        <p:tav tm="100000">
                                          <p:val>
                                            <p:strVal val="#ppt_y"/>
                                          </p:val>
                                        </p:tav>
                                      </p:tavLst>
                                    </p:anim>
                                  </p:childTnLst>
                                </p:cTn>
                              </p:par>
                              <p:par>
                                <p:cTn id="203" presetID="23" presetClass="entr" presetSubtype="528" repeatCount="indefinite" fill="hold" nodeType="withEffect">
                                  <p:stCondLst>
                                    <p:cond delay="1500"/>
                                  </p:stCondLst>
                                  <p:childTnLst>
                                    <p:set>
                                      <p:cBhvr>
                                        <p:cTn id="204" dur="1" fill="hold">
                                          <p:stCondLst>
                                            <p:cond delay="0"/>
                                          </p:stCondLst>
                                        </p:cTn>
                                        <p:tgtEl>
                                          <p:spTgt spid="108584"/>
                                        </p:tgtEl>
                                        <p:attrNameLst>
                                          <p:attrName>style.visibility</p:attrName>
                                        </p:attrNameLst>
                                      </p:cBhvr>
                                      <p:to>
                                        <p:strVal val="visible"/>
                                      </p:to>
                                    </p:set>
                                    <p:anim calcmode="lin" valueType="num">
                                      <p:cBhvr>
                                        <p:cTn id="205" dur="1000" fill="hold"/>
                                        <p:tgtEl>
                                          <p:spTgt spid="108584"/>
                                        </p:tgtEl>
                                        <p:attrNameLst>
                                          <p:attrName>ppt_w</p:attrName>
                                        </p:attrNameLst>
                                      </p:cBhvr>
                                      <p:tavLst>
                                        <p:tav tm="0">
                                          <p:val>
                                            <p:fltVal val="0"/>
                                          </p:val>
                                        </p:tav>
                                        <p:tav tm="100000">
                                          <p:val>
                                            <p:strVal val="#ppt_w"/>
                                          </p:val>
                                        </p:tav>
                                      </p:tavLst>
                                    </p:anim>
                                    <p:anim calcmode="lin" valueType="num">
                                      <p:cBhvr>
                                        <p:cTn id="206" dur="1000" fill="hold"/>
                                        <p:tgtEl>
                                          <p:spTgt spid="108584"/>
                                        </p:tgtEl>
                                        <p:attrNameLst>
                                          <p:attrName>ppt_h</p:attrName>
                                        </p:attrNameLst>
                                      </p:cBhvr>
                                      <p:tavLst>
                                        <p:tav tm="0">
                                          <p:val>
                                            <p:fltVal val="0"/>
                                          </p:val>
                                        </p:tav>
                                        <p:tav tm="100000">
                                          <p:val>
                                            <p:strVal val="#ppt_h"/>
                                          </p:val>
                                        </p:tav>
                                      </p:tavLst>
                                    </p:anim>
                                    <p:anim calcmode="lin" valueType="num">
                                      <p:cBhvr>
                                        <p:cTn id="207" dur="1000" fill="hold"/>
                                        <p:tgtEl>
                                          <p:spTgt spid="108584"/>
                                        </p:tgtEl>
                                        <p:attrNameLst>
                                          <p:attrName>ppt_x</p:attrName>
                                        </p:attrNameLst>
                                      </p:cBhvr>
                                      <p:tavLst>
                                        <p:tav tm="0">
                                          <p:val>
                                            <p:fltVal val="0"/>
                                          </p:val>
                                        </p:tav>
                                        <p:tav tm="100000">
                                          <p:val>
                                            <p:strVal val="#ppt_x"/>
                                          </p:val>
                                        </p:tav>
                                      </p:tavLst>
                                    </p:anim>
                                    <p:anim calcmode="lin" valueType="num">
                                      <p:cBhvr>
                                        <p:cTn id="208" dur="1000" fill="hold"/>
                                        <p:tgtEl>
                                          <p:spTgt spid="108584"/>
                                        </p:tgtEl>
                                        <p:attrNameLst>
                                          <p:attrName>ppt_y</p:attrName>
                                        </p:attrNameLst>
                                      </p:cBhvr>
                                      <p:tavLst>
                                        <p:tav tm="0">
                                          <p:val>
                                            <p:fltVal val="0"/>
                                          </p:val>
                                        </p:tav>
                                        <p:tav tm="100000">
                                          <p:val>
                                            <p:strVal val="#ppt_y"/>
                                          </p:val>
                                        </p:tav>
                                      </p:tavLst>
                                    </p:anim>
                                  </p:childTnLst>
                                </p:cTn>
                              </p:par>
                              <p:par>
                                <p:cTn id="209" presetID="23" presetClass="entr" presetSubtype="528" repeatCount="indefinite" fill="hold" nodeType="withEffect">
                                  <p:stCondLst>
                                    <p:cond delay="1500"/>
                                  </p:stCondLst>
                                  <p:childTnLst>
                                    <p:set>
                                      <p:cBhvr>
                                        <p:cTn id="210" dur="1" fill="hold">
                                          <p:stCondLst>
                                            <p:cond delay="0"/>
                                          </p:stCondLst>
                                        </p:cTn>
                                        <p:tgtEl>
                                          <p:spTgt spid="108585"/>
                                        </p:tgtEl>
                                        <p:attrNameLst>
                                          <p:attrName>style.visibility</p:attrName>
                                        </p:attrNameLst>
                                      </p:cBhvr>
                                      <p:to>
                                        <p:strVal val="visible"/>
                                      </p:to>
                                    </p:set>
                                    <p:anim calcmode="lin" valueType="num">
                                      <p:cBhvr>
                                        <p:cTn id="211" dur="1000" fill="hold"/>
                                        <p:tgtEl>
                                          <p:spTgt spid="108585"/>
                                        </p:tgtEl>
                                        <p:attrNameLst>
                                          <p:attrName>ppt_w</p:attrName>
                                        </p:attrNameLst>
                                      </p:cBhvr>
                                      <p:tavLst>
                                        <p:tav tm="0">
                                          <p:val>
                                            <p:fltVal val="0"/>
                                          </p:val>
                                        </p:tav>
                                        <p:tav tm="100000">
                                          <p:val>
                                            <p:strVal val="#ppt_w"/>
                                          </p:val>
                                        </p:tav>
                                      </p:tavLst>
                                    </p:anim>
                                    <p:anim calcmode="lin" valueType="num">
                                      <p:cBhvr>
                                        <p:cTn id="212" dur="1000" fill="hold"/>
                                        <p:tgtEl>
                                          <p:spTgt spid="108585"/>
                                        </p:tgtEl>
                                        <p:attrNameLst>
                                          <p:attrName>ppt_h</p:attrName>
                                        </p:attrNameLst>
                                      </p:cBhvr>
                                      <p:tavLst>
                                        <p:tav tm="0">
                                          <p:val>
                                            <p:fltVal val="0"/>
                                          </p:val>
                                        </p:tav>
                                        <p:tav tm="100000">
                                          <p:val>
                                            <p:strVal val="#ppt_h"/>
                                          </p:val>
                                        </p:tav>
                                      </p:tavLst>
                                    </p:anim>
                                    <p:anim calcmode="lin" valueType="num">
                                      <p:cBhvr>
                                        <p:cTn id="213" dur="1000" fill="hold"/>
                                        <p:tgtEl>
                                          <p:spTgt spid="108585"/>
                                        </p:tgtEl>
                                        <p:attrNameLst>
                                          <p:attrName>ppt_x</p:attrName>
                                        </p:attrNameLst>
                                      </p:cBhvr>
                                      <p:tavLst>
                                        <p:tav tm="0">
                                          <p:val>
                                            <p:fltVal val="0"/>
                                          </p:val>
                                        </p:tav>
                                        <p:tav tm="100000">
                                          <p:val>
                                            <p:strVal val="#ppt_x"/>
                                          </p:val>
                                        </p:tav>
                                      </p:tavLst>
                                    </p:anim>
                                    <p:anim calcmode="lin" valueType="num">
                                      <p:cBhvr>
                                        <p:cTn id="214" dur="1000" fill="hold"/>
                                        <p:tgtEl>
                                          <p:spTgt spid="108585"/>
                                        </p:tgtEl>
                                        <p:attrNameLst>
                                          <p:attrName>ppt_y</p:attrName>
                                        </p:attrNameLst>
                                      </p:cBhvr>
                                      <p:tavLst>
                                        <p:tav tm="0">
                                          <p:val>
                                            <p:fltVal val="0"/>
                                          </p:val>
                                        </p:tav>
                                        <p:tav tm="100000">
                                          <p:val>
                                            <p:strVal val="#ppt_y"/>
                                          </p:val>
                                        </p:tav>
                                      </p:tavLst>
                                    </p:anim>
                                  </p:childTnLst>
                                </p:cTn>
                              </p:par>
                              <p:par>
                                <p:cTn id="215" presetID="23" presetClass="entr" presetSubtype="528" repeatCount="indefinite" fill="hold" nodeType="withEffect">
                                  <p:stCondLst>
                                    <p:cond delay="1500"/>
                                  </p:stCondLst>
                                  <p:childTnLst>
                                    <p:set>
                                      <p:cBhvr>
                                        <p:cTn id="216" dur="1" fill="hold">
                                          <p:stCondLst>
                                            <p:cond delay="0"/>
                                          </p:stCondLst>
                                        </p:cTn>
                                        <p:tgtEl>
                                          <p:spTgt spid="108586"/>
                                        </p:tgtEl>
                                        <p:attrNameLst>
                                          <p:attrName>style.visibility</p:attrName>
                                        </p:attrNameLst>
                                      </p:cBhvr>
                                      <p:to>
                                        <p:strVal val="visible"/>
                                      </p:to>
                                    </p:set>
                                    <p:anim calcmode="lin" valueType="num">
                                      <p:cBhvr>
                                        <p:cTn id="217" dur="1000" fill="hold"/>
                                        <p:tgtEl>
                                          <p:spTgt spid="108586"/>
                                        </p:tgtEl>
                                        <p:attrNameLst>
                                          <p:attrName>ppt_w</p:attrName>
                                        </p:attrNameLst>
                                      </p:cBhvr>
                                      <p:tavLst>
                                        <p:tav tm="0">
                                          <p:val>
                                            <p:fltVal val="0"/>
                                          </p:val>
                                        </p:tav>
                                        <p:tav tm="100000">
                                          <p:val>
                                            <p:strVal val="#ppt_w"/>
                                          </p:val>
                                        </p:tav>
                                      </p:tavLst>
                                    </p:anim>
                                    <p:anim calcmode="lin" valueType="num">
                                      <p:cBhvr>
                                        <p:cTn id="218" dur="1000" fill="hold"/>
                                        <p:tgtEl>
                                          <p:spTgt spid="108586"/>
                                        </p:tgtEl>
                                        <p:attrNameLst>
                                          <p:attrName>ppt_h</p:attrName>
                                        </p:attrNameLst>
                                      </p:cBhvr>
                                      <p:tavLst>
                                        <p:tav tm="0">
                                          <p:val>
                                            <p:fltVal val="0"/>
                                          </p:val>
                                        </p:tav>
                                        <p:tav tm="100000">
                                          <p:val>
                                            <p:strVal val="#ppt_h"/>
                                          </p:val>
                                        </p:tav>
                                      </p:tavLst>
                                    </p:anim>
                                    <p:anim calcmode="lin" valueType="num">
                                      <p:cBhvr>
                                        <p:cTn id="219" dur="1000" fill="hold"/>
                                        <p:tgtEl>
                                          <p:spTgt spid="108586"/>
                                        </p:tgtEl>
                                        <p:attrNameLst>
                                          <p:attrName>ppt_x</p:attrName>
                                        </p:attrNameLst>
                                      </p:cBhvr>
                                      <p:tavLst>
                                        <p:tav tm="0">
                                          <p:val>
                                            <p:fltVal val="0"/>
                                          </p:val>
                                        </p:tav>
                                        <p:tav tm="100000">
                                          <p:val>
                                            <p:strVal val="#ppt_x"/>
                                          </p:val>
                                        </p:tav>
                                      </p:tavLst>
                                    </p:anim>
                                    <p:anim calcmode="lin" valueType="num">
                                      <p:cBhvr>
                                        <p:cTn id="220" dur="1000" fill="hold"/>
                                        <p:tgtEl>
                                          <p:spTgt spid="108586"/>
                                        </p:tgtEl>
                                        <p:attrNameLst>
                                          <p:attrName>ppt_y</p:attrName>
                                        </p:attrNameLst>
                                      </p:cBhvr>
                                      <p:tavLst>
                                        <p:tav tm="0">
                                          <p:val>
                                            <p:fltVal val="0"/>
                                          </p:val>
                                        </p:tav>
                                        <p:tav tm="100000">
                                          <p:val>
                                            <p:strVal val="#ppt_y"/>
                                          </p:val>
                                        </p:tav>
                                      </p:tavLst>
                                    </p:anim>
                                  </p:childTnLst>
                                </p:cTn>
                              </p:par>
                              <p:par>
                                <p:cTn id="221" presetID="23" presetClass="entr" presetSubtype="528" repeatCount="indefinite" fill="hold" grpId="0" nodeType="withEffect">
                                  <p:stCondLst>
                                    <p:cond delay="0"/>
                                  </p:stCondLst>
                                  <p:childTnLst>
                                    <p:set>
                                      <p:cBhvr>
                                        <p:cTn id="222" dur="1" fill="hold">
                                          <p:stCondLst>
                                            <p:cond delay="0"/>
                                          </p:stCondLst>
                                        </p:cTn>
                                        <p:tgtEl>
                                          <p:spTgt spid="108587"/>
                                        </p:tgtEl>
                                        <p:attrNameLst>
                                          <p:attrName>style.visibility</p:attrName>
                                        </p:attrNameLst>
                                      </p:cBhvr>
                                      <p:to>
                                        <p:strVal val="visible"/>
                                      </p:to>
                                    </p:set>
                                    <p:anim calcmode="lin" valueType="num">
                                      <p:cBhvr>
                                        <p:cTn id="223" dur="1000" fill="hold"/>
                                        <p:tgtEl>
                                          <p:spTgt spid="108587"/>
                                        </p:tgtEl>
                                        <p:attrNameLst>
                                          <p:attrName>ppt_w</p:attrName>
                                        </p:attrNameLst>
                                      </p:cBhvr>
                                      <p:tavLst>
                                        <p:tav tm="0">
                                          <p:val>
                                            <p:fltVal val="0"/>
                                          </p:val>
                                        </p:tav>
                                        <p:tav tm="100000">
                                          <p:val>
                                            <p:strVal val="#ppt_w"/>
                                          </p:val>
                                        </p:tav>
                                      </p:tavLst>
                                    </p:anim>
                                    <p:anim calcmode="lin" valueType="num">
                                      <p:cBhvr>
                                        <p:cTn id="224" dur="1000" fill="hold"/>
                                        <p:tgtEl>
                                          <p:spTgt spid="108587"/>
                                        </p:tgtEl>
                                        <p:attrNameLst>
                                          <p:attrName>ppt_h</p:attrName>
                                        </p:attrNameLst>
                                      </p:cBhvr>
                                      <p:tavLst>
                                        <p:tav tm="0">
                                          <p:val>
                                            <p:fltVal val="0"/>
                                          </p:val>
                                        </p:tav>
                                        <p:tav tm="100000">
                                          <p:val>
                                            <p:strVal val="#ppt_h"/>
                                          </p:val>
                                        </p:tav>
                                      </p:tavLst>
                                    </p:anim>
                                    <p:anim calcmode="lin" valueType="num">
                                      <p:cBhvr>
                                        <p:cTn id="225" dur="1000" fill="hold"/>
                                        <p:tgtEl>
                                          <p:spTgt spid="108587"/>
                                        </p:tgtEl>
                                        <p:attrNameLst>
                                          <p:attrName>ppt_x</p:attrName>
                                        </p:attrNameLst>
                                      </p:cBhvr>
                                      <p:tavLst>
                                        <p:tav tm="0">
                                          <p:val>
                                            <p:fltVal val="0"/>
                                          </p:val>
                                        </p:tav>
                                        <p:tav tm="100000">
                                          <p:val>
                                            <p:strVal val="#ppt_x"/>
                                          </p:val>
                                        </p:tav>
                                      </p:tavLst>
                                    </p:anim>
                                    <p:anim calcmode="lin" valueType="num">
                                      <p:cBhvr>
                                        <p:cTn id="226" dur="1000" fill="hold"/>
                                        <p:tgtEl>
                                          <p:spTgt spid="108587"/>
                                        </p:tgtEl>
                                        <p:attrNameLst>
                                          <p:attrName>ppt_y</p:attrName>
                                        </p:attrNameLst>
                                      </p:cBhvr>
                                      <p:tavLst>
                                        <p:tav tm="0">
                                          <p:val>
                                            <p:fltVal val="0"/>
                                          </p:val>
                                        </p:tav>
                                        <p:tav tm="100000">
                                          <p:val>
                                            <p:strVal val="#ppt_y"/>
                                          </p:val>
                                        </p:tav>
                                      </p:tavLst>
                                    </p:anim>
                                  </p:childTnLst>
                                </p:cTn>
                              </p:par>
                              <p:par>
                                <p:cTn id="227" presetID="23" presetClass="entr" presetSubtype="528" repeatCount="indefinite" fill="hold" grpId="0" nodeType="withEffect">
                                  <p:stCondLst>
                                    <p:cond delay="0"/>
                                  </p:stCondLst>
                                  <p:childTnLst>
                                    <p:set>
                                      <p:cBhvr>
                                        <p:cTn id="228" dur="1" fill="hold">
                                          <p:stCondLst>
                                            <p:cond delay="0"/>
                                          </p:stCondLst>
                                        </p:cTn>
                                        <p:tgtEl>
                                          <p:spTgt spid="108588"/>
                                        </p:tgtEl>
                                        <p:attrNameLst>
                                          <p:attrName>style.visibility</p:attrName>
                                        </p:attrNameLst>
                                      </p:cBhvr>
                                      <p:to>
                                        <p:strVal val="visible"/>
                                      </p:to>
                                    </p:set>
                                    <p:anim calcmode="lin" valueType="num">
                                      <p:cBhvr>
                                        <p:cTn id="229" dur="1000" fill="hold"/>
                                        <p:tgtEl>
                                          <p:spTgt spid="108588"/>
                                        </p:tgtEl>
                                        <p:attrNameLst>
                                          <p:attrName>ppt_w</p:attrName>
                                        </p:attrNameLst>
                                      </p:cBhvr>
                                      <p:tavLst>
                                        <p:tav tm="0">
                                          <p:val>
                                            <p:fltVal val="0"/>
                                          </p:val>
                                        </p:tav>
                                        <p:tav tm="100000">
                                          <p:val>
                                            <p:strVal val="#ppt_w"/>
                                          </p:val>
                                        </p:tav>
                                      </p:tavLst>
                                    </p:anim>
                                    <p:anim calcmode="lin" valueType="num">
                                      <p:cBhvr>
                                        <p:cTn id="230" dur="1000" fill="hold"/>
                                        <p:tgtEl>
                                          <p:spTgt spid="108588"/>
                                        </p:tgtEl>
                                        <p:attrNameLst>
                                          <p:attrName>ppt_h</p:attrName>
                                        </p:attrNameLst>
                                      </p:cBhvr>
                                      <p:tavLst>
                                        <p:tav tm="0">
                                          <p:val>
                                            <p:fltVal val="0"/>
                                          </p:val>
                                        </p:tav>
                                        <p:tav tm="100000">
                                          <p:val>
                                            <p:strVal val="#ppt_h"/>
                                          </p:val>
                                        </p:tav>
                                      </p:tavLst>
                                    </p:anim>
                                    <p:anim calcmode="lin" valueType="num">
                                      <p:cBhvr>
                                        <p:cTn id="231" dur="1000" fill="hold"/>
                                        <p:tgtEl>
                                          <p:spTgt spid="108588"/>
                                        </p:tgtEl>
                                        <p:attrNameLst>
                                          <p:attrName>ppt_x</p:attrName>
                                        </p:attrNameLst>
                                      </p:cBhvr>
                                      <p:tavLst>
                                        <p:tav tm="0">
                                          <p:val>
                                            <p:fltVal val="0"/>
                                          </p:val>
                                        </p:tav>
                                        <p:tav tm="100000">
                                          <p:val>
                                            <p:strVal val="#ppt_x"/>
                                          </p:val>
                                        </p:tav>
                                      </p:tavLst>
                                    </p:anim>
                                    <p:anim calcmode="lin" valueType="num">
                                      <p:cBhvr>
                                        <p:cTn id="232" dur="1000" fill="hold"/>
                                        <p:tgtEl>
                                          <p:spTgt spid="108588"/>
                                        </p:tgtEl>
                                        <p:attrNameLst>
                                          <p:attrName>ppt_y</p:attrName>
                                        </p:attrNameLst>
                                      </p:cBhvr>
                                      <p:tavLst>
                                        <p:tav tm="0">
                                          <p:val>
                                            <p:fltVal val="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0" grpId="0" animBg="1"/>
      <p:bldP spid="108561" grpId="0" animBg="1"/>
      <p:bldP spid="108562" grpId="0" animBg="1"/>
      <p:bldP spid="108563" grpId="0" animBg="1"/>
      <p:bldP spid="108571" grpId="0" animBg="1"/>
      <p:bldP spid="108572" grpId="0" animBg="1"/>
      <p:bldP spid="108573" grpId="0" animBg="1"/>
      <p:bldP spid="108574" grpId="0" animBg="1"/>
      <p:bldP spid="108575" grpId="0" animBg="1"/>
      <p:bldP spid="108580" grpId="0" animBg="1"/>
      <p:bldP spid="108581" grpId="0" animBg="1"/>
      <p:bldP spid="108582" grpId="0" animBg="1"/>
      <p:bldP spid="108587" grpId="0" animBg="1"/>
      <p:bldP spid="1085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p:nvPr/>
        </p:nvSpPr>
        <p:spPr>
          <a:xfrm>
            <a:off x="4800600" y="1752600"/>
            <a:ext cx="2514600" cy="2514600"/>
          </a:xfrm>
          <a:prstGeom prst="rect">
            <a:avLst/>
          </a:prstGeom>
          <a:solidFill>
            <a:schemeClr val="bg1"/>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vi-VN" altLang="vi-VN" dirty="0">
              <a:solidFill>
                <a:schemeClr val="bg1"/>
              </a:solidFill>
              <a:latin typeface=".VnTime" pitchFamily="34" charset="0"/>
            </a:endParaRPr>
          </a:p>
        </p:txBody>
      </p:sp>
      <p:pic>
        <p:nvPicPr>
          <p:cNvPr id="152595" name="Chuyện CTLN.wm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7772400" y="5562600"/>
            <a:ext cx="76200" cy="76200"/>
          </a:xfrm>
          <a:prstGeom prst="rect">
            <a:avLst/>
          </a:prstGeom>
          <a:noFill/>
          <a:ln w="9525">
            <a:noFill/>
          </a:ln>
        </p:spPr>
      </p:pic>
      <p:sp>
        <p:nvSpPr>
          <p:cNvPr id="30724" name="WordArt 21"/>
          <p:cNvSpPr>
            <a:spLocks noTextEdit="1"/>
          </p:cNvSpPr>
          <p:nvPr/>
        </p:nvSpPr>
        <p:spPr>
          <a:xfrm>
            <a:off x="685800" y="1447800"/>
            <a:ext cx="7543800" cy="39624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en-US" sz="3600" b="1">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CHÀO  TẠM BiỆT </a:t>
            </a:r>
          </a:p>
          <a:p>
            <a:pPr algn="ctr"/>
            <a:r>
              <a:rPr lang="en-US" sz="3600" b="1">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CÁC EM !</a:t>
            </a:r>
          </a:p>
        </p:txBody>
      </p:sp>
      <p:pic>
        <p:nvPicPr>
          <p:cNvPr id="30725" name="Picture 87" descr="Picture15">
            <a:hlinkClick r:id="" action="ppaction://noaction"/>
          </p:cNvPr>
          <p:cNvPicPr>
            <a:picLocks noChangeAspect="1"/>
          </p:cNvPicPr>
          <p:nvPr/>
        </p:nvPicPr>
        <p:blipFill>
          <a:blip r:embed="rId5"/>
          <a:stretch>
            <a:fillRect/>
          </a:stretch>
        </p:blipFill>
        <p:spPr>
          <a:xfrm>
            <a:off x="0" y="0"/>
            <a:ext cx="990600" cy="892175"/>
          </a:xfrm>
          <a:prstGeom prst="rect">
            <a:avLst/>
          </a:prstGeom>
          <a:noFill/>
          <a:ln w="9525">
            <a:noFill/>
          </a:ln>
        </p:spPr>
      </p:pic>
      <p:pic>
        <p:nvPicPr>
          <p:cNvPr id="30726" name="Picture 87" descr="Picture15">
            <a:hlinkClick r:id="" action="ppaction://noaction"/>
          </p:cNvPr>
          <p:cNvPicPr>
            <a:picLocks noChangeAspect="1"/>
          </p:cNvPicPr>
          <p:nvPr/>
        </p:nvPicPr>
        <p:blipFill>
          <a:blip r:embed="rId5"/>
          <a:stretch>
            <a:fillRect/>
          </a:stretch>
        </p:blipFill>
        <p:spPr>
          <a:xfrm>
            <a:off x="0" y="5965825"/>
            <a:ext cx="990600" cy="892175"/>
          </a:xfrm>
          <a:prstGeom prst="rect">
            <a:avLst/>
          </a:prstGeom>
          <a:noFill/>
          <a:ln w="9525">
            <a:noFill/>
          </a:ln>
        </p:spPr>
      </p:pic>
      <p:pic>
        <p:nvPicPr>
          <p:cNvPr id="30727" name="Picture 87" descr="Picture15">
            <a:hlinkClick r:id="" action="ppaction://noaction"/>
          </p:cNvPr>
          <p:cNvPicPr>
            <a:picLocks noChangeAspect="1"/>
          </p:cNvPicPr>
          <p:nvPr/>
        </p:nvPicPr>
        <p:blipFill>
          <a:blip r:embed="rId5"/>
          <a:stretch>
            <a:fillRect/>
          </a:stretch>
        </p:blipFill>
        <p:spPr>
          <a:xfrm>
            <a:off x="7924800" y="5791200"/>
            <a:ext cx="990600" cy="892175"/>
          </a:xfrm>
          <a:prstGeom prst="rect">
            <a:avLst/>
          </a:prstGeom>
          <a:noFill/>
          <a:ln w="9525">
            <a:noFill/>
          </a:ln>
        </p:spPr>
      </p:pic>
      <p:pic>
        <p:nvPicPr>
          <p:cNvPr id="30728" name="Picture 87" descr="Picture15">
            <a:hlinkClick r:id="" action="ppaction://noaction"/>
          </p:cNvPr>
          <p:cNvPicPr>
            <a:picLocks noChangeAspect="1"/>
          </p:cNvPicPr>
          <p:nvPr/>
        </p:nvPicPr>
        <p:blipFill>
          <a:blip r:embed="rId5"/>
          <a:stretch>
            <a:fillRect/>
          </a:stretch>
        </p:blipFill>
        <p:spPr>
          <a:xfrm>
            <a:off x="8153400" y="0"/>
            <a:ext cx="990600" cy="892175"/>
          </a:xfrm>
          <a:prstGeom prst="rect">
            <a:avLst/>
          </a:prstGeom>
          <a:noFill/>
          <a:ln w="9525">
            <a:noFill/>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9964" fill="hold"/>
                                        <p:tgtEl>
                                          <p:spTgt spid="152595"/>
                                        </p:tgtEl>
                                      </p:cBhvr>
                                    </p:cmd>
                                  </p:childTnLst>
                                </p:cTn>
                              </p:par>
                              <p:par>
                                <p:cTn id="7" presetID="1" presetClass="mediacall" presetSubtype="0" fill="hold" nodeType="withEffect">
                                  <p:stCondLst>
                                    <p:cond delay="0"/>
                                  </p:stCondLst>
                                  <p:childTnLst>
                                    <p:cmd type="call" cmd="playFrom(0.0)">
                                      <p:cBhvr>
                                        <p:cTn id="8" dur="189964" fill="hold"/>
                                        <p:tgtEl>
                                          <p:spTgt spid="152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5259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7"/>
          <p:cNvSpPr txBox="1"/>
          <p:nvPr/>
        </p:nvSpPr>
        <p:spPr>
          <a:xfrm>
            <a:off x="4556125" y="4495800"/>
            <a:ext cx="1524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1800" dirty="0">
                <a:latin typeface="Arial" panose="020B0604020202020204" pitchFamily="34" charset="0"/>
              </a:rPr>
              <a:t> </a:t>
            </a:r>
            <a:endParaRPr lang="en-US" altLang="vi-VN" sz="2800" dirty="0">
              <a:solidFill>
                <a:srgbClr val="0000FF"/>
              </a:solidFill>
              <a:latin typeface="Arial" panose="020B0604020202020204" pitchFamily="34" charset="0"/>
            </a:endParaRPr>
          </a:p>
        </p:txBody>
      </p:sp>
      <p:sp>
        <p:nvSpPr>
          <p:cNvPr id="89095" name="Text Box 7"/>
          <p:cNvSpPr txBox="1"/>
          <p:nvPr/>
        </p:nvSpPr>
        <p:spPr>
          <a:xfrm>
            <a:off x="221974" y="843915"/>
            <a:ext cx="8534400" cy="13220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4000" b="1" dirty="0">
                <a:solidFill>
                  <a:srgbClr val="0000CC"/>
                </a:solidFill>
                <a:latin typeface="Times New Roman" panose="02020603050405020304" pitchFamily="18" charset="0"/>
                <a:cs typeface="Times New Roman" panose="02020603050405020304" pitchFamily="18" charset="0"/>
              </a:rPr>
              <a:t>*  </a:t>
            </a:r>
            <a:r>
              <a:rPr lang="vi-VN" altLang="en-US" sz="4000" b="1" dirty="0">
                <a:latin typeface="Times New Roman" panose="02020603050405020304" pitchFamily="18" charset="0"/>
                <a:cs typeface="Times New Roman" panose="02020603050405020304" pitchFamily="18" charset="0"/>
              </a:rPr>
              <a:t>Em hãy nêu các cách nhân hóa mà em đã được học?</a:t>
            </a:r>
            <a:endParaRPr lang="en-US" altLang="vi-VN" sz="4000" b="1" dirty="0">
              <a:latin typeface="Times New Roman" panose="02020603050405020304" pitchFamily="18" charset="0"/>
              <a:cs typeface="Times New Roman" panose="02020603050405020304" pitchFamily="18" charset="0"/>
            </a:endParaRPr>
          </a:p>
        </p:txBody>
      </p:sp>
      <p:sp>
        <p:nvSpPr>
          <p:cNvPr id="89096" name="Text Box 8"/>
          <p:cNvSpPr txBox="1"/>
          <p:nvPr/>
        </p:nvSpPr>
        <p:spPr>
          <a:xfrm>
            <a:off x="265043" y="2286000"/>
            <a:ext cx="8915400" cy="286131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3600" b="1" i="1" dirty="0">
                <a:latin typeface="Times New Roman" panose="02020603050405020304" pitchFamily="18" charset="0"/>
                <a:cs typeface="Times New Roman" panose="02020603050405020304" pitchFamily="18" charset="0"/>
              </a:rPr>
              <a:t>Có 3 cách nhân hóa:</a:t>
            </a:r>
            <a:r>
              <a:rPr lang="en-US" altLang="vi-VN" sz="3600" b="1" i="1" dirty="0">
                <a:latin typeface="Times New Roman" panose="02020603050405020304" pitchFamily="18" charset="0"/>
                <a:cs typeface="Times New Roman" panose="02020603050405020304" pitchFamily="18" charset="0"/>
              </a:rPr>
              <a:t> </a:t>
            </a:r>
            <a:r>
              <a:rPr lang="en-US" altLang="vi-VN" sz="3600" b="1" i="1" dirty="0">
                <a:latin typeface=".VnTime" pitchFamily="34" charset="0"/>
              </a:rPr>
              <a:t>                  </a:t>
            </a:r>
            <a:endParaRPr lang="en-US" altLang="vi-VN" sz="3600" b="1" i="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3600" b="1" i="1" dirty="0">
                <a:latin typeface="Times New Roman" panose="02020603050405020304" pitchFamily="18" charset="0"/>
                <a:cs typeface="Times New Roman" panose="02020603050405020304" pitchFamily="18" charset="0"/>
              </a:rPr>
              <a:t> </a:t>
            </a:r>
            <a:r>
              <a:rPr lang="en-US" altLang="en-US" sz="3600" b="1" i="1" dirty="0" smtClean="0">
                <a:latin typeface="Times New Roman" panose="02020603050405020304" pitchFamily="18" charset="0"/>
                <a:cs typeface="Times New Roman" panose="02020603050405020304" pitchFamily="18" charset="0"/>
              </a:rPr>
              <a:t>1. </a:t>
            </a:r>
            <a:r>
              <a:rPr lang="vi-VN" altLang="en-US" sz="3600" b="1" i="1" dirty="0" smtClean="0">
                <a:latin typeface="Times New Roman" panose="02020603050405020304" pitchFamily="18" charset="0"/>
                <a:cs typeface="Times New Roman" panose="02020603050405020304" pitchFamily="18" charset="0"/>
              </a:rPr>
              <a:t>Gọi </a:t>
            </a:r>
            <a:r>
              <a:rPr lang="vi-VN" altLang="en-US" sz="3600" b="1" i="1" dirty="0">
                <a:latin typeface="Times New Roman" panose="02020603050405020304" pitchFamily="18" charset="0"/>
                <a:cs typeface="Times New Roman" panose="02020603050405020304" pitchFamily="18" charset="0"/>
              </a:rPr>
              <a:t>sự vật bằng từ dùng để gọi con người</a:t>
            </a:r>
            <a:r>
              <a:rPr lang="en-US" altLang="vi-VN" sz="3600" b="1" i="1" dirty="0">
                <a:latin typeface="Times New Roman" panose="02020603050405020304" pitchFamily="18" charset="0"/>
                <a:cs typeface="Times New Roman" panose="02020603050405020304" pitchFamily="18" charset="0"/>
              </a:rPr>
              <a:t>.</a:t>
            </a:r>
          </a:p>
          <a:p>
            <a:pPr marL="0" lvl="0" indent="0" eaLnBrk="1" hangingPunct="1">
              <a:spcBef>
                <a:spcPct val="0"/>
              </a:spcBef>
              <a:buNone/>
            </a:pPr>
            <a:r>
              <a:rPr lang="en-US" altLang="vi-VN" sz="3600" b="1" i="1" dirty="0" smtClean="0">
                <a:latin typeface="Times New Roman" panose="02020603050405020304" pitchFamily="18" charset="0"/>
                <a:cs typeface="Times New Roman" panose="02020603050405020304" pitchFamily="18" charset="0"/>
              </a:rPr>
              <a:t>2. </a:t>
            </a:r>
            <a:r>
              <a:rPr lang="vi-VN" altLang="en-US" sz="3600" b="1" i="1" dirty="0">
                <a:latin typeface="Times New Roman" panose="02020603050405020304" pitchFamily="18" charset="0"/>
                <a:cs typeface="Times New Roman" panose="02020603050405020304" pitchFamily="18" charset="0"/>
              </a:rPr>
              <a:t>Tả sự vật bằng những từ dùng để tả người</a:t>
            </a:r>
            <a:r>
              <a:rPr lang="en-US" altLang="vi-VN" sz="3600" b="1" i="1" dirty="0">
                <a:latin typeface="Times New Roman" panose="02020603050405020304" pitchFamily="18" charset="0"/>
                <a:cs typeface="Times New Roman" panose="02020603050405020304" pitchFamily="18" charset="0"/>
              </a:rPr>
              <a:t>.</a:t>
            </a:r>
          </a:p>
          <a:p>
            <a:pPr marL="0" lvl="0" indent="0" eaLnBrk="1" hangingPunct="1">
              <a:spcBef>
                <a:spcPct val="0"/>
              </a:spcBef>
              <a:buNone/>
            </a:pPr>
            <a:r>
              <a:rPr lang="en-US" altLang="en-US" sz="3600" b="1" i="1" dirty="0" smtClean="0">
                <a:latin typeface="Times New Roman" panose="02020603050405020304" pitchFamily="18" charset="0"/>
                <a:cs typeface="Times New Roman" panose="02020603050405020304" pitchFamily="18" charset="0"/>
              </a:rPr>
              <a:t>3. </a:t>
            </a:r>
            <a:r>
              <a:rPr lang="vi-VN" altLang="en-US" sz="3600" b="1" i="1" dirty="0" smtClean="0">
                <a:latin typeface="Times New Roman" panose="02020603050405020304" pitchFamily="18" charset="0"/>
                <a:cs typeface="Times New Roman" panose="02020603050405020304" pitchFamily="18" charset="0"/>
              </a:rPr>
              <a:t>Nói </a:t>
            </a:r>
            <a:r>
              <a:rPr lang="vi-VN" altLang="en-US" sz="3600" b="1" i="1" dirty="0">
                <a:latin typeface="Times New Roman" panose="02020603050405020304" pitchFamily="18" charset="0"/>
                <a:cs typeface="Times New Roman" panose="02020603050405020304" pitchFamily="18" charset="0"/>
              </a:rPr>
              <a:t>với sự vật thân mật như nói với con người.</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5"/>
                                        </p:tgtEl>
                                        <p:attrNameLst>
                                          <p:attrName>style.visibility</p:attrName>
                                        </p:attrNameLst>
                                      </p:cBhvr>
                                      <p:to>
                                        <p:strVal val="visible"/>
                                      </p:to>
                                    </p:set>
                                    <p:anim calcmode="lin" valueType="num">
                                      <p:cBhvr additive="base">
                                        <p:cTn id="7" dur="500" fill="hold"/>
                                        <p:tgtEl>
                                          <p:spTgt spid="89095"/>
                                        </p:tgtEl>
                                        <p:attrNameLst>
                                          <p:attrName>ppt_x</p:attrName>
                                        </p:attrNameLst>
                                      </p:cBhvr>
                                      <p:tavLst>
                                        <p:tav tm="0">
                                          <p:val>
                                            <p:strVal val="#ppt_x"/>
                                          </p:val>
                                        </p:tav>
                                        <p:tav tm="100000">
                                          <p:val>
                                            <p:strVal val="#ppt_x"/>
                                          </p:val>
                                        </p:tav>
                                      </p:tavLst>
                                    </p:anim>
                                    <p:anim calcmode="lin" valueType="num">
                                      <p:cBhvr additive="base">
                                        <p:cTn id="8" dur="500" fill="hold"/>
                                        <p:tgtEl>
                                          <p:spTgt spid="890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iterate type="lt">
                                    <p:tmPct val="0"/>
                                  </p:iterate>
                                  <p:childTnLst>
                                    <p:set>
                                      <p:cBhvr>
                                        <p:cTn id="12" dur="1" fill="hold">
                                          <p:stCondLst>
                                            <p:cond delay="0"/>
                                          </p:stCondLst>
                                        </p:cTn>
                                        <p:tgtEl>
                                          <p:spTgt spid="89096">
                                            <p:txEl>
                                              <p:pRg st="0" end="0"/>
                                            </p:txEl>
                                          </p:spTgt>
                                        </p:tgtEl>
                                        <p:attrNameLst>
                                          <p:attrName>style.visibility</p:attrName>
                                        </p:attrNameLst>
                                      </p:cBhvr>
                                      <p:to>
                                        <p:strVal val="visible"/>
                                      </p:to>
                                    </p:set>
                                    <p:animEffect transition="in" filter="circle(in)">
                                      <p:cBhvr>
                                        <p:cTn id="13" dur="2000"/>
                                        <p:tgtEl>
                                          <p:spTgt spid="89096">
                                            <p:txEl>
                                              <p:pRg st="0" end="0"/>
                                            </p:txEl>
                                          </p:spTgt>
                                        </p:tgtEl>
                                      </p:cBhvr>
                                    </p:animEffect>
                                  </p:childTnLst>
                                </p:cTn>
                              </p:par>
                              <p:par>
                                <p:cTn id="14" presetID="6" presetClass="entr" presetSubtype="16" fill="hold" grpId="0" nodeType="withEffect">
                                  <p:stCondLst>
                                    <p:cond delay="0"/>
                                  </p:stCondLst>
                                  <p:iterate type="lt">
                                    <p:tmPct val="0"/>
                                  </p:iterate>
                                  <p:childTnLst>
                                    <p:set>
                                      <p:cBhvr>
                                        <p:cTn id="15" dur="1" fill="hold">
                                          <p:stCondLst>
                                            <p:cond delay="0"/>
                                          </p:stCondLst>
                                        </p:cTn>
                                        <p:tgtEl>
                                          <p:spTgt spid="89096">
                                            <p:txEl>
                                              <p:pRg st="1" end="1"/>
                                            </p:txEl>
                                          </p:spTgt>
                                        </p:tgtEl>
                                        <p:attrNameLst>
                                          <p:attrName>style.visibility</p:attrName>
                                        </p:attrNameLst>
                                      </p:cBhvr>
                                      <p:to>
                                        <p:strVal val="visible"/>
                                      </p:to>
                                    </p:set>
                                    <p:animEffect transition="in" filter="circle(in)">
                                      <p:cBhvr>
                                        <p:cTn id="16" dur="2000"/>
                                        <p:tgtEl>
                                          <p:spTgt spid="89096">
                                            <p:txEl>
                                              <p:pRg st="1" end="1"/>
                                            </p:txEl>
                                          </p:spTgt>
                                        </p:tgtEl>
                                      </p:cBhvr>
                                    </p:animEffect>
                                  </p:childTnLst>
                                </p:cTn>
                              </p:par>
                              <p:par>
                                <p:cTn id="17" presetID="6" presetClass="entr" presetSubtype="16" fill="hold" grpId="0" nodeType="withEffect">
                                  <p:stCondLst>
                                    <p:cond delay="0"/>
                                  </p:stCondLst>
                                  <p:iterate type="lt">
                                    <p:tmPct val="0"/>
                                  </p:iterate>
                                  <p:childTnLst>
                                    <p:set>
                                      <p:cBhvr>
                                        <p:cTn id="18" dur="1" fill="hold">
                                          <p:stCondLst>
                                            <p:cond delay="0"/>
                                          </p:stCondLst>
                                        </p:cTn>
                                        <p:tgtEl>
                                          <p:spTgt spid="89096">
                                            <p:txEl>
                                              <p:pRg st="2" end="2"/>
                                            </p:txEl>
                                          </p:spTgt>
                                        </p:tgtEl>
                                        <p:attrNameLst>
                                          <p:attrName>style.visibility</p:attrName>
                                        </p:attrNameLst>
                                      </p:cBhvr>
                                      <p:to>
                                        <p:strVal val="visible"/>
                                      </p:to>
                                    </p:set>
                                    <p:animEffect transition="in" filter="circle(in)">
                                      <p:cBhvr>
                                        <p:cTn id="19" dur="2000"/>
                                        <p:tgtEl>
                                          <p:spTgt spid="89096">
                                            <p:txEl>
                                              <p:pRg st="2" end="2"/>
                                            </p:txEl>
                                          </p:spTgt>
                                        </p:tgtEl>
                                      </p:cBhvr>
                                    </p:animEffect>
                                  </p:childTnLst>
                                </p:cTn>
                              </p:par>
                              <p:par>
                                <p:cTn id="20" presetID="6" presetClass="entr" presetSubtype="16" fill="hold" grpId="0" nodeType="withEffect">
                                  <p:stCondLst>
                                    <p:cond delay="0"/>
                                  </p:stCondLst>
                                  <p:iterate type="lt">
                                    <p:tmPct val="0"/>
                                  </p:iterate>
                                  <p:childTnLst>
                                    <p:set>
                                      <p:cBhvr>
                                        <p:cTn id="21" dur="1" fill="hold">
                                          <p:stCondLst>
                                            <p:cond delay="0"/>
                                          </p:stCondLst>
                                        </p:cTn>
                                        <p:tgtEl>
                                          <p:spTgt spid="89096">
                                            <p:txEl>
                                              <p:pRg st="3" end="3"/>
                                            </p:txEl>
                                          </p:spTgt>
                                        </p:tgtEl>
                                        <p:attrNameLst>
                                          <p:attrName>style.visibility</p:attrName>
                                        </p:attrNameLst>
                                      </p:cBhvr>
                                      <p:to>
                                        <p:strVal val="visible"/>
                                      </p:to>
                                    </p:set>
                                    <p:animEffect transition="in" filter="circle(in)">
                                      <p:cBhvr>
                                        <p:cTn id="22" dur="2000"/>
                                        <p:tgtEl>
                                          <p:spTgt spid="890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89096">
                                            <p:txEl>
                                              <p:pRg st="0" end="0"/>
                                            </p:txEl>
                                          </p:spTgt>
                                        </p:tgtEl>
                                        <p:attrNameLst>
                                          <p:attrName>style.visibility</p:attrName>
                                        </p:attrNameLst>
                                      </p:cBhvr>
                                      <p:to>
                                        <p:strVal val="visible"/>
                                      </p:to>
                                    </p:set>
                                    <p:anim calcmode="discrete" valueType="clr">
                                      <p:cBhvr override="childStyle">
                                        <p:cTn id="27" dur="80"/>
                                        <p:tgtEl>
                                          <p:spTgt spid="890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89096">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8909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p:bldP spid="8909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type="body" sz="half" idx="1"/>
          </p:nvPr>
        </p:nvSpPr>
        <p:spPr/>
        <p:txBody>
          <a:bodyPr vert="horz" wrap="square" lIns="91440" tIns="45720" rIns="91440" bIns="45720" anchor="t" anchorCtr="0"/>
          <a:lstStyle/>
          <a:p>
            <a:pPr eaLnBrk="1" hangingPunct="1">
              <a:spcBef>
                <a:spcPct val="0"/>
              </a:spcBef>
              <a:buClrTx/>
              <a:buSzTx/>
              <a:buFontTx/>
              <a:buNone/>
            </a:pPr>
            <a:r>
              <a:rPr lang="en-US" altLang="vi-VN" sz="2800" b="1" u="sng" dirty="0">
                <a:solidFill>
                  <a:srgbClr val="FF3300"/>
                </a:solidFill>
              </a:rPr>
              <a:t/>
            </a:r>
            <a:br>
              <a:rPr lang="en-US" altLang="vi-VN" sz="2800" b="1" u="sng" dirty="0">
                <a:solidFill>
                  <a:srgbClr val="FF3300"/>
                </a:solidFill>
              </a:rPr>
            </a:br>
            <a:endParaRPr lang="en-US" altLang="vi-VN" sz="2800" dirty="0">
              <a:latin typeface=".VnTime" pitchFamily="34" charset="0"/>
            </a:endParaRPr>
          </a:p>
        </p:txBody>
      </p:sp>
      <p:sp>
        <p:nvSpPr>
          <p:cNvPr id="10243" name="Text Box 4"/>
          <p:cNvSpPr txBox="1"/>
          <p:nvPr/>
        </p:nvSpPr>
        <p:spPr>
          <a:xfrm>
            <a:off x="2057400" y="1163638"/>
            <a:ext cx="56388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10244" name="Text Box 5"/>
          <p:cNvSpPr txBox="1"/>
          <p:nvPr/>
        </p:nvSpPr>
        <p:spPr>
          <a:xfrm>
            <a:off x="1295400" y="1524000"/>
            <a:ext cx="64008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10245" name="Text Box 7"/>
          <p:cNvSpPr txBox="1"/>
          <p:nvPr/>
        </p:nvSpPr>
        <p:spPr>
          <a:xfrm flipV="1">
            <a:off x="914400" y="4257675"/>
            <a:ext cx="990600" cy="579438"/>
          </a:xfrm>
          <a:prstGeom prst="rect">
            <a:avLst/>
          </a:prstGeom>
          <a:noFill/>
          <a:ln w="9525">
            <a:noFill/>
          </a:ln>
        </p:spPr>
        <p:txBody>
          <a:bodyPr rot="108000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10246" name="Text Box 67"/>
          <p:cNvSpPr txBox="1"/>
          <p:nvPr/>
        </p:nvSpPr>
        <p:spPr>
          <a:xfrm>
            <a:off x="914400" y="2459038"/>
            <a:ext cx="72390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10247" name="Text Box 68"/>
          <p:cNvSpPr txBox="1"/>
          <p:nvPr/>
        </p:nvSpPr>
        <p:spPr>
          <a:xfrm>
            <a:off x="762000" y="2133600"/>
            <a:ext cx="69342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10248" name="Text Box 82"/>
          <p:cNvSpPr txBox="1"/>
          <p:nvPr/>
        </p:nvSpPr>
        <p:spPr>
          <a:xfrm>
            <a:off x="0" y="1925638"/>
            <a:ext cx="91440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2800" dirty="0">
              <a:solidFill>
                <a:srgbClr val="0000FF"/>
              </a:solidFill>
              <a:latin typeface=".VnTime" pitchFamily="34" charset="0"/>
            </a:endParaRPr>
          </a:p>
        </p:txBody>
      </p:sp>
      <p:sp>
        <p:nvSpPr>
          <p:cNvPr id="10249" name="Text Box 84"/>
          <p:cNvSpPr txBox="1"/>
          <p:nvPr/>
        </p:nvSpPr>
        <p:spPr>
          <a:xfrm>
            <a:off x="2286000" y="4516438"/>
            <a:ext cx="12954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10250" name="Text Box 90"/>
          <p:cNvSpPr txBox="1"/>
          <p:nvPr/>
        </p:nvSpPr>
        <p:spPr>
          <a:xfrm>
            <a:off x="381000" y="651195"/>
            <a:ext cx="8534400" cy="107721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vi-VN" altLang="en-US" b="1" dirty="0">
                <a:solidFill>
                  <a:srgbClr val="FF0000"/>
                </a:solidFill>
                <a:latin typeface="+mj-lt"/>
                <a:cs typeface="HP001 4 hang 1 ô ly" panose="020B0603050302020204" charset="0"/>
              </a:rPr>
              <a:t>Nhân </a:t>
            </a:r>
            <a:r>
              <a:rPr lang="vi-VN" altLang="en-US" b="1" dirty="0" smtClean="0">
                <a:solidFill>
                  <a:srgbClr val="FF0000"/>
                </a:solidFill>
                <a:latin typeface="+mj-lt"/>
                <a:cs typeface="HP001 4 hang 1 ô ly" panose="020B0603050302020204" charset="0"/>
              </a:rPr>
              <a:t>hóa </a:t>
            </a:r>
            <a:endParaRPr lang="en-US" altLang="en-US" b="1" dirty="0" smtClean="0">
              <a:solidFill>
                <a:srgbClr val="FF0000"/>
              </a:solidFill>
              <a:latin typeface="+mj-lt"/>
              <a:cs typeface="HP001 4 hang 1 ô ly" panose="020B0603050302020204" charset="0"/>
            </a:endParaRPr>
          </a:p>
          <a:p>
            <a:pPr marL="0" lvl="0" indent="0" algn="ctr" eaLnBrk="1" hangingPunct="1">
              <a:spcBef>
                <a:spcPct val="0"/>
              </a:spcBef>
              <a:buFontTx/>
              <a:buNone/>
            </a:pPr>
            <a:r>
              <a:rPr lang="vi-VN" altLang="en-US" b="1" dirty="0" smtClean="0">
                <a:solidFill>
                  <a:srgbClr val="FF0000"/>
                </a:solidFill>
                <a:latin typeface="+mj-lt"/>
                <a:cs typeface="HP001 4 hang 1 ô ly" panose="020B0603050302020204" charset="0"/>
              </a:rPr>
              <a:t>Ôn </a:t>
            </a:r>
            <a:r>
              <a:rPr lang="vi-VN" altLang="en-US" b="1" dirty="0">
                <a:solidFill>
                  <a:srgbClr val="FF0000"/>
                </a:solidFill>
                <a:latin typeface="+mj-lt"/>
                <a:cs typeface="HP001 4 hang 1 ô ly" panose="020B0603050302020204" charset="0"/>
              </a:rPr>
              <a:t>tập cách đặt và trả lời câu hỏi </a:t>
            </a:r>
            <a:r>
              <a:rPr lang="vi-VN" altLang="en-US" b="1" dirty="0" smtClean="0">
                <a:solidFill>
                  <a:srgbClr val="FF0000"/>
                </a:solidFill>
                <a:latin typeface="+mj-lt"/>
                <a:cs typeface="HP001 4 hang 1 ô ly" panose="020B0603050302020204" charset="0"/>
              </a:rPr>
              <a:t>vì</a:t>
            </a:r>
            <a:r>
              <a:rPr lang="en-US" altLang="en-US" b="1" dirty="0" smtClean="0">
                <a:solidFill>
                  <a:srgbClr val="FF0000"/>
                </a:solidFill>
                <a:latin typeface="+mj-lt"/>
                <a:cs typeface="HP001 4 hang 1 ô ly" panose="020B0603050302020204" charset="0"/>
              </a:rPr>
              <a:t> </a:t>
            </a:r>
            <a:r>
              <a:rPr lang="vi-VN" altLang="en-US" b="1" dirty="0" smtClean="0">
                <a:solidFill>
                  <a:srgbClr val="FF0000"/>
                </a:solidFill>
                <a:latin typeface="+mj-lt"/>
                <a:cs typeface="HP001 4 hang 1 ô ly" panose="020B0603050302020204" charset="0"/>
              </a:rPr>
              <a:t>sao</a:t>
            </a:r>
            <a:r>
              <a:rPr lang="vi-VN" altLang="en-US" b="1" dirty="0">
                <a:solidFill>
                  <a:srgbClr val="FF0000"/>
                </a:solidFill>
                <a:latin typeface="+mj-lt"/>
                <a:cs typeface="HP001 4 hang 1 ô ly" panose="020B0603050302020204" charset="0"/>
              </a:rPr>
              <a:t>?</a:t>
            </a:r>
          </a:p>
        </p:txBody>
      </p:sp>
      <p:sp>
        <p:nvSpPr>
          <p:cNvPr id="10251" name="Text Box 93"/>
          <p:cNvSpPr txBox="1"/>
          <p:nvPr/>
        </p:nvSpPr>
        <p:spPr>
          <a:xfrm>
            <a:off x="0" y="2364740"/>
            <a:ext cx="9144000" cy="396938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solidFill>
                  <a:srgbClr val="0000CC"/>
                </a:solidFill>
                <a:latin typeface=".VnTime" pitchFamily="34" charset="0"/>
              </a:rPr>
              <a:t>    </a:t>
            </a: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Bà</a:t>
            </a:r>
            <a:r>
              <a:rPr lang="en-US" altLang="vi-VN" sz="2800" b="1" dirty="0">
                <a:solidFill>
                  <a:srgbClr val="0000CC"/>
                </a:solidFill>
                <a:latin typeface="Times New Roman" panose="02020603050405020304" pitchFamily="18" charset="0"/>
                <a:cs typeface="Times New Roman" panose="02020603050405020304" pitchFamily="18" charset="0"/>
              </a:rPr>
              <a:t>i 1</a:t>
            </a:r>
            <a:r>
              <a:rPr lang="en-US" altLang="vi-VN" sz="2800" b="1" dirty="0">
                <a:solidFill>
                  <a:srgbClr val="0000CC"/>
                </a:solidFill>
                <a:latin typeface=".VnTime" pitchFamily="34" charset="0"/>
              </a:rPr>
              <a:t>: </a:t>
            </a:r>
            <a:r>
              <a:rPr lang="en-US" altLang="vi-VN" sz="2800" b="1" dirty="0">
                <a:solidFill>
                  <a:srgbClr val="0000CC"/>
                </a:solidFill>
                <a:latin typeface="Times New Roman" panose="02020603050405020304" pitchFamily="18" charset="0"/>
                <a:cs typeface="Times New Roman" panose="02020603050405020304" pitchFamily="18" charset="0"/>
              </a:rPr>
              <a:t>Đoạn thơ dưới đây tả những sự vật, con vật n</a:t>
            </a:r>
            <a:r>
              <a:rPr lang="en-US" altLang="vi-VN" sz="2800" b="1" dirty="0">
                <a:solidFill>
                  <a:srgbClr val="0000CC"/>
                </a:solidFill>
                <a:latin typeface="Times New Roman" panose="02020603050405020304" pitchFamily="18" charset="0"/>
                <a:ea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o?     Cách gọi v</a:t>
            </a:r>
            <a:r>
              <a:rPr lang="en-US" altLang="vi-VN" sz="2800" b="1" dirty="0">
                <a:solidFill>
                  <a:srgbClr val="0000CC"/>
                </a:solidFill>
                <a:latin typeface="Times New Roman" panose="02020603050405020304" pitchFamily="18" charset="0"/>
                <a:ea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 tả chúng có gì hay?</a:t>
            </a:r>
          </a:p>
          <a:p>
            <a:pPr marL="0" lvl="0" indent="0" eaLnBrk="1" hangingPunct="1">
              <a:spcBef>
                <a:spcPct val="0"/>
              </a:spcBef>
              <a:buFontTx/>
              <a:buNone/>
            </a:pPr>
            <a:r>
              <a:rPr lang="en-US" altLang="vi-VN" sz="2800" b="1" dirty="0">
                <a:solidFill>
                  <a:srgbClr val="0000CC"/>
                </a:solidFill>
                <a:latin typeface=".VnTime" pitchFamily="34" charset="0"/>
              </a:rPr>
              <a:t>	</a:t>
            </a:r>
            <a:r>
              <a:rPr lang="vi-VN" altLang="en-US" sz="2800" b="1" dirty="0">
                <a:solidFill>
                  <a:srgbClr val="0000CC"/>
                </a:solidFill>
                <a:latin typeface="Times New Roman" panose="02020603050405020304" pitchFamily="18" charset="0"/>
                <a:cs typeface="Times New Roman" panose="02020603050405020304" pitchFamily="18" charset="0"/>
              </a:rPr>
              <a:t>Những chị lúa phất phơ bím tóc.</a:t>
            </a:r>
          </a:p>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Những cậu tre bá vai nhau thì thầm đứng học</a:t>
            </a:r>
          </a:p>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Đàn cò áo trắng</a:t>
            </a:r>
          </a:p>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khiêng nắng</a:t>
            </a:r>
            <a:endParaRPr lang="en-US" altLang="vi-VN" sz="2800" b="1" dirty="0">
              <a:solidFill>
                <a:srgbClr val="0000CC"/>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Qua sông</a:t>
            </a:r>
            <a:endParaRPr lang="en-US" altLang="vi-VN" sz="2800" b="1" dirty="0">
              <a:solidFill>
                <a:srgbClr val="0000CC"/>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Cô gió chăn mây trên đồng</a:t>
            </a:r>
          </a:p>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Bác mặt trời đạp xe qua ngọn núi</a:t>
            </a:r>
          </a:p>
        </p:txBody>
      </p:sp>
      <p:sp>
        <p:nvSpPr>
          <p:cNvPr id="10252" name="Text Box 5"/>
          <p:cNvSpPr txBox="1"/>
          <p:nvPr/>
        </p:nvSpPr>
        <p:spPr>
          <a:xfrm>
            <a:off x="76200" y="70168"/>
            <a:ext cx="91440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vi-VN" sz="2800" b="1" u="sng" dirty="0">
                <a:solidFill>
                  <a:srgbClr val="0000FF"/>
                </a:solidFill>
                <a:latin typeface="Times New Roman" panose="02020603050405020304" pitchFamily="18" charset="0"/>
                <a:cs typeface="Times New Roman" panose="02020603050405020304" pitchFamily="18" charset="0"/>
              </a:rPr>
              <a:t>Luyện từ v</a:t>
            </a:r>
            <a:r>
              <a:rPr lang="en-US" altLang="vi-VN" sz="2800" b="1" u="sng" dirty="0">
                <a:solidFill>
                  <a:srgbClr val="0000FF"/>
                </a:solidFill>
                <a:latin typeface="Times New Roman" panose="02020603050405020304" pitchFamily="18" charset="0"/>
                <a:ea typeface="Times New Roman" panose="02020603050405020304" pitchFamily="18" charset="0"/>
              </a:rPr>
              <a:t>à</a:t>
            </a:r>
            <a:r>
              <a:rPr lang="en-US" altLang="vi-VN" sz="2800" b="1" u="sng" dirty="0">
                <a:solidFill>
                  <a:srgbClr val="0000FF"/>
                </a:solidFill>
                <a:latin typeface="Times New Roman" panose="02020603050405020304" pitchFamily="18" charset="0"/>
                <a:cs typeface="Times New Roman" panose="02020603050405020304" pitchFamily="18" charset="0"/>
              </a:rPr>
              <a:t> câu</a:t>
            </a:r>
            <a:endParaRPr lang="en-US" altLang="vi-VN" sz="2800" b="1" u="sng"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barn(inVertical)">
                                      <p:cBhvr>
                                        <p:cTn id="7" dur="500"/>
                                        <p:tgtEl>
                                          <p:spTgt spid="102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50"/>
                                        </p:tgtEl>
                                        <p:attrNameLst>
                                          <p:attrName>style.visibility</p:attrName>
                                        </p:attrNameLst>
                                      </p:cBhvr>
                                      <p:to>
                                        <p:strVal val="visible"/>
                                      </p:to>
                                    </p:set>
                                    <p:animEffect transition="in" filter="barn(inVertical)">
                                      <p:cBhvr>
                                        <p:cTn id="12" dur="500"/>
                                        <p:tgtEl>
                                          <p:spTgt spid="102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251"/>
                                        </p:tgtEl>
                                        <p:attrNameLst>
                                          <p:attrName>style.visibility</p:attrName>
                                        </p:attrNameLst>
                                      </p:cBhvr>
                                      <p:to>
                                        <p:strVal val="visible"/>
                                      </p:to>
                                    </p:set>
                                    <p:animEffect transition="in" filter="barn(inVertical)">
                                      <p:cBhvr>
                                        <p:cTn id="17" dur="500"/>
                                        <p:tgtEl>
                                          <p:spTgt spid="1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10251" grpId="0"/>
      <p:bldP spid="102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28"/>
          <p:cNvSpPr txBox="1">
            <a:spLocks noGrp="1"/>
          </p:cNvSpPr>
          <p:nvPr>
            <p:ph type="title"/>
          </p:nvPr>
        </p:nvSpPr>
        <p:spPr>
          <a:xfrm>
            <a:off x="0" y="76200"/>
            <a:ext cx="8686800"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Tìm những </a:t>
            </a:r>
            <a:r>
              <a:rPr lang="en-US" altLang="en-US" sz="2800" b="1" dirty="0">
                <a:solidFill>
                  <a:srgbClr val="0000CC"/>
                </a:solidFill>
                <a:latin typeface="Times New Roman" panose="02020603050405020304" pitchFamily="18" charset="0"/>
                <a:cs typeface="Times New Roman" panose="02020603050405020304" pitchFamily="18" charset="0"/>
              </a:rPr>
              <a:t>s</a:t>
            </a:r>
            <a:r>
              <a:rPr lang="vi-VN" altLang="en-US" sz="2800" b="1" dirty="0">
                <a:solidFill>
                  <a:srgbClr val="0000CC"/>
                </a:solidFill>
                <a:latin typeface="Times New Roman" panose="02020603050405020304" pitchFamily="18" charset="0"/>
                <a:cs typeface="Times New Roman" panose="02020603050405020304" pitchFamily="18" charset="0"/>
              </a:rPr>
              <a:t>ự vật và con vật được tả trong đoạn thơ?</a:t>
            </a:r>
            <a:endParaRPr lang="en-US" altLang="vi-VN" sz="2800" dirty="0">
              <a:latin typeface="Times New Roman" panose="02020603050405020304" pitchFamily="18" charset="0"/>
              <a:cs typeface="Times New Roman" panose="02020603050405020304" pitchFamily="18" charset="0"/>
            </a:endParaRPr>
          </a:p>
        </p:txBody>
      </p:sp>
      <p:sp>
        <p:nvSpPr>
          <p:cNvPr id="6" name="Text Box 232"/>
          <p:cNvSpPr txBox="1"/>
          <p:nvPr/>
        </p:nvSpPr>
        <p:spPr>
          <a:xfrm>
            <a:off x="10886" y="609599"/>
            <a:ext cx="9285514"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Các sự vật, con vật được gọi và tả bằng những từ ngữ nào?</a:t>
            </a:r>
          </a:p>
        </p:txBody>
      </p:sp>
      <p:graphicFrame>
        <p:nvGraphicFramePr>
          <p:cNvPr id="7" name="Table 6"/>
          <p:cNvGraphicFramePr>
            <a:graphicFrameLocks noGrp="1"/>
          </p:cNvGraphicFramePr>
          <p:nvPr>
            <p:extLst>
              <p:ext uri="{D42A27DB-BD31-4B8C-83A1-F6EECF244321}">
                <p14:modId xmlns:p14="http://schemas.microsoft.com/office/powerpoint/2010/main" val="3396806642"/>
              </p:ext>
            </p:extLst>
          </p:nvPr>
        </p:nvGraphicFramePr>
        <p:xfrm>
          <a:off x="152400" y="1565844"/>
          <a:ext cx="8686800" cy="3937002"/>
        </p:xfrm>
        <a:graphic>
          <a:graphicData uri="http://schemas.openxmlformats.org/drawingml/2006/table">
            <a:tbl>
              <a:tblPr firstRow="1" bandRow="1">
                <a:tableStyleId>{5940675A-B579-460E-94D1-54222C63F5DA}</a:tableStyleId>
              </a:tblPr>
              <a:tblGrid>
                <a:gridCol w="1752600"/>
                <a:gridCol w="2133600"/>
                <a:gridCol w="4800600"/>
              </a:tblGrid>
              <a:tr h="656167">
                <a:tc>
                  <a:txBody>
                    <a:bodyPr/>
                    <a:lstStyle/>
                    <a:p>
                      <a:endParaRPr lang="en-US" dirty="0"/>
                    </a:p>
                  </a:txBody>
                  <a:tcPr/>
                </a:tc>
                <a:tc>
                  <a:txBody>
                    <a:bodyPr/>
                    <a:lstStyle/>
                    <a:p>
                      <a:endParaRPr lang="en-US"/>
                    </a:p>
                  </a:txBody>
                  <a:tcPr/>
                </a:tc>
                <a:tc>
                  <a:txBody>
                    <a:bodyPr/>
                    <a:lstStyle/>
                    <a:p>
                      <a:endParaRPr lang="en-US" dirty="0"/>
                    </a:p>
                  </a:txBody>
                  <a:tcPr/>
                </a:tc>
              </a:tr>
              <a:tr h="656167">
                <a:tc>
                  <a:txBody>
                    <a:bodyPr/>
                    <a:lstStyle/>
                    <a:p>
                      <a:endParaRPr lang="en-US"/>
                    </a:p>
                  </a:txBody>
                  <a:tcPr/>
                </a:tc>
                <a:tc>
                  <a:txBody>
                    <a:bodyPr/>
                    <a:lstStyle/>
                    <a:p>
                      <a:endParaRPr lang="en-US" dirty="0"/>
                    </a:p>
                  </a:txBody>
                  <a:tcPr/>
                </a:tc>
                <a:tc>
                  <a:txBody>
                    <a:bodyPr/>
                    <a:lstStyle/>
                    <a:p>
                      <a:endParaRPr lang="en-US" dirty="0"/>
                    </a:p>
                  </a:txBody>
                  <a:tcPr/>
                </a:tc>
              </a:tr>
              <a:tr h="656167">
                <a:tc>
                  <a:txBody>
                    <a:bodyPr/>
                    <a:lstStyle/>
                    <a:p>
                      <a:endParaRPr lang="en-US" dirty="0"/>
                    </a:p>
                  </a:txBody>
                  <a:tcPr/>
                </a:tc>
                <a:tc>
                  <a:txBody>
                    <a:bodyPr/>
                    <a:lstStyle/>
                    <a:p>
                      <a:endParaRPr lang="en-US"/>
                    </a:p>
                  </a:txBody>
                  <a:tcPr/>
                </a:tc>
                <a:tc>
                  <a:txBody>
                    <a:bodyPr/>
                    <a:lstStyle/>
                    <a:p>
                      <a:endParaRPr lang="en-US" dirty="0"/>
                    </a:p>
                  </a:txBody>
                  <a:tcPr/>
                </a:tc>
              </a:tr>
              <a:tr h="656167">
                <a:tc>
                  <a:txBody>
                    <a:bodyPr/>
                    <a:lstStyle/>
                    <a:p>
                      <a:endParaRPr lang="en-US"/>
                    </a:p>
                  </a:txBody>
                  <a:tcPr/>
                </a:tc>
                <a:tc>
                  <a:txBody>
                    <a:bodyPr/>
                    <a:lstStyle/>
                    <a:p>
                      <a:endParaRPr lang="en-US" dirty="0"/>
                    </a:p>
                  </a:txBody>
                  <a:tcPr/>
                </a:tc>
                <a:tc>
                  <a:txBody>
                    <a:bodyPr/>
                    <a:lstStyle/>
                    <a:p>
                      <a:endParaRPr lang="en-US" dirty="0"/>
                    </a:p>
                  </a:txBody>
                  <a:tcPr/>
                </a:tc>
              </a:tr>
              <a:tr h="656167">
                <a:tc>
                  <a:txBody>
                    <a:bodyPr/>
                    <a:lstStyle/>
                    <a:p>
                      <a:endParaRPr lang="en-US" dirty="0"/>
                    </a:p>
                  </a:txBody>
                  <a:tcPr/>
                </a:tc>
                <a:tc>
                  <a:txBody>
                    <a:bodyPr/>
                    <a:lstStyle/>
                    <a:p>
                      <a:endParaRPr lang="en-US"/>
                    </a:p>
                  </a:txBody>
                  <a:tcPr/>
                </a:tc>
                <a:tc>
                  <a:txBody>
                    <a:bodyPr/>
                    <a:lstStyle/>
                    <a:p>
                      <a:endParaRPr lang="en-US" dirty="0"/>
                    </a:p>
                  </a:txBody>
                  <a:tcPr/>
                </a:tc>
              </a:tr>
              <a:tr h="656167">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8" name="TextBox 7"/>
          <p:cNvSpPr txBox="1"/>
          <p:nvPr/>
        </p:nvSpPr>
        <p:spPr>
          <a:xfrm>
            <a:off x="228600" y="1562734"/>
            <a:ext cx="1676400" cy="769441"/>
          </a:xfrm>
          <a:prstGeom prst="rect">
            <a:avLst/>
          </a:prstGeom>
          <a:noFill/>
        </p:spPr>
        <p:txBody>
          <a:bodyPr wrap="square" rtlCol="0">
            <a:spAutoFit/>
          </a:bodyPr>
          <a:lstStyle/>
          <a:p>
            <a:r>
              <a:rPr lang="en-US" sz="2200" b="1" dirty="0" err="1" smtClean="0">
                <a:latin typeface="Times New Roman" pitchFamily="18" charset="0"/>
                <a:cs typeface="Times New Roman" pitchFamily="18" charset="0"/>
              </a:rPr>
              <a:t>Tên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các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sự</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vật</a:t>
            </a:r>
            <a:r>
              <a:rPr lang="en-US" sz="2200" b="1" dirty="0" smtClean="0">
                <a:latin typeface="Times New Roman" pitchFamily="18" charset="0"/>
                <a:cs typeface="Times New Roman" pitchFamily="18" charset="0"/>
              </a:rPr>
              <a:t>, con </a:t>
            </a:r>
            <a:r>
              <a:rPr lang="en-US" sz="2200" b="1" dirty="0" err="1" smtClean="0">
                <a:latin typeface="Times New Roman" pitchFamily="18" charset="0"/>
                <a:cs typeface="Times New Roman" pitchFamily="18" charset="0"/>
              </a:rPr>
              <a:t>vật</a:t>
            </a:r>
            <a:endParaRPr lang="en-US" sz="2200" b="1" dirty="0">
              <a:latin typeface="Times New Roman" pitchFamily="18" charset="0"/>
              <a:cs typeface="Times New Roman" pitchFamily="18" charset="0"/>
            </a:endParaRPr>
          </a:p>
        </p:txBody>
      </p:sp>
      <p:sp>
        <p:nvSpPr>
          <p:cNvPr id="9" name="TextBox 8"/>
          <p:cNvSpPr txBox="1"/>
          <p:nvPr/>
        </p:nvSpPr>
        <p:spPr>
          <a:xfrm>
            <a:off x="1923660" y="1562734"/>
            <a:ext cx="2114940" cy="769441"/>
          </a:xfrm>
          <a:prstGeom prst="rect">
            <a:avLst/>
          </a:prstGeom>
          <a:noFill/>
        </p:spPr>
        <p:txBody>
          <a:bodyPr wrap="square" rtlCol="0">
            <a:spAutoFit/>
          </a:bodyPr>
          <a:lstStyle/>
          <a:p>
            <a:r>
              <a:rPr lang="en-US" sz="2200" b="1" dirty="0" err="1" smtClean="0">
                <a:latin typeface="Times New Roman" pitchFamily="18" charset="0"/>
                <a:cs typeface="Times New Roman" pitchFamily="18" charset="0"/>
              </a:rPr>
              <a:t>Các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sự</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vật</a:t>
            </a:r>
            <a:r>
              <a:rPr lang="en-US" sz="2200" b="1" dirty="0" smtClean="0">
                <a:latin typeface="Times New Roman" pitchFamily="18" charset="0"/>
                <a:cs typeface="Times New Roman" pitchFamily="18" charset="0"/>
              </a:rPr>
              <a:t>, con </a:t>
            </a:r>
            <a:r>
              <a:rPr lang="en-US" sz="2200" b="1" dirty="0" err="1" smtClean="0">
                <a:latin typeface="Times New Roman" pitchFamily="18" charset="0"/>
                <a:cs typeface="Times New Roman" pitchFamily="18" charset="0"/>
              </a:rPr>
              <a:t>vật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được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gọi</a:t>
            </a:r>
            <a:endParaRPr lang="en-US" sz="2200" b="1" dirty="0">
              <a:latin typeface="Times New Roman" pitchFamily="18" charset="0"/>
              <a:cs typeface="Times New Roman" pitchFamily="18" charset="0"/>
            </a:endParaRPr>
          </a:p>
        </p:txBody>
      </p:sp>
      <p:sp>
        <p:nvSpPr>
          <p:cNvPr id="10" name="TextBox 9"/>
          <p:cNvSpPr txBox="1"/>
          <p:nvPr/>
        </p:nvSpPr>
        <p:spPr>
          <a:xfrm>
            <a:off x="3940629" y="1716622"/>
            <a:ext cx="4648200" cy="430887"/>
          </a:xfrm>
          <a:prstGeom prst="rect">
            <a:avLst/>
          </a:prstGeom>
          <a:noFill/>
        </p:spPr>
        <p:txBody>
          <a:bodyPr wrap="square" rtlCol="0">
            <a:spAutoFit/>
          </a:bodyPr>
          <a:lstStyle/>
          <a:p>
            <a:pPr algn="ctr"/>
            <a:r>
              <a:rPr lang="en-US" sz="2200" b="1" dirty="0" err="1" smtClean="0">
                <a:latin typeface="Times New Roman" pitchFamily="18" charset="0"/>
                <a:cs typeface="Times New Roman" pitchFamily="18" charset="0"/>
              </a:rPr>
              <a:t>Các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sự</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vật</a:t>
            </a:r>
            <a:r>
              <a:rPr lang="en-US" sz="2200" b="1" dirty="0" smtClean="0">
                <a:latin typeface="Times New Roman" pitchFamily="18" charset="0"/>
                <a:cs typeface="Times New Roman" pitchFamily="18" charset="0"/>
              </a:rPr>
              <a:t>, con </a:t>
            </a:r>
            <a:r>
              <a:rPr lang="en-US" sz="2200" b="1" dirty="0" err="1" smtClean="0">
                <a:latin typeface="Times New Roman" pitchFamily="18" charset="0"/>
                <a:cs typeface="Times New Roman" pitchFamily="18" charset="0"/>
              </a:rPr>
              <a:t>vật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được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tả</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
        <p:nvSpPr>
          <p:cNvPr id="11" name="TextBox 10"/>
          <p:cNvSpPr txBox="1"/>
          <p:nvPr/>
        </p:nvSpPr>
        <p:spPr>
          <a:xfrm>
            <a:off x="228600" y="2362200"/>
            <a:ext cx="1295400" cy="523220"/>
          </a:xfrm>
          <a:prstGeom prst="rect">
            <a:avLst/>
          </a:prstGeom>
          <a:noFill/>
        </p:spPr>
        <p:txBody>
          <a:bodyPr wrap="square" rtlCol="0">
            <a:spAutoFit/>
          </a:bodyPr>
          <a:lstStyle/>
          <a:p>
            <a:r>
              <a:rPr lang="en-US" sz="2800" b="1" dirty="0" err="1" smtClean="0">
                <a:solidFill>
                  <a:srgbClr val="FF0000"/>
                </a:solidFill>
                <a:latin typeface="Times New Roman" pitchFamily="18" charset="0"/>
                <a:cs typeface="Times New Roman" pitchFamily="18" charset="0"/>
              </a:rPr>
              <a:t>Lúa</a:t>
            </a:r>
            <a:endParaRPr lang="en-US" sz="2800" b="1" dirty="0">
              <a:solidFill>
                <a:srgbClr val="FF0000"/>
              </a:solidFill>
              <a:latin typeface="Times New Roman" pitchFamily="18" charset="0"/>
              <a:cs typeface="Times New Roman" pitchFamily="18" charset="0"/>
            </a:endParaRPr>
          </a:p>
        </p:txBody>
      </p:sp>
      <p:sp>
        <p:nvSpPr>
          <p:cNvPr id="12" name="TextBox 11"/>
          <p:cNvSpPr txBox="1"/>
          <p:nvPr/>
        </p:nvSpPr>
        <p:spPr>
          <a:xfrm>
            <a:off x="228600" y="3657600"/>
            <a:ext cx="1295400" cy="523220"/>
          </a:xfrm>
          <a:prstGeom prst="rect">
            <a:avLst/>
          </a:prstGeom>
          <a:noFill/>
        </p:spPr>
        <p:txBody>
          <a:bodyPr wrap="square" rtlCol="0">
            <a:spAutoFit/>
          </a:bodyPr>
          <a:lstStyle/>
          <a:p>
            <a:r>
              <a:rPr lang="en-US" sz="2800" b="1" dirty="0" err="1" smtClean="0">
                <a:solidFill>
                  <a:srgbClr val="FF0000"/>
                </a:solidFill>
                <a:latin typeface="Times New Roman" pitchFamily="18" charset="0"/>
                <a:cs typeface="Times New Roman" pitchFamily="18" charset="0"/>
              </a:rPr>
              <a:t>Đàn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cò</a:t>
            </a:r>
            <a:endParaRPr lang="en-US" sz="2800" b="1" dirty="0">
              <a:solidFill>
                <a:srgbClr val="FF0000"/>
              </a:solidFill>
              <a:latin typeface="Times New Roman" pitchFamily="18" charset="0"/>
              <a:cs typeface="Times New Roman" pitchFamily="18" charset="0"/>
            </a:endParaRPr>
          </a:p>
        </p:txBody>
      </p:sp>
      <p:sp>
        <p:nvSpPr>
          <p:cNvPr id="13" name="TextBox 12"/>
          <p:cNvSpPr txBox="1"/>
          <p:nvPr/>
        </p:nvSpPr>
        <p:spPr>
          <a:xfrm>
            <a:off x="228600" y="4343400"/>
            <a:ext cx="1295400" cy="523220"/>
          </a:xfrm>
          <a:prstGeom prst="rect">
            <a:avLst/>
          </a:prstGeom>
          <a:noFill/>
        </p:spPr>
        <p:txBody>
          <a:bodyPr wrap="square" rtlCol="0">
            <a:spAutoFit/>
          </a:bodyPr>
          <a:lstStyle/>
          <a:p>
            <a:r>
              <a:rPr lang="en-US" sz="2800" b="1" dirty="0" err="1" smtClean="0">
                <a:solidFill>
                  <a:srgbClr val="FF0000"/>
                </a:solidFill>
                <a:latin typeface="Times New Roman" pitchFamily="18" charset="0"/>
                <a:cs typeface="Times New Roman" pitchFamily="18" charset="0"/>
              </a:rPr>
              <a:t>Gió</a:t>
            </a:r>
            <a:endParaRPr lang="en-US" sz="2800" b="1" dirty="0">
              <a:solidFill>
                <a:srgbClr val="FF0000"/>
              </a:solidFill>
              <a:latin typeface="Times New Roman" pitchFamily="18" charset="0"/>
              <a:cs typeface="Times New Roman" pitchFamily="18" charset="0"/>
            </a:endParaRPr>
          </a:p>
        </p:txBody>
      </p:sp>
      <p:sp>
        <p:nvSpPr>
          <p:cNvPr id="14" name="TextBox 13"/>
          <p:cNvSpPr txBox="1"/>
          <p:nvPr/>
        </p:nvSpPr>
        <p:spPr>
          <a:xfrm>
            <a:off x="228600" y="5029200"/>
            <a:ext cx="1524000" cy="523220"/>
          </a:xfrm>
          <a:prstGeom prst="rect">
            <a:avLst/>
          </a:prstGeom>
          <a:noFill/>
        </p:spPr>
        <p:txBody>
          <a:bodyPr wrap="square" rtlCol="0">
            <a:spAutoFit/>
          </a:bodyPr>
          <a:lstStyle/>
          <a:p>
            <a:r>
              <a:rPr lang="en-US" sz="2800" b="1" dirty="0" err="1" smtClean="0">
                <a:solidFill>
                  <a:srgbClr val="FF0000"/>
                </a:solidFill>
                <a:latin typeface="Times New Roman" pitchFamily="18" charset="0"/>
                <a:cs typeface="Times New Roman" pitchFamily="18" charset="0"/>
              </a:rPr>
              <a:t>Mặt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trời</a:t>
            </a:r>
            <a:endParaRPr lang="en-US" sz="2800" b="1" dirty="0">
              <a:solidFill>
                <a:srgbClr val="FF0000"/>
              </a:solidFill>
              <a:latin typeface="Times New Roman" pitchFamily="18" charset="0"/>
              <a:cs typeface="Times New Roman" pitchFamily="18" charset="0"/>
            </a:endParaRPr>
          </a:p>
        </p:txBody>
      </p:sp>
      <p:sp>
        <p:nvSpPr>
          <p:cNvPr id="15" name="TextBox 14"/>
          <p:cNvSpPr txBox="1"/>
          <p:nvPr/>
        </p:nvSpPr>
        <p:spPr>
          <a:xfrm>
            <a:off x="228600" y="2971800"/>
            <a:ext cx="1295400" cy="523220"/>
          </a:xfrm>
          <a:prstGeom prst="rect">
            <a:avLst/>
          </a:prstGeom>
          <a:noFill/>
        </p:spPr>
        <p:txBody>
          <a:bodyPr wrap="square" rtlCol="0">
            <a:spAutoFit/>
          </a:bodyPr>
          <a:lstStyle/>
          <a:p>
            <a:r>
              <a:rPr lang="en-US" sz="2800" b="1" dirty="0" err="1" smtClean="0">
                <a:solidFill>
                  <a:srgbClr val="FF0000"/>
                </a:solidFill>
                <a:latin typeface="Times New Roman" pitchFamily="18" charset="0"/>
                <a:cs typeface="Times New Roman" pitchFamily="18" charset="0"/>
              </a:rPr>
              <a:t>Tre</a:t>
            </a:r>
            <a:endParaRPr lang="en-US" sz="2800" b="1" dirty="0">
              <a:solidFill>
                <a:srgbClr val="FF0000"/>
              </a:solidFill>
              <a:latin typeface="Times New Roman" pitchFamily="18" charset="0"/>
              <a:cs typeface="Times New Roman" pitchFamily="18" charset="0"/>
            </a:endParaRPr>
          </a:p>
        </p:txBody>
      </p:sp>
      <p:sp>
        <p:nvSpPr>
          <p:cNvPr id="16" name="TextBox 15"/>
          <p:cNvSpPr txBox="1"/>
          <p:nvPr/>
        </p:nvSpPr>
        <p:spPr>
          <a:xfrm>
            <a:off x="2100943" y="2276668"/>
            <a:ext cx="1295400" cy="523220"/>
          </a:xfrm>
          <a:prstGeom prst="rect">
            <a:avLst/>
          </a:prstGeom>
          <a:noFill/>
        </p:spPr>
        <p:txBody>
          <a:bodyPr wrap="square" rtlCol="0">
            <a:spAutoFit/>
          </a:bodyPr>
          <a:lstStyle/>
          <a:p>
            <a:r>
              <a:rPr lang="en-US" sz="2800" b="1" dirty="0" err="1">
                <a:solidFill>
                  <a:srgbClr val="0000CC"/>
                </a:solidFill>
                <a:latin typeface="Times New Roman" pitchFamily="18" charset="0"/>
                <a:cs typeface="Times New Roman" pitchFamily="18" charset="0"/>
              </a:rPr>
              <a:t>c</a:t>
            </a:r>
            <a:r>
              <a:rPr lang="en-US" sz="2800" b="1" dirty="0" err="1" smtClean="0">
                <a:solidFill>
                  <a:srgbClr val="0000CC"/>
                </a:solidFill>
                <a:latin typeface="Times New Roman" pitchFamily="18" charset="0"/>
                <a:cs typeface="Times New Roman" pitchFamily="18" charset="0"/>
              </a:rPr>
              <a:t>hị</a:t>
            </a:r>
            <a:endParaRPr lang="en-US" sz="2800" b="1" dirty="0">
              <a:solidFill>
                <a:srgbClr val="0000CC"/>
              </a:solidFill>
              <a:latin typeface="Times New Roman" pitchFamily="18" charset="0"/>
              <a:cs typeface="Times New Roman" pitchFamily="18" charset="0"/>
            </a:endParaRPr>
          </a:p>
        </p:txBody>
      </p:sp>
      <p:sp>
        <p:nvSpPr>
          <p:cNvPr id="17" name="TextBox 16"/>
          <p:cNvSpPr txBox="1"/>
          <p:nvPr/>
        </p:nvSpPr>
        <p:spPr>
          <a:xfrm>
            <a:off x="2013857" y="2971800"/>
            <a:ext cx="1295400" cy="523220"/>
          </a:xfrm>
          <a:prstGeom prst="rect">
            <a:avLst/>
          </a:prstGeom>
          <a:noFill/>
        </p:spPr>
        <p:txBody>
          <a:bodyPr wrap="square" rtlCol="0">
            <a:spAutoFit/>
          </a:bodyPr>
          <a:lstStyle/>
          <a:p>
            <a:r>
              <a:rPr lang="en-US" sz="2800" b="1" dirty="0" err="1">
                <a:solidFill>
                  <a:srgbClr val="0000CC"/>
                </a:solidFill>
                <a:latin typeface="Times New Roman" pitchFamily="18" charset="0"/>
                <a:cs typeface="Times New Roman" pitchFamily="18" charset="0"/>
              </a:rPr>
              <a:t>c</a:t>
            </a:r>
            <a:r>
              <a:rPr lang="en-US" sz="2800" b="1" dirty="0" err="1" smtClean="0">
                <a:solidFill>
                  <a:srgbClr val="0000CC"/>
                </a:solidFill>
                <a:latin typeface="Times New Roman" pitchFamily="18" charset="0"/>
                <a:cs typeface="Times New Roman" pitchFamily="18" charset="0"/>
              </a:rPr>
              <a:t>ậu</a:t>
            </a:r>
            <a:endParaRPr lang="en-US" sz="2800" b="1" dirty="0">
              <a:solidFill>
                <a:srgbClr val="0000CC"/>
              </a:solidFill>
              <a:latin typeface="Times New Roman" pitchFamily="18" charset="0"/>
              <a:cs typeface="Times New Roman" pitchFamily="18" charset="0"/>
            </a:endParaRPr>
          </a:p>
        </p:txBody>
      </p:sp>
      <p:sp>
        <p:nvSpPr>
          <p:cNvPr id="18" name="TextBox 17"/>
          <p:cNvSpPr txBox="1"/>
          <p:nvPr/>
        </p:nvSpPr>
        <p:spPr>
          <a:xfrm>
            <a:off x="1981200" y="4267200"/>
            <a:ext cx="1295400" cy="523220"/>
          </a:xfrm>
          <a:prstGeom prst="rect">
            <a:avLst/>
          </a:prstGeom>
          <a:noFill/>
        </p:spPr>
        <p:txBody>
          <a:bodyPr wrap="square" rtlCol="0">
            <a:spAutoFit/>
          </a:bodyPr>
          <a:lstStyle/>
          <a:p>
            <a:r>
              <a:rPr lang="en-US" sz="2800" b="1" dirty="0" err="1" smtClean="0">
                <a:solidFill>
                  <a:srgbClr val="0000CC"/>
                </a:solidFill>
                <a:latin typeface="Times New Roman" pitchFamily="18" charset="0"/>
                <a:cs typeface="Times New Roman" pitchFamily="18" charset="0"/>
              </a:rPr>
              <a:t>cô</a:t>
            </a:r>
            <a:endParaRPr lang="en-US" sz="2800" b="1" dirty="0">
              <a:solidFill>
                <a:srgbClr val="0000CC"/>
              </a:solidFill>
              <a:latin typeface="Times New Roman" pitchFamily="18" charset="0"/>
              <a:cs typeface="Times New Roman" pitchFamily="18" charset="0"/>
            </a:endParaRPr>
          </a:p>
        </p:txBody>
      </p:sp>
      <p:sp>
        <p:nvSpPr>
          <p:cNvPr id="19" name="TextBox 18"/>
          <p:cNvSpPr txBox="1"/>
          <p:nvPr/>
        </p:nvSpPr>
        <p:spPr>
          <a:xfrm>
            <a:off x="2013857" y="4952999"/>
            <a:ext cx="1295400" cy="523220"/>
          </a:xfrm>
          <a:prstGeom prst="rect">
            <a:avLst/>
          </a:prstGeom>
          <a:noFill/>
        </p:spPr>
        <p:txBody>
          <a:bodyPr wrap="square" rtlCol="0">
            <a:spAutoFit/>
          </a:bodyPr>
          <a:lstStyle/>
          <a:p>
            <a:r>
              <a:rPr lang="en-US" sz="2800" b="1" dirty="0" err="1" smtClean="0">
                <a:solidFill>
                  <a:srgbClr val="0000CC"/>
                </a:solidFill>
                <a:latin typeface="Times New Roman" pitchFamily="18" charset="0"/>
                <a:cs typeface="Times New Roman" pitchFamily="18" charset="0"/>
              </a:rPr>
              <a:t>bác</a:t>
            </a:r>
            <a:endParaRPr lang="en-US" sz="2800" b="1" dirty="0">
              <a:solidFill>
                <a:srgbClr val="0000CC"/>
              </a:solidFill>
              <a:latin typeface="Times New Roman" pitchFamily="18" charset="0"/>
              <a:cs typeface="Times New Roman" pitchFamily="18" charset="0"/>
            </a:endParaRPr>
          </a:p>
        </p:txBody>
      </p:sp>
      <p:sp>
        <p:nvSpPr>
          <p:cNvPr id="20" name="Text Box 223"/>
          <p:cNvSpPr txBox="1"/>
          <p:nvPr/>
        </p:nvSpPr>
        <p:spPr>
          <a:xfrm>
            <a:off x="4114800" y="2332175"/>
            <a:ext cx="47244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800" b="1" dirty="0">
                <a:solidFill>
                  <a:srgbClr val="0000FF"/>
                </a:solidFill>
                <a:latin typeface="Times New Roman" panose="02020603050405020304" pitchFamily="18" charset="0"/>
                <a:cs typeface="Times New Roman" panose="02020603050405020304" pitchFamily="18" charset="0"/>
              </a:rPr>
              <a:t>phất phơ bím tóc</a:t>
            </a:r>
          </a:p>
        </p:txBody>
      </p:sp>
      <p:sp>
        <p:nvSpPr>
          <p:cNvPr id="21" name="Text Box 224"/>
          <p:cNvSpPr txBox="1"/>
          <p:nvPr/>
        </p:nvSpPr>
        <p:spPr>
          <a:xfrm>
            <a:off x="4054503" y="3003530"/>
            <a:ext cx="48768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600" b="1" dirty="0">
                <a:solidFill>
                  <a:srgbClr val="0000FF"/>
                </a:solidFill>
                <a:latin typeface="Times New Roman" panose="02020603050405020304" pitchFamily="18" charset="0"/>
                <a:cs typeface="Times New Roman" panose="02020603050405020304" pitchFamily="18" charset="0"/>
              </a:rPr>
              <a:t>bá vai nhau thì thầm đứng học</a:t>
            </a:r>
          </a:p>
        </p:txBody>
      </p:sp>
      <p:sp>
        <p:nvSpPr>
          <p:cNvPr id="22" name="Text Box 225"/>
          <p:cNvSpPr txBox="1"/>
          <p:nvPr/>
        </p:nvSpPr>
        <p:spPr>
          <a:xfrm>
            <a:off x="4065104" y="3657600"/>
            <a:ext cx="49530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600" b="1" dirty="0">
                <a:solidFill>
                  <a:srgbClr val="0000FF"/>
                </a:solidFill>
                <a:latin typeface=".VnTime" pitchFamily="34" charset="0"/>
              </a:rPr>
              <a:t> </a:t>
            </a:r>
            <a:r>
              <a:rPr lang="vi-VN" altLang="en-US" sz="2600" b="1" dirty="0">
                <a:solidFill>
                  <a:srgbClr val="0000FF"/>
                </a:solidFill>
                <a:latin typeface="Times New Roman" panose="02020603050405020304" pitchFamily="18" charset="0"/>
                <a:cs typeface="Times New Roman" panose="02020603050405020304" pitchFamily="18" charset="0"/>
              </a:rPr>
              <a:t>áo trắng, khiêng nắng, qua sông</a:t>
            </a:r>
          </a:p>
        </p:txBody>
      </p:sp>
      <p:sp>
        <p:nvSpPr>
          <p:cNvPr id="23" name="Text Box 226"/>
          <p:cNvSpPr txBox="1"/>
          <p:nvPr/>
        </p:nvSpPr>
        <p:spPr>
          <a:xfrm>
            <a:off x="4076700" y="4259249"/>
            <a:ext cx="48006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800" b="1" dirty="0">
                <a:solidFill>
                  <a:srgbClr val="0000FF"/>
                </a:solidFill>
                <a:latin typeface="Times New Roman" panose="02020603050405020304" pitchFamily="18" charset="0"/>
                <a:cs typeface="Times New Roman" panose="02020603050405020304" pitchFamily="18" charset="0"/>
              </a:rPr>
              <a:t>chăn mây trên đồng</a:t>
            </a:r>
          </a:p>
        </p:txBody>
      </p:sp>
      <p:sp>
        <p:nvSpPr>
          <p:cNvPr id="24" name="Text Box 227"/>
          <p:cNvSpPr txBox="1"/>
          <p:nvPr/>
        </p:nvSpPr>
        <p:spPr>
          <a:xfrm>
            <a:off x="4076700" y="4928001"/>
            <a:ext cx="4495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800" b="1" dirty="0">
                <a:solidFill>
                  <a:srgbClr val="0000FF"/>
                </a:solidFill>
                <a:latin typeface="Times New Roman" panose="02020603050405020304" pitchFamily="18" charset="0"/>
                <a:cs typeface="Times New Roman" panose="02020603050405020304" pitchFamily="18" charset="0"/>
              </a:rPr>
              <a:t>đạp xe qua ngọn núi</a:t>
            </a:r>
          </a:p>
        </p:txBody>
      </p:sp>
      <p:sp>
        <p:nvSpPr>
          <p:cNvPr id="25" name="Text Box 234"/>
          <p:cNvSpPr txBox="1"/>
          <p:nvPr/>
        </p:nvSpPr>
        <p:spPr>
          <a:xfrm>
            <a:off x="77525" y="5715000"/>
            <a:ext cx="8915400" cy="82994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400" b="1" dirty="0">
                <a:solidFill>
                  <a:srgbClr val="FF0066"/>
                </a:solidFill>
                <a:latin typeface=".VnTime" pitchFamily="34" charset="0"/>
              </a:rPr>
              <a:t>*</a:t>
            </a:r>
            <a:r>
              <a:rPr lang="en-US" altLang="vi-VN" sz="2400" b="1" dirty="0">
                <a:solidFill>
                  <a:srgbClr val="FF0066"/>
                </a:solidFill>
                <a:latin typeface="Times New Roman" panose="02020603050405020304" pitchFamily="18" charset="0"/>
                <a:cs typeface="Times New Roman" panose="02020603050405020304" pitchFamily="18" charset="0"/>
              </a:rPr>
              <a:t> </a:t>
            </a:r>
            <a:r>
              <a:rPr lang="vi-VN" altLang="en-US" sz="2400" b="1" dirty="0">
                <a:solidFill>
                  <a:srgbClr val="FF0066"/>
                </a:solidFill>
                <a:latin typeface="Times New Roman" panose="02020603050405020304" pitchFamily="18" charset="0"/>
                <a:cs typeface="Times New Roman" panose="02020603050405020304" pitchFamily="18" charset="0"/>
              </a:rPr>
              <a:t>Cách tả và goi sự vật, con vật như vậy làm cho các sự vật, con vật trở lên sinh động hơn, gần gũi với con người hơn, đáng yêu hơn.</a:t>
            </a:r>
            <a:endParaRPr lang="en-US" altLang="vi-VN" sz="24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316223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iterate type="lt">
                                    <p:tmPct val="0"/>
                                  </p:iterate>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down)">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down)">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down)">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down)">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down)">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barn(inVertical)">
                                      <p:cBhvr>
                                        <p:cTn id="9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gb"/>
          <p:cNvPicPr>
            <a:picLocks noChangeAspect="1"/>
          </p:cNvPicPr>
          <p:nvPr/>
        </p:nvPicPr>
        <p:blipFill>
          <a:blip r:embed="rId2"/>
          <a:stretch>
            <a:fillRect/>
          </a:stretch>
        </p:blipFill>
        <p:spPr>
          <a:xfrm>
            <a:off x="0" y="0"/>
            <a:ext cx="9144000" cy="6019800"/>
          </a:xfrm>
          <a:prstGeom prst="rect">
            <a:avLst/>
          </a:prstGeom>
          <a:noFill/>
          <a:ln w="9525">
            <a:noFill/>
          </a:ln>
        </p:spPr>
      </p:pic>
      <p:sp>
        <p:nvSpPr>
          <p:cNvPr id="12291" name="Text Box 9"/>
          <p:cNvSpPr txBox="1"/>
          <p:nvPr/>
        </p:nvSpPr>
        <p:spPr>
          <a:xfrm>
            <a:off x="990600" y="6137275"/>
            <a:ext cx="6781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2400" b="1" dirty="0">
                <a:solidFill>
                  <a:srgbClr val="0000CC"/>
                </a:solidFill>
                <a:latin typeface="Times New Roman" panose="02020603050405020304" pitchFamily="18" charset="0"/>
              </a:rPr>
              <a:t>Những chị lúa phất phơ bím tóc</a:t>
            </a: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1235573396_nv"/>
          <p:cNvPicPr>
            <a:picLocks noChangeAspect="1"/>
          </p:cNvPicPr>
          <p:nvPr/>
        </p:nvPicPr>
        <p:blipFill>
          <a:blip r:embed="rId2"/>
          <a:stretch>
            <a:fillRect/>
          </a:stretch>
        </p:blipFill>
        <p:spPr>
          <a:xfrm>
            <a:off x="0" y="0"/>
            <a:ext cx="9144000" cy="6096000"/>
          </a:xfrm>
          <a:prstGeom prst="rect">
            <a:avLst/>
          </a:prstGeom>
          <a:noFill/>
          <a:ln w="9525">
            <a:noFill/>
          </a:ln>
        </p:spPr>
      </p:pic>
      <p:sp>
        <p:nvSpPr>
          <p:cNvPr id="13315" name="Rectangle 5"/>
          <p:cNvSpPr/>
          <p:nvPr/>
        </p:nvSpPr>
        <p:spPr>
          <a:xfrm>
            <a:off x="914400" y="6019800"/>
            <a:ext cx="7467600" cy="8382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2400" b="1" dirty="0">
                <a:solidFill>
                  <a:srgbClr val="0000CC"/>
                </a:solidFill>
                <a:latin typeface="Arial" panose="020B0604020202020204" pitchFamily="34" charset="0"/>
              </a:rPr>
              <a:t>Những cậu tre bá vai nhau thì thầm đứng học</a:t>
            </a: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dan-co"/>
          <p:cNvPicPr>
            <a:picLocks noChangeAspect="1"/>
          </p:cNvPicPr>
          <p:nvPr/>
        </p:nvPicPr>
        <p:blipFill>
          <a:blip r:embed="rId2"/>
          <a:stretch>
            <a:fillRect/>
          </a:stretch>
        </p:blipFill>
        <p:spPr>
          <a:xfrm>
            <a:off x="0" y="0"/>
            <a:ext cx="9144000" cy="6096000"/>
          </a:xfrm>
          <a:prstGeom prst="rect">
            <a:avLst/>
          </a:prstGeom>
          <a:noFill/>
          <a:ln w="9525">
            <a:noFill/>
          </a:ln>
        </p:spPr>
      </p:pic>
      <p:sp>
        <p:nvSpPr>
          <p:cNvPr id="14339" name="Rectangle 8"/>
          <p:cNvSpPr/>
          <p:nvPr/>
        </p:nvSpPr>
        <p:spPr>
          <a:xfrm>
            <a:off x="914400" y="6172200"/>
            <a:ext cx="7162800" cy="609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400" b="1" dirty="0">
                <a:solidFill>
                  <a:srgbClr val="0000CC"/>
                </a:solidFill>
                <a:latin typeface="Arial" panose="020B0604020202020204" pitchFamily="34" charset="0"/>
              </a:rPr>
              <a:t>Đàn cò áo trắng  - Khiêng nắng qua sông</a:t>
            </a:r>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troi_xanh_500"/>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5363" name="Rectangle 17"/>
          <p:cNvSpPr/>
          <p:nvPr/>
        </p:nvSpPr>
        <p:spPr>
          <a:xfrm>
            <a:off x="1649095" y="6324600"/>
            <a:ext cx="5058410"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400" b="1" dirty="0">
                <a:solidFill>
                  <a:srgbClr val="0000FF"/>
                </a:solidFill>
                <a:latin typeface="Arial" panose="020B0604020202020204" pitchFamily="34" charset="0"/>
              </a:rPr>
              <a:t>Chị gió chăn mây trên đồng</a:t>
            </a:r>
          </a:p>
        </p:txBody>
      </p:sp>
    </p:spTree>
  </p:cSld>
  <p:clrMapOvr>
    <a:masterClrMapping/>
  </p:clrMapOvr>
  <p:transition>
    <p:wheel spokes="8"/>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4.814"/>
  <p:tag name="TIMING" val="|3.042|2.989"/>
  <p:tag name="ISPRING_SLIDE_ID_2" val="{834F9970-0DA1-41AE-9EA1-0DDC7EE716E4}"/>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hủ đề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907</Words>
  <Application>Microsoft Office PowerPoint</Application>
  <PresentationFormat>On-screen Show (4:3)</PresentationFormat>
  <Paragraphs>140</Paragraphs>
  <Slides>21</Slides>
  <Notes>2</Notes>
  <HiddenSlides>0</HiddenSlides>
  <MMClips>1</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Chủ đề của Office</vt:lpstr>
      <vt:lpstr>1_Office Theme</vt:lpstr>
      <vt:lpstr>PowerPoint Presentation</vt:lpstr>
      <vt:lpstr>PowerPoint Presentation</vt:lpstr>
      <vt:lpstr>PowerPoint Presentation</vt:lpstr>
      <vt:lpstr>PowerPoint Presentation</vt:lpstr>
      <vt:lpstr>+ Tìm những sự vật và con vật được tả trong đoạn thơ?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Hung-Huyen</dc:creator>
  <cp:lastModifiedBy>HP</cp:lastModifiedBy>
  <cp:revision>143</cp:revision>
  <dcterms:created xsi:type="dcterms:W3CDTF">2007-12-31T11:47:00Z</dcterms:created>
  <dcterms:modified xsi:type="dcterms:W3CDTF">2022-03-06T13:32:55Z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E61D97B96E6A432ABB7A3808A5741907</vt:lpwstr>
  </property>
  <property fmtid="{D5CDD505-2E9C-101B-9397-08002B2CF9AE}" pid="3" name="KSOProductBuildVer">
    <vt:lpwstr>1033-11.2.0.10443</vt:lpwstr>
  </property>
</Properties>
</file>