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2" r:id="rId2"/>
    <p:sldMasterId id="2147483839" r:id="rId3"/>
    <p:sldMasterId id="2147483894" r:id="rId4"/>
    <p:sldMasterId id="2147483920" r:id="rId5"/>
    <p:sldMasterId id="2147483956" r:id="rId6"/>
  </p:sldMasterIdLst>
  <p:notesMasterIdLst>
    <p:notesMasterId r:id="rId23"/>
  </p:notesMasterIdLst>
  <p:sldIdLst>
    <p:sldId id="260" r:id="rId7"/>
    <p:sldId id="329" r:id="rId8"/>
    <p:sldId id="330" r:id="rId9"/>
    <p:sldId id="263" r:id="rId10"/>
    <p:sldId id="264" r:id="rId11"/>
    <p:sldId id="265" r:id="rId12"/>
    <p:sldId id="289" r:id="rId13"/>
    <p:sldId id="331" r:id="rId14"/>
    <p:sldId id="291" r:id="rId15"/>
    <p:sldId id="323" r:id="rId16"/>
    <p:sldId id="296" r:id="rId17"/>
    <p:sldId id="328" r:id="rId18"/>
    <p:sldId id="325" r:id="rId19"/>
    <p:sldId id="315" r:id="rId20"/>
    <p:sldId id="332" r:id="rId21"/>
    <p:sldId id="3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8" autoAdjust="0"/>
    <p:restoredTop sz="90778" autoAdjust="0"/>
  </p:normalViewPr>
  <p:slideViewPr>
    <p:cSldViewPr>
      <p:cViewPr varScale="1">
        <p:scale>
          <a:sx n="83" d="100"/>
          <a:sy n="83" d="100"/>
        </p:scale>
        <p:origin x="660" y="60"/>
      </p:cViewPr>
      <p:guideLst>
        <p:guide orient="horz" pos="2160"/>
        <p:guide pos="3840"/>
      </p:guideLst>
    </p:cSldViewPr>
  </p:slideViewPr>
  <p:notesTextViewPr>
    <p:cViewPr>
      <p:scale>
        <a:sx n="1" d="1"/>
        <a:sy n="1" d="1"/>
      </p:scale>
      <p:origin x="0" y="0"/>
    </p:cViewPr>
  </p:notesTextViewPr>
  <p:sorterViewPr>
    <p:cViewPr>
      <p:scale>
        <a:sx n="100" d="100"/>
        <a:sy n="100" d="100"/>
      </p:scale>
      <p:origin x="0" y="41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AFF08-6935-47FE-B473-1CC5C8C6943F}" type="datetimeFigureOut">
              <a:rPr lang="en-US" smtClean="0"/>
              <a:t>17/1/2022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9D3FD-570E-43E7-B9CD-C938F50FCEF8}" type="slidenum">
              <a:rPr lang="en-US" smtClean="0"/>
              <a:t>‹#›</a:t>
            </a:fld>
            <a:endParaRPr lang="en-US"/>
          </a:p>
        </p:txBody>
      </p:sp>
    </p:spTree>
    <p:extLst>
      <p:ext uri="{BB962C8B-B14F-4D97-AF65-F5344CB8AC3E}">
        <p14:creationId xmlns:p14="http://schemas.microsoft.com/office/powerpoint/2010/main" val="144026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5A9B03-4380-45F6-B2FC-C1EE6412C3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475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4BDF5C-98AD-4A31-BE22-3FE652853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603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E9251A-28A6-4534-843E-96B6336B5B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4792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12DBF712-7445-4AFA-8602-813199DA2F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3561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5A9B03-4380-45F6-B2FC-C1EE6412C3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6124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BCC1E0-4561-4E42-8030-BC4ACF2895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472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306D6-6615-4144-AC4E-B1CB8363B5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4555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0510C5-9BB4-4FC8-80AB-CCA29296FA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8843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F5A98D0-5A26-4EAA-A428-E8A60921ED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3962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B4AF37C-A79E-4685-9B9A-118A2C6499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1775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FB71AC2-0862-44EC-BC26-5489E20FE6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981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BCC1E0-4561-4E42-8030-BC4ACF2895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5041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230177-A129-4143-8921-E9B340ED6D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573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767E6-A514-4186-8A51-AF05187EFF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3285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4BDF5C-98AD-4A31-BE22-3FE652853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6283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E9251A-28A6-4534-843E-96B6336B5B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3821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12DBF712-7445-4AFA-8602-813199DA2F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4087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AE759745-76A8-413F-A15B-3E5417724684}" type="slidenum">
              <a:rPr lang="en-US"/>
              <a:pPr>
                <a:defRPr/>
              </a:pPr>
              <a:t>‹#›</a:t>
            </a:fld>
            <a:endParaRPr lang="en-US"/>
          </a:p>
        </p:txBody>
      </p:sp>
    </p:spTree>
    <p:extLst>
      <p:ext uri="{BB962C8B-B14F-4D97-AF65-F5344CB8AC3E}">
        <p14:creationId xmlns:p14="http://schemas.microsoft.com/office/powerpoint/2010/main" val="2634589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8AA24A33-C5E0-40D4-81ED-197B7BC17A92}" type="slidenum">
              <a:rPr lang="en-US"/>
              <a:pPr>
                <a:defRPr/>
              </a:pPr>
              <a:t>‹#›</a:t>
            </a:fld>
            <a:endParaRPr lang="en-US"/>
          </a:p>
        </p:txBody>
      </p:sp>
    </p:spTree>
    <p:extLst>
      <p:ext uri="{BB962C8B-B14F-4D97-AF65-F5344CB8AC3E}">
        <p14:creationId xmlns:p14="http://schemas.microsoft.com/office/powerpoint/2010/main" val="1983096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32847E4D-B9A8-4698-8382-E75EF4F0297A}" type="slidenum">
              <a:rPr lang="en-US"/>
              <a:pPr>
                <a:defRPr/>
              </a:pPr>
              <a:t>‹#›</a:t>
            </a:fld>
            <a:endParaRPr lang="en-US"/>
          </a:p>
        </p:txBody>
      </p:sp>
    </p:spTree>
    <p:extLst>
      <p:ext uri="{BB962C8B-B14F-4D97-AF65-F5344CB8AC3E}">
        <p14:creationId xmlns:p14="http://schemas.microsoft.com/office/powerpoint/2010/main" val="1774472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7E7767C7-7617-4F82-885F-04DD1D8BDBC3}" type="slidenum">
              <a:rPr lang="en-US"/>
              <a:pPr>
                <a:defRPr/>
              </a:pPr>
              <a:t>‹#›</a:t>
            </a:fld>
            <a:endParaRPr lang="en-US"/>
          </a:p>
        </p:txBody>
      </p:sp>
    </p:spTree>
    <p:extLst>
      <p:ext uri="{BB962C8B-B14F-4D97-AF65-F5344CB8AC3E}">
        <p14:creationId xmlns:p14="http://schemas.microsoft.com/office/powerpoint/2010/main" val="3308468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charset="0"/>
              </a:defRPr>
            </a:lvl1pPr>
          </a:lstStyle>
          <a:p>
            <a:pPr>
              <a:defRPr/>
            </a:pPr>
            <a:fld id="{18BD64EC-CEFF-4372-9559-B37E8C52164E}" type="slidenum">
              <a:rPr lang="en-US"/>
              <a:pPr>
                <a:defRPr/>
              </a:pPr>
              <a:t>‹#›</a:t>
            </a:fld>
            <a:endParaRPr lang="en-US"/>
          </a:p>
        </p:txBody>
      </p:sp>
    </p:spTree>
    <p:extLst>
      <p:ext uri="{BB962C8B-B14F-4D97-AF65-F5344CB8AC3E}">
        <p14:creationId xmlns:p14="http://schemas.microsoft.com/office/powerpoint/2010/main" val="169002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306D6-6615-4144-AC4E-B1CB8363B5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9920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charset="0"/>
              </a:defRPr>
            </a:lvl1pPr>
          </a:lstStyle>
          <a:p>
            <a:pPr>
              <a:defRPr/>
            </a:pPr>
            <a:fld id="{ADE624FC-AD8D-4C34-B6A3-B03A144B584E}" type="slidenum">
              <a:rPr lang="en-US"/>
              <a:pPr>
                <a:defRPr/>
              </a:pPr>
              <a:t>‹#›</a:t>
            </a:fld>
            <a:endParaRPr lang="en-US"/>
          </a:p>
        </p:txBody>
      </p:sp>
    </p:spTree>
    <p:extLst>
      <p:ext uri="{BB962C8B-B14F-4D97-AF65-F5344CB8AC3E}">
        <p14:creationId xmlns:p14="http://schemas.microsoft.com/office/powerpoint/2010/main" val="343751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cs typeface="Arial" charset="0"/>
              </a:defRPr>
            </a:lvl1pPr>
          </a:lstStyle>
          <a:p>
            <a:pPr>
              <a:defRPr/>
            </a:pPr>
            <a:fld id="{DFEDEB29-DA19-4377-A99E-96FD9CD73F5B}" type="slidenum">
              <a:rPr lang="en-US"/>
              <a:pPr>
                <a:defRPr/>
              </a:pPr>
              <a:t>‹#›</a:t>
            </a:fld>
            <a:endParaRPr lang="en-US"/>
          </a:p>
        </p:txBody>
      </p:sp>
    </p:spTree>
    <p:extLst>
      <p:ext uri="{BB962C8B-B14F-4D97-AF65-F5344CB8AC3E}">
        <p14:creationId xmlns:p14="http://schemas.microsoft.com/office/powerpoint/2010/main" val="666219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27713C3D-CC62-4C43-8894-02D777CC51FA}" type="slidenum">
              <a:rPr lang="en-US"/>
              <a:pPr>
                <a:defRPr/>
              </a:pPr>
              <a:t>‹#›</a:t>
            </a:fld>
            <a:endParaRPr lang="en-US"/>
          </a:p>
        </p:txBody>
      </p:sp>
    </p:spTree>
    <p:extLst>
      <p:ext uri="{BB962C8B-B14F-4D97-AF65-F5344CB8AC3E}">
        <p14:creationId xmlns:p14="http://schemas.microsoft.com/office/powerpoint/2010/main" val="3874045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96BFCEB3-7FA0-41E0-A8D1-2B7964B114EA}" type="slidenum">
              <a:rPr lang="en-US"/>
              <a:pPr>
                <a:defRPr/>
              </a:pPr>
              <a:t>‹#›</a:t>
            </a:fld>
            <a:endParaRPr lang="en-US"/>
          </a:p>
        </p:txBody>
      </p:sp>
    </p:spTree>
    <p:extLst>
      <p:ext uri="{BB962C8B-B14F-4D97-AF65-F5344CB8AC3E}">
        <p14:creationId xmlns:p14="http://schemas.microsoft.com/office/powerpoint/2010/main" val="2051517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74516329-8E5E-4865-BDA3-4FC1148ECE9E}" type="slidenum">
              <a:rPr lang="en-US"/>
              <a:pPr>
                <a:defRPr/>
              </a:pPr>
              <a:t>‹#›</a:t>
            </a:fld>
            <a:endParaRPr lang="en-US"/>
          </a:p>
        </p:txBody>
      </p:sp>
    </p:spTree>
    <p:extLst>
      <p:ext uri="{BB962C8B-B14F-4D97-AF65-F5344CB8AC3E}">
        <p14:creationId xmlns:p14="http://schemas.microsoft.com/office/powerpoint/2010/main" val="3984533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3440F385-8312-4D68-9BE7-3C4B6E453EA0}" type="slidenum">
              <a:rPr lang="en-US"/>
              <a:pPr>
                <a:defRPr/>
              </a:pPr>
              <a:t>‹#›</a:t>
            </a:fld>
            <a:endParaRPr lang="en-US"/>
          </a:p>
        </p:txBody>
      </p:sp>
    </p:spTree>
    <p:extLst>
      <p:ext uri="{BB962C8B-B14F-4D97-AF65-F5344CB8AC3E}">
        <p14:creationId xmlns:p14="http://schemas.microsoft.com/office/powerpoint/2010/main" val="2185028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charset="0"/>
              </a:defRPr>
            </a:lvl1pPr>
          </a:lstStyle>
          <a:p>
            <a:pPr>
              <a:defRPr/>
            </a:pPr>
            <a:fld id="{277D080D-DCF6-449A-A53A-6A653B3A1A03}" type="slidenum">
              <a:rPr lang="en-US"/>
              <a:pPr>
                <a:defRPr/>
              </a:pPr>
              <a:t>‹#›</a:t>
            </a:fld>
            <a:endParaRPr lang="en-US"/>
          </a:p>
        </p:txBody>
      </p:sp>
    </p:spTree>
    <p:extLst>
      <p:ext uri="{BB962C8B-B14F-4D97-AF65-F5344CB8AC3E}">
        <p14:creationId xmlns:p14="http://schemas.microsoft.com/office/powerpoint/2010/main" val="2006672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067939-90BE-4271-B17A-546AEF495A77}"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764911296"/>
      </p:ext>
    </p:extLst>
  </p:cSld>
  <p:clrMapOvr>
    <a:masterClrMapping/>
  </p:clrMapOvr>
  <p:transition>
    <p:pull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8B6C29-C2D8-406E-BC6A-32C59C092ED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917609516"/>
      </p:ext>
    </p:extLst>
  </p:cSld>
  <p:clrMapOvr>
    <a:masterClrMapping/>
  </p:clrMapOvr>
  <p:transition>
    <p:pull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BB0221-B589-410A-9986-087FE5DFF31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4223837060"/>
      </p:ext>
    </p:extLst>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0510C5-9BB4-4FC8-80AB-CCA29296FA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0360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B3E260-4E39-47FA-9B1F-EDB1F159EC11}"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178812927"/>
      </p:ext>
    </p:extLst>
  </p:cSld>
  <p:clrMapOvr>
    <a:masterClrMapping/>
  </p:clrMapOvr>
  <p:transition>
    <p:pull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09E4A1-977A-4F81-8B8D-984C65341F6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17208913"/>
      </p:ext>
    </p:extLst>
  </p:cSld>
  <p:clrMapOvr>
    <a:masterClrMapping/>
  </p:clrMapOvr>
  <p:transition>
    <p:pull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DF166F-BAF1-4C5B-B59B-1C464158D72F}"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4054747188"/>
      </p:ext>
    </p:extLst>
  </p:cSld>
  <p:clrMapOvr>
    <a:masterClrMapping/>
  </p:clrMapOvr>
  <p:transition>
    <p:pull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1DFD59-7B94-4336-A3A6-D2095E8E3E67}"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065818614"/>
      </p:ext>
    </p:extLst>
  </p:cSld>
  <p:clrMapOvr>
    <a:masterClrMapping/>
  </p:clrMapOvr>
  <p:transition>
    <p:pull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C38A14-6038-41F4-9272-F66A3482548B}"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527917095"/>
      </p:ext>
    </p:extLst>
  </p:cSld>
  <p:clrMapOvr>
    <a:masterClrMapping/>
  </p:clrMapOvr>
  <p:transition>
    <p:pull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469A65-E2CB-415F-B407-AD59022D2FA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267236568"/>
      </p:ext>
    </p:extLst>
  </p:cSld>
  <p:clrMapOvr>
    <a:masterClrMapping/>
  </p:clrMapOvr>
  <p:transition>
    <p:pull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437182-B784-401A-AAC1-E36D313CB4FD}"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567110650"/>
      </p:ext>
    </p:extLst>
  </p:cSld>
  <p:clrMapOvr>
    <a:masterClrMapping/>
  </p:clrMapOvr>
  <p:transition>
    <p:pull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044CC4-F1E3-4F76-9B44-3B9746BEB38D}"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034880866"/>
      </p:ext>
    </p:extLst>
  </p:cSld>
  <p:clrMapOvr>
    <a:masterClrMapping/>
  </p:clrMapOvr>
  <p:transition>
    <p:pull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D1AFA0-440C-4F21-8F57-DCA504883395}"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781606301"/>
      </p:ext>
    </p:extLst>
  </p:cSld>
  <p:clrMapOvr>
    <a:masterClrMapping/>
  </p:clrMapOvr>
  <p:transition>
    <p:pull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F2C17131-8EDE-4DE1-AD40-D043BFA82F69}" type="datetimeFigureOut">
              <a:rPr lang="en-US"/>
              <a:pPr>
                <a:defRPr/>
              </a:pPr>
              <a:t>17/1/2022</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BDB1C21E-88DB-47CE-9180-6D4A8934D87E}" type="slidenum">
              <a:rPr lang="en-US"/>
              <a:pPr>
                <a:defRPr/>
              </a:pPr>
              <a:t>‹#›</a:t>
            </a:fld>
            <a:endParaRPr lang="en-US"/>
          </a:p>
        </p:txBody>
      </p:sp>
    </p:spTree>
    <p:extLst>
      <p:ext uri="{BB962C8B-B14F-4D97-AF65-F5344CB8AC3E}">
        <p14:creationId xmlns:p14="http://schemas.microsoft.com/office/powerpoint/2010/main" val="1700059279"/>
      </p:ext>
    </p:extLst>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F5A98D0-5A26-4EAA-A428-E8A60921ED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21609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D797D673-967C-4D24-814A-B747677D72C7}" type="datetimeFigureOut">
              <a:rPr lang="en-US"/>
              <a:pPr>
                <a:defRPr/>
              </a:pPr>
              <a:t>17/1/2022</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C406682D-B096-4A0A-AAC4-B1EC412CEF6B}" type="slidenum">
              <a:rPr lang="en-US"/>
              <a:pPr>
                <a:defRPr/>
              </a:pPr>
              <a:t>‹#›</a:t>
            </a:fld>
            <a:endParaRPr lang="en-US"/>
          </a:p>
        </p:txBody>
      </p:sp>
    </p:spTree>
    <p:extLst>
      <p:ext uri="{BB962C8B-B14F-4D97-AF65-F5344CB8AC3E}">
        <p14:creationId xmlns:p14="http://schemas.microsoft.com/office/powerpoint/2010/main" val="4070753670"/>
      </p:ext>
    </p:extLst>
  </p:cSld>
  <p:clrMapOvr>
    <a:masterClrMapping/>
  </p:clrMapOvr>
  <p:transition>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61E08049-0694-40EF-8624-B04B785CEC18}" type="datetimeFigureOut">
              <a:rPr lang="en-US"/>
              <a:pPr>
                <a:defRPr/>
              </a:pPr>
              <a:t>17/1/2022</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9D91AC38-E319-4F11-89B4-C302F8121E0F}" type="slidenum">
              <a:rPr lang="en-US"/>
              <a:pPr>
                <a:defRPr/>
              </a:pPr>
              <a:t>‹#›</a:t>
            </a:fld>
            <a:endParaRPr lang="en-US"/>
          </a:p>
        </p:txBody>
      </p:sp>
    </p:spTree>
    <p:extLst>
      <p:ext uri="{BB962C8B-B14F-4D97-AF65-F5344CB8AC3E}">
        <p14:creationId xmlns:p14="http://schemas.microsoft.com/office/powerpoint/2010/main" val="2738469346"/>
      </p:ext>
    </p:extLst>
  </p:cSld>
  <p:clrMapOvr>
    <a:masterClrMapping/>
  </p:clrMapOvr>
  <p:transition>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9C6D65D7-99E3-4805-9847-FCA5391FBBF6}" type="datetimeFigureOut">
              <a:rPr lang="en-US"/>
              <a:pPr>
                <a:defRPr/>
              </a:pPr>
              <a:t>17/1/2022</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02C57738-CB31-4176-8ED6-13C990D3F1E2}" type="slidenum">
              <a:rPr lang="en-US"/>
              <a:pPr>
                <a:defRPr/>
              </a:pPr>
              <a:t>‹#›</a:t>
            </a:fld>
            <a:endParaRPr lang="en-US"/>
          </a:p>
        </p:txBody>
      </p:sp>
    </p:spTree>
    <p:extLst>
      <p:ext uri="{BB962C8B-B14F-4D97-AF65-F5344CB8AC3E}">
        <p14:creationId xmlns:p14="http://schemas.microsoft.com/office/powerpoint/2010/main" val="839960372"/>
      </p:ext>
    </p:extLst>
  </p:cSld>
  <p:clrMapOvr>
    <a:masterClrMapping/>
  </p:clrMapOvr>
  <p:transition>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cs typeface="Arial" charset="0"/>
              </a:defRPr>
            </a:lvl1pPr>
          </a:lstStyle>
          <a:p>
            <a:pPr>
              <a:defRPr/>
            </a:pPr>
            <a:fld id="{04BFCC89-169B-4E09-BCCC-BA6B96AC51F7}" type="datetimeFigureOut">
              <a:rPr lang="en-US"/>
              <a:pPr>
                <a:defRPr/>
              </a:pPr>
              <a:t>17/1/2022</a:t>
            </a:fld>
            <a:endParaRPr lang="en-US"/>
          </a:p>
        </p:txBody>
      </p:sp>
      <p:sp>
        <p:nvSpPr>
          <p:cNvPr id="8"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cs typeface="Arial" charset="0"/>
              </a:defRPr>
            </a:lvl1pPr>
          </a:lstStyle>
          <a:p>
            <a:pPr>
              <a:defRPr/>
            </a:pPr>
            <a:fld id="{5124766F-E25C-449A-ADC5-1E9C0F95FEAF}" type="slidenum">
              <a:rPr lang="en-US"/>
              <a:pPr>
                <a:defRPr/>
              </a:pPr>
              <a:t>‹#›</a:t>
            </a:fld>
            <a:endParaRPr lang="en-US"/>
          </a:p>
        </p:txBody>
      </p:sp>
    </p:spTree>
    <p:extLst>
      <p:ext uri="{BB962C8B-B14F-4D97-AF65-F5344CB8AC3E}">
        <p14:creationId xmlns:p14="http://schemas.microsoft.com/office/powerpoint/2010/main" val="494442975"/>
      </p:ext>
    </p:extLst>
  </p:cSld>
  <p:clrMapOvr>
    <a:masterClrMapping/>
  </p:clrMapOvr>
  <p:transition>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cs typeface="Arial" charset="0"/>
              </a:defRPr>
            </a:lvl1pPr>
          </a:lstStyle>
          <a:p>
            <a:pPr>
              <a:defRPr/>
            </a:pPr>
            <a:fld id="{25195E5D-8595-4493-888F-7021D89B99B5}" type="datetimeFigureOut">
              <a:rPr lang="en-US"/>
              <a:pPr>
                <a:defRPr/>
              </a:pPr>
              <a:t>17/1/2022</a:t>
            </a:fld>
            <a:endParaRPr lang="en-US"/>
          </a:p>
        </p:txBody>
      </p:sp>
      <p:sp>
        <p:nvSpPr>
          <p:cNvPr id="4"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cs typeface="Arial" charset="0"/>
              </a:defRPr>
            </a:lvl1pPr>
          </a:lstStyle>
          <a:p>
            <a:pPr>
              <a:defRPr/>
            </a:pPr>
            <a:fld id="{E51C0C71-3FC8-4A14-894C-4B1BABB2B028}" type="slidenum">
              <a:rPr lang="en-US"/>
              <a:pPr>
                <a:defRPr/>
              </a:pPr>
              <a:t>‹#›</a:t>
            </a:fld>
            <a:endParaRPr lang="en-US"/>
          </a:p>
        </p:txBody>
      </p:sp>
    </p:spTree>
    <p:extLst>
      <p:ext uri="{BB962C8B-B14F-4D97-AF65-F5344CB8AC3E}">
        <p14:creationId xmlns:p14="http://schemas.microsoft.com/office/powerpoint/2010/main" val="2082554340"/>
      </p:ext>
    </p:extLst>
  </p:cSld>
  <p:clrMapOvr>
    <a:masterClrMapping/>
  </p:clrMapOvr>
  <p:transition>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cs typeface="Arial" charset="0"/>
              </a:defRPr>
            </a:lvl1pPr>
          </a:lstStyle>
          <a:p>
            <a:pPr>
              <a:defRPr/>
            </a:pPr>
            <a:fld id="{C02B8B19-3E56-48F4-AB97-F918D726B2DB}" type="datetimeFigureOut">
              <a:rPr lang="en-US"/>
              <a:pPr>
                <a:defRPr/>
              </a:pPr>
              <a:t>17/1/2022</a:t>
            </a:fld>
            <a:endParaRPr lang="en-US"/>
          </a:p>
        </p:txBody>
      </p:sp>
      <p:sp>
        <p:nvSpPr>
          <p:cNvPr id="3"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cs typeface="Arial" charset="0"/>
              </a:defRPr>
            </a:lvl1pPr>
          </a:lstStyle>
          <a:p>
            <a:pPr>
              <a:defRPr/>
            </a:pPr>
            <a:fld id="{8C71B1ED-E119-4FAC-808E-5C3587B52C5F}" type="slidenum">
              <a:rPr lang="en-US"/>
              <a:pPr>
                <a:defRPr/>
              </a:pPr>
              <a:t>‹#›</a:t>
            </a:fld>
            <a:endParaRPr lang="en-US"/>
          </a:p>
        </p:txBody>
      </p:sp>
    </p:spTree>
    <p:extLst>
      <p:ext uri="{BB962C8B-B14F-4D97-AF65-F5344CB8AC3E}">
        <p14:creationId xmlns:p14="http://schemas.microsoft.com/office/powerpoint/2010/main" val="3983997426"/>
      </p:ext>
    </p:extLst>
  </p:cSld>
  <p:clrMapOvr>
    <a:masterClrMapping/>
  </p:clrMapOvr>
  <p:transition>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409E5263-5F4C-4DE7-8242-32C0D2C5DAF1}" type="datetimeFigureOut">
              <a:rPr lang="en-US"/>
              <a:pPr>
                <a:defRPr/>
              </a:pPr>
              <a:t>17/1/2022</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ABC792B2-910D-4AEB-8B5D-D421667FD3CD}" type="slidenum">
              <a:rPr lang="en-US"/>
              <a:pPr>
                <a:defRPr/>
              </a:pPr>
              <a:t>‹#›</a:t>
            </a:fld>
            <a:endParaRPr lang="en-US"/>
          </a:p>
        </p:txBody>
      </p:sp>
    </p:spTree>
    <p:extLst>
      <p:ext uri="{BB962C8B-B14F-4D97-AF65-F5344CB8AC3E}">
        <p14:creationId xmlns:p14="http://schemas.microsoft.com/office/powerpoint/2010/main" val="2919933113"/>
      </p:ext>
    </p:extLst>
  </p:cSld>
  <p:clrMapOvr>
    <a:masterClrMapping/>
  </p:clrMapOvr>
  <p:transition>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0F4C6552-2728-40CE-9F74-DE5949DD541A}" type="datetimeFigureOut">
              <a:rPr lang="en-US"/>
              <a:pPr>
                <a:defRPr/>
              </a:pPr>
              <a:t>17/1/2022</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247B3A08-39C9-463E-81CC-7EAB77D6E39A}" type="slidenum">
              <a:rPr lang="en-US"/>
              <a:pPr>
                <a:defRPr/>
              </a:pPr>
              <a:t>‹#›</a:t>
            </a:fld>
            <a:endParaRPr lang="en-US"/>
          </a:p>
        </p:txBody>
      </p:sp>
    </p:spTree>
    <p:extLst>
      <p:ext uri="{BB962C8B-B14F-4D97-AF65-F5344CB8AC3E}">
        <p14:creationId xmlns:p14="http://schemas.microsoft.com/office/powerpoint/2010/main" val="651948504"/>
      </p:ext>
    </p:extLst>
  </p:cSld>
  <p:clrMapOvr>
    <a:masterClrMapping/>
  </p:clrMapOvr>
  <p:transition>
    <p:comb/>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C3CE9231-95EF-4FCA-8762-29EF165754C9}" type="datetimeFigureOut">
              <a:rPr lang="en-US"/>
              <a:pPr>
                <a:defRPr/>
              </a:pPr>
              <a:t>17/1/2022</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9879D8E7-E384-4056-AB31-C73614774FDC}" type="slidenum">
              <a:rPr lang="en-US"/>
              <a:pPr>
                <a:defRPr/>
              </a:pPr>
              <a:t>‹#›</a:t>
            </a:fld>
            <a:endParaRPr lang="en-US"/>
          </a:p>
        </p:txBody>
      </p:sp>
    </p:spTree>
    <p:extLst>
      <p:ext uri="{BB962C8B-B14F-4D97-AF65-F5344CB8AC3E}">
        <p14:creationId xmlns:p14="http://schemas.microsoft.com/office/powerpoint/2010/main" val="1518120811"/>
      </p:ext>
    </p:extLst>
  </p:cSld>
  <p:clrMapOvr>
    <a:masterClrMapping/>
  </p:clrMapOvr>
  <p:transition>
    <p:comb/>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848D58AA-072D-4F31-B89B-06BBFA575D7B}" type="datetimeFigureOut">
              <a:rPr lang="en-US"/>
              <a:pPr>
                <a:defRPr/>
              </a:pPr>
              <a:t>17/1/2022</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19E97A2B-B24B-4EEA-8976-1ED3F6EC0139}" type="slidenum">
              <a:rPr lang="en-US"/>
              <a:pPr>
                <a:defRPr/>
              </a:pPr>
              <a:t>‹#›</a:t>
            </a:fld>
            <a:endParaRPr lang="en-US"/>
          </a:p>
        </p:txBody>
      </p:sp>
    </p:spTree>
    <p:extLst>
      <p:ext uri="{BB962C8B-B14F-4D97-AF65-F5344CB8AC3E}">
        <p14:creationId xmlns:p14="http://schemas.microsoft.com/office/powerpoint/2010/main" val="494674344"/>
      </p:ext>
    </p:extLst>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B4AF37C-A79E-4685-9B9A-118A2C6499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75883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068925-37CF-4599-86E4-977AC038DB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902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DCF7F5-61D8-4B40-BF9F-1AD060CF35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0066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F7DDBD-B78D-4D21-8DCE-824A519F03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1136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8A782B-4ABC-427B-9015-57C705F42A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42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9721DA-039B-4583-98B3-5E1F299786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25484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76D114-0717-4565-93E7-9B05F9A987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53142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EB0B3A-1C8C-411C-8324-A1615D2920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76925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152798-DCD6-4762-B231-3DC3A92548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3986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ACA7B2-38CC-431A-BDD5-C60E1A79C2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22140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7BD950-77D3-4045-BE3A-091FB10D89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925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FB71AC2-0862-44EC-BC26-5489E20FE6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0011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940770-C61E-490B-96EF-962A4E13E1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45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230177-A129-4143-8921-E9B340ED6D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794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767E6-A514-4186-8A51-AF05187EFF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752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45B97D-B6DA-416E-BB87-A1C4CBF2E66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5677035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45B97D-B6DA-416E-BB87-A1C4CBF2E66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02103848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mn-cs"/>
              </a:defRPr>
            </a:lvl1pPr>
          </a:lstStyle>
          <a:p>
            <a:pPr fontAlgn="base">
              <a:spcBef>
                <a:spcPct val="0"/>
              </a:spcBef>
              <a:spcAft>
                <a:spcPct val="0"/>
              </a:spcAft>
              <a:defRPr/>
            </a:pPr>
            <a:fld id="{6EB7D608-1634-4DC4-8E96-776DA52A71C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7788179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FF"/>
            </a:gs>
          </a:gsLst>
          <a:path path="shape">
            <a:fillToRect l="50000" t="50000" r="50000" b="50000"/>
          </a:path>
        </a:gra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t>Click to edit Master title style</a:t>
            </a:r>
          </a:p>
        </p:txBody>
      </p:sp>
      <p:sp>
        <p:nvSpPr>
          <p:cNvPr id="9318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9318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vi-VN">
              <a:solidFill>
                <a:srgbClr val="000000"/>
              </a:solidFill>
            </a:endParaRPr>
          </a:p>
        </p:txBody>
      </p:sp>
      <p:sp>
        <p:nvSpPr>
          <p:cNvPr id="9318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vi-VN">
              <a:solidFill>
                <a:srgbClr val="000000"/>
              </a:solidFill>
            </a:endParaRPr>
          </a:p>
        </p:txBody>
      </p:sp>
      <p:sp>
        <p:nvSpPr>
          <p:cNvPr id="9319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F8C9319-23B6-45BC-851B-E6B4792FEDAB}" type="slidenum">
              <a:rPr lang="vi-VN">
                <a:solidFill>
                  <a:srgbClr val="000000"/>
                </a:solidFill>
              </a:rPr>
              <a:pPr fontAlgn="base">
                <a:spcBef>
                  <a:spcPct val="0"/>
                </a:spcBef>
                <a:spcAft>
                  <a:spcPct val="0"/>
                </a:spcAft>
                <a:defRPr/>
              </a:pPr>
              <a:t>‹#›</a:t>
            </a:fld>
            <a:endParaRPr lang="vi-VN">
              <a:solidFill>
                <a:srgbClr val="000000"/>
              </a:solidFill>
            </a:endParaRPr>
          </a:p>
        </p:txBody>
      </p:sp>
    </p:spTree>
    <p:extLst>
      <p:ext uri="{BB962C8B-B14F-4D97-AF65-F5344CB8AC3E}">
        <p14:creationId xmlns:p14="http://schemas.microsoft.com/office/powerpoint/2010/main" val="380256747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stCondLst>
                                            <p:cond delay="0"/>
                                          </p:stCondLst>
                                        </p:cTn>
                                        <p:tgtEl>
                                          <p:spTgt spid="9318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9318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9318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9318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9318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3187">
                                            <p:txEl>
                                              <p:pRg st="0" end="0"/>
                                            </p:txEl>
                                          </p:spTgt>
                                        </p:tgtEl>
                                        <p:attrNameLst>
                                          <p:attrName>style.visibility</p:attrName>
                                        </p:attrNameLst>
                                      </p:cBhvr>
                                      <p:to>
                                        <p:strVal val="visible"/>
                                      </p:to>
                                    </p:set>
                                    <p:anim calcmode="lin" valueType="num">
                                      <p:cBhvr>
                                        <p:cTn id="16" dur="500" fill="hold"/>
                                        <p:tgtEl>
                                          <p:spTgt spid="9318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9318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9318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9318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93187">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93187">
                                            <p:txEl>
                                              <p:pRg st="1" end="1"/>
                                            </p:txEl>
                                          </p:spTgt>
                                        </p:tgtEl>
                                        <p:attrNameLst>
                                          <p:attrName>style.visibility</p:attrName>
                                        </p:attrNameLst>
                                      </p:cBhvr>
                                      <p:to>
                                        <p:strVal val="visible"/>
                                      </p:to>
                                    </p:set>
                                    <p:anim calcmode="lin" valueType="num">
                                      <p:cBhvr>
                                        <p:cTn id="23" dur="500" fill="hold"/>
                                        <p:tgtEl>
                                          <p:spTgt spid="93187">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93187">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93187">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93187">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93187">
                                            <p:txEl>
                                              <p:pRg st="1" end="1"/>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93187">
                                            <p:txEl>
                                              <p:pRg st="2" end="2"/>
                                            </p:txEl>
                                          </p:spTgt>
                                        </p:tgtEl>
                                        <p:attrNameLst>
                                          <p:attrName>style.visibility</p:attrName>
                                        </p:attrNameLst>
                                      </p:cBhvr>
                                      <p:to>
                                        <p:strVal val="visible"/>
                                      </p:to>
                                    </p:set>
                                    <p:anim calcmode="lin" valueType="num">
                                      <p:cBhvr>
                                        <p:cTn id="30" dur="500" fill="hold"/>
                                        <p:tgtEl>
                                          <p:spTgt spid="93187">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93187">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93187">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93187">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93187">
                                            <p:txEl>
                                              <p:pRg st="2" end="2"/>
                                            </p:txEl>
                                          </p:spTgt>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93187">
                                            <p:txEl>
                                              <p:pRg st="3" end="3"/>
                                            </p:txEl>
                                          </p:spTgt>
                                        </p:tgtEl>
                                        <p:attrNameLst>
                                          <p:attrName>style.visibility</p:attrName>
                                        </p:attrNameLst>
                                      </p:cBhvr>
                                      <p:to>
                                        <p:strVal val="visible"/>
                                      </p:to>
                                    </p:set>
                                    <p:anim calcmode="lin" valueType="num">
                                      <p:cBhvr>
                                        <p:cTn id="37" dur="500" fill="hold"/>
                                        <p:tgtEl>
                                          <p:spTgt spid="93187">
                                            <p:txEl>
                                              <p:pRg st="3" end="3"/>
                                            </p:txEl>
                                          </p:spTgt>
                                        </p:tgtEl>
                                        <p:attrNameLst>
                                          <p:attrName>ppt_w</p:attrName>
                                        </p:attrNameLst>
                                      </p:cBhvr>
                                      <p:tavLst>
                                        <p:tav tm="0">
                                          <p:val>
                                            <p:strVal val="#ppt_w*0.05"/>
                                          </p:val>
                                        </p:tav>
                                        <p:tav tm="100000">
                                          <p:val>
                                            <p:strVal val="#ppt_w"/>
                                          </p:val>
                                        </p:tav>
                                      </p:tavLst>
                                    </p:anim>
                                    <p:anim calcmode="lin" valueType="num">
                                      <p:cBhvr>
                                        <p:cTn id="38" dur="500" fill="hold"/>
                                        <p:tgtEl>
                                          <p:spTgt spid="93187">
                                            <p:txEl>
                                              <p:pRg st="3" end="3"/>
                                            </p:txEl>
                                          </p:spTgt>
                                        </p:tgtEl>
                                        <p:attrNameLst>
                                          <p:attrName>ppt_h</p:attrName>
                                        </p:attrNameLst>
                                      </p:cBhvr>
                                      <p:tavLst>
                                        <p:tav tm="0">
                                          <p:val>
                                            <p:strVal val="#ppt_h"/>
                                          </p:val>
                                        </p:tav>
                                        <p:tav tm="100000">
                                          <p:val>
                                            <p:strVal val="#ppt_h"/>
                                          </p:val>
                                        </p:tav>
                                      </p:tavLst>
                                    </p:anim>
                                    <p:anim calcmode="lin" valueType="num">
                                      <p:cBhvr>
                                        <p:cTn id="39" dur="500" fill="hold"/>
                                        <p:tgtEl>
                                          <p:spTgt spid="93187">
                                            <p:txEl>
                                              <p:pRg st="3" end="3"/>
                                            </p:txEl>
                                          </p:spTgt>
                                        </p:tgtEl>
                                        <p:attrNameLst>
                                          <p:attrName>ppt_x</p:attrName>
                                        </p:attrNameLst>
                                      </p:cBhvr>
                                      <p:tavLst>
                                        <p:tav tm="0">
                                          <p:val>
                                            <p:strVal val="#ppt_x-.2"/>
                                          </p:val>
                                        </p:tav>
                                        <p:tav tm="100000">
                                          <p:val>
                                            <p:strVal val="#ppt_x"/>
                                          </p:val>
                                        </p:tav>
                                      </p:tavLst>
                                    </p:anim>
                                    <p:anim calcmode="lin" valueType="num">
                                      <p:cBhvr>
                                        <p:cTn id="40" dur="500" fill="hold"/>
                                        <p:tgtEl>
                                          <p:spTgt spid="93187">
                                            <p:txEl>
                                              <p:pRg st="3" end="3"/>
                                            </p:txEl>
                                          </p:spTgt>
                                        </p:tgtEl>
                                        <p:attrNameLst>
                                          <p:attrName>ppt_y</p:attrName>
                                        </p:attrNameLst>
                                      </p:cBhvr>
                                      <p:tavLst>
                                        <p:tav tm="0">
                                          <p:val>
                                            <p:strVal val="#ppt_y"/>
                                          </p:val>
                                        </p:tav>
                                        <p:tav tm="100000">
                                          <p:val>
                                            <p:strVal val="#ppt_y"/>
                                          </p:val>
                                        </p:tav>
                                      </p:tavLst>
                                    </p:anim>
                                    <p:animEffect transition="in" filter="fade">
                                      <p:cBhvr>
                                        <p:cTn id="41" dur="500"/>
                                        <p:tgtEl>
                                          <p:spTgt spid="93187">
                                            <p:txEl>
                                              <p:pRg st="3" end="3"/>
                                            </p:txEl>
                                          </p:spTgt>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93187">
                                            <p:txEl>
                                              <p:pRg st="4" end="4"/>
                                            </p:txEl>
                                          </p:spTgt>
                                        </p:tgtEl>
                                        <p:attrNameLst>
                                          <p:attrName>style.visibility</p:attrName>
                                        </p:attrNameLst>
                                      </p:cBhvr>
                                      <p:to>
                                        <p:strVal val="visible"/>
                                      </p:to>
                                    </p:set>
                                    <p:anim calcmode="lin" valueType="num">
                                      <p:cBhvr>
                                        <p:cTn id="44" dur="500" fill="hold"/>
                                        <p:tgtEl>
                                          <p:spTgt spid="93187">
                                            <p:txEl>
                                              <p:pRg st="4" end="4"/>
                                            </p:txEl>
                                          </p:spTgt>
                                        </p:tgtEl>
                                        <p:attrNameLst>
                                          <p:attrName>ppt_w</p:attrName>
                                        </p:attrNameLst>
                                      </p:cBhvr>
                                      <p:tavLst>
                                        <p:tav tm="0">
                                          <p:val>
                                            <p:strVal val="#ppt_w*0.05"/>
                                          </p:val>
                                        </p:tav>
                                        <p:tav tm="100000">
                                          <p:val>
                                            <p:strVal val="#ppt_w"/>
                                          </p:val>
                                        </p:tav>
                                      </p:tavLst>
                                    </p:anim>
                                    <p:anim calcmode="lin" valueType="num">
                                      <p:cBhvr>
                                        <p:cTn id="45" dur="500" fill="hold"/>
                                        <p:tgtEl>
                                          <p:spTgt spid="93187">
                                            <p:txEl>
                                              <p:pRg st="4" end="4"/>
                                            </p:txEl>
                                          </p:spTgt>
                                        </p:tgtEl>
                                        <p:attrNameLst>
                                          <p:attrName>ppt_h</p:attrName>
                                        </p:attrNameLst>
                                      </p:cBhvr>
                                      <p:tavLst>
                                        <p:tav tm="0">
                                          <p:val>
                                            <p:strVal val="#ppt_h"/>
                                          </p:val>
                                        </p:tav>
                                        <p:tav tm="100000">
                                          <p:val>
                                            <p:strVal val="#ppt_h"/>
                                          </p:val>
                                        </p:tav>
                                      </p:tavLst>
                                    </p:anim>
                                    <p:anim calcmode="lin" valueType="num">
                                      <p:cBhvr>
                                        <p:cTn id="46" dur="500" fill="hold"/>
                                        <p:tgtEl>
                                          <p:spTgt spid="93187">
                                            <p:txEl>
                                              <p:pRg st="4" end="4"/>
                                            </p:txEl>
                                          </p:spTgt>
                                        </p:tgtEl>
                                        <p:attrNameLst>
                                          <p:attrName>ppt_x</p:attrName>
                                        </p:attrNameLst>
                                      </p:cBhvr>
                                      <p:tavLst>
                                        <p:tav tm="0">
                                          <p:val>
                                            <p:strVal val="#ppt_x-.2"/>
                                          </p:val>
                                        </p:tav>
                                        <p:tav tm="100000">
                                          <p:val>
                                            <p:strVal val="#ppt_x"/>
                                          </p:val>
                                        </p:tav>
                                      </p:tavLst>
                                    </p:anim>
                                    <p:anim calcmode="lin" valueType="num">
                                      <p:cBhvr>
                                        <p:cTn id="47" dur="500" fill="hold"/>
                                        <p:tgtEl>
                                          <p:spTgt spid="93187">
                                            <p:txEl>
                                              <p:pRg st="4" end="4"/>
                                            </p:txEl>
                                          </p:spTgt>
                                        </p:tgtEl>
                                        <p:attrNameLst>
                                          <p:attrName>ppt_y</p:attrName>
                                        </p:attrNameLst>
                                      </p:cBhvr>
                                      <p:tavLst>
                                        <p:tav tm="0">
                                          <p:val>
                                            <p:strVal val="#ppt_y"/>
                                          </p:val>
                                        </p:tav>
                                        <p:tav tm="100000">
                                          <p:val>
                                            <p:strVal val="#ppt_y"/>
                                          </p:val>
                                        </p:tav>
                                      </p:tavLst>
                                    </p:anim>
                                    <p:animEffect transition="in" filter="fade">
                                      <p:cBhvr>
                                        <p:cTn id="48" dur="500"/>
                                        <p:tgtEl>
                                          <p:spTgt spid="9318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xit" presetSubtype="0" fill="hold" grpId="1" nodeType="clickEffect">
                                  <p:stCondLst>
                                    <p:cond delay="0"/>
                                  </p:stCondLst>
                                  <p:childTnLst>
                                    <p:anim calcmode="lin" valueType="num">
                                      <p:cBhvr>
                                        <p:cTn id="52" dur="2000" fill="hold"/>
                                        <p:tgtEl>
                                          <p:spTgt spid="93186"/>
                                        </p:tgtEl>
                                        <p:attrNameLst>
                                          <p:attrName>style.rotation</p:attrName>
                                        </p:attrNameLst>
                                      </p:cBhvr>
                                      <p:tavLst>
                                        <p:tav tm="0">
                                          <p:val>
                                            <p:fltVal val="0"/>
                                          </p:val>
                                        </p:tav>
                                        <p:tav tm="100000">
                                          <p:val>
                                            <p:fltVal val="-90"/>
                                          </p:val>
                                        </p:tav>
                                      </p:tavLst>
                                    </p:anim>
                                    <p:anim calcmode="lin" valueType="num">
                                      <p:cBhvr>
                                        <p:cTn id="53" dur="2000" fill="hold"/>
                                        <p:tgtEl>
                                          <p:spTgt spid="93186"/>
                                        </p:tgtEl>
                                        <p:attrNameLst>
                                          <p:attrName>ppt_w</p:attrName>
                                        </p:attrNameLst>
                                      </p:cBhvr>
                                      <p:tavLst>
                                        <p:tav tm="0">
                                          <p:val>
                                            <p:strVal val="ppt_w"/>
                                          </p:val>
                                        </p:tav>
                                        <p:tav tm="50000">
                                          <p:val>
                                            <p:strVal val="ppt_w-.5"/>
                                          </p:val>
                                        </p:tav>
                                        <p:tav tm="100000">
                                          <p:val>
                                            <p:strVal val="ppt_w-.5"/>
                                          </p:val>
                                        </p:tav>
                                      </p:tavLst>
                                    </p:anim>
                                    <p:anim calcmode="lin" valueType="num">
                                      <p:cBhvr>
                                        <p:cTn id="54" dur="2000" fill="hold"/>
                                        <p:tgtEl>
                                          <p:spTgt spid="93186"/>
                                        </p:tgtEl>
                                        <p:attrNameLst>
                                          <p:attrName>ppt_h</p:attrName>
                                        </p:attrNameLst>
                                      </p:cBhvr>
                                      <p:tavLst>
                                        <p:tav tm="0">
                                          <p:val>
                                            <p:strVal val="ppt_h"/>
                                          </p:val>
                                        </p:tav>
                                        <p:tav tm="100000">
                                          <p:val>
                                            <p:strVal val="ppt_h"/>
                                          </p:val>
                                        </p:tav>
                                      </p:tavLst>
                                    </p:anim>
                                    <p:anim calcmode="lin" valueType="num">
                                      <p:cBhvr>
                                        <p:cTn id="55" dur="2000" fill="hold"/>
                                        <p:tgtEl>
                                          <p:spTgt spid="93186"/>
                                        </p:tgtEl>
                                        <p:attrNameLst>
                                          <p:attrName>ppt_x</p:attrName>
                                        </p:attrNameLst>
                                      </p:cBhvr>
                                      <p:tavLst>
                                        <p:tav tm="0">
                                          <p:val>
                                            <p:strVal val="ppt_x"/>
                                          </p:val>
                                        </p:tav>
                                        <p:tav tm="100000">
                                          <p:val>
                                            <p:strVal val="ppt_x+.4"/>
                                          </p:val>
                                        </p:tav>
                                      </p:tavLst>
                                    </p:anim>
                                    <p:anim calcmode="lin" valueType="num">
                                      <p:cBhvr>
                                        <p:cTn id="56" dur="2000" fill="hold"/>
                                        <p:tgtEl>
                                          <p:spTgt spid="93186"/>
                                        </p:tgtEl>
                                        <p:attrNameLst>
                                          <p:attrName>ppt_y</p:attrName>
                                        </p:attrNameLst>
                                      </p:cBhvr>
                                      <p:tavLst>
                                        <p:tav tm="0">
                                          <p:val>
                                            <p:strVal val="ppt_y"/>
                                          </p:val>
                                        </p:tav>
                                        <p:tav tm="50000">
                                          <p:val>
                                            <p:strVal val="ppt_y+.1"/>
                                          </p:val>
                                        </p:tav>
                                        <p:tav tm="100000">
                                          <p:val>
                                            <p:strVal val="ppt_y-.2"/>
                                          </p:val>
                                        </p:tav>
                                      </p:tavLst>
                                    </p:anim>
                                    <p:set>
                                      <p:cBhvr>
                                        <p:cTn id="57" dur="1" fill="hold">
                                          <p:stCondLst>
                                            <p:cond delay="1998"/>
                                          </p:stCondLst>
                                        </p:cTn>
                                        <p:tgtEl>
                                          <p:spTgt spid="93186"/>
                                        </p:tgtEl>
                                        <p:attrNameLst>
                                          <p:attrName>style.visibility</p:attrName>
                                        </p:attrNameLst>
                                      </p:cBhvr>
                                      <p:to>
                                        <p:strVal val="hidden"/>
                                      </p:to>
                                    </p:set>
                                  </p:childTnLst>
                                </p:cTn>
                              </p:par>
                              <p:par>
                                <p:cTn id="58" presetID="22" presetClass="exit" presetSubtype="8" fill="hold" grpId="1" nodeType="withEffect">
                                  <p:stCondLst>
                                    <p:cond delay="0"/>
                                  </p:stCondLst>
                                  <p:childTnLst>
                                    <p:animEffect transition="out" filter="wipe(left)">
                                      <p:cBhvr>
                                        <p:cTn id="59" dur="500"/>
                                        <p:tgtEl>
                                          <p:spTgt spid="93187">
                                            <p:txEl>
                                              <p:pRg st="0" end="0"/>
                                            </p:txEl>
                                          </p:spTgt>
                                        </p:tgtEl>
                                      </p:cBhvr>
                                    </p:animEffect>
                                    <p:set>
                                      <p:cBhvr>
                                        <p:cTn id="60" dur="1" fill="hold">
                                          <p:stCondLst>
                                            <p:cond delay="499"/>
                                          </p:stCondLst>
                                        </p:cTn>
                                        <p:tgtEl>
                                          <p:spTgt spid="93187">
                                            <p:txEl>
                                              <p:pRg st="0" end="0"/>
                                            </p:txEl>
                                          </p:spTgt>
                                        </p:tgtEl>
                                        <p:attrNameLst>
                                          <p:attrName>style.visibility</p:attrName>
                                        </p:attrNameLst>
                                      </p:cBhvr>
                                      <p:to>
                                        <p:strVal val="hidden"/>
                                      </p:to>
                                    </p:set>
                                  </p:childTnLst>
                                </p:cTn>
                              </p:par>
                              <p:par>
                                <p:cTn id="61" presetID="22" presetClass="exit" presetSubtype="8" fill="hold" grpId="1" nodeType="withEffect">
                                  <p:stCondLst>
                                    <p:cond delay="0"/>
                                  </p:stCondLst>
                                  <p:childTnLst>
                                    <p:animEffect transition="out" filter="wipe(left)">
                                      <p:cBhvr>
                                        <p:cTn id="62" dur="500"/>
                                        <p:tgtEl>
                                          <p:spTgt spid="93187">
                                            <p:txEl>
                                              <p:pRg st="1" end="1"/>
                                            </p:txEl>
                                          </p:spTgt>
                                        </p:tgtEl>
                                      </p:cBhvr>
                                    </p:animEffect>
                                    <p:set>
                                      <p:cBhvr>
                                        <p:cTn id="63" dur="1" fill="hold">
                                          <p:stCondLst>
                                            <p:cond delay="499"/>
                                          </p:stCondLst>
                                        </p:cTn>
                                        <p:tgtEl>
                                          <p:spTgt spid="93187">
                                            <p:txEl>
                                              <p:pRg st="1" end="1"/>
                                            </p:txEl>
                                          </p:spTgt>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93187">
                                            <p:txEl>
                                              <p:pRg st="2" end="2"/>
                                            </p:txEl>
                                          </p:spTgt>
                                        </p:tgtEl>
                                      </p:cBhvr>
                                    </p:animEffect>
                                    <p:set>
                                      <p:cBhvr>
                                        <p:cTn id="66" dur="1" fill="hold">
                                          <p:stCondLst>
                                            <p:cond delay="499"/>
                                          </p:stCondLst>
                                        </p:cTn>
                                        <p:tgtEl>
                                          <p:spTgt spid="93187">
                                            <p:txEl>
                                              <p:pRg st="2" end="2"/>
                                            </p:txEl>
                                          </p:spTgt>
                                        </p:tgtEl>
                                        <p:attrNameLst>
                                          <p:attrName>style.visibility</p:attrName>
                                        </p:attrNameLst>
                                      </p:cBhvr>
                                      <p:to>
                                        <p:strVal val="hidden"/>
                                      </p:to>
                                    </p:set>
                                  </p:childTnLst>
                                </p:cTn>
                              </p:par>
                              <p:par>
                                <p:cTn id="67" presetID="22" presetClass="exit" presetSubtype="8" fill="hold" grpId="1" nodeType="withEffect">
                                  <p:stCondLst>
                                    <p:cond delay="0"/>
                                  </p:stCondLst>
                                  <p:childTnLst>
                                    <p:animEffect transition="out" filter="wipe(left)">
                                      <p:cBhvr>
                                        <p:cTn id="68" dur="500"/>
                                        <p:tgtEl>
                                          <p:spTgt spid="93187">
                                            <p:txEl>
                                              <p:pRg st="3" end="3"/>
                                            </p:txEl>
                                          </p:spTgt>
                                        </p:tgtEl>
                                      </p:cBhvr>
                                    </p:animEffect>
                                    <p:set>
                                      <p:cBhvr>
                                        <p:cTn id="69" dur="1" fill="hold">
                                          <p:stCondLst>
                                            <p:cond delay="499"/>
                                          </p:stCondLst>
                                        </p:cTn>
                                        <p:tgtEl>
                                          <p:spTgt spid="93187">
                                            <p:txEl>
                                              <p:pRg st="3" end="3"/>
                                            </p:txEl>
                                          </p:spTgt>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93187">
                                            <p:txEl>
                                              <p:pRg st="4" end="4"/>
                                            </p:txEl>
                                          </p:spTgt>
                                        </p:tgtEl>
                                      </p:cBhvr>
                                    </p:animEffect>
                                    <p:set>
                                      <p:cBhvr>
                                        <p:cTn id="72" dur="1" fill="hold">
                                          <p:stCondLst>
                                            <p:cond delay="499"/>
                                          </p:stCondLst>
                                        </p:cTn>
                                        <p:tgtEl>
                                          <p:spTgt spid="9318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6" grpId="1"/>
      <p:bldP spid="93187" grpId="0" build="p">
        <p:tmplLst>
          <p:tmpl lvl="1">
            <p:tnLst>
              <p:par>
                <p:cTn presetID="54" presetClass="entr" presetSubtype="0" accel="100000" fill="hold" nodeType="click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2">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3">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4">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5">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Lst>
      </p:bldP>
      <p:bldP spid="93187" grpId="1" build="allAtOnce">
        <p:tmplLst>
          <p:tmpl lvl="1">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2">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3">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4">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5">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8A26C9C9-778C-4A32-B6E0-5FF7BE0B4B0B}" type="datetimeFigureOut">
              <a:rPr lang="en-US"/>
              <a:pPr>
                <a:defRPr/>
              </a:pPr>
              <a:t>17/1/2022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23DBB4A9-F584-4EF6-9198-9E8DB9653C68}" type="slidenum">
              <a:rPr lang="en-US"/>
              <a:pPr>
                <a:defRPr/>
              </a:pPr>
              <a:t>‹#›</a:t>
            </a:fld>
            <a:endParaRPr lang="en-US"/>
          </a:p>
        </p:txBody>
      </p:sp>
    </p:spTree>
    <p:extLst>
      <p:ext uri="{BB962C8B-B14F-4D97-AF65-F5344CB8AC3E}">
        <p14:creationId xmlns:p14="http://schemas.microsoft.com/office/powerpoint/2010/main" val="33617834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05DF0631-6715-4413-A2D2-4F44FE41D3D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5855263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7.jpeg"/><Relationship Id="rId1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image" Target="../media/image6.jpeg"/><Relationship Id="rId17" Type="http://schemas.openxmlformats.org/officeDocument/2006/relationships/image" Target="../media/image10.jpeg"/><Relationship Id="rId2" Type="http://schemas.openxmlformats.org/officeDocument/2006/relationships/slide" Target="slide9.xml"/><Relationship Id="rId16" Type="http://schemas.openxmlformats.org/officeDocument/2006/relationships/image" Target="../media/image9.jpeg"/><Relationship Id="rId20" Type="http://schemas.openxmlformats.org/officeDocument/2006/relationships/image" Target="../media/image13.jpeg"/><Relationship Id="rId1" Type="http://schemas.openxmlformats.org/officeDocument/2006/relationships/slideLayout" Target="../slideLayouts/slideLayout19.xml"/><Relationship Id="rId6" Type="http://schemas.openxmlformats.org/officeDocument/2006/relationships/slide" Target="slide11.xm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slide" Target="slide5.xml"/><Relationship Id="rId10" Type="http://schemas.openxmlformats.org/officeDocument/2006/relationships/slide" Target="slide13.xml"/><Relationship Id="rId19" Type="http://schemas.openxmlformats.org/officeDocument/2006/relationships/image" Target="../media/image12.jpeg"/><Relationship Id="rId4" Type="http://schemas.openxmlformats.org/officeDocument/2006/relationships/slide" Target="slide10.xml"/><Relationship Id="rId9" Type="http://schemas.openxmlformats.org/officeDocument/2006/relationships/image" Target="../media/image4.jpeg"/><Relationship Id="rId1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slide" Target="slide1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8E364E8A-02DC-4C24-832E-69D66ACE8C60}"/>
              </a:ext>
            </a:extLst>
          </p:cNvPr>
          <p:cNvSpPr txBox="1">
            <a:spLocks noChangeArrowheads="1"/>
          </p:cNvSpPr>
          <p:nvPr/>
        </p:nvSpPr>
        <p:spPr bwMode="auto">
          <a:xfrm>
            <a:off x="3581400" y="2514601"/>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endParaRPr lang="vi-VN" altLang="vi-VN">
              <a:cs typeface="Arial" panose="020B0604020202020204" pitchFamily="34" charset="0"/>
            </a:endParaRPr>
          </a:p>
        </p:txBody>
      </p:sp>
      <p:sp>
        <p:nvSpPr>
          <p:cNvPr id="6149" name="Text Box 12">
            <a:extLst>
              <a:ext uri="{FF2B5EF4-FFF2-40B4-BE49-F238E27FC236}">
                <a16:creationId xmlns:a16="http://schemas.microsoft.com/office/drawing/2014/main" id="{4BF61DBC-00B2-4F5B-9B9D-9FA9BA6FCBB3}"/>
              </a:ext>
            </a:extLst>
          </p:cNvPr>
          <p:cNvSpPr txBox="1">
            <a:spLocks noChangeArrowheads="1"/>
          </p:cNvSpPr>
          <p:nvPr/>
        </p:nvSpPr>
        <p:spPr bwMode="auto">
          <a:xfrm>
            <a:off x="1524000" y="2057401"/>
            <a:ext cx="9753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3200" b="1" dirty="0">
                <a:latin typeface="Times New Roman" panose="02020603050405020304" pitchFamily="18" charset="0"/>
              </a:rPr>
              <a:t>      </a:t>
            </a:r>
            <a:r>
              <a:rPr lang="en-US" altLang="vi-VN" sz="3200" b="1" dirty="0" err="1">
                <a:solidFill>
                  <a:srgbClr val="FF0000"/>
                </a:solidFill>
                <a:latin typeface="Times New Roman" panose="02020603050405020304" pitchFamily="18" charset="0"/>
              </a:rPr>
              <a:t>Tìm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các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sự</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vật</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được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nhân</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hóa</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trong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các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câu</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sau</a:t>
            </a:r>
            <a:r>
              <a:rPr lang="en-US" altLang="vi-VN" sz="3200" b="1" dirty="0">
                <a:solidFill>
                  <a:srgbClr val="FF0000"/>
                </a:solidFill>
                <a:latin typeface="Times New Roman" panose="02020603050405020304" pitchFamily="18" charset="0"/>
              </a:rPr>
              <a:t>:</a:t>
            </a:r>
          </a:p>
          <a:p>
            <a:pPr>
              <a:spcBef>
                <a:spcPct val="50000"/>
              </a:spcBef>
            </a:pP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Ông</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trời</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nổi</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lửa</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đằng</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đông</a:t>
            </a:r>
            <a:endParaRPr lang="en-US" altLang="vi-VN" sz="3200" b="1" dirty="0">
              <a:latin typeface="Times New Roman" panose="02020603050405020304" pitchFamily="18" charset="0"/>
            </a:endParaRPr>
          </a:p>
          <a:p>
            <a:pPr>
              <a:spcBef>
                <a:spcPct val="50000"/>
              </a:spcBef>
            </a:pP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Bà</a:t>
            </a:r>
            <a:r>
              <a:rPr lang="en-US" altLang="vi-VN" sz="3200" b="1" dirty="0">
                <a:latin typeface="Times New Roman" panose="02020603050405020304" pitchFamily="18" charset="0"/>
              </a:rPr>
              <a:t> </a:t>
            </a:r>
            <a:r>
              <a:rPr lang="en-US" altLang="vi-VN" sz="3200" b="1" dirty="0" err="1" smtClean="0">
                <a:latin typeface="Times New Roman" panose="02020603050405020304" pitchFamily="18" charset="0"/>
              </a:rPr>
              <a:t>sân</a:t>
            </a:r>
            <a:r>
              <a:rPr lang="en-US" altLang="vi-VN" sz="3200" b="1" dirty="0" smtClean="0">
                <a:latin typeface="Times New Roman" panose="02020603050405020304" pitchFamily="18" charset="0"/>
              </a:rPr>
              <a:t> </a:t>
            </a:r>
            <a:r>
              <a:rPr lang="en-US" altLang="vi-VN" sz="3200" b="1" dirty="0" err="1">
                <a:latin typeface="Times New Roman" panose="02020603050405020304" pitchFamily="18" charset="0"/>
              </a:rPr>
              <a:t>vấn</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chiếc</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khăn</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hồng</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đẹp</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thay</a:t>
            </a:r>
            <a:endParaRPr lang="en-US" altLang="vi-VN" sz="3200" b="1" dirty="0">
              <a:latin typeface="Times New Roman" panose="02020603050405020304" pitchFamily="18" charset="0"/>
            </a:endParaRPr>
          </a:p>
          <a:p>
            <a:pPr>
              <a:spcBef>
                <a:spcPct val="50000"/>
              </a:spcBef>
            </a:pP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Bác</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nồi</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đồng</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hát</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bùng</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boong</a:t>
            </a:r>
            <a:endParaRPr lang="en-US" altLang="vi-VN" sz="3200" b="1" dirty="0">
              <a:latin typeface="Times New Roman" panose="02020603050405020304" pitchFamily="18" charset="0"/>
            </a:endParaRPr>
          </a:p>
          <a:p>
            <a:pPr>
              <a:spcBef>
                <a:spcPct val="50000"/>
              </a:spcBef>
            </a:pP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Bà</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chổi</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loẹt</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quẹt</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lom</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khom</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trong</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nhà</a:t>
            </a:r>
            <a:r>
              <a:rPr lang="en-US" altLang="vi-VN" sz="3200" b="1" dirty="0">
                <a:latin typeface="Times New Roman" panose="02020603050405020304" pitchFamily="18" charset="0"/>
              </a:rPr>
              <a:t>.</a:t>
            </a:r>
            <a:endParaRPr lang="en-US" altLang="vi-VN" sz="3200" b="1" u="sng" dirty="0">
              <a:latin typeface="Times New Roman" panose="02020603050405020304" pitchFamily="18" charset="0"/>
              <a:cs typeface="Times New Roman" panose="02020603050405020304" pitchFamily="18" charset="0"/>
            </a:endParaRPr>
          </a:p>
        </p:txBody>
      </p:sp>
      <p:sp>
        <p:nvSpPr>
          <p:cNvPr id="5" name="Line 11">
            <a:extLst>
              <a:ext uri="{FF2B5EF4-FFF2-40B4-BE49-F238E27FC236}">
                <a16:creationId xmlns:a16="http://schemas.microsoft.com/office/drawing/2014/main" id="{6ADA276A-01D9-4715-8435-C525AF6ADC4F}"/>
              </a:ext>
            </a:extLst>
          </p:cNvPr>
          <p:cNvSpPr>
            <a:spLocks noChangeShapeType="1"/>
          </p:cNvSpPr>
          <p:nvPr/>
        </p:nvSpPr>
        <p:spPr bwMode="auto">
          <a:xfrm flipV="1">
            <a:off x="4419600" y="3276600"/>
            <a:ext cx="641364"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
        <p:nvSpPr>
          <p:cNvPr id="6" name="Line 11">
            <a:extLst>
              <a:ext uri="{FF2B5EF4-FFF2-40B4-BE49-F238E27FC236}">
                <a16:creationId xmlns:a16="http://schemas.microsoft.com/office/drawing/2014/main" id="{294C8FA8-114B-46FB-850D-87E3FC7BC103}"/>
              </a:ext>
            </a:extLst>
          </p:cNvPr>
          <p:cNvSpPr>
            <a:spLocks noChangeShapeType="1"/>
          </p:cNvSpPr>
          <p:nvPr/>
        </p:nvSpPr>
        <p:spPr bwMode="auto">
          <a:xfrm flipV="1">
            <a:off x="3276600" y="4038600"/>
            <a:ext cx="609599"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
        <p:nvSpPr>
          <p:cNvPr id="7" name="Line 11">
            <a:extLst>
              <a:ext uri="{FF2B5EF4-FFF2-40B4-BE49-F238E27FC236}">
                <a16:creationId xmlns:a16="http://schemas.microsoft.com/office/drawing/2014/main" id="{518CEFFB-93D5-411C-B7B4-3A96C6500F6A}"/>
              </a:ext>
            </a:extLst>
          </p:cNvPr>
          <p:cNvSpPr>
            <a:spLocks noChangeShapeType="1"/>
          </p:cNvSpPr>
          <p:nvPr/>
        </p:nvSpPr>
        <p:spPr bwMode="auto">
          <a:xfrm flipV="1">
            <a:off x="4191000" y="4777450"/>
            <a:ext cx="1524000" cy="2315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
        <p:nvSpPr>
          <p:cNvPr id="8" name="Line 11">
            <a:extLst>
              <a:ext uri="{FF2B5EF4-FFF2-40B4-BE49-F238E27FC236}">
                <a16:creationId xmlns:a16="http://schemas.microsoft.com/office/drawing/2014/main" id="{9010002C-D5CE-485D-BE29-585A55D3E576}"/>
              </a:ext>
            </a:extLst>
          </p:cNvPr>
          <p:cNvSpPr>
            <a:spLocks noChangeShapeType="1"/>
          </p:cNvSpPr>
          <p:nvPr/>
        </p:nvSpPr>
        <p:spPr bwMode="auto">
          <a:xfrm>
            <a:off x="3276600" y="5486400"/>
            <a:ext cx="682308" cy="1"/>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
        <p:nvSpPr>
          <p:cNvPr id="2" name="Rectangle 1">
            <a:extLst>
              <a:ext uri="{FF2B5EF4-FFF2-40B4-BE49-F238E27FC236}">
                <a16:creationId xmlns:a16="http://schemas.microsoft.com/office/drawing/2014/main" id="{0858128C-74C4-4561-8679-D1D7960C7D2C}"/>
              </a:ext>
            </a:extLst>
          </p:cNvPr>
          <p:cNvSpPr/>
          <p:nvPr/>
        </p:nvSpPr>
        <p:spPr>
          <a:xfrm>
            <a:off x="1354147" y="1676400"/>
            <a:ext cx="3706817" cy="584775"/>
          </a:xfrm>
          <a:prstGeom prst="rect">
            <a:avLst/>
          </a:prstGeom>
        </p:spPr>
        <p:txBody>
          <a:bodyPr wrap="none">
            <a:spAutoFit/>
          </a:bodyPr>
          <a:lstStyle/>
          <a:p>
            <a:r>
              <a:rPr lang="nl-NL" sz="3200" b="1" dirty="0">
                <a:latin typeface="Times New Roman" pitchFamily="18" charset="0"/>
                <a:cs typeface="Times New Roman" pitchFamily="18" charset="0"/>
              </a:rPr>
              <a:t>+ Nhân hoá là gì? </a:t>
            </a:r>
            <a:endParaRPr lang="en-US" sz="3200" b="1" dirty="0">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0858128C-74C4-4561-8679-D1D7960C7D2C}"/>
              </a:ext>
            </a:extLst>
          </p:cNvPr>
          <p:cNvSpPr/>
          <p:nvPr/>
        </p:nvSpPr>
        <p:spPr>
          <a:xfrm>
            <a:off x="1219200" y="2313176"/>
            <a:ext cx="11892070" cy="1077218"/>
          </a:xfrm>
          <a:prstGeom prst="rect">
            <a:avLst/>
          </a:prstGeom>
        </p:spPr>
        <p:txBody>
          <a:bodyPr wrap="none">
            <a:spAutoFit/>
          </a:bodyPr>
          <a:lstStyle/>
          <a:p>
            <a:r>
              <a:rPr lang="nl-NL" sz="3200" b="1" dirty="0" smtClean="0">
                <a:solidFill>
                  <a:srgbClr val="020578"/>
                </a:solidFill>
                <a:latin typeface="Times New Roman" pitchFamily="18" charset="0"/>
                <a:cs typeface="Times New Roman" pitchFamily="18" charset="0"/>
              </a:rPr>
              <a:t>- Nhân </a:t>
            </a:r>
            <a:r>
              <a:rPr lang="nl-NL" sz="3200" b="1" dirty="0">
                <a:solidFill>
                  <a:srgbClr val="020578"/>
                </a:solidFill>
                <a:latin typeface="Times New Roman" pitchFamily="18" charset="0"/>
                <a:cs typeface="Times New Roman" pitchFamily="18" charset="0"/>
              </a:rPr>
              <a:t>hoá là: </a:t>
            </a:r>
            <a:r>
              <a:rPr lang="pt-BR" sz="3200" b="1" dirty="0">
                <a:solidFill>
                  <a:srgbClr val="020578"/>
                </a:solidFill>
                <a:latin typeface="Times New Roman" pitchFamily="18" charset="0"/>
                <a:cs typeface="Times New Roman" pitchFamily="18" charset="0"/>
              </a:rPr>
              <a:t>Gọi, tả con vật, đồ đạc, cây cối ... bằng những </a:t>
            </a:r>
            <a:endParaRPr lang="pt-BR" sz="3200" b="1" dirty="0" smtClean="0">
              <a:solidFill>
                <a:srgbClr val="020578"/>
              </a:solidFill>
              <a:latin typeface="Times New Roman" pitchFamily="18" charset="0"/>
              <a:cs typeface="Times New Roman" pitchFamily="18" charset="0"/>
            </a:endParaRPr>
          </a:p>
          <a:p>
            <a:r>
              <a:rPr lang="pt-BR" sz="3200" b="1" dirty="0" smtClean="0">
                <a:solidFill>
                  <a:srgbClr val="020578"/>
                </a:solidFill>
                <a:latin typeface="Times New Roman" pitchFamily="18" charset="0"/>
                <a:cs typeface="Times New Roman" pitchFamily="18" charset="0"/>
              </a:rPr>
              <a:t>từ </a:t>
            </a:r>
            <a:r>
              <a:rPr lang="pt-BR" sz="3200" b="1" dirty="0">
                <a:solidFill>
                  <a:srgbClr val="020578"/>
                </a:solidFill>
                <a:latin typeface="Times New Roman" pitchFamily="18" charset="0"/>
                <a:cs typeface="Times New Roman" pitchFamily="18" charset="0"/>
              </a:rPr>
              <a:t>ngữ vốn </a:t>
            </a:r>
            <a:r>
              <a:rPr lang="pt-BR" sz="3200" b="1" dirty="0" smtClean="0">
                <a:solidFill>
                  <a:srgbClr val="020578"/>
                </a:solidFill>
                <a:latin typeface="Times New Roman" pitchFamily="18" charset="0"/>
                <a:cs typeface="Times New Roman" pitchFamily="18" charset="0"/>
              </a:rPr>
              <a:t>để </a:t>
            </a:r>
            <a:r>
              <a:rPr lang="pt-BR" sz="3200" b="1" dirty="0">
                <a:solidFill>
                  <a:srgbClr val="020578"/>
                </a:solidFill>
                <a:latin typeface="Times New Roman" pitchFamily="18" charset="0"/>
                <a:cs typeface="Times New Roman" pitchFamily="18" charset="0"/>
              </a:rPr>
              <a:t>gọi và tả con người.</a:t>
            </a:r>
            <a:endParaRPr lang="en-US" sz="3200" b="1" dirty="0">
              <a:solidFill>
                <a:srgbClr val="020578"/>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Right)">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strips(downRight)">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trips(downRight)">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5" grpId="0" animBg="1"/>
      <p:bldP spid="6" grpId="0" animBg="1"/>
      <p:bldP spid="7" grpId="0" animBg="1"/>
      <p:bldP spid="8" grpId="0" animBg="1"/>
      <p:bldP spid="2" grpId="0"/>
      <p:bldP spid="2" grpId="1"/>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496" y="5924550"/>
            <a:ext cx="621420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77" name="Group 21"/>
          <p:cNvGrpSpPr>
            <a:grpSpLocks/>
          </p:cNvGrpSpPr>
          <p:nvPr/>
        </p:nvGrpSpPr>
        <p:grpSpPr bwMode="auto">
          <a:xfrm>
            <a:off x="3206966" y="92791"/>
            <a:ext cx="5098834" cy="3717209"/>
            <a:chOff x="1392" y="1584"/>
            <a:chExt cx="3120" cy="2513"/>
          </a:xfrm>
        </p:grpSpPr>
        <p:pic>
          <p:nvPicPr>
            <p:cNvPr id="31758" name="Picture 22" descr="174f29f399">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1584"/>
              <a:ext cx="3120" cy="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 Box 23"/>
            <p:cNvSpPr txBox="1">
              <a:spLocks noChangeArrowheads="1"/>
            </p:cNvSpPr>
            <p:nvPr/>
          </p:nvSpPr>
          <p:spPr bwMode="auto">
            <a:xfrm>
              <a:off x="1392" y="3452"/>
              <a:ext cx="3120" cy="645"/>
            </a:xfrm>
            <a:prstGeom prst="rect">
              <a:avLst/>
            </a:prstGeom>
            <a:solidFill>
              <a:srgbClr val="72E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800">
                  <a:solidFill>
                    <a:srgbClr val="FF0000"/>
                  </a:solidFill>
                  <a:latin typeface="Times New Roman" pitchFamily="18" charset="0"/>
                  <a:cs typeface="Times New Roman" pitchFamily="18" charset="0"/>
                </a:rPr>
                <a:t>Lê Lai đóng giả chủ tướng Lê Lợi </a:t>
              </a:r>
              <a:endParaRPr lang="en-US" sz="2800">
                <a:solidFill>
                  <a:srgbClr val="FF0000"/>
                </a:solidFill>
              </a:endParaRPr>
            </a:p>
          </p:txBody>
        </p:sp>
      </p:grpSp>
      <p:sp>
        <p:nvSpPr>
          <p:cNvPr id="8" name="Text Box 4"/>
          <p:cNvSpPr txBox="1">
            <a:spLocks noChangeArrowheads="1"/>
          </p:cNvSpPr>
          <p:nvPr/>
        </p:nvSpPr>
        <p:spPr bwMode="auto">
          <a:xfrm>
            <a:off x="457200" y="3345975"/>
            <a:ext cx="11430000" cy="35394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50000"/>
              </a:spcBef>
              <a:spcAft>
                <a:spcPct val="0"/>
              </a:spcAft>
            </a:pPr>
            <a:r>
              <a:rPr lang="en-US" sz="3200" b="1" dirty="0">
                <a:solidFill>
                  <a:srgbClr val="FF0000"/>
                </a:solidFill>
                <a:latin typeface="Times New Roman" pitchFamily="18" charset="0"/>
              </a:rPr>
              <a:t>* </a:t>
            </a:r>
            <a:r>
              <a:rPr lang="en-US" sz="3200" b="1" err="1">
                <a:solidFill>
                  <a:srgbClr val="FF0000"/>
                </a:solidFill>
                <a:latin typeface="Times New Roman" pitchFamily="18" charset="0"/>
              </a:rPr>
              <a:t>Lê</a:t>
            </a:r>
            <a:r>
              <a:rPr lang="en-US" sz="3200" b="1">
                <a:solidFill>
                  <a:srgbClr val="FF0000"/>
                </a:solidFill>
                <a:latin typeface="Times New Roman" pitchFamily="18" charset="0"/>
              </a:rPr>
              <a:t> Lai: </a:t>
            </a:r>
            <a:r>
              <a:rPr lang="en-US" sz="3200" b="1" dirty="0" err="1">
                <a:solidFill>
                  <a:prstClr val="black"/>
                </a:solidFill>
                <a:latin typeface="Times New Roman" pitchFamily="18" charset="0"/>
              </a:rPr>
              <a:t>người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Thanh</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Hóa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Năm</a:t>
            </a:r>
            <a:r>
              <a:rPr lang="en-US" sz="3200" b="1" dirty="0">
                <a:solidFill>
                  <a:prstClr val="black"/>
                </a:solidFill>
                <a:latin typeface="Times New Roman" pitchFamily="18" charset="0"/>
              </a:rPr>
              <a:t> 1416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một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trong</a:t>
            </a:r>
            <a:r>
              <a:rPr lang="en-US" sz="3200" b="1" dirty="0">
                <a:solidFill>
                  <a:prstClr val="black"/>
                </a:solidFill>
                <a:latin typeface="Times New Roman" pitchFamily="18" charset="0"/>
              </a:rPr>
              <a:t> 17 </a:t>
            </a:r>
            <a:r>
              <a:rPr lang="en-US" sz="3200" b="1" dirty="0" err="1">
                <a:solidFill>
                  <a:prstClr val="black"/>
                </a:solidFill>
                <a:latin typeface="Times New Roman" pitchFamily="18" charset="0"/>
              </a:rPr>
              <a:t>người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tham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hội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thề</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Lũng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Nhai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hội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thề</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của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những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người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yêu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nước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Năm</a:t>
            </a:r>
            <a:r>
              <a:rPr lang="en-US" sz="3200" b="1" dirty="0">
                <a:solidFill>
                  <a:prstClr val="black"/>
                </a:solidFill>
                <a:latin typeface="Times New Roman" pitchFamily="18" charset="0"/>
              </a:rPr>
              <a:t> 1419 </a:t>
            </a:r>
            <a:r>
              <a:rPr lang="en-US" sz="3200" b="1" dirty="0" err="1">
                <a:solidFill>
                  <a:prstClr val="black"/>
                </a:solidFill>
                <a:latin typeface="Times New Roman" pitchFamily="18" charset="0"/>
              </a:rPr>
              <a:t>quân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khởi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nghĩa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bị</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vây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chặt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Lai </a:t>
            </a:r>
            <a:r>
              <a:rPr lang="en-US" sz="3200" b="1" dirty="0" err="1">
                <a:solidFill>
                  <a:prstClr val="black"/>
                </a:solidFill>
                <a:latin typeface="Times New Roman" pitchFamily="18" charset="0"/>
              </a:rPr>
              <a:t>đã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đóng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chủ</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tướng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phá</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vòng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vây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bị</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địch</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bắt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Nhờ</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sự</a:t>
            </a:r>
            <a:r>
              <a:rPr lang="en-US" sz="3200" b="1" dirty="0">
                <a:solidFill>
                  <a:prstClr val="black"/>
                </a:solidFill>
                <a:latin typeface="Times New Roman" pitchFamily="18" charset="0"/>
              </a:rPr>
              <a:t> hi </a:t>
            </a:r>
            <a:r>
              <a:rPr lang="en-US" sz="3200" b="1" dirty="0" err="1">
                <a:solidFill>
                  <a:prstClr val="black"/>
                </a:solidFill>
                <a:latin typeface="Times New Roman" pitchFamily="18" charset="0"/>
              </a:rPr>
              <a:t>sinh</a:t>
            </a:r>
            <a:r>
              <a:rPr lang="en-US" sz="3200" b="1" dirty="0">
                <a:solidFill>
                  <a:prstClr val="black"/>
                </a:solidFill>
                <a:latin typeface="Times New Roman" pitchFamily="18" charset="0"/>
              </a:rPr>
              <a:t> dung </a:t>
            </a:r>
            <a:r>
              <a:rPr lang="en-US" sz="3200" b="1" dirty="0" err="1">
                <a:solidFill>
                  <a:prstClr val="black"/>
                </a:solidFill>
                <a:latin typeface="Times New Roman" pitchFamily="18" charset="0"/>
              </a:rPr>
              <a:t>cảm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của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các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tướng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sĩ</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khác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thoát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hiểm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Sau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này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các</a:t>
            </a:r>
            <a:r>
              <a:rPr lang="en-US" sz="3200" b="1" dirty="0">
                <a:solidFill>
                  <a:prstClr val="black"/>
                </a:solidFill>
                <a:latin typeface="Times New Roman" pitchFamily="18" charset="0"/>
              </a:rPr>
              <a:t> con </a:t>
            </a:r>
            <a:r>
              <a:rPr lang="en-US" sz="3200" b="1" dirty="0" err="1">
                <a:solidFill>
                  <a:prstClr val="black"/>
                </a:solidFill>
                <a:latin typeface="Times New Roman" pitchFamily="18" charset="0"/>
              </a:rPr>
              <a:t>của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Lai </a:t>
            </a:r>
            <a:r>
              <a:rPr lang="en-US" sz="3200" b="1" dirty="0" err="1">
                <a:solidFill>
                  <a:prstClr val="black"/>
                </a:solidFill>
                <a:latin typeface="Times New Roman" pitchFamily="18" charset="0"/>
              </a:rPr>
              <a:t>là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Lô</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Lộ</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lâm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đều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tướng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giỏi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có</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lao</a:t>
            </a:r>
            <a:r>
              <a:rPr lang="en-US" sz="3200" b="1" dirty="0">
                <a:solidFill>
                  <a:prstClr val="black"/>
                </a:solidFill>
                <a:latin typeface="Times New Roman" pitchFamily="18" charset="0"/>
              </a:rPr>
              <a:t> to </a:t>
            </a:r>
            <a:r>
              <a:rPr lang="en-US" sz="3200" b="1" dirty="0" err="1">
                <a:solidFill>
                  <a:prstClr val="black"/>
                </a:solidFill>
                <a:latin typeface="Times New Roman" pitchFamily="18" charset="0"/>
              </a:rPr>
              <a:t>lớn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và</a:t>
            </a:r>
            <a:r>
              <a:rPr lang="en-US" sz="3200" b="1" dirty="0">
                <a:solidFill>
                  <a:prstClr val="black"/>
                </a:solidFill>
                <a:latin typeface="Times New Roman" pitchFamily="18" charset="0"/>
              </a:rPr>
              <a:t> hi </a:t>
            </a:r>
            <a:r>
              <a:rPr lang="en-US" sz="3200" b="1" dirty="0" err="1">
                <a:solidFill>
                  <a:prstClr val="black"/>
                </a:solidFill>
                <a:latin typeface="Times New Roman" pitchFamily="18" charset="0"/>
              </a:rPr>
              <a:t>sinh</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vì</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Tổ</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quốc</a:t>
            </a:r>
            <a:r>
              <a:rPr lang="en-US" sz="3200" b="1" dirty="0">
                <a:solidFill>
                  <a:prstClr val="black"/>
                </a:solidFill>
                <a:latin typeface="Times New Roman" pitchFamily="18" charset="0"/>
              </a:rPr>
              <a:t>.</a:t>
            </a:r>
          </a:p>
        </p:txBody>
      </p:sp>
    </p:spTree>
    <p:extLst>
      <p:ext uri="{BB962C8B-B14F-4D97-AF65-F5344CB8AC3E}">
        <p14:creationId xmlns:p14="http://schemas.microsoft.com/office/powerpoint/2010/main" val="3663020619"/>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77"/>
                                        </p:tgtEl>
                                        <p:attrNameLst>
                                          <p:attrName>style.visibility</p:attrName>
                                        </p:attrNameLst>
                                      </p:cBhvr>
                                      <p:to>
                                        <p:strVal val="visible"/>
                                      </p:to>
                                    </p:set>
                                    <p:animEffect transition="in" filter="dissolve">
                                      <p:cBhvr>
                                        <p:cTn id="7"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8"/>
          <p:cNvSpPr>
            <a:spLocks noChangeArrowheads="1"/>
          </p:cNvSpPr>
          <p:nvPr/>
        </p:nvSpPr>
        <p:spPr bwMode="auto">
          <a:xfrm>
            <a:off x="2209800" y="5943600"/>
            <a:ext cx="784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2400" b="1" i="1">
                <a:solidFill>
                  <a:srgbClr val="008000"/>
                </a:solidFill>
              </a:rPr>
              <a:t>  </a:t>
            </a:r>
            <a:r>
              <a:rPr lang="en-US" sz="2800" b="1">
                <a:solidFill>
                  <a:prstClr val="black"/>
                </a:solidFill>
                <a:latin typeface="Times New Roman" pitchFamily="18" charset="0"/>
                <a:cs typeface="Times New Roman" pitchFamily="18" charset="0"/>
              </a:rPr>
              <a:t>Đền thờ Lê Lai ở làng Tép – Thanh Hoá</a:t>
            </a:r>
          </a:p>
        </p:txBody>
      </p:sp>
    </p:spTree>
    <p:extLst>
      <p:ext uri="{BB962C8B-B14F-4D97-AF65-F5344CB8AC3E}">
        <p14:creationId xmlns:p14="http://schemas.microsoft.com/office/powerpoint/2010/main" val="1348322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7"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1300" y="36513"/>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2"/>
          <p:cNvSpPr txBox="1">
            <a:spLocks noChangeArrowheads="1"/>
          </p:cNvSpPr>
          <p:nvPr/>
        </p:nvSpPr>
        <p:spPr bwMode="auto">
          <a:xfrm>
            <a:off x="304800" y="914400"/>
            <a:ext cx="11734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a:solidFill>
                  <a:srgbClr val="0000CC"/>
                </a:solidFill>
                <a:latin typeface="Times New Roman" pitchFamily="18" charset="0"/>
                <a:cs typeface="Times New Roman" pitchFamily="18" charset="0"/>
              </a:rPr>
              <a:t>   </a:t>
            </a:r>
            <a:r>
              <a:rPr lang="en-US" sz="3200" b="1" i="1">
                <a:solidFill>
                  <a:srgbClr val="0000CC"/>
                </a:solidFill>
                <a:latin typeface="Times New Roman" pitchFamily="18" charset="0"/>
                <a:cs typeface="Times New Roman" pitchFamily="18" charset="0"/>
              </a:rPr>
              <a:t>Bài 3. </a:t>
            </a:r>
            <a:r>
              <a:rPr lang="en-US" sz="3200" b="1" i="1">
                <a:solidFill>
                  <a:srgbClr val="0000CC"/>
                </a:solidFill>
                <a:latin typeface="Franklin Gothic Book" pitchFamily="34" charset="0"/>
              </a:rPr>
              <a:t> </a:t>
            </a:r>
            <a:r>
              <a:rPr lang="en-US" sz="3200" b="1">
                <a:solidFill>
                  <a:srgbClr val="0000CC"/>
                </a:solidFill>
                <a:latin typeface="Times New Roman" pitchFamily="18" charset="0"/>
                <a:cs typeface="Times New Roman" pitchFamily="18" charset="0"/>
              </a:rPr>
              <a:t>Em đặt thêm dấu phẩy vào chỗ nào trong những câu in nghiêng sau đây ?</a:t>
            </a:r>
            <a:endParaRPr lang="en-US" sz="3200" b="1">
              <a:solidFill>
                <a:srgbClr val="F31D0D"/>
              </a:solidFill>
              <a:latin typeface="Times New Roman" pitchFamily="18" charset="0"/>
              <a:cs typeface="Times New Roman" pitchFamily="18" charset="0"/>
            </a:endParaRPr>
          </a:p>
          <a:p>
            <a:pPr eaLnBrk="1" fontAlgn="base" hangingPunct="1">
              <a:spcBef>
                <a:spcPct val="50000"/>
              </a:spcBef>
              <a:spcAft>
                <a:spcPct val="0"/>
              </a:spcAft>
            </a:pPr>
            <a:endParaRPr lang="en-US" sz="2800">
              <a:solidFill>
                <a:srgbClr val="F31D0D"/>
              </a:solidFill>
              <a:latin typeface="Franklin Gothic Book" pitchFamily="34" charset="0"/>
            </a:endParaRPr>
          </a:p>
          <a:p>
            <a:pPr eaLnBrk="1" fontAlgn="base" hangingPunct="1">
              <a:spcBef>
                <a:spcPct val="50000"/>
              </a:spcBef>
              <a:spcAft>
                <a:spcPct val="0"/>
              </a:spcAft>
            </a:pPr>
            <a:r>
              <a:rPr lang="en-US" sz="2800" b="1" i="1">
                <a:solidFill>
                  <a:srgbClr val="0000CC"/>
                </a:solidFill>
                <a:latin typeface="Franklin Gothic Book" pitchFamily="34" charset="0"/>
              </a:rPr>
              <a:t>               </a:t>
            </a:r>
            <a:endParaRPr lang="en-US" sz="2800">
              <a:solidFill>
                <a:srgbClr val="FF0000"/>
              </a:solidFill>
              <a:latin typeface="Franklin Gothic Book" pitchFamily="34" charset="0"/>
            </a:endParaRPr>
          </a:p>
        </p:txBody>
      </p:sp>
      <p:sp>
        <p:nvSpPr>
          <p:cNvPr id="26629" name="Text Box 19"/>
          <p:cNvSpPr txBox="1">
            <a:spLocks noChangeArrowheads="1"/>
          </p:cNvSpPr>
          <p:nvPr/>
        </p:nvSpPr>
        <p:spPr bwMode="auto">
          <a:xfrm>
            <a:off x="3657600" y="1752600"/>
            <a:ext cx="3048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sz="2600">
              <a:solidFill>
                <a:srgbClr val="660033"/>
              </a:solidFill>
              <a:latin typeface="Franklin Gothic Book" pitchFamily="34" charset="0"/>
            </a:endParaRPr>
          </a:p>
          <a:p>
            <a:pPr eaLnBrk="1" fontAlgn="base" hangingPunct="1">
              <a:spcBef>
                <a:spcPct val="50000"/>
              </a:spcBef>
              <a:spcAft>
                <a:spcPct val="0"/>
              </a:spcAft>
            </a:pPr>
            <a:r>
              <a:rPr lang="en-US" sz="2600">
                <a:solidFill>
                  <a:srgbClr val="660033"/>
                </a:solidFill>
                <a:latin typeface="Franklin Gothic Book" pitchFamily="34" charset="0"/>
              </a:rPr>
              <a:t>,</a:t>
            </a:r>
          </a:p>
        </p:txBody>
      </p:sp>
      <p:sp>
        <p:nvSpPr>
          <p:cNvPr id="17" name="Text Box 10"/>
          <p:cNvSpPr txBox="1">
            <a:spLocks noChangeArrowheads="1"/>
          </p:cNvSpPr>
          <p:nvPr/>
        </p:nvSpPr>
        <p:spPr bwMode="auto">
          <a:xfrm>
            <a:off x="304800" y="1970305"/>
            <a:ext cx="11734800" cy="4278094"/>
          </a:xfrm>
          <a:prstGeom prst="rect">
            <a:avLst/>
          </a:prstGeom>
          <a:solidFill>
            <a:schemeClr val="accent3">
              <a:lumMod val="20000"/>
              <a:lumOff val="80000"/>
            </a:schemeClr>
          </a:solidFill>
          <a:ln w="9525">
            <a:noFill/>
            <a:miter lim="800000"/>
            <a:headEnd/>
            <a:tailEnd/>
          </a:ln>
        </p:spPr>
        <p:txBody>
          <a:bodyPr wrap="square">
            <a:spAutoFit/>
          </a:bodyPr>
          <a:lstStyle/>
          <a:p>
            <a:pPr algn="just" fontAlgn="base">
              <a:spcBef>
                <a:spcPct val="50000"/>
              </a:spcBef>
              <a:spcAft>
                <a:spcPct val="0"/>
              </a:spcAft>
              <a:defRPr/>
            </a:pPr>
            <a:r>
              <a:rPr lang="en-US" sz="2800" b="1">
                <a:solidFill>
                  <a:prstClr val="black"/>
                </a:solidFill>
                <a:latin typeface="Times New Roman" pitchFamily="18" charset="0"/>
              </a:rPr>
              <a:t>                                                  </a:t>
            </a:r>
            <a:r>
              <a:rPr lang="en-US" sz="3200" b="1">
                <a:solidFill>
                  <a:srgbClr val="C00000"/>
                </a:solidFill>
                <a:latin typeface="Times New Roman" pitchFamily="18" charset="0"/>
              </a:rPr>
              <a:t>Lê </a:t>
            </a:r>
            <a:r>
              <a:rPr lang="en-US" sz="3200" b="1" dirty="0">
                <a:solidFill>
                  <a:srgbClr val="C00000"/>
                </a:solidFill>
                <a:latin typeface="Times New Roman" pitchFamily="18" charset="0"/>
              </a:rPr>
              <a:t>Lai </a:t>
            </a:r>
            <a:r>
              <a:rPr lang="en-US" sz="3200" b="1" dirty="0" err="1">
                <a:solidFill>
                  <a:srgbClr val="C00000"/>
                </a:solidFill>
                <a:latin typeface="Times New Roman" pitchFamily="18" charset="0"/>
              </a:rPr>
              <a:t>cứu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chúa</a:t>
            </a:r>
            <a:endParaRPr lang="en-US" sz="3200" b="1" dirty="0">
              <a:solidFill>
                <a:srgbClr val="C00000"/>
              </a:solidFill>
              <a:latin typeface="Times New Roman" pitchFamily="18" charset="0"/>
            </a:endParaRPr>
          </a:p>
          <a:p>
            <a:pPr algn="just" fontAlgn="base">
              <a:spcBef>
                <a:spcPct val="50000"/>
              </a:spcBef>
              <a:spcAft>
                <a:spcPct val="0"/>
              </a:spcAft>
              <a:defRPr/>
            </a:pPr>
            <a:r>
              <a:rPr lang="en-US" sz="2800" dirty="0">
                <a:solidFill>
                  <a:prstClr val="black"/>
                </a:solidFill>
                <a:latin typeface="Times New Roman" pitchFamily="18" charset="0"/>
              </a:rPr>
              <a:t>    </a:t>
            </a:r>
            <a:r>
              <a:rPr lang="en-US" sz="3200" b="1" dirty="0" err="1">
                <a:solidFill>
                  <a:prstClr val="black"/>
                </a:solidFill>
                <a:latin typeface="Times New Roman" pitchFamily="18" charset="0"/>
              </a:rPr>
              <a:t>Giặc</a:t>
            </a:r>
            <a:r>
              <a:rPr lang="en-US" sz="3200" b="1" dirty="0">
                <a:solidFill>
                  <a:prstClr val="black"/>
                </a:solidFill>
                <a:latin typeface="Times New Roman" pitchFamily="18" charset="0"/>
              </a:rPr>
              <a:t> Minh </a:t>
            </a:r>
            <a:r>
              <a:rPr lang="en-US" sz="3200" b="1" dirty="0" err="1">
                <a:solidFill>
                  <a:prstClr val="black"/>
                </a:solidFill>
                <a:latin typeface="Times New Roman" pitchFamily="18" charset="0"/>
              </a:rPr>
              <a:t>xâm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chiếm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nước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Chúng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nhiều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điều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bạo</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ngược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khiến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lòng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dân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vô</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cùng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căm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giận</a:t>
            </a:r>
            <a:r>
              <a:rPr lang="en-US" sz="3200" b="1" dirty="0">
                <a:solidFill>
                  <a:prstClr val="black"/>
                </a:solidFill>
                <a:latin typeface="Times New Roman" pitchFamily="18" charset="0"/>
              </a:rPr>
              <a:t>.</a:t>
            </a:r>
            <a:r>
              <a:rPr lang="en-US" sz="3200" b="1" dirty="0">
                <a:solidFill>
                  <a:srgbClr val="FF0000"/>
                </a:solidFill>
                <a:latin typeface="Times New Roman" pitchFamily="18" charset="0"/>
              </a:rPr>
              <a:t> </a:t>
            </a:r>
            <a:r>
              <a:rPr lang="en-US" sz="3200" b="1" i="1" dirty="0" err="1">
                <a:solidFill>
                  <a:srgbClr val="020578"/>
                </a:solidFill>
                <a:latin typeface="Times New Roman" pitchFamily="18" charset="0"/>
              </a:rPr>
              <a:t>Bấy</a:t>
            </a:r>
            <a:r>
              <a:rPr lang="en-US" sz="3200" b="1" i="1" dirty="0">
                <a:solidFill>
                  <a:srgbClr val="020578"/>
                </a:solidFill>
                <a:latin typeface="Times New Roman" pitchFamily="18" charset="0"/>
              </a:rPr>
              <a:t> </a:t>
            </a:r>
            <a:r>
              <a:rPr lang="en-US" sz="3200" b="1" i="1" err="1">
                <a:solidFill>
                  <a:srgbClr val="020578"/>
                </a:solidFill>
                <a:latin typeface="Times New Roman" pitchFamily="18" charset="0"/>
              </a:rPr>
              <a:t>giờ</a:t>
            </a:r>
            <a:r>
              <a:rPr lang="en-US" sz="3200" b="1" i="1">
                <a:solidFill>
                  <a:srgbClr val="020578"/>
                </a:solidFill>
                <a:latin typeface="Times New Roman" pitchFamily="18" charset="0"/>
              </a:rPr>
              <a:t>  ở </a:t>
            </a:r>
            <a:r>
              <a:rPr lang="en-US" sz="3200" b="1" i="1" dirty="0">
                <a:solidFill>
                  <a:srgbClr val="020578"/>
                </a:solidFill>
                <a:latin typeface="Times New Roman" pitchFamily="18" charset="0"/>
              </a:rPr>
              <a:t>Lam </a:t>
            </a:r>
            <a:r>
              <a:rPr lang="en-US" sz="3200" b="1" i="1" dirty="0" err="1">
                <a:solidFill>
                  <a:srgbClr val="020578"/>
                </a:solidFill>
                <a:latin typeface="Times New Roman" pitchFamily="18" charset="0"/>
              </a:rPr>
              <a:t>Sơn</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có</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ông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Lê</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Lợi</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phất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cờ</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khởi</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nghĩa</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Trong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những</a:t>
            </a:r>
            <a:r>
              <a:rPr lang="en-US" sz="3200" b="1" i="1" dirty="0">
                <a:solidFill>
                  <a:srgbClr val="020578"/>
                </a:solidFill>
                <a:latin typeface="Times New Roman" pitchFamily="18" charset="0"/>
              </a:rPr>
              <a:t> </a:t>
            </a:r>
            <a:r>
              <a:rPr lang="en-US" sz="3200" b="1" i="1" err="1">
                <a:solidFill>
                  <a:srgbClr val="020578"/>
                </a:solidFill>
                <a:latin typeface="Times New Roman" pitchFamily="18" charset="0"/>
              </a:rPr>
              <a:t>năm</a:t>
            </a:r>
            <a:r>
              <a:rPr lang="en-US" sz="3200" b="1" i="1">
                <a:solidFill>
                  <a:srgbClr val="020578"/>
                </a:solidFill>
                <a:latin typeface="Times New Roman" pitchFamily="18" charset="0"/>
              </a:rPr>
              <a:t> đầu  </a:t>
            </a:r>
            <a:r>
              <a:rPr lang="en-US" sz="3200" b="1" i="1" dirty="0" err="1">
                <a:solidFill>
                  <a:srgbClr val="020578"/>
                </a:solidFill>
                <a:latin typeface="Times New Roman" pitchFamily="18" charset="0"/>
              </a:rPr>
              <a:t>nghĩa</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quân</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còn</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yếu</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thường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bị</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giặc</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vây</a:t>
            </a:r>
            <a:r>
              <a:rPr lang="en-US" sz="3200" b="1" i="1" dirty="0">
                <a:solidFill>
                  <a:srgbClr val="020578"/>
                </a:solidFill>
                <a:latin typeface="Times New Roman" pitchFamily="18" charset="0"/>
              </a:rPr>
              <a:t>. </a:t>
            </a:r>
            <a:r>
              <a:rPr lang="en-US" sz="3200" b="1" i="1" err="1">
                <a:solidFill>
                  <a:srgbClr val="020578"/>
                </a:solidFill>
                <a:latin typeface="Times New Roman" pitchFamily="18" charset="0"/>
              </a:rPr>
              <a:t>Có</a:t>
            </a:r>
            <a:r>
              <a:rPr lang="en-US" sz="3200" b="1" i="1">
                <a:solidFill>
                  <a:srgbClr val="020578"/>
                </a:solidFill>
                <a:latin typeface="Times New Roman" pitchFamily="18" charset="0"/>
              </a:rPr>
              <a:t> lần  </a:t>
            </a:r>
            <a:r>
              <a:rPr lang="en-US" sz="3200" b="1" i="1" dirty="0" err="1">
                <a:solidFill>
                  <a:srgbClr val="020578"/>
                </a:solidFill>
                <a:latin typeface="Times New Roman" pitchFamily="18" charset="0"/>
              </a:rPr>
              <a:t>giặc</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vây</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rất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ngặt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quyết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bắt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bằng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được</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chủ</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tướng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Lê</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Lợi</a:t>
            </a:r>
            <a:r>
              <a:rPr lang="en-US" sz="3200" b="1" dirty="0">
                <a:solidFill>
                  <a:srgbClr val="020578"/>
                </a:solidFill>
                <a:latin typeface="Times New Roman" pitchFamily="18" charset="0"/>
              </a:rPr>
              <a:t>.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Lai </a:t>
            </a:r>
            <a:r>
              <a:rPr lang="en-US" sz="3200" b="1" dirty="0" err="1">
                <a:solidFill>
                  <a:prstClr val="black"/>
                </a:solidFill>
                <a:latin typeface="Times New Roman" pitchFamily="18" charset="0"/>
              </a:rPr>
              <a:t>liền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đóng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đem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một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toán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quân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phá</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vòng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vây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Giặc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bắt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nhờ</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vậy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số</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quân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còn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lại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cứu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thoát</a:t>
            </a:r>
            <a:r>
              <a:rPr lang="en-US" sz="3200" b="1" dirty="0">
                <a:solidFill>
                  <a:prstClr val="black"/>
                </a:solidFill>
                <a:latin typeface="Times New Roman" pitchFamily="18" charset="0"/>
              </a:rPr>
              <a:t>.</a:t>
            </a:r>
          </a:p>
        </p:txBody>
      </p:sp>
      <p:cxnSp>
        <p:nvCxnSpPr>
          <p:cNvPr id="25" name="Straight Connector 24"/>
          <p:cNvCxnSpPr/>
          <p:nvPr/>
        </p:nvCxnSpPr>
        <p:spPr>
          <a:xfrm>
            <a:off x="3581400" y="1371599"/>
            <a:ext cx="2590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706" name="Line 27"/>
          <p:cNvSpPr>
            <a:spLocks noChangeShapeType="1"/>
          </p:cNvSpPr>
          <p:nvPr/>
        </p:nvSpPr>
        <p:spPr bwMode="auto">
          <a:xfrm>
            <a:off x="1828800" y="1828799"/>
            <a:ext cx="1600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8" name="Text Box 17">
            <a:extLst>
              <a:ext uri="{FF2B5EF4-FFF2-40B4-BE49-F238E27FC236}">
                <a16:creationId xmlns:a16="http://schemas.microsoft.com/office/drawing/2014/main" id="{9DF9E2B4-55F3-49BB-8C87-D46CE25697CB}"/>
              </a:ext>
            </a:extLst>
          </p:cNvPr>
          <p:cNvSpPr txBox="1">
            <a:spLocks noChangeArrowheads="1"/>
          </p:cNvSpPr>
          <p:nvPr/>
        </p:nvSpPr>
        <p:spPr bwMode="auto">
          <a:xfrm>
            <a:off x="9067800" y="3135968"/>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sp>
        <p:nvSpPr>
          <p:cNvPr id="9" name="Text Box 18">
            <a:extLst>
              <a:ext uri="{FF2B5EF4-FFF2-40B4-BE49-F238E27FC236}">
                <a16:creationId xmlns:a16="http://schemas.microsoft.com/office/drawing/2014/main" id="{5BA13DF5-B5E2-4D39-BA6E-6F7793C20072}"/>
              </a:ext>
            </a:extLst>
          </p:cNvPr>
          <p:cNvSpPr txBox="1">
            <a:spLocks noChangeArrowheads="1"/>
          </p:cNvSpPr>
          <p:nvPr/>
        </p:nvSpPr>
        <p:spPr bwMode="auto">
          <a:xfrm>
            <a:off x="6705600" y="4077886"/>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sp>
        <p:nvSpPr>
          <p:cNvPr id="10" name="Text Box 19">
            <a:extLst>
              <a:ext uri="{FF2B5EF4-FFF2-40B4-BE49-F238E27FC236}">
                <a16:creationId xmlns:a16="http://schemas.microsoft.com/office/drawing/2014/main" id="{9452DA8F-5C3A-4530-A10A-F460093C48D2}"/>
              </a:ext>
            </a:extLst>
          </p:cNvPr>
          <p:cNvSpPr txBox="1">
            <a:spLocks noChangeArrowheads="1"/>
          </p:cNvSpPr>
          <p:nvPr/>
        </p:nvSpPr>
        <p:spPr bwMode="auto">
          <a:xfrm>
            <a:off x="9677400" y="3675777"/>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spTree>
    <p:extLst>
      <p:ext uri="{BB962C8B-B14F-4D97-AF65-F5344CB8AC3E}">
        <p14:creationId xmlns:p14="http://schemas.microsoft.com/office/powerpoint/2010/main" val="37097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p:cNvSpPr txBox="1">
            <a:spLocks noChangeArrowheads="1"/>
          </p:cNvSpPr>
          <p:nvPr/>
        </p:nvSpPr>
        <p:spPr bwMode="auto">
          <a:xfrm>
            <a:off x="609600" y="162342"/>
            <a:ext cx="11049000" cy="2123658"/>
          </a:xfrm>
          <a:prstGeom prst="rect">
            <a:avLst/>
          </a:prstGeom>
          <a:solidFill>
            <a:schemeClr val="accent3">
              <a:lumMod val="20000"/>
              <a:lumOff val="80000"/>
            </a:schemeClr>
          </a:solidFill>
          <a:ln w="9525">
            <a:noFill/>
            <a:miter lim="800000"/>
            <a:headEnd/>
            <a:tailEnd/>
          </a:ln>
        </p:spPr>
        <p:txBody>
          <a:bodyPr wrap="square">
            <a:spAutoFit/>
          </a:bodyPr>
          <a:lstStyle/>
          <a:p>
            <a:pPr fontAlgn="base">
              <a:spcBef>
                <a:spcPct val="50000"/>
              </a:spcBef>
              <a:spcAft>
                <a:spcPct val="0"/>
              </a:spcAft>
              <a:defRPr/>
            </a:pPr>
            <a:r>
              <a:rPr lang="en-US" sz="24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Lai </a:t>
            </a:r>
            <a:r>
              <a:rPr lang="en-US" sz="2800" b="1" dirty="0" err="1">
                <a:solidFill>
                  <a:prstClr val="black"/>
                </a:solidFill>
                <a:latin typeface="Times New Roman" pitchFamily="18" charset="0"/>
              </a:rPr>
              <a:t>cứu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chúa</a:t>
            </a:r>
            <a:endParaRPr lang="en-US" sz="2800" b="1" dirty="0">
              <a:solidFill>
                <a:prstClr val="black"/>
              </a:solidFill>
              <a:latin typeface="Times New Roman" pitchFamily="18" charset="0"/>
            </a:endParaRPr>
          </a:p>
          <a:p>
            <a:pPr fontAlgn="base">
              <a:spcBef>
                <a:spcPct val="50000"/>
              </a:spcBef>
              <a:spcAft>
                <a:spcPct val="0"/>
              </a:spcAft>
              <a:defRPr/>
            </a:pPr>
            <a:r>
              <a:rPr lang="en-US" sz="2800" b="1" i="1" dirty="0" err="1">
                <a:solidFill>
                  <a:schemeClr val="accent2">
                    <a:lumMod val="75000"/>
                  </a:schemeClr>
                </a:solidFill>
                <a:latin typeface="Times New Roman" pitchFamily="18" charset="0"/>
              </a:rPr>
              <a:t>Bấy</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giờ</a:t>
            </a:r>
            <a:r>
              <a:rPr lang="en-US" sz="2800" b="1" i="1" dirty="0">
                <a:solidFill>
                  <a:schemeClr val="accent2">
                    <a:lumMod val="75000"/>
                  </a:schemeClr>
                </a:solidFill>
                <a:latin typeface="Times New Roman" pitchFamily="18" charset="0"/>
              </a:rPr>
              <a:t> </a:t>
            </a:r>
            <a:r>
              <a:rPr lang="en-US" sz="3200" b="1" i="1" dirty="0">
                <a:solidFill>
                  <a:schemeClr val="accent2">
                    <a:lumMod val="75000"/>
                  </a:schemeClr>
                </a:solidFill>
                <a:latin typeface="Times New Roman" pitchFamily="18" charset="0"/>
              </a:rPr>
              <a:t>,</a:t>
            </a:r>
            <a:r>
              <a:rPr lang="en-US" sz="2800" b="1" i="1" dirty="0">
                <a:solidFill>
                  <a:schemeClr val="accent2">
                    <a:lumMod val="75000"/>
                  </a:schemeClr>
                </a:solidFill>
                <a:latin typeface="Times New Roman" pitchFamily="18" charset="0"/>
              </a:rPr>
              <a:t> ở Lam </a:t>
            </a:r>
            <a:r>
              <a:rPr lang="en-US" sz="2800" b="1" i="1" dirty="0" err="1">
                <a:solidFill>
                  <a:schemeClr val="accent2">
                    <a:lumMod val="75000"/>
                  </a:schemeClr>
                </a:solidFill>
                <a:latin typeface="Times New Roman" pitchFamily="18" charset="0"/>
              </a:rPr>
              <a:t>Sơn</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có</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ông</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Lê</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Lợi</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phất</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cờ</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khởi</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nghĩa</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Trong</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những</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năm</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đầu</a:t>
            </a:r>
            <a:r>
              <a:rPr lang="en-US" sz="2800" b="1" i="1" dirty="0">
                <a:solidFill>
                  <a:schemeClr val="accent2">
                    <a:lumMod val="75000"/>
                  </a:schemeClr>
                </a:solidFill>
                <a:latin typeface="Times New Roman" pitchFamily="18" charset="0"/>
              </a:rPr>
              <a:t> , </a:t>
            </a:r>
            <a:r>
              <a:rPr lang="en-US" sz="2800" b="1" i="1" dirty="0" err="1">
                <a:solidFill>
                  <a:schemeClr val="accent2">
                    <a:lumMod val="75000"/>
                  </a:schemeClr>
                </a:solidFill>
                <a:latin typeface="Times New Roman" pitchFamily="18" charset="0"/>
              </a:rPr>
              <a:t>nghĩa</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quân</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còn</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yếu</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thường</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bị</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giặc</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vây</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Có</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lần</a:t>
            </a:r>
            <a:r>
              <a:rPr lang="en-US" sz="2800" b="1" i="1" dirty="0">
                <a:solidFill>
                  <a:schemeClr val="accent2">
                    <a:lumMod val="75000"/>
                  </a:schemeClr>
                </a:solidFill>
                <a:latin typeface="Times New Roman" pitchFamily="18" charset="0"/>
              </a:rPr>
              <a:t> , </a:t>
            </a:r>
            <a:r>
              <a:rPr lang="en-US" sz="2800" b="1" i="1" dirty="0" err="1">
                <a:solidFill>
                  <a:schemeClr val="accent2">
                    <a:lumMod val="75000"/>
                  </a:schemeClr>
                </a:solidFill>
                <a:latin typeface="Times New Roman" pitchFamily="18" charset="0"/>
              </a:rPr>
              <a:t>giặc</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vây</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rất</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ngặt</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quyết</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bắt</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bằng</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được</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chủ</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tướng</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Lê</a:t>
            </a:r>
            <a:r>
              <a:rPr lang="en-US" sz="2800" b="1" i="1" dirty="0">
                <a:solidFill>
                  <a:schemeClr val="accent2">
                    <a:lumMod val="75000"/>
                  </a:schemeClr>
                </a:solidFill>
                <a:latin typeface="Times New Roman" pitchFamily="18" charset="0"/>
              </a:rPr>
              <a:t> </a:t>
            </a:r>
            <a:r>
              <a:rPr lang="en-US" sz="2800" b="1" i="1" dirty="0" err="1">
                <a:solidFill>
                  <a:schemeClr val="accent2">
                    <a:lumMod val="75000"/>
                  </a:schemeClr>
                </a:solidFill>
                <a:latin typeface="Times New Roman" pitchFamily="18" charset="0"/>
              </a:rPr>
              <a:t>Lợi</a:t>
            </a:r>
            <a:r>
              <a:rPr lang="en-US" sz="2800" b="1" dirty="0">
                <a:solidFill>
                  <a:schemeClr val="accent2">
                    <a:lumMod val="75000"/>
                  </a:schemeClr>
                </a:solidFill>
                <a:latin typeface="Times New Roman" pitchFamily="18" charset="0"/>
              </a:rPr>
              <a:t>. </a:t>
            </a:r>
          </a:p>
        </p:txBody>
      </p:sp>
      <p:sp>
        <p:nvSpPr>
          <p:cNvPr id="2" name="TextBox 1"/>
          <p:cNvSpPr txBox="1"/>
          <p:nvPr/>
        </p:nvSpPr>
        <p:spPr>
          <a:xfrm>
            <a:off x="609600" y="2514600"/>
            <a:ext cx="11049000" cy="3170099"/>
          </a:xfrm>
          <a:prstGeom prst="rect">
            <a:avLst/>
          </a:prstGeom>
          <a:noFill/>
        </p:spPr>
        <p:txBody>
          <a:bodyPr wrap="square" rtlCol="0">
            <a:spAutoFit/>
          </a:bodyPr>
          <a:lstStyle/>
          <a:p>
            <a:pPr algn="just"/>
            <a:r>
              <a:rPr lang="en-US" sz="3200" b="1" dirty="0">
                <a:solidFill>
                  <a:srgbClr val="C00000"/>
                </a:solidFill>
                <a:latin typeface="Times New Roman" panose="02020603050405020304" pitchFamily="18" charset="0"/>
                <a:cs typeface="Times New Roman" panose="02020603050405020304" pitchFamily="18" charset="0"/>
                <a:sym typeface="Wingdings 3" panose="05040102010807070707" pitchFamily="18" charset="2"/>
              </a:rPr>
              <a:t> </a:t>
            </a:r>
            <a:r>
              <a:rPr lang="en-US" sz="3200" b="1" dirty="0" err="1">
                <a:solidFill>
                  <a:srgbClr val="C00000"/>
                </a:solidFill>
                <a:latin typeface="Times New Roman" panose="02020603050405020304" pitchFamily="18" charset="0"/>
                <a:cs typeface="Times New Roman" panose="02020603050405020304" pitchFamily="18" charset="0"/>
              </a:rPr>
              <a:t>Đây</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mẫu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trả</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lời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cho</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hỏi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nào</a:t>
            </a:r>
            <a:r>
              <a:rPr lang="en-US" sz="3200" b="1" dirty="0">
                <a:solidFill>
                  <a:srgbClr val="C00000"/>
                </a:solidFill>
                <a:latin typeface="Times New Roman" panose="02020603050405020304" pitchFamily="18" charset="0"/>
                <a:cs typeface="Times New Roman" panose="02020603050405020304" pitchFamily="18" charset="0"/>
              </a:rPr>
              <a:t>?</a:t>
            </a:r>
          </a:p>
          <a:p>
            <a:pPr algn="just"/>
            <a:r>
              <a:rPr lang="en-US" sz="2800" b="1" dirty="0" err="1">
                <a:latin typeface="Times New Roman" panose="02020603050405020304" pitchFamily="18" charset="0"/>
                <a:cs typeface="Times New Roman" panose="02020603050405020304" pitchFamily="18" charset="0"/>
              </a:rPr>
              <a:t>Dấu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a:t>
            </a: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Để</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đặt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dấu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đúng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câu,chúng</a:t>
            </a:r>
            <a:r>
              <a:rPr lang="en-US" sz="2800" b="1" dirty="0">
                <a:solidFill>
                  <a:srgbClr val="0070C0"/>
                </a:solidFill>
                <a:latin typeface="Times New Roman" panose="02020603050405020304" pitchFamily="18" charset="0"/>
                <a:cs typeface="Times New Roman" panose="02020603050405020304" pitchFamily="18" charset="0"/>
              </a:rPr>
              <a:t> ta </a:t>
            </a:r>
            <a:r>
              <a:rPr lang="en-US" sz="2800" b="1" dirty="0" err="1">
                <a:solidFill>
                  <a:srgbClr val="0070C0"/>
                </a:solidFill>
                <a:latin typeface="Times New Roman" panose="02020603050405020304" pitchFamily="18" charset="0"/>
                <a:cs typeface="Times New Roman" panose="02020603050405020304" pitchFamily="18" charset="0"/>
              </a:rPr>
              <a:t>cần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đọc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nhiều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lần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chú</a:t>
            </a:r>
            <a:r>
              <a:rPr lang="en-US" sz="2800" b="1" dirty="0">
                <a:solidFill>
                  <a:srgbClr val="0070C0"/>
                </a:solidFill>
                <a:latin typeface="Times New Roman" panose="02020603050405020304" pitchFamily="18" charset="0"/>
                <a:cs typeface="Times New Roman" panose="02020603050405020304" pitchFamily="18" charset="0"/>
              </a:rPr>
              <a:t> ý </a:t>
            </a:r>
            <a:r>
              <a:rPr lang="en-US" sz="2800" b="1" dirty="0" err="1">
                <a:solidFill>
                  <a:srgbClr val="0070C0"/>
                </a:solidFill>
                <a:latin typeface="Times New Roman" panose="02020603050405020304" pitchFamily="18" charset="0"/>
                <a:cs typeface="Times New Roman" panose="02020603050405020304" pitchFamily="18" charset="0"/>
              </a:rPr>
              <a:t>ngắt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đúng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để</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bộ</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phận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chỉ</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thời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gian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với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phần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còn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câu</a:t>
            </a:r>
            <a:r>
              <a:rPr lang="en-US" sz="2800" b="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5100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2484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10"/>
          <p:cNvSpPr>
            <a:spLocks noChangeArrowheads="1"/>
          </p:cNvSpPr>
          <p:nvPr/>
        </p:nvSpPr>
        <p:spPr bwMode="auto">
          <a:xfrm>
            <a:off x="5334000" y="1095375"/>
            <a:ext cx="18288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dirty="0" err="1">
                <a:solidFill>
                  <a:srgbClr val="A50021"/>
                </a:solidFill>
                <a:latin typeface="Times New Roman" pitchFamily="18" charset="0"/>
              </a:rPr>
              <a:t>Củng</a:t>
            </a:r>
            <a:r>
              <a:rPr lang="en-US" sz="3200" dirty="0">
                <a:solidFill>
                  <a:srgbClr val="A50021"/>
                </a:solidFill>
                <a:latin typeface="Times New Roman" pitchFamily="18" charset="0"/>
              </a:rPr>
              <a:t> </a:t>
            </a:r>
            <a:r>
              <a:rPr lang="en-US" sz="3200" dirty="0" err="1">
                <a:solidFill>
                  <a:srgbClr val="A50021"/>
                </a:solidFill>
                <a:latin typeface="Times New Roman" pitchFamily="18" charset="0"/>
              </a:rPr>
              <a:t>cố</a:t>
            </a:r>
            <a:r>
              <a:rPr lang="en-US" sz="2400" dirty="0">
                <a:solidFill>
                  <a:srgbClr val="000000"/>
                </a:solidFill>
                <a:latin typeface="Times New Roman" pitchFamily="18" charset="0"/>
              </a:rPr>
              <a:t> </a:t>
            </a:r>
          </a:p>
        </p:txBody>
      </p:sp>
      <p:sp>
        <p:nvSpPr>
          <p:cNvPr id="46091" name="Rectangle 11"/>
          <p:cNvSpPr>
            <a:spLocks noChangeArrowheads="1"/>
          </p:cNvSpPr>
          <p:nvPr/>
        </p:nvSpPr>
        <p:spPr bwMode="auto">
          <a:xfrm>
            <a:off x="1676400" y="2047875"/>
            <a:ext cx="784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Chúng</a:t>
            </a:r>
            <a:r>
              <a:rPr lang="en-US" sz="2800" dirty="0">
                <a:solidFill>
                  <a:srgbClr val="006600"/>
                </a:solidFill>
                <a:latin typeface="Times New Roman" pitchFamily="18" charset="0"/>
              </a:rPr>
              <a:t> ta </a:t>
            </a:r>
            <a:r>
              <a:rPr lang="en-US" sz="2800" dirty="0" err="1">
                <a:solidFill>
                  <a:srgbClr val="006600"/>
                </a:solidFill>
                <a:latin typeface="Times New Roman" pitchFamily="18" charset="0"/>
              </a:rPr>
              <a:t>có</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cuộc</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sống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hoà</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bình</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ấm</a:t>
            </a:r>
            <a:r>
              <a:rPr lang="en-US" sz="2800" dirty="0">
                <a:solidFill>
                  <a:srgbClr val="006600"/>
                </a:solidFill>
                <a:latin typeface="Times New Roman" pitchFamily="18" charset="0"/>
              </a:rPr>
              <a:t> no, </a:t>
            </a:r>
            <a:r>
              <a:rPr lang="en-US" sz="2800" dirty="0" err="1">
                <a:solidFill>
                  <a:srgbClr val="006600"/>
                </a:solidFill>
                <a:latin typeface="Times New Roman" pitchFamily="18" charset="0"/>
              </a:rPr>
              <a:t>hạnh</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phúc</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như</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hôm</a:t>
            </a:r>
            <a:r>
              <a:rPr lang="en-US" sz="2800" dirty="0">
                <a:solidFill>
                  <a:srgbClr val="006600"/>
                </a:solidFill>
                <a:latin typeface="Times New Roman" pitchFamily="18" charset="0"/>
              </a:rPr>
              <a:t> nay </a:t>
            </a:r>
            <a:r>
              <a:rPr lang="en-US" sz="2800" dirty="0" err="1">
                <a:solidFill>
                  <a:srgbClr val="006600"/>
                </a:solidFill>
                <a:latin typeface="Times New Roman" pitchFamily="18" charset="0"/>
              </a:rPr>
              <a:t>là</a:t>
            </a:r>
            <a:r>
              <a:rPr lang="en-US" sz="2800" dirty="0">
                <a:solidFill>
                  <a:srgbClr val="006600"/>
                </a:solidFill>
                <a:latin typeface="Times New Roman" pitchFamily="18" charset="0"/>
              </a:rPr>
              <a:t> </a:t>
            </a:r>
          </a:p>
          <a:p>
            <a:pPr fontAlgn="base">
              <a:spcBef>
                <a:spcPct val="0"/>
              </a:spcBef>
              <a:spcAft>
                <a:spcPct val="0"/>
              </a:spcAft>
            </a:pP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nhờ</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công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lao</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của</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ai</a:t>
            </a:r>
            <a:r>
              <a:rPr lang="en-US" sz="2800" dirty="0">
                <a:solidFill>
                  <a:srgbClr val="006600"/>
                </a:solidFill>
                <a:latin typeface="Times New Roman" pitchFamily="18" charset="0"/>
              </a:rPr>
              <a:t>?</a:t>
            </a:r>
          </a:p>
        </p:txBody>
      </p:sp>
    </p:spTree>
    <p:extLst>
      <p:ext uri="{BB962C8B-B14F-4D97-AF65-F5344CB8AC3E}">
        <p14:creationId xmlns:p14="http://schemas.microsoft.com/office/powerpoint/2010/main" val="222641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animEffect transition="in" filter="box(in)">
                                      <p:cBhvr>
                                        <p:cTn id="7" dur="500"/>
                                        <p:tgtEl>
                                          <p:spTgt spid="46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91"/>
                                        </p:tgtEl>
                                        <p:attrNameLst>
                                          <p:attrName>style.visibility</p:attrName>
                                        </p:attrNameLst>
                                      </p:cBhvr>
                                      <p:to>
                                        <p:strVal val="visible"/>
                                      </p:to>
                                    </p:set>
                                    <p:animEffect transition="in" filter="box(in)">
                                      <p:cBhvr>
                                        <p:cTn id="12" dur="500"/>
                                        <p:tgtEl>
                                          <p:spTgt spid="4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animBg="1"/>
      <p:bldP spid="460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2484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10"/>
          <p:cNvSpPr>
            <a:spLocks noChangeArrowheads="1"/>
          </p:cNvSpPr>
          <p:nvPr/>
        </p:nvSpPr>
        <p:spPr bwMode="auto">
          <a:xfrm>
            <a:off x="5334000" y="1095375"/>
            <a:ext cx="18288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dirty="0" err="1">
                <a:solidFill>
                  <a:srgbClr val="A50021"/>
                </a:solidFill>
                <a:latin typeface="Times New Roman" pitchFamily="18" charset="0"/>
              </a:rPr>
              <a:t>Củng</a:t>
            </a:r>
            <a:r>
              <a:rPr lang="en-US" sz="3200" dirty="0">
                <a:solidFill>
                  <a:srgbClr val="A50021"/>
                </a:solidFill>
                <a:latin typeface="Times New Roman" pitchFamily="18" charset="0"/>
              </a:rPr>
              <a:t> </a:t>
            </a:r>
            <a:r>
              <a:rPr lang="en-US" sz="3200" dirty="0" err="1">
                <a:solidFill>
                  <a:srgbClr val="A50021"/>
                </a:solidFill>
                <a:latin typeface="Times New Roman" pitchFamily="18" charset="0"/>
              </a:rPr>
              <a:t>cố</a:t>
            </a:r>
            <a:r>
              <a:rPr lang="en-US" sz="2400" dirty="0">
                <a:solidFill>
                  <a:srgbClr val="000000"/>
                </a:solidFill>
                <a:latin typeface="Times New Roman" pitchFamily="18" charset="0"/>
              </a:rPr>
              <a:t> </a:t>
            </a:r>
          </a:p>
        </p:txBody>
      </p:sp>
      <p:sp>
        <p:nvSpPr>
          <p:cNvPr id="46092" name="Rectangle 12"/>
          <p:cNvSpPr>
            <a:spLocks noChangeArrowheads="1"/>
          </p:cNvSpPr>
          <p:nvPr/>
        </p:nvSpPr>
        <p:spPr bwMode="auto">
          <a:xfrm>
            <a:off x="1524000" y="2466975"/>
            <a:ext cx="800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2400" dirty="0">
                <a:solidFill>
                  <a:srgbClr val="000000"/>
                </a:solidFill>
                <a:latin typeface="Times New Roman" pitchFamily="18" charset="0"/>
              </a:rPr>
              <a:t>    </a:t>
            </a:r>
            <a:r>
              <a:rPr lang="en-US" sz="2800" dirty="0" err="1">
                <a:solidFill>
                  <a:srgbClr val="006600"/>
                </a:solidFill>
                <a:latin typeface="Times New Roman" pitchFamily="18" charset="0"/>
              </a:rPr>
              <a:t>Chúng</a:t>
            </a:r>
            <a:r>
              <a:rPr lang="en-US" sz="2800" dirty="0">
                <a:solidFill>
                  <a:srgbClr val="006600"/>
                </a:solidFill>
                <a:latin typeface="Times New Roman" pitchFamily="18" charset="0"/>
              </a:rPr>
              <a:t> ta </a:t>
            </a:r>
            <a:r>
              <a:rPr lang="en-US" sz="2800" dirty="0" err="1">
                <a:solidFill>
                  <a:srgbClr val="006600"/>
                </a:solidFill>
                <a:latin typeface="Times New Roman" pitchFamily="18" charset="0"/>
              </a:rPr>
              <a:t>làm</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gì</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để</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đền</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đáp</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công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lao</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của</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những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người</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anh</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hùng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đã</a:t>
            </a:r>
            <a:r>
              <a:rPr lang="en-US" sz="2800" dirty="0">
                <a:solidFill>
                  <a:srgbClr val="006600"/>
                </a:solidFill>
                <a:latin typeface="Times New Roman" pitchFamily="18" charset="0"/>
              </a:rPr>
              <a:t>  </a:t>
            </a:r>
          </a:p>
          <a:p>
            <a:pPr fontAlgn="base">
              <a:spcBef>
                <a:spcPct val="0"/>
              </a:spcBef>
              <a:spcAft>
                <a:spcPct val="0"/>
              </a:spcAft>
            </a:pPr>
            <a:r>
              <a:rPr lang="en-US" sz="2800" dirty="0" err="1">
                <a:solidFill>
                  <a:srgbClr val="006600"/>
                </a:solidFill>
                <a:latin typeface="Times New Roman" pitchFamily="18" charset="0"/>
              </a:rPr>
              <a:t>hy</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sinh</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xương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máu</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để</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cho</a:t>
            </a:r>
            <a:r>
              <a:rPr lang="en-US" sz="2800" dirty="0">
                <a:solidFill>
                  <a:srgbClr val="006600"/>
                </a:solidFill>
                <a:latin typeface="Times New Roman" pitchFamily="18" charset="0"/>
              </a:rPr>
              <a:t> ta </a:t>
            </a:r>
            <a:r>
              <a:rPr lang="en-US" sz="2800" dirty="0" err="1">
                <a:solidFill>
                  <a:srgbClr val="006600"/>
                </a:solidFill>
                <a:latin typeface="Times New Roman" pitchFamily="18" charset="0"/>
              </a:rPr>
              <a:t>có</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được</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cuộc</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sống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như</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hôm</a:t>
            </a:r>
            <a:r>
              <a:rPr lang="en-US" sz="2800" dirty="0">
                <a:solidFill>
                  <a:srgbClr val="006600"/>
                </a:solidFill>
                <a:latin typeface="Times New Roman" pitchFamily="18" charset="0"/>
              </a:rPr>
              <a:t> nay?</a:t>
            </a:r>
          </a:p>
        </p:txBody>
      </p:sp>
      <p:sp>
        <p:nvSpPr>
          <p:cNvPr id="46093" name="Rectangle 13"/>
          <p:cNvSpPr>
            <a:spLocks noChangeArrowheads="1"/>
          </p:cNvSpPr>
          <p:nvPr/>
        </p:nvSpPr>
        <p:spPr bwMode="auto">
          <a:xfrm>
            <a:off x="1828800" y="43434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Wingdings" pitchFamily="2" charset="2"/>
              <a:buChar char="ü"/>
            </a:pPr>
            <a:r>
              <a:rPr lang="en-US" sz="2800" dirty="0" err="1">
                <a:solidFill>
                  <a:srgbClr val="800000"/>
                </a:solidFill>
                <a:latin typeface="Times New Roman" pitchFamily="18" charset="0"/>
              </a:rPr>
              <a:t>Về</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nhà</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kể</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lại</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tiểu</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sử</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các</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anh</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hùng</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dân</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tộc</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cho</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gia</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đình</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biết</a:t>
            </a:r>
            <a:r>
              <a:rPr lang="en-US" sz="2800" dirty="0">
                <a:solidFill>
                  <a:srgbClr val="800000"/>
                </a:solidFill>
                <a:latin typeface="Times New Roman" pitchFamily="18" charset="0"/>
              </a:rPr>
              <a:t>.</a:t>
            </a:r>
          </a:p>
          <a:p>
            <a:pPr fontAlgn="base">
              <a:spcBef>
                <a:spcPct val="0"/>
              </a:spcBef>
              <a:spcAft>
                <a:spcPct val="0"/>
              </a:spcAft>
              <a:buFont typeface="Wingdings" pitchFamily="2" charset="2"/>
              <a:buChar char="ü"/>
            </a:pPr>
            <a:r>
              <a:rPr lang="en-US" sz="2800" dirty="0" err="1">
                <a:solidFill>
                  <a:srgbClr val="800000"/>
                </a:solidFill>
                <a:latin typeface="Times New Roman" pitchFamily="18" charset="0"/>
              </a:rPr>
              <a:t>Tìm</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hiểu</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thêm</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về</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tiểu</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sử</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các</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anh</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hùng</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dân</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tộc</a:t>
            </a:r>
            <a:endParaRPr lang="en-US" sz="2800" dirty="0">
              <a:solidFill>
                <a:srgbClr val="800000"/>
              </a:solidFill>
              <a:latin typeface="Times New Roman" pitchFamily="18" charset="0"/>
            </a:endParaRPr>
          </a:p>
        </p:txBody>
      </p:sp>
    </p:spTree>
    <p:extLst>
      <p:ext uri="{BB962C8B-B14F-4D97-AF65-F5344CB8AC3E}">
        <p14:creationId xmlns:p14="http://schemas.microsoft.com/office/powerpoint/2010/main" val="241799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animEffect transition="in" filter="box(in)">
                                      <p:cBhvr>
                                        <p:cTn id="7" dur="500"/>
                                        <p:tgtEl>
                                          <p:spTgt spid="46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92"/>
                                        </p:tgtEl>
                                        <p:attrNameLst>
                                          <p:attrName>style.visibility</p:attrName>
                                        </p:attrNameLst>
                                      </p:cBhvr>
                                      <p:to>
                                        <p:strVal val="visible"/>
                                      </p:to>
                                    </p:set>
                                    <p:animEffect transition="in" filter="box(in)">
                                      <p:cBhvr>
                                        <p:cTn id="12" dur="500"/>
                                        <p:tgtEl>
                                          <p:spTgt spid="460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6093"/>
                                        </p:tgtEl>
                                        <p:attrNameLst>
                                          <p:attrName>style.visibility</p:attrName>
                                        </p:attrNameLst>
                                      </p:cBhvr>
                                      <p:to>
                                        <p:strVal val="visible"/>
                                      </p:to>
                                    </p:set>
                                    <p:animEffect transition="in" filter="plus(in)">
                                      <p:cBhvr>
                                        <p:cTn id="17" dur="20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animBg="1"/>
      <p:bldP spid="46092" grpId="0"/>
      <p:bldP spid="460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5" descr="1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94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39"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828801" y="40386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0"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219201" y="-2286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1"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9067801" y="2286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2"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590801" y="47244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3"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648201" y="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4"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9144001" y="53340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7" name="WordArt 13"/>
          <p:cNvSpPr>
            <a:spLocks noChangeArrowheads="1" noChangeShapeType="1" noTextEdit="1"/>
          </p:cNvSpPr>
          <p:nvPr/>
        </p:nvSpPr>
        <p:spPr bwMode="auto">
          <a:xfrm>
            <a:off x="3581400" y="2362200"/>
            <a:ext cx="5029200" cy="20574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5400" b="1" i="1" kern="10" dirty="0" err="1">
                <a:ln w="9525">
                  <a:round/>
                  <a:headEnd/>
                  <a:tailEnd/>
                </a:ln>
                <a:gradFill rotWithShape="1">
                  <a:gsLst>
                    <a:gs pos="0">
                      <a:srgbClr val="FFE701"/>
                    </a:gs>
                    <a:gs pos="100000">
                      <a:srgbClr val="FE3E02"/>
                    </a:gs>
                  </a:gsLst>
                  <a:lin ang="5400000" scaled="1"/>
                </a:gradFill>
                <a:latin typeface="Times New Roman"/>
                <a:cs typeface="Times New Roman"/>
              </a:rPr>
              <a:t>Chào</a:t>
            </a:r>
            <a:r>
              <a:rPr lang="en-US" sz="5400" b="1" i="1" kern="10" dirty="0">
                <a:ln w="9525">
                  <a:round/>
                  <a:headEnd/>
                  <a:tailEnd/>
                </a:ln>
                <a:gradFill rotWithShape="1">
                  <a:gsLst>
                    <a:gs pos="0">
                      <a:srgbClr val="FFE701"/>
                    </a:gs>
                    <a:gs pos="100000">
                      <a:srgbClr val="FE3E02"/>
                    </a:gs>
                  </a:gsLst>
                  <a:lin ang="5400000" scaled="1"/>
                </a:gradFill>
                <a:latin typeface="Times New Roman"/>
                <a:cs typeface="Times New Roman"/>
              </a:rPr>
              <a:t> </a:t>
            </a:r>
            <a:r>
              <a:rPr lang="en-US" sz="5400" b="1" i="1" kern="10" dirty="0" err="1">
                <a:ln w="9525">
                  <a:round/>
                  <a:headEnd/>
                  <a:tailEnd/>
                </a:ln>
                <a:gradFill rotWithShape="1">
                  <a:gsLst>
                    <a:gs pos="0">
                      <a:srgbClr val="FFE701"/>
                    </a:gs>
                    <a:gs pos="100000">
                      <a:srgbClr val="FE3E02"/>
                    </a:gs>
                  </a:gsLst>
                  <a:lin ang="5400000" scaled="1"/>
                </a:gradFill>
                <a:latin typeface="Times New Roman"/>
                <a:cs typeface="Times New Roman"/>
              </a:rPr>
              <a:t>tạm</a:t>
            </a:r>
            <a:r>
              <a:rPr lang="en-US" sz="5400" b="1" i="1" kern="10" dirty="0">
                <a:ln w="9525">
                  <a:round/>
                  <a:headEnd/>
                  <a:tailEnd/>
                </a:ln>
                <a:gradFill rotWithShape="1">
                  <a:gsLst>
                    <a:gs pos="0">
                      <a:srgbClr val="FFE701"/>
                    </a:gs>
                    <a:gs pos="100000">
                      <a:srgbClr val="FE3E02"/>
                    </a:gs>
                  </a:gsLst>
                  <a:lin ang="5400000" scaled="1"/>
                </a:gradFill>
                <a:latin typeface="Times New Roman"/>
                <a:cs typeface="Times New Roman"/>
              </a:rPr>
              <a:t> </a:t>
            </a:r>
            <a:r>
              <a:rPr lang="en-US" sz="5400" b="1" i="1" kern="10" dirty="0" err="1">
                <a:ln w="9525">
                  <a:round/>
                  <a:headEnd/>
                  <a:tailEnd/>
                </a:ln>
                <a:gradFill rotWithShape="1">
                  <a:gsLst>
                    <a:gs pos="0">
                      <a:srgbClr val="FFE701"/>
                    </a:gs>
                    <a:gs pos="100000">
                      <a:srgbClr val="FE3E02"/>
                    </a:gs>
                  </a:gsLst>
                  <a:lin ang="5400000" scaled="1"/>
                </a:gradFill>
                <a:latin typeface="Times New Roman"/>
                <a:cs typeface="Times New Roman"/>
              </a:rPr>
              <a:t>biệt</a:t>
            </a:r>
            <a:endParaRPr lang="en-US" sz="5400" b="1" i="1" kern="10" dirty="0">
              <a:ln w="9525">
                <a:round/>
                <a:headEnd/>
                <a:tailEnd/>
              </a:ln>
              <a:gradFill rotWithShape="1">
                <a:gsLst>
                  <a:gs pos="0">
                    <a:srgbClr val="FFE701"/>
                  </a:gs>
                  <a:gs pos="100000">
                    <a:srgbClr val="FE3E02"/>
                  </a:gs>
                </a:gsLst>
                <a:lin ang="5400000" scaled="1"/>
              </a:gradFill>
              <a:latin typeface="Times New Roman"/>
              <a:cs typeface="Times New Roman"/>
            </a:endParaRPr>
          </a:p>
        </p:txBody>
      </p:sp>
    </p:spTree>
    <p:extLst>
      <p:ext uri="{BB962C8B-B14F-4D97-AF65-F5344CB8AC3E}">
        <p14:creationId xmlns:p14="http://schemas.microsoft.com/office/powerpoint/2010/main" val="564586407"/>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123917"/>
                                        </p:tgtEl>
                                        <p:attrNameLst>
                                          <p:attrName>style.visibility</p:attrName>
                                        </p:attrNameLst>
                                      </p:cBhvr>
                                      <p:to>
                                        <p:strVal val="visible"/>
                                      </p:to>
                                    </p:set>
                                    <p:animEffect transition="in" filter="checkerboard(across)">
                                      <p:cBhvr>
                                        <p:cTn id="7" dur="500"/>
                                        <p:tgtEl>
                                          <p:spTgt spid="123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0">
            <a:extLst>
              <a:ext uri="{FF2B5EF4-FFF2-40B4-BE49-F238E27FC236}">
                <a16:creationId xmlns:a16="http://schemas.microsoft.com/office/drawing/2014/main" id="{9900ABE2-DE12-4F07-B7DD-C28A1E35BA5C}"/>
              </a:ext>
            </a:extLst>
          </p:cNvPr>
          <p:cNvSpPr txBox="1">
            <a:spLocks noChangeArrowheads="1"/>
          </p:cNvSpPr>
          <p:nvPr/>
        </p:nvSpPr>
        <p:spPr bwMode="auto">
          <a:xfrm>
            <a:off x="2509043" y="1905000"/>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5" name="Text Box 12">
            <a:extLst>
              <a:ext uri="{FF2B5EF4-FFF2-40B4-BE49-F238E27FC236}">
                <a16:creationId xmlns:a16="http://schemas.microsoft.com/office/drawing/2014/main" id="{A3ACE84B-A1C3-4A9E-BE6F-AE23F9BD67F0}"/>
              </a:ext>
            </a:extLst>
          </p:cNvPr>
          <p:cNvSpPr txBox="1">
            <a:spLocks noChangeArrowheads="1"/>
          </p:cNvSpPr>
          <p:nvPr/>
        </p:nvSpPr>
        <p:spPr bwMode="auto">
          <a:xfrm>
            <a:off x="2209800" y="609600"/>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vi-VN" sz="2800" b="1" dirty="0" err="1">
                <a:solidFill>
                  <a:srgbClr val="000000"/>
                </a:solidFill>
                <a:latin typeface="Times New Roman" panose="02020603050405020304" pitchFamily="18" charset="0"/>
                <a:cs typeface="Times New Roman" panose="02020603050405020304" pitchFamily="18" charset="0"/>
              </a:rPr>
              <a:t>Thứ</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smtClean="0">
                <a:solidFill>
                  <a:srgbClr val="000000"/>
                </a:solidFill>
                <a:latin typeface="Times New Roman" panose="02020603050405020304" pitchFamily="18" charset="0"/>
                <a:cs typeface="Times New Roman" panose="02020603050405020304" pitchFamily="18" charset="0"/>
              </a:rPr>
              <a:t>hai</a:t>
            </a:r>
            <a:r>
              <a:rPr lang="en-US" altLang="vi-VN" sz="2800" b="1" dirty="0" smtClean="0">
                <a:solidFill>
                  <a:srgbClr val="000000"/>
                </a:solidFill>
                <a:latin typeface="Times New Roman" panose="02020603050405020304" pitchFamily="18" charset="0"/>
                <a:cs typeface="Times New Roman" panose="02020603050405020304" pitchFamily="18" charset="0"/>
              </a:rPr>
              <a:t> </a:t>
            </a:r>
            <a:r>
              <a:rPr lang="en-US" altLang="vi-VN" sz="2800" b="1" dirty="0" err="1" smtClean="0">
                <a:solidFill>
                  <a:srgbClr val="000000"/>
                </a:solidFill>
                <a:latin typeface="Times New Roman" panose="02020603050405020304" pitchFamily="18" charset="0"/>
                <a:cs typeface="Times New Roman" panose="02020603050405020304" pitchFamily="18" charset="0"/>
              </a:rPr>
              <a:t>ngày</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smtClean="0">
                <a:solidFill>
                  <a:srgbClr val="000000"/>
                </a:solidFill>
                <a:latin typeface="Times New Roman" panose="02020603050405020304" pitchFamily="18" charset="0"/>
                <a:cs typeface="Times New Roman" panose="02020603050405020304" pitchFamily="18" charset="0"/>
              </a:rPr>
              <a:t>17 </a:t>
            </a:r>
            <a:r>
              <a:rPr lang="en-US" altLang="vi-VN" sz="2800" b="1" dirty="0" err="1" smtClean="0">
                <a:solidFill>
                  <a:srgbClr val="000000"/>
                </a:solidFill>
                <a:latin typeface="Times New Roman" panose="02020603050405020304" pitchFamily="18" charset="0"/>
                <a:cs typeface="Times New Roman" panose="02020603050405020304" pitchFamily="18" charset="0"/>
              </a:rPr>
              <a:t>tháng</a:t>
            </a:r>
            <a:r>
              <a:rPr lang="en-US" altLang="vi-VN" sz="2800" b="1" dirty="0" smtClean="0">
                <a:solidFill>
                  <a:srgbClr val="000000"/>
                </a:solidFill>
                <a:latin typeface="Times New Roman" panose="02020603050405020304" pitchFamily="18" charset="0"/>
                <a:cs typeface="Times New Roman" panose="02020603050405020304" pitchFamily="18" charset="0"/>
              </a:rPr>
              <a:t> </a:t>
            </a:r>
            <a:r>
              <a:rPr lang="en-US" altLang="vi-VN" sz="2800" b="1" dirty="0">
                <a:solidFill>
                  <a:srgbClr val="000000"/>
                </a:solidFill>
                <a:latin typeface="Times New Roman" panose="02020603050405020304" pitchFamily="18" charset="0"/>
                <a:cs typeface="Times New Roman" panose="02020603050405020304" pitchFamily="18" charset="0"/>
              </a:rPr>
              <a:t>1 </a:t>
            </a:r>
            <a:r>
              <a:rPr lang="en-US" altLang="vi-VN" sz="2800" b="1" dirty="0" err="1">
                <a:solidFill>
                  <a:srgbClr val="000000"/>
                </a:solidFill>
                <a:latin typeface="Times New Roman" panose="02020603050405020304" pitchFamily="18" charset="0"/>
                <a:cs typeface="Times New Roman" panose="02020603050405020304" pitchFamily="18" charset="0"/>
              </a:rPr>
              <a:t>năm</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smtClean="0">
                <a:solidFill>
                  <a:srgbClr val="000000"/>
                </a:solidFill>
                <a:latin typeface="Times New Roman" panose="02020603050405020304" pitchFamily="18" charset="0"/>
                <a:cs typeface="Times New Roman" panose="02020603050405020304" pitchFamily="18" charset="0"/>
              </a:rPr>
              <a:t>2022</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6121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Text Box 16"/>
          <p:cNvSpPr txBox="1">
            <a:spLocks noChangeArrowheads="1"/>
          </p:cNvSpPr>
          <p:nvPr/>
        </p:nvSpPr>
        <p:spPr bwMode="auto">
          <a:xfrm>
            <a:off x="1828800" y="1219201"/>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000">
              <a:solidFill>
                <a:srgbClr val="000000"/>
              </a:solidFill>
              <a:latin typeface="Times New Roman" pitchFamily="18" charset="0"/>
            </a:endParaRPr>
          </a:p>
        </p:txBody>
      </p:sp>
      <p:graphicFrame>
        <p:nvGraphicFramePr>
          <p:cNvPr id="28787" name="Group 115"/>
          <p:cNvGraphicFramePr>
            <a:graphicFrameLocks noGrp="1"/>
          </p:cNvGraphicFramePr>
          <p:nvPr>
            <p:ph sz="half" idx="2"/>
            <p:extLst>
              <p:ext uri="{D42A27DB-BD31-4B8C-83A1-F6EECF244321}">
                <p14:modId xmlns:p14="http://schemas.microsoft.com/office/powerpoint/2010/main" val="1810785274"/>
              </p:ext>
            </p:extLst>
          </p:nvPr>
        </p:nvGraphicFramePr>
        <p:xfrm>
          <a:off x="914400" y="1981200"/>
          <a:ext cx="10134600" cy="4201090"/>
        </p:xfrm>
        <a:graphic>
          <a:graphicData uri="http://schemas.openxmlformats.org/drawingml/2006/table">
            <a:tbl>
              <a:tblPr/>
              <a:tblGrid>
                <a:gridCol w="3911600">
                  <a:extLst>
                    <a:ext uri="{9D8B030D-6E8A-4147-A177-3AD203B41FA5}">
                      <a16:colId xmlns:a16="http://schemas.microsoft.com/office/drawing/2014/main" val="20000"/>
                    </a:ext>
                  </a:extLst>
                </a:gridCol>
                <a:gridCol w="6223000">
                  <a:extLst>
                    <a:ext uri="{9D8B030D-6E8A-4147-A177-3AD203B41FA5}">
                      <a16:colId xmlns:a16="http://schemas.microsoft.com/office/drawing/2014/main" val="20001"/>
                    </a:ext>
                  </a:extLst>
                </a:gridCol>
              </a:tblGrid>
              <a:tr h="13263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0000"/>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cs typeface="Arial" charset="0"/>
                        </a:rPr>
                        <a:t>a)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cs typeface="Arial"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Tổ</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quốc</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2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1"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00"/>
                          </a:solidFill>
                          <a:effectLst/>
                          <a:latin typeface="Times New Roman" pitchFamily="18" charset="0"/>
                          <a:cs typeface="Times New Roman" pitchFamily="18" charset="0"/>
                        </a:rPr>
                        <a:t>b</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a:t>
                      </a:r>
                      <a:r>
                        <a:rPr kumimoji="0" lang="en-US" sz="2800" b="1" i="0" u="none" strike="noStrike" cap="none" normalizeH="0" baseline="0" dirty="0">
                          <a:ln>
                            <a:noFill/>
                          </a:ln>
                          <a:solidFill>
                            <a:srgbClr val="000000"/>
                          </a:solidFill>
                          <a:effectLst/>
                          <a:latin typeface="Arial" charset="0"/>
                          <a:cs typeface="Arial"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2800" b="1" i="0" u="none" strike="noStrike" cap="none" normalizeH="0" baseline="0" dirty="0">
                          <a:ln>
                            <a:noFill/>
                          </a:ln>
                          <a:solidFill>
                            <a:schemeClr val="tx1"/>
                          </a:solidFill>
                          <a:effectLst/>
                          <a:latin typeface="Times New Roman" pitchFamily="18" charset="0"/>
                          <a:cs typeface="Arial"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bảo</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vệ</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8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1"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c)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cs typeface="Arial" charset="0"/>
                        </a:rPr>
                        <a:t> </a:t>
                      </a:r>
                      <a:r>
                        <a:rPr kumimoji="0" lang="en-US" sz="2800" b="1" i="0" u="none" strike="noStrike" cap="none" normalizeH="0" baseline="0" dirty="0" err="1">
                          <a:ln>
                            <a:noFill/>
                          </a:ln>
                          <a:solidFill>
                            <a:srgbClr val="FF33CC"/>
                          </a:solidFill>
                          <a:effectLst/>
                          <a:latin typeface="Times New Roman" pitchFamily="18" charset="0"/>
                          <a:cs typeface="Times New Roman" pitchFamily="18" charset="0"/>
                        </a:rPr>
                        <a:t>xây</a:t>
                      </a:r>
                      <a:r>
                        <a:rPr kumimoji="0" lang="en-US" sz="2800" b="1" i="0" u="none" strike="noStrike" cap="none" normalizeH="0" baseline="0" dirty="0">
                          <a:ln>
                            <a:noFill/>
                          </a:ln>
                          <a:solidFill>
                            <a:srgbClr val="FF33CC"/>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CC"/>
                          </a:solidFill>
                          <a:effectLst/>
                          <a:latin typeface="Times New Roman" pitchFamily="18" charset="0"/>
                          <a:cs typeface="Times New Roman" pitchFamily="18" charset="0"/>
                        </a:rPr>
                        <a:t>dựng</a:t>
                      </a:r>
                      <a:endParaRPr kumimoji="0" lang="en-US" sz="2800" b="1" i="0" u="none" strike="noStrike" cap="none" normalizeH="0" baseline="0" dirty="0">
                        <a:ln>
                          <a:noFill/>
                        </a:ln>
                        <a:solidFill>
                          <a:srgbClr val="FF33CC"/>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760" name="Text Box 88"/>
          <p:cNvSpPr txBox="1">
            <a:spLocks noChangeArrowheads="1"/>
          </p:cNvSpPr>
          <p:nvPr/>
        </p:nvSpPr>
        <p:spPr bwMode="auto">
          <a:xfrm>
            <a:off x="6613525" y="31607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61" name="Text Box 89"/>
          <p:cNvSpPr txBox="1">
            <a:spLocks noChangeArrowheads="1"/>
          </p:cNvSpPr>
          <p:nvPr/>
        </p:nvSpPr>
        <p:spPr bwMode="auto">
          <a:xfrm>
            <a:off x="3733800" y="1619311"/>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000">
              <a:solidFill>
                <a:srgbClr val="000000"/>
              </a:solidFill>
              <a:latin typeface="Times New Roman" pitchFamily="18" charset="0"/>
            </a:endParaRPr>
          </a:p>
        </p:txBody>
      </p:sp>
      <p:sp>
        <p:nvSpPr>
          <p:cNvPr id="28763" name="Text Box 91"/>
          <p:cNvSpPr txBox="1">
            <a:spLocks noChangeArrowheads="1"/>
          </p:cNvSpPr>
          <p:nvPr/>
        </p:nvSpPr>
        <p:spPr bwMode="auto">
          <a:xfrm>
            <a:off x="7299325" y="42275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88" name="Text Box 116"/>
          <p:cNvSpPr txBox="1">
            <a:spLocks noChangeArrowheads="1"/>
          </p:cNvSpPr>
          <p:nvPr/>
        </p:nvSpPr>
        <p:spPr bwMode="auto">
          <a:xfrm>
            <a:off x="609600" y="609600"/>
            <a:ext cx="10744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Aft>
                <a:spcPct val="0"/>
              </a:spcAft>
            </a:pPr>
            <a:r>
              <a:rPr lang="en-US" sz="3600" dirty="0">
                <a:solidFill>
                  <a:srgbClr val="000000"/>
                </a:solidFill>
                <a:latin typeface="Times New Roman" pitchFamily="18" charset="0"/>
              </a:rPr>
              <a:t>  </a:t>
            </a:r>
            <a:r>
              <a:rPr lang="en-US" sz="2800" b="1" u="sng" dirty="0" err="1">
                <a:solidFill>
                  <a:srgbClr val="000000"/>
                </a:solidFill>
                <a:latin typeface="Times New Roman" pitchFamily="18" charset="0"/>
              </a:rPr>
              <a:t>Bài</a:t>
            </a:r>
            <a:r>
              <a:rPr lang="en-US" sz="2800" b="1" u="sng" dirty="0">
                <a:solidFill>
                  <a:srgbClr val="000000"/>
                </a:solidFill>
                <a:latin typeface="Times New Roman" pitchFamily="18" charset="0"/>
              </a:rPr>
              <a:t> 1</a:t>
            </a:r>
            <a:r>
              <a:rPr lang="en-US" sz="2800" i="1" u="sng" dirty="0">
                <a:solidFill>
                  <a:srgbClr val="000000"/>
                </a:solidFill>
                <a:latin typeface="Times New Roman" pitchFamily="18" charset="0"/>
              </a:rPr>
              <a:t>:</a:t>
            </a:r>
            <a:r>
              <a:rPr lang="en-US" sz="2800" i="1" dirty="0">
                <a:solidFill>
                  <a:srgbClr val="000000"/>
                </a:solidFill>
                <a:latin typeface="Times New Roman" pitchFamily="18" charset="0"/>
              </a:rPr>
              <a:t>  </a:t>
            </a:r>
            <a:r>
              <a:rPr lang="en-US" sz="2800" b="1" dirty="0" err="1">
                <a:solidFill>
                  <a:srgbClr val="000000"/>
                </a:solidFill>
                <a:latin typeface="Times New Roman" pitchFamily="18" charset="0"/>
              </a:rPr>
              <a:t>Xếp</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các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từ</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sau</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đây</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vào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nhóm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thích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hợp</a:t>
            </a:r>
            <a:r>
              <a:rPr lang="en-US" sz="2800" b="1" dirty="0">
                <a:solidFill>
                  <a:srgbClr val="000000"/>
                </a:solidFill>
                <a:latin typeface="Times New Roman" pitchFamily="18" charset="0"/>
              </a:rPr>
              <a:t>:  </a:t>
            </a:r>
            <a:r>
              <a:rPr lang="en-US" sz="2800" b="1" i="1" dirty="0" err="1">
                <a:solidFill>
                  <a:srgbClr val="0000FF"/>
                </a:solidFill>
                <a:latin typeface="Times New Roman" pitchFamily="18" charset="0"/>
              </a:rPr>
              <a:t>đất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nước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dựng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cs typeface="Times New Roman" pitchFamily="18" charset="0"/>
              </a:rPr>
              <a:t>xây</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nhà</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nước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giữ</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gìn</a:t>
            </a:r>
            <a:r>
              <a:rPr lang="en-US" sz="2800" b="1" i="1" dirty="0">
                <a:solidFill>
                  <a:srgbClr val="0000FF"/>
                </a:solidFill>
                <a:latin typeface="Times New Roman" pitchFamily="18" charset="0"/>
              </a:rPr>
              <a:t>, non </a:t>
            </a:r>
            <a:r>
              <a:rPr lang="en-US" sz="2800" b="1" i="1" dirty="0" err="1">
                <a:solidFill>
                  <a:srgbClr val="0000FF"/>
                </a:solidFill>
                <a:latin typeface="Times New Roman" pitchFamily="18" charset="0"/>
              </a:rPr>
              <a:t>sông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gìn</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giữ</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kiến</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thiết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giang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sơn</a:t>
            </a:r>
            <a:r>
              <a:rPr lang="en-US" sz="2800" b="1" i="1" dirty="0">
                <a:solidFill>
                  <a:srgbClr val="0000FF"/>
                </a:solidFill>
                <a:latin typeface="Times New Roman" pitchFamily="18" charset="0"/>
              </a:rPr>
              <a:t>.</a:t>
            </a:r>
          </a:p>
        </p:txBody>
      </p:sp>
      <p:sp>
        <p:nvSpPr>
          <p:cNvPr id="28793" name="Rectangle 121"/>
          <p:cNvSpPr>
            <a:spLocks noChangeArrowheads="1"/>
          </p:cNvSpPr>
          <p:nvPr/>
        </p:nvSpPr>
        <p:spPr bwMode="auto">
          <a:xfrm>
            <a:off x="4896421" y="2051531"/>
            <a:ext cx="5391150" cy="1295400"/>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r>
              <a:rPr lang="en-US" sz="2800" b="1" dirty="0">
                <a:solidFill>
                  <a:srgbClr val="00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non </a:t>
            </a:r>
            <a:r>
              <a:rPr lang="en-US" sz="2800" b="1" dirty="0" err="1">
                <a:solidFill>
                  <a:srgbClr val="FF0000"/>
                </a:solidFill>
                <a:latin typeface="Times New Roman" pitchFamily="18" charset="0"/>
                <a:cs typeface="Times New Roman" pitchFamily="18" charset="0"/>
              </a:rPr>
              <a:t>sông</a:t>
            </a:r>
            <a:r>
              <a:rPr lang="en-US" sz="2800" b="1" dirty="0">
                <a:solidFill>
                  <a:srgbClr val="FF0000"/>
                </a:solidFill>
                <a:latin typeface="Times New Roman" pitchFamily="18" charset="0"/>
                <a:cs typeface="Times New Roman" pitchFamily="18" charset="0"/>
              </a:rPr>
              <a:t>,</a:t>
            </a:r>
          </a:p>
          <a:p>
            <a:pPr fontAlgn="base">
              <a:spcBef>
                <a:spcPct val="0"/>
              </a:spcBef>
              <a:spcAft>
                <a:spcPct val="0"/>
              </a:spcAft>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giang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sơn</a:t>
            </a:r>
            <a:endParaRPr lang="en-US" sz="2800" b="1" dirty="0">
              <a:solidFill>
                <a:srgbClr val="000000"/>
              </a:solidFill>
              <a:latin typeface="Times New Roman" pitchFamily="18" charset="0"/>
              <a:cs typeface="Times New Roman" pitchFamily="18" charset="0"/>
            </a:endParaRPr>
          </a:p>
        </p:txBody>
      </p:sp>
      <p:sp>
        <p:nvSpPr>
          <p:cNvPr id="28794" name="Rectangle 122"/>
          <p:cNvSpPr>
            <a:spLocks noChangeArrowheads="1"/>
          </p:cNvSpPr>
          <p:nvPr/>
        </p:nvSpPr>
        <p:spPr bwMode="auto">
          <a:xfrm>
            <a:off x="4845934" y="3377467"/>
            <a:ext cx="5329238" cy="125015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r>
              <a:rPr lang="en-US" sz="32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t>
            </a:r>
            <a:r>
              <a:rPr lang="en-US" sz="2800" b="1" dirty="0">
                <a:solidFill>
                  <a:srgbClr val="0000FF"/>
                </a:solidFill>
                <a:latin typeface="Times New Roman" pitchFamily="18" charset="0"/>
                <a:cs typeface="Times New Roman" pitchFamily="18" charset="0"/>
              </a:rPr>
              <a:t>    </a:t>
            </a:r>
          </a:p>
        </p:txBody>
      </p:sp>
      <p:sp>
        <p:nvSpPr>
          <p:cNvPr id="28795" name="Rectangle 123"/>
          <p:cNvSpPr>
            <a:spLocks noChangeArrowheads="1"/>
          </p:cNvSpPr>
          <p:nvPr/>
        </p:nvSpPr>
        <p:spPr bwMode="auto">
          <a:xfrm>
            <a:off x="4911854" y="4834289"/>
            <a:ext cx="5029200" cy="125015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r>
              <a:rPr lang="en-US" sz="3200" b="1" dirty="0">
                <a:solidFill>
                  <a:srgbClr val="FF3399"/>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dựng</a:t>
            </a:r>
            <a:r>
              <a:rPr lang="en-US" sz="2800" b="1" dirty="0">
                <a:solidFill>
                  <a:srgbClr val="FF33CC"/>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xây</a:t>
            </a:r>
            <a:r>
              <a:rPr lang="en-US" sz="2800" b="1" dirty="0">
                <a:solidFill>
                  <a:srgbClr val="FF33CC"/>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kiến</a:t>
            </a:r>
            <a:r>
              <a:rPr lang="en-US" sz="2800" b="1" dirty="0">
                <a:solidFill>
                  <a:srgbClr val="FF33CC"/>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thiết</a:t>
            </a:r>
            <a:endParaRPr lang="en-US" sz="2800" b="1"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val="324945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7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7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7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8" grpId="0"/>
      <p:bldP spid="28793" grpId="0" animBg="1"/>
      <p:bldP spid="28794" grpId="0" animBg="1"/>
      <p:bldP spid="287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990600" y="1219200"/>
            <a:ext cx="10363199" cy="1384995"/>
          </a:xfrm>
          <a:prstGeom prst="rect">
            <a:avLst/>
          </a:prstGeom>
          <a:noFill/>
          <a:ln w="38100" cmpd="dbl">
            <a:noFill/>
            <a:miter lim="800000"/>
            <a:headEnd/>
            <a:tailEnd/>
          </a:ln>
          <a:effectLst/>
          <a:extLst/>
        </p:spPr>
        <p:txBody>
          <a:bodyPr wrap="square">
            <a:spAutoFit/>
          </a:bodyPr>
          <a:lstStyle/>
          <a:p>
            <a:pPr eaLnBrk="0" fontAlgn="base" hangingPunct="0">
              <a:spcBef>
                <a:spcPct val="50000"/>
              </a:spcBef>
              <a:spcAft>
                <a:spcPct val="0"/>
              </a:spcAft>
            </a:pPr>
            <a:r>
              <a:rPr lang="en-US" sz="2800" b="1" u="sng" dirty="0" err="1">
                <a:solidFill>
                  <a:srgbClr val="000000"/>
                </a:solidFill>
                <a:latin typeface="Times New Roman" pitchFamily="18" charset="0"/>
              </a:rPr>
              <a:t>Bài</a:t>
            </a:r>
            <a:r>
              <a:rPr lang="en-US" sz="2800" b="1" u="sng" dirty="0">
                <a:solidFill>
                  <a:srgbClr val="000000"/>
                </a:solidFill>
                <a:latin typeface="Times New Roman" pitchFamily="18" charset="0"/>
              </a:rPr>
              <a:t> 2:</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Hãy</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viết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vắn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tắt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những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điều</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em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biết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về</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một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vị</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anh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hùng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có</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công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lao</a:t>
            </a:r>
            <a:r>
              <a:rPr lang="en-US" sz="2800" b="1" dirty="0">
                <a:solidFill>
                  <a:srgbClr val="000000"/>
                </a:solidFill>
                <a:latin typeface="Times New Roman" pitchFamily="18" charset="0"/>
              </a:rPr>
              <a:t> to </a:t>
            </a:r>
            <a:r>
              <a:rPr lang="en-US" sz="2800" b="1" dirty="0" err="1">
                <a:solidFill>
                  <a:srgbClr val="000000"/>
                </a:solidFill>
                <a:latin typeface="Times New Roman" pitchFamily="18" charset="0"/>
              </a:rPr>
              <a:t>lớn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trong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sự</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nghiệp</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bảo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vệ</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đất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nước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để</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chuẩn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bị</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cho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bài</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nói</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về</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vị</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anh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hùng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đó</a:t>
            </a:r>
            <a:r>
              <a:rPr lang="en-US" sz="2800" b="1" dirty="0">
                <a:solidFill>
                  <a:srgbClr val="000000"/>
                </a:solidFill>
                <a:latin typeface="Times New Roman" pitchFamily="18" charset="0"/>
              </a:rPr>
              <a:t>). </a:t>
            </a:r>
          </a:p>
        </p:txBody>
      </p:sp>
      <p:sp>
        <p:nvSpPr>
          <p:cNvPr id="27654" name="Text Box 6"/>
          <p:cNvSpPr txBox="1">
            <a:spLocks noChangeArrowheads="1"/>
          </p:cNvSpPr>
          <p:nvPr/>
        </p:nvSpPr>
        <p:spPr bwMode="auto">
          <a:xfrm>
            <a:off x="533400" y="2895600"/>
            <a:ext cx="10546618" cy="3785652"/>
          </a:xfrm>
          <a:prstGeom prst="rect">
            <a:avLst/>
          </a:prstGeom>
          <a:gradFill rotWithShape="1">
            <a:gsLst>
              <a:gs pos="0">
                <a:srgbClr val="FFFF66"/>
              </a:gs>
              <a:gs pos="50000">
                <a:schemeClr val="bg1"/>
              </a:gs>
              <a:gs pos="100000">
                <a:srgbClr val="FFFF66"/>
              </a:gs>
            </a:gsLst>
            <a:lin ang="5400000" scaled="1"/>
          </a:gradFill>
          <a:ln w="38100" cmpd="dbl">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150000"/>
              </a:lnSpc>
              <a:spcBef>
                <a:spcPct val="50000"/>
              </a:spcBef>
              <a:spcAft>
                <a:spcPct val="0"/>
              </a:spcAft>
            </a:pPr>
            <a:r>
              <a:rPr lang="en-US" sz="3200" b="1" i="1" u="sng" dirty="0" err="1">
                <a:solidFill>
                  <a:srgbClr val="020578"/>
                </a:solidFill>
                <a:latin typeface="Times New Roman" pitchFamily="18" charset="0"/>
              </a:rPr>
              <a:t>Tên</a:t>
            </a:r>
            <a:r>
              <a:rPr lang="en-US" sz="3200" b="1" i="1" u="sng" dirty="0">
                <a:solidFill>
                  <a:srgbClr val="020578"/>
                </a:solidFill>
                <a:latin typeface="Times New Roman" pitchFamily="18" charset="0"/>
              </a:rPr>
              <a:t> </a:t>
            </a:r>
            <a:r>
              <a:rPr lang="en-US" sz="3200" b="1" i="1" u="sng" dirty="0" err="1">
                <a:solidFill>
                  <a:srgbClr val="020578"/>
                </a:solidFill>
                <a:latin typeface="Times New Roman" pitchFamily="18" charset="0"/>
              </a:rPr>
              <a:t>các</a:t>
            </a:r>
            <a:r>
              <a:rPr lang="en-US" sz="3200" b="1" i="1" u="sng" dirty="0">
                <a:solidFill>
                  <a:srgbClr val="020578"/>
                </a:solidFill>
                <a:latin typeface="Times New Roman" pitchFamily="18" charset="0"/>
              </a:rPr>
              <a:t> </a:t>
            </a:r>
            <a:r>
              <a:rPr lang="en-US" sz="3200" b="1" i="1" u="sng" dirty="0" err="1">
                <a:solidFill>
                  <a:srgbClr val="020578"/>
                </a:solidFill>
                <a:latin typeface="Times New Roman" pitchFamily="18" charset="0"/>
              </a:rPr>
              <a:t>vị</a:t>
            </a:r>
            <a:r>
              <a:rPr lang="en-US" sz="3200" b="1" i="1" u="sng" dirty="0">
                <a:solidFill>
                  <a:srgbClr val="020578"/>
                </a:solidFill>
                <a:latin typeface="Times New Roman" pitchFamily="18" charset="0"/>
              </a:rPr>
              <a:t> </a:t>
            </a:r>
            <a:r>
              <a:rPr lang="en-US" sz="3200" b="1" i="1" u="sng" dirty="0" err="1">
                <a:solidFill>
                  <a:srgbClr val="020578"/>
                </a:solidFill>
                <a:latin typeface="Times New Roman" pitchFamily="18" charset="0"/>
              </a:rPr>
              <a:t>anh</a:t>
            </a:r>
            <a:r>
              <a:rPr lang="en-US" sz="3200" b="1" i="1" u="sng" dirty="0">
                <a:solidFill>
                  <a:srgbClr val="020578"/>
                </a:solidFill>
                <a:latin typeface="Times New Roman" pitchFamily="18" charset="0"/>
              </a:rPr>
              <a:t> </a:t>
            </a:r>
            <a:r>
              <a:rPr lang="en-US" sz="3200" b="1" i="1" u="sng" dirty="0" err="1">
                <a:solidFill>
                  <a:srgbClr val="020578"/>
                </a:solidFill>
                <a:latin typeface="Times New Roman" pitchFamily="18" charset="0"/>
              </a:rPr>
              <a:t>hùng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Trưng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Trắc</a:t>
            </a:r>
            <a:r>
              <a:rPr lang="en-US" sz="3200" b="1" dirty="0">
                <a:solidFill>
                  <a:srgbClr val="0000FF"/>
                </a:solidFill>
                <a:latin typeface="Times New Roman" pitchFamily="18" charset="0"/>
              </a:rPr>
              <a:t>, </a:t>
            </a:r>
            <a:r>
              <a:rPr lang="en-US" sz="3200" b="1" dirty="0" err="1">
                <a:latin typeface="Times New Roman" pitchFamily="18" charset="0"/>
              </a:rPr>
              <a:t>Trưng</a:t>
            </a:r>
            <a:r>
              <a:rPr lang="en-US" sz="3200" b="1" dirty="0">
                <a:latin typeface="Times New Roman" pitchFamily="18" charset="0"/>
              </a:rPr>
              <a:t> </a:t>
            </a:r>
            <a:r>
              <a:rPr lang="en-US" sz="3200" b="1" dirty="0" err="1">
                <a:latin typeface="Times New Roman" pitchFamily="18" charset="0"/>
              </a:rPr>
              <a:t>Nhị</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Triệu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Thị</a:t>
            </a:r>
            <a:r>
              <a:rPr lang="en-US" sz="3200" b="1" dirty="0">
                <a:solidFill>
                  <a:srgbClr val="0000FF"/>
                </a:solidFill>
                <a:latin typeface="Times New Roman" pitchFamily="18" charset="0"/>
              </a:rPr>
              <a:t> Trinh, </a:t>
            </a:r>
            <a:r>
              <a:rPr lang="en-US" sz="3200" b="1" dirty="0" err="1">
                <a:latin typeface="Times New Roman" pitchFamily="18" charset="0"/>
              </a:rPr>
              <a:t>Lý</a:t>
            </a:r>
            <a:r>
              <a:rPr lang="en-US" sz="3200" b="1" dirty="0">
                <a:latin typeface="Times New Roman" pitchFamily="18" charset="0"/>
              </a:rPr>
              <a:t> </a:t>
            </a:r>
            <a:r>
              <a:rPr lang="en-US" sz="3200" b="1" dirty="0" err="1">
                <a:latin typeface="Times New Roman" pitchFamily="18" charset="0"/>
              </a:rPr>
              <a:t>Bí</a:t>
            </a:r>
            <a:r>
              <a:rPr lang="en-US" sz="3200" b="1" dirty="0">
                <a:latin typeface="Times New Roman" pitchFamily="18" charset="0"/>
              </a:rPr>
              <a:t> (</a:t>
            </a:r>
            <a:r>
              <a:rPr lang="en-US" sz="3200" b="1" dirty="0" err="1">
                <a:latin typeface="Times New Roman" pitchFamily="18" charset="0"/>
              </a:rPr>
              <a:t>Lý</a:t>
            </a:r>
            <a:r>
              <a:rPr lang="en-US" sz="3200" b="1" dirty="0">
                <a:latin typeface="Times New Roman" pitchFamily="18" charset="0"/>
              </a:rPr>
              <a:t> Nam </a:t>
            </a:r>
            <a:r>
              <a:rPr lang="en-US" sz="3200" b="1" dirty="0" err="1">
                <a:latin typeface="Times New Roman" pitchFamily="18" charset="0"/>
              </a:rPr>
              <a:t>Đế</a:t>
            </a:r>
            <a:r>
              <a:rPr lang="en-US" sz="3200" b="1" dirty="0">
                <a:latin typeface="Times New Roman" pitchFamily="18" charset="0"/>
              </a:rPr>
              <a:t>), </a:t>
            </a:r>
            <a:r>
              <a:rPr lang="en-US" sz="3200" b="1" dirty="0" err="1">
                <a:solidFill>
                  <a:srgbClr val="0000FF"/>
                </a:solidFill>
                <a:latin typeface="Times New Roman" pitchFamily="18" charset="0"/>
              </a:rPr>
              <a:t>Triệu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Quang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Phục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Triệu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Việt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Vương</a:t>
            </a:r>
            <a:r>
              <a:rPr lang="en-US" sz="3200" b="1" dirty="0">
                <a:solidFill>
                  <a:srgbClr val="0000FF"/>
                </a:solidFill>
                <a:latin typeface="Times New Roman" pitchFamily="18" charset="0"/>
              </a:rPr>
              <a:t>), </a:t>
            </a:r>
            <a:r>
              <a:rPr lang="en-US" sz="3200" b="1" dirty="0" err="1">
                <a:latin typeface="Times New Roman" pitchFamily="18" charset="0"/>
              </a:rPr>
              <a:t>Phùng</a:t>
            </a:r>
            <a:r>
              <a:rPr lang="en-US" sz="3200" b="1" dirty="0">
                <a:latin typeface="Times New Roman" pitchFamily="18" charset="0"/>
              </a:rPr>
              <a:t> </a:t>
            </a:r>
            <a:r>
              <a:rPr lang="en-US" sz="3200" b="1" dirty="0" err="1">
                <a:latin typeface="Times New Roman" pitchFamily="18" charset="0"/>
              </a:rPr>
              <a:t>Hưng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Ngô</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Quyền</a:t>
            </a:r>
            <a:r>
              <a:rPr lang="en-US" sz="3200" b="1" dirty="0">
                <a:solidFill>
                  <a:srgbClr val="0000FF"/>
                </a:solidFill>
                <a:latin typeface="Times New Roman" pitchFamily="18" charset="0"/>
              </a:rPr>
              <a:t>, </a:t>
            </a:r>
            <a:r>
              <a:rPr lang="en-US" sz="3200" b="1" dirty="0" err="1">
                <a:latin typeface="Times New Roman" pitchFamily="18" charset="0"/>
              </a:rPr>
              <a:t>Lê</a:t>
            </a:r>
            <a:r>
              <a:rPr lang="en-US" sz="3200" b="1" dirty="0">
                <a:latin typeface="Times New Roman" pitchFamily="18" charset="0"/>
              </a:rPr>
              <a:t> </a:t>
            </a:r>
            <a:r>
              <a:rPr lang="en-US" sz="3200" b="1" dirty="0" err="1">
                <a:latin typeface="Times New Roman" pitchFamily="18" charset="0"/>
              </a:rPr>
              <a:t>Hoàn</a:t>
            </a:r>
            <a:r>
              <a:rPr lang="en-US" sz="3200" b="1" dirty="0">
                <a:latin typeface="Times New Roman" pitchFamily="18" charset="0"/>
              </a:rPr>
              <a:t> (</a:t>
            </a:r>
            <a:r>
              <a:rPr lang="en-US" sz="3200" b="1" dirty="0" err="1">
                <a:latin typeface="Times New Roman" pitchFamily="18" charset="0"/>
              </a:rPr>
              <a:t>Lê</a:t>
            </a:r>
            <a:r>
              <a:rPr lang="en-US" sz="3200" b="1" dirty="0">
                <a:latin typeface="Times New Roman" pitchFamily="18" charset="0"/>
              </a:rPr>
              <a:t> </a:t>
            </a:r>
            <a:r>
              <a:rPr lang="en-US" sz="3200" b="1" dirty="0" err="1">
                <a:latin typeface="Times New Roman" pitchFamily="18" charset="0"/>
              </a:rPr>
              <a:t>Đại</a:t>
            </a:r>
            <a:r>
              <a:rPr lang="en-US" sz="3200" b="1" dirty="0">
                <a:latin typeface="Times New Roman" pitchFamily="18" charset="0"/>
              </a:rPr>
              <a:t> </a:t>
            </a:r>
            <a:r>
              <a:rPr lang="en-US" sz="3200" b="1" dirty="0" err="1">
                <a:latin typeface="Times New Roman" pitchFamily="18" charset="0"/>
              </a:rPr>
              <a:t>Hành</a:t>
            </a:r>
            <a:r>
              <a:rPr lang="en-US" sz="3200" b="1" dirty="0">
                <a:latin typeface="Times New Roman" pitchFamily="18" charset="0"/>
              </a:rPr>
              <a:t>), </a:t>
            </a:r>
            <a:r>
              <a:rPr lang="en-US" sz="3200" b="1" dirty="0" err="1">
                <a:solidFill>
                  <a:srgbClr val="0000FF"/>
                </a:solidFill>
                <a:latin typeface="Times New Roman" pitchFamily="18" charset="0"/>
              </a:rPr>
              <a:t>Lý</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Thường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Kiệt</a:t>
            </a:r>
            <a:r>
              <a:rPr lang="en-US" sz="3200" b="1" dirty="0">
                <a:solidFill>
                  <a:srgbClr val="0000FF"/>
                </a:solidFill>
                <a:latin typeface="Times New Roman" pitchFamily="18" charset="0"/>
              </a:rPr>
              <a:t>, </a:t>
            </a:r>
            <a:r>
              <a:rPr lang="en-US" sz="3200" b="1" dirty="0" err="1">
                <a:latin typeface="Times New Roman" pitchFamily="18" charset="0"/>
              </a:rPr>
              <a:t>Trần</a:t>
            </a:r>
            <a:r>
              <a:rPr lang="en-US" sz="3200" b="1" dirty="0">
                <a:latin typeface="Times New Roman" pitchFamily="18" charset="0"/>
              </a:rPr>
              <a:t> </a:t>
            </a:r>
            <a:r>
              <a:rPr lang="en-US" sz="3200" b="1" dirty="0" err="1">
                <a:latin typeface="Times New Roman" pitchFamily="18" charset="0"/>
              </a:rPr>
              <a:t>Quốc</a:t>
            </a:r>
            <a:r>
              <a:rPr lang="en-US" sz="3200" b="1" dirty="0">
                <a:latin typeface="Times New Roman" pitchFamily="18" charset="0"/>
              </a:rPr>
              <a:t> </a:t>
            </a:r>
            <a:r>
              <a:rPr lang="en-US" sz="3200" b="1" dirty="0" err="1">
                <a:latin typeface="Times New Roman" pitchFamily="18" charset="0"/>
              </a:rPr>
              <a:t>Tuấn</a:t>
            </a:r>
            <a:r>
              <a:rPr lang="en-US" sz="3200" b="1" dirty="0">
                <a:latin typeface="Times New Roman" pitchFamily="18" charset="0"/>
              </a:rPr>
              <a:t> (</a:t>
            </a:r>
            <a:r>
              <a:rPr lang="en-US" sz="3200" b="1" dirty="0" err="1">
                <a:latin typeface="Times New Roman" pitchFamily="18" charset="0"/>
              </a:rPr>
              <a:t>Trần</a:t>
            </a:r>
            <a:r>
              <a:rPr lang="en-US" sz="3200" b="1" dirty="0">
                <a:latin typeface="Times New Roman" pitchFamily="18" charset="0"/>
              </a:rPr>
              <a:t> </a:t>
            </a:r>
            <a:r>
              <a:rPr lang="en-US" sz="3200" b="1" dirty="0" err="1">
                <a:latin typeface="Times New Roman" pitchFamily="18" charset="0"/>
              </a:rPr>
              <a:t>Hưng</a:t>
            </a:r>
            <a:r>
              <a:rPr lang="en-US" sz="3200" b="1" dirty="0">
                <a:latin typeface="Times New Roman" pitchFamily="18" charset="0"/>
              </a:rPr>
              <a:t> </a:t>
            </a:r>
            <a:r>
              <a:rPr lang="en-US" sz="3200" b="1" dirty="0" err="1">
                <a:latin typeface="Times New Roman" pitchFamily="18" charset="0"/>
              </a:rPr>
              <a:t>Đạo</a:t>
            </a:r>
            <a:r>
              <a:rPr lang="en-US" sz="3200" b="1" dirty="0">
                <a:latin typeface="Times New Roman" pitchFamily="18" charset="0"/>
              </a:rPr>
              <a:t>), </a:t>
            </a:r>
            <a:r>
              <a:rPr lang="en-US" sz="3200" b="1" dirty="0" err="1">
                <a:solidFill>
                  <a:srgbClr val="0000FF"/>
                </a:solidFill>
                <a:latin typeface="Times New Roman" pitchFamily="18" charset="0"/>
              </a:rPr>
              <a:t>Lê</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Lợi</a:t>
            </a:r>
            <a:r>
              <a:rPr lang="en-US" sz="3200" b="1" dirty="0">
                <a:solidFill>
                  <a:srgbClr val="0000FF"/>
                </a:solidFill>
                <a:latin typeface="Times New Roman" pitchFamily="18" charset="0"/>
              </a:rPr>
              <a:t>, </a:t>
            </a:r>
            <a:r>
              <a:rPr lang="en-US" sz="3200" b="1" dirty="0" err="1">
                <a:latin typeface="Times New Roman" pitchFamily="18" charset="0"/>
              </a:rPr>
              <a:t>Nguyễn</a:t>
            </a:r>
            <a:r>
              <a:rPr lang="en-US" sz="3200" b="1" dirty="0">
                <a:latin typeface="Times New Roman" pitchFamily="18" charset="0"/>
              </a:rPr>
              <a:t> </a:t>
            </a:r>
            <a:r>
              <a:rPr lang="en-US" sz="3200" b="1" dirty="0" err="1">
                <a:latin typeface="Times New Roman" pitchFamily="18" charset="0"/>
              </a:rPr>
              <a:t>Huệ</a:t>
            </a:r>
            <a:r>
              <a:rPr lang="en-US" sz="3200" b="1" dirty="0">
                <a:latin typeface="Times New Roman" pitchFamily="18" charset="0"/>
              </a:rPr>
              <a:t> (</a:t>
            </a:r>
            <a:r>
              <a:rPr lang="en-US" sz="3200" b="1" dirty="0" err="1">
                <a:latin typeface="Times New Roman" pitchFamily="18" charset="0"/>
              </a:rPr>
              <a:t>Quang</a:t>
            </a:r>
            <a:r>
              <a:rPr lang="en-US" sz="3200" b="1" dirty="0">
                <a:latin typeface="Times New Roman" pitchFamily="18" charset="0"/>
              </a:rPr>
              <a:t> </a:t>
            </a:r>
            <a:r>
              <a:rPr lang="en-US" sz="3200" b="1" dirty="0" err="1">
                <a:latin typeface="Times New Roman" pitchFamily="18" charset="0"/>
              </a:rPr>
              <a:t>Trung</a:t>
            </a:r>
            <a:r>
              <a:rPr lang="en-US" sz="3200" b="1" dirty="0">
                <a:latin typeface="Times New Roman" pitchFamily="18" charset="0"/>
              </a:rPr>
              <a:t>), </a:t>
            </a:r>
            <a:r>
              <a:rPr lang="en-US" sz="3200" b="1" dirty="0" err="1">
                <a:solidFill>
                  <a:srgbClr val="0000FF"/>
                </a:solidFill>
                <a:latin typeface="Times New Roman" pitchFamily="18" charset="0"/>
              </a:rPr>
              <a:t>Hồ</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Chí</a:t>
            </a:r>
            <a:r>
              <a:rPr lang="en-US" sz="3200" b="1" dirty="0">
                <a:solidFill>
                  <a:srgbClr val="0000FF"/>
                </a:solidFill>
                <a:latin typeface="Times New Roman" pitchFamily="18" charset="0"/>
              </a:rPr>
              <a:t> Minh.</a:t>
            </a:r>
          </a:p>
        </p:txBody>
      </p:sp>
      <p:sp>
        <p:nvSpPr>
          <p:cNvPr id="27659" name="Line 11"/>
          <p:cNvSpPr>
            <a:spLocks noChangeShapeType="1"/>
          </p:cNvSpPr>
          <p:nvPr/>
        </p:nvSpPr>
        <p:spPr bwMode="auto">
          <a:xfrm>
            <a:off x="5715000" y="1678752"/>
            <a:ext cx="4876800"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ndParaRPr>
          </a:p>
        </p:txBody>
      </p:sp>
      <p:sp>
        <p:nvSpPr>
          <p:cNvPr id="6" name="Line 11"/>
          <p:cNvSpPr>
            <a:spLocks noChangeShapeType="1"/>
          </p:cNvSpPr>
          <p:nvPr/>
        </p:nvSpPr>
        <p:spPr bwMode="auto">
          <a:xfrm>
            <a:off x="1219200" y="2057401"/>
            <a:ext cx="7010400" cy="25212"/>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ndParaRPr>
          </a:p>
        </p:txBody>
      </p:sp>
    </p:spTree>
    <p:extLst>
      <p:ext uri="{BB962C8B-B14F-4D97-AF65-F5344CB8AC3E}">
        <p14:creationId xmlns:p14="http://schemas.microsoft.com/office/powerpoint/2010/main" val="409734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checkerboard(across)">
                                      <p:cBhvr>
                                        <p:cTn id="7" dur="500"/>
                                        <p:tgtEl>
                                          <p:spTgt spid="27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checkerboard(across)">
                                      <p:cBhvr>
                                        <p:cTn id="12" dur="500"/>
                                        <p:tgtEl>
                                          <p:spTgt spid="276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7659"/>
                                        </p:tgtEl>
                                        <p:attrNameLst>
                                          <p:attrName>style.visibility</p:attrName>
                                        </p:attrNameLst>
                                      </p:cBhvr>
                                      <p:to>
                                        <p:strVal val="visible"/>
                                      </p:to>
                                    </p:set>
                                    <p:animEffect transition="in" filter="strips(downRight)">
                                      <p:cBhvr>
                                        <p:cTn id="17" dur="1000"/>
                                        <p:tgtEl>
                                          <p:spTgt spid="2765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allAtOnce"/>
      <p:bldP spid="27654" grpId="0" animBg="1"/>
      <p:bldP spid="2765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91" y="389515"/>
            <a:ext cx="2153478" cy="17891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5" descr="images">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8434" y="457200"/>
            <a:ext cx="1981200" cy="176847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8" name="Picture 6" descr="lynamde-1">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2835" y="440747"/>
            <a:ext cx="2067339"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0" name="Picture 8" descr="TƯỢNG PHÙNG HƯ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540" y="2500314"/>
            <a:ext cx="2153478"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1" name="Picture 9" descr="tượng vua Lê Đại Hành">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2771" y="2514600"/>
            <a:ext cx="2067339"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0" descr="tran_hung_dao1">
            <a:hlinkClick r:id="" action="ppaction://noaction"/>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191" y="4637783"/>
            <a:ext cx="2153478" cy="17526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74763" name="Picture 11">
            <a:hlinkClick r:id="" action="ppaction://noaction"/>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76973" y="4646712"/>
            <a:ext cx="2067339" cy="1752600"/>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4" name="Picture 12">
            <a:hlinkClick r:id="" action="ppaction://noaction"/>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45487" y="2514600"/>
            <a:ext cx="19812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5" name="Picture 13" descr="untitled004">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58325" y="4657726"/>
            <a:ext cx="1981200"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6" name="Picture 14" descr="Nguyen Hue">
            <a:hlinkClick r:id="" action="ppaction://noaction"/>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95454" y="4664653"/>
            <a:ext cx="2067339" cy="176212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8" name="Picture 16" descr="11">
            <a:hlinkClick r:id="" action="ppaction://noaction"/>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134600" y="6343650"/>
            <a:ext cx="602974" cy="514350"/>
          </a:xfrm>
          <a:prstGeom prst="rect">
            <a:avLst/>
          </a:prstGeom>
          <a:noFill/>
          <a:extLst>
            <a:ext uri="{909E8E84-426E-40DD-AFC4-6F175D3DCCD1}">
              <a14:hiddenFill xmlns:a14="http://schemas.microsoft.com/office/drawing/2010/main">
                <a:solidFill>
                  <a:srgbClr val="FFFFFF"/>
                </a:solidFill>
              </a14:hiddenFill>
            </a:ext>
          </a:extLst>
        </p:spPr>
      </p:pic>
      <p:sp>
        <p:nvSpPr>
          <p:cNvPr id="74769" name="Text Box 17"/>
          <p:cNvSpPr txBox="1">
            <a:spLocks noChangeArrowheads="1"/>
          </p:cNvSpPr>
          <p:nvPr/>
        </p:nvSpPr>
        <p:spPr bwMode="auto">
          <a:xfrm>
            <a:off x="2285999" y="0"/>
            <a:ext cx="86139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2400" b="1" dirty="0">
                <a:solidFill>
                  <a:srgbClr val="000000"/>
                </a:solidFill>
                <a:latin typeface="Times New Roman" panose="02020603050405020304" pitchFamily="18" charset="0"/>
                <a:cs typeface="Times New Roman" panose="02020603050405020304" pitchFamily="18" charset="0"/>
              </a:rPr>
              <a:t>MỘT SỐ VỊ ANH HÙNG DÂN TỘC VIỆT NAM</a:t>
            </a:r>
          </a:p>
        </p:txBody>
      </p:sp>
      <p:sp>
        <p:nvSpPr>
          <p:cNvPr id="74770" name="Text Box 18"/>
          <p:cNvSpPr txBox="1">
            <a:spLocks noChangeArrowheads="1"/>
          </p:cNvSpPr>
          <p:nvPr/>
        </p:nvSpPr>
        <p:spPr bwMode="auto">
          <a:xfrm>
            <a:off x="923925"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HAI BÀ TRƯNG</a:t>
            </a:r>
          </a:p>
        </p:txBody>
      </p:sp>
      <p:sp>
        <p:nvSpPr>
          <p:cNvPr id="74771" name="Text Box 19"/>
          <p:cNvSpPr txBox="1">
            <a:spLocks noChangeArrowheads="1"/>
          </p:cNvSpPr>
          <p:nvPr/>
        </p:nvSpPr>
        <p:spPr bwMode="auto">
          <a:xfrm>
            <a:off x="39624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TRIỆU THỊ TRINH</a:t>
            </a:r>
          </a:p>
        </p:txBody>
      </p:sp>
      <p:sp>
        <p:nvSpPr>
          <p:cNvPr id="74774" name="Text Box 22"/>
          <p:cNvSpPr txBox="1">
            <a:spLocks noChangeArrowheads="1"/>
          </p:cNvSpPr>
          <p:nvPr/>
        </p:nvSpPr>
        <p:spPr bwMode="auto">
          <a:xfrm>
            <a:off x="65532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LÝ BÍ (LÝ NAM ĐẾ)</a:t>
            </a:r>
          </a:p>
        </p:txBody>
      </p:sp>
      <p:sp>
        <p:nvSpPr>
          <p:cNvPr id="74775" name="Text Box 23"/>
          <p:cNvSpPr txBox="1">
            <a:spLocks noChangeArrowheads="1"/>
          </p:cNvSpPr>
          <p:nvPr/>
        </p:nvSpPr>
        <p:spPr bwMode="auto">
          <a:xfrm>
            <a:off x="93726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TRIỆU QUANG PHỤC</a:t>
            </a:r>
          </a:p>
        </p:txBody>
      </p:sp>
      <p:sp>
        <p:nvSpPr>
          <p:cNvPr id="74776" name="Text Box 24"/>
          <p:cNvSpPr txBox="1">
            <a:spLocks noChangeArrowheads="1"/>
          </p:cNvSpPr>
          <p:nvPr/>
        </p:nvSpPr>
        <p:spPr bwMode="auto">
          <a:xfrm>
            <a:off x="9448800"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LÝ THƯỜNG KIỆT</a:t>
            </a:r>
          </a:p>
        </p:txBody>
      </p:sp>
      <p:sp>
        <p:nvSpPr>
          <p:cNvPr id="74777" name="Text Box 25"/>
          <p:cNvSpPr txBox="1">
            <a:spLocks noChangeArrowheads="1"/>
          </p:cNvSpPr>
          <p:nvPr/>
        </p:nvSpPr>
        <p:spPr bwMode="auto">
          <a:xfrm>
            <a:off x="6400800" y="4343400"/>
            <a:ext cx="25841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LÊ HOÀN (LÊ ĐẠI HÀNH)</a:t>
            </a:r>
          </a:p>
        </p:txBody>
      </p:sp>
      <p:sp>
        <p:nvSpPr>
          <p:cNvPr id="74778" name="Text Box 26"/>
          <p:cNvSpPr txBox="1">
            <a:spLocks noChangeArrowheads="1"/>
          </p:cNvSpPr>
          <p:nvPr/>
        </p:nvSpPr>
        <p:spPr bwMode="auto">
          <a:xfrm>
            <a:off x="4038600"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NGÔ QUYỀN</a:t>
            </a:r>
          </a:p>
        </p:txBody>
      </p:sp>
      <p:sp>
        <p:nvSpPr>
          <p:cNvPr id="74779" name="Text Box 27"/>
          <p:cNvSpPr txBox="1">
            <a:spLocks noChangeArrowheads="1"/>
          </p:cNvSpPr>
          <p:nvPr/>
        </p:nvSpPr>
        <p:spPr bwMode="auto">
          <a:xfrm>
            <a:off x="847725"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PHÙNG HƯNG</a:t>
            </a:r>
          </a:p>
        </p:txBody>
      </p:sp>
      <p:sp>
        <p:nvSpPr>
          <p:cNvPr id="74780" name="Text Box 28"/>
          <p:cNvSpPr txBox="1">
            <a:spLocks noChangeArrowheads="1"/>
          </p:cNvSpPr>
          <p:nvPr/>
        </p:nvSpPr>
        <p:spPr bwMode="auto">
          <a:xfrm>
            <a:off x="847725" y="659765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(TRẦN HƯNG ĐẠO)</a:t>
            </a:r>
          </a:p>
        </p:txBody>
      </p:sp>
      <p:sp>
        <p:nvSpPr>
          <p:cNvPr id="74781" name="Text Box 29"/>
          <p:cNvSpPr txBox="1">
            <a:spLocks noChangeArrowheads="1"/>
          </p:cNvSpPr>
          <p:nvPr/>
        </p:nvSpPr>
        <p:spPr bwMode="auto">
          <a:xfrm>
            <a:off x="4038600" y="6400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LÊ LỢI</a:t>
            </a:r>
          </a:p>
        </p:txBody>
      </p:sp>
      <p:sp>
        <p:nvSpPr>
          <p:cNvPr id="74782" name="Text Box 30"/>
          <p:cNvSpPr txBox="1">
            <a:spLocks noChangeArrowheads="1"/>
          </p:cNvSpPr>
          <p:nvPr/>
        </p:nvSpPr>
        <p:spPr bwMode="auto">
          <a:xfrm>
            <a:off x="6553200" y="6383339"/>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NGUYỄN HUỆ)</a:t>
            </a:r>
          </a:p>
        </p:txBody>
      </p:sp>
      <p:sp>
        <p:nvSpPr>
          <p:cNvPr id="74783" name="Text Box 31"/>
          <p:cNvSpPr txBox="1">
            <a:spLocks noChangeArrowheads="1"/>
          </p:cNvSpPr>
          <p:nvPr/>
        </p:nvSpPr>
        <p:spPr bwMode="auto">
          <a:xfrm>
            <a:off x="6553200" y="6583364"/>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(QUANG TRUNG)</a:t>
            </a:r>
          </a:p>
        </p:txBody>
      </p:sp>
      <p:sp>
        <p:nvSpPr>
          <p:cNvPr id="74784" name="Text Box 32"/>
          <p:cNvSpPr txBox="1">
            <a:spLocks noChangeArrowheads="1"/>
          </p:cNvSpPr>
          <p:nvPr/>
        </p:nvSpPr>
        <p:spPr bwMode="auto">
          <a:xfrm>
            <a:off x="838200" y="6376989"/>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TRẦN QUỐC TUẤN</a:t>
            </a:r>
          </a:p>
        </p:txBody>
      </p:sp>
      <p:pic>
        <p:nvPicPr>
          <p:cNvPr id="74785" name="Picture 33" descr="Triệu Quang Phục">
            <a:hlinkClick r:id="rId6"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45487" y="426244"/>
            <a:ext cx="1981200" cy="17383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86" name="Picture 34" descr="images[47]">
            <a:hlinkClick r:id="" action="ppaction://noaction"/>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05032" y="2514601"/>
            <a:ext cx="1981200" cy="18145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16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85800"/>
            <a:ext cx="4648200" cy="2590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5800"/>
            <a:ext cx="4191000" cy="2514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68612" name="Text Box 4"/>
          <p:cNvSpPr txBox="1">
            <a:spLocks noChangeArrowheads="1"/>
          </p:cNvSpPr>
          <p:nvPr/>
        </p:nvSpPr>
        <p:spPr bwMode="auto">
          <a:xfrm>
            <a:off x="2017568" y="2286000"/>
            <a:ext cx="350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b="1" dirty="0" err="1">
                <a:solidFill>
                  <a:schemeClr val="accent5"/>
                </a:solidFill>
              </a:rPr>
              <a:t>Đền</a:t>
            </a:r>
            <a:r>
              <a:rPr lang="en-US" sz="2400" b="1" dirty="0">
                <a:solidFill>
                  <a:schemeClr val="accent5"/>
                </a:solidFill>
              </a:rPr>
              <a:t> </a:t>
            </a:r>
            <a:r>
              <a:rPr lang="en-US" sz="2400" b="1" dirty="0" err="1">
                <a:solidFill>
                  <a:schemeClr val="accent5"/>
                </a:solidFill>
              </a:rPr>
              <a:t>thờ</a:t>
            </a:r>
            <a:r>
              <a:rPr lang="en-US" sz="2400" b="1" dirty="0">
                <a:solidFill>
                  <a:schemeClr val="accent5"/>
                </a:solidFill>
              </a:rPr>
              <a:t> </a:t>
            </a:r>
            <a:r>
              <a:rPr lang="en-US" sz="2400" b="1" dirty="0" err="1">
                <a:solidFill>
                  <a:schemeClr val="accent5"/>
                </a:solidFill>
              </a:rPr>
              <a:t>Hai</a:t>
            </a:r>
            <a:r>
              <a:rPr lang="en-US" sz="2400" b="1" dirty="0">
                <a:solidFill>
                  <a:schemeClr val="accent5"/>
                </a:solidFill>
              </a:rPr>
              <a:t> </a:t>
            </a:r>
            <a:r>
              <a:rPr lang="en-US" sz="2400" b="1" dirty="0" err="1">
                <a:solidFill>
                  <a:schemeClr val="accent5"/>
                </a:solidFill>
              </a:rPr>
              <a:t>Bà</a:t>
            </a:r>
            <a:r>
              <a:rPr lang="en-US" sz="2400" b="1" dirty="0">
                <a:solidFill>
                  <a:schemeClr val="accent5"/>
                </a:solidFill>
              </a:rPr>
              <a:t> </a:t>
            </a:r>
            <a:r>
              <a:rPr lang="en-US" sz="2400" b="1" dirty="0" err="1">
                <a:solidFill>
                  <a:schemeClr val="accent5"/>
                </a:solidFill>
              </a:rPr>
              <a:t>Trưng</a:t>
            </a:r>
            <a:r>
              <a:rPr lang="en-US" sz="2400" b="1" dirty="0">
                <a:solidFill>
                  <a:schemeClr val="accent5"/>
                </a:solidFill>
              </a:rPr>
              <a:t> (</a:t>
            </a:r>
            <a:r>
              <a:rPr lang="en-US" sz="2400" b="1" dirty="0" err="1">
                <a:solidFill>
                  <a:schemeClr val="accent5"/>
                </a:solidFill>
              </a:rPr>
              <a:t>Hà</a:t>
            </a:r>
            <a:r>
              <a:rPr lang="en-US" sz="2400" b="1" dirty="0">
                <a:solidFill>
                  <a:schemeClr val="accent5"/>
                </a:solidFill>
              </a:rPr>
              <a:t> </a:t>
            </a:r>
            <a:r>
              <a:rPr lang="en-US" sz="2400" b="1" dirty="0" err="1">
                <a:solidFill>
                  <a:schemeClr val="accent5"/>
                </a:solidFill>
              </a:rPr>
              <a:t>Nội</a:t>
            </a:r>
            <a:r>
              <a:rPr lang="en-US" sz="2400" b="1" dirty="0">
                <a:solidFill>
                  <a:schemeClr val="accent5"/>
                </a:solidFill>
              </a:rPr>
              <a:t>)</a:t>
            </a:r>
          </a:p>
        </p:txBody>
      </p:sp>
      <p:sp>
        <p:nvSpPr>
          <p:cNvPr id="68614" name="Text Box 6"/>
          <p:cNvSpPr txBox="1">
            <a:spLocks noChangeArrowheads="1"/>
          </p:cNvSpPr>
          <p:nvPr/>
        </p:nvSpPr>
        <p:spPr bwMode="auto">
          <a:xfrm>
            <a:off x="6996545" y="3805535"/>
            <a:ext cx="2514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400" b="1">
                <a:solidFill>
                  <a:schemeClr val="accent5"/>
                </a:solidFill>
              </a:rPr>
              <a:t>Hai Bà Trưng</a:t>
            </a:r>
          </a:p>
        </p:txBody>
      </p:sp>
      <p:sp>
        <p:nvSpPr>
          <p:cNvPr id="68619" name="Rectangle 11"/>
          <p:cNvSpPr>
            <a:spLocks noChangeArrowheads="1"/>
          </p:cNvSpPr>
          <p:nvPr/>
        </p:nvSpPr>
        <p:spPr bwMode="auto">
          <a:xfrm>
            <a:off x="762000" y="3581400"/>
            <a:ext cx="11125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Hai</a:t>
            </a:r>
            <a:r>
              <a:rPr lang="en-US" sz="2400" b="1" dirty="0" smtClean="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Trưng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gọi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hai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em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nữ</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tướng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Trưng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Trưng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Ngày</a:t>
            </a:r>
            <a:r>
              <a:rPr lang="en-US" sz="2400" b="1" dirty="0">
                <a:solidFill>
                  <a:srgbClr val="000000"/>
                </a:solidFill>
                <a:latin typeface="Times New Roman" pitchFamily="18" charset="0"/>
                <a:cs typeface="Times New Roman" pitchFamily="18" charset="0"/>
              </a:rPr>
              <a:t> 6 </a:t>
            </a:r>
            <a:r>
              <a:rPr lang="en-US" sz="2400" b="1" dirty="0" err="1">
                <a:solidFill>
                  <a:srgbClr val="000000"/>
                </a:solidFill>
                <a:latin typeface="Times New Roman" pitchFamily="18" charset="0"/>
                <a:cs typeface="Times New Roman" pitchFamily="18" charset="0"/>
              </a:rPr>
              <a:t>tháng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Giêng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Canh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Tý</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40), Hai </a:t>
            </a:r>
            <a:r>
              <a:rPr lang="en-US" sz="2400" b="1" dirty="0" err="1">
                <a:solidFill>
                  <a:srgbClr val="000000"/>
                </a:solidFill>
                <a:latin typeface="Times New Roman" pitchFamily="18" charset="0"/>
                <a:cs typeface="Times New Roman" pitchFamily="18" charset="0"/>
              </a:rPr>
              <a:t>Bà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Trưng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dựng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cờ</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khởi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nghĩa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xâm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lược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Chưa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đầy</a:t>
            </a:r>
            <a:r>
              <a:rPr lang="en-US" sz="2400" b="1" dirty="0">
                <a:solidFill>
                  <a:srgbClr val="000000"/>
                </a:solidFill>
                <a:latin typeface="Times New Roman" pitchFamily="18" charset="0"/>
                <a:cs typeface="Times New Roman" pitchFamily="18" charset="0"/>
              </a:rPr>
              <a:t> 1 </a:t>
            </a:r>
            <a:r>
              <a:rPr lang="en-US" sz="2400" b="1" dirty="0" err="1">
                <a:solidFill>
                  <a:srgbClr val="000000"/>
                </a:solidFill>
                <a:latin typeface="Times New Roman" pitchFamily="18" charset="0"/>
                <a:cs typeface="Times New Roman" pitchFamily="18" charset="0"/>
              </a:rPr>
              <a:t>tháng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nghĩa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chiếm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được</a:t>
            </a:r>
            <a:r>
              <a:rPr lang="en-US" sz="2400" b="1" dirty="0">
                <a:solidFill>
                  <a:srgbClr val="000000"/>
                </a:solidFill>
                <a:latin typeface="Times New Roman" pitchFamily="18" charset="0"/>
                <a:cs typeface="Times New Roman" pitchFamily="18" charset="0"/>
              </a:rPr>
              <a:t> 65 </a:t>
            </a:r>
            <a:r>
              <a:rPr lang="en-US" sz="2400" b="1" dirty="0" err="1">
                <a:solidFill>
                  <a:srgbClr val="000000"/>
                </a:solidFill>
                <a:latin typeface="Times New Roman" pitchFamily="18" charset="0"/>
                <a:cs typeface="Times New Roman" pitchFamily="18" charset="0"/>
              </a:rPr>
              <a:t>thành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trì</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giải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phóng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nước</a:t>
            </a:r>
            <a:r>
              <a:rPr lang="en-US" sz="2400" b="1" dirty="0">
                <a:solidFill>
                  <a:srgbClr val="000000"/>
                </a:solidFill>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Đất</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ta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bóng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trở</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lịch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hứa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góp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p>
        </p:txBody>
      </p:sp>
      <p:pic>
        <p:nvPicPr>
          <p:cNvPr id="68620" name="Picture 12" descr="1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68621" name="Rectangle 13"/>
          <p:cNvSpPr>
            <a:spLocks noChangeArrowheads="1"/>
          </p:cNvSpPr>
          <p:nvPr/>
        </p:nvSpPr>
        <p:spPr bwMode="auto">
          <a:xfrm>
            <a:off x="4371975" y="7938"/>
            <a:ext cx="2922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3600" b="1">
                <a:solidFill>
                  <a:srgbClr val="0000FF"/>
                </a:solidFill>
                <a:latin typeface="Times New Roman" pitchFamily="18" charset="0"/>
                <a:cs typeface="Times New Roman" pitchFamily="18" charset="0"/>
              </a:rPr>
              <a:t>Hai Bà Trưng</a:t>
            </a:r>
          </a:p>
        </p:txBody>
      </p:sp>
    </p:spTree>
    <p:extLst>
      <p:ext uri="{BB962C8B-B14F-4D97-AF65-F5344CB8AC3E}">
        <p14:creationId xmlns:p14="http://schemas.microsoft.com/office/powerpoint/2010/main" val="1404882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9"/>
                                        </p:tgtEl>
                                        <p:attrNameLst>
                                          <p:attrName>style.visibility</p:attrName>
                                        </p:attrNameLst>
                                      </p:cBhvr>
                                      <p:to>
                                        <p:strVal val="visible"/>
                                      </p:to>
                                    </p:set>
                                    <p:animEffect transition="in" filter="checkerboard(across)">
                                      <p:cBhvr>
                                        <p:cTn id="7" dur="1000"/>
                                        <p:tgtEl>
                                          <p:spTgt spid="68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plus(in)">
                                      <p:cBhvr>
                                        <p:cTn id="12" dur="10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Text Box 7"/>
          <p:cNvSpPr txBox="1">
            <a:spLocks noChangeArrowheads="1"/>
          </p:cNvSpPr>
          <p:nvPr/>
        </p:nvSpPr>
        <p:spPr bwMode="auto">
          <a:xfrm>
            <a:off x="2971800" y="522714"/>
            <a:ext cx="7680324"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600" dirty="0">
                <a:solidFill>
                  <a:schemeClr val="tx1">
                    <a:lumMod val="95000"/>
                    <a:lumOff val="5000"/>
                  </a:schemeClr>
                </a:solidFill>
              </a:rPr>
              <a:t> </a:t>
            </a:r>
            <a:r>
              <a:rPr lang="en-US" sz="3600" dirty="0" smtClean="0">
                <a:solidFill>
                  <a:schemeClr val="tx1">
                    <a:lumMod val="95000"/>
                    <a:lumOff val="5000"/>
                  </a:schemeClr>
                </a:solidFill>
              </a:rPr>
              <a:t> </a:t>
            </a:r>
            <a:r>
              <a:rPr lang="en-US" sz="3200" dirty="0" err="1" smtClean="0">
                <a:solidFill>
                  <a:schemeClr val="tx1">
                    <a:lumMod val="95000"/>
                    <a:lumOff val="5000"/>
                  </a:schemeClr>
                </a:solidFill>
                <a:latin typeface="Times New Roman" pitchFamily="18" charset="0"/>
                <a:cs typeface="Times New Roman" pitchFamily="18" charset="0"/>
              </a:rPr>
              <a:t>Chủ</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tịch</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Hồ</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Chí</a:t>
            </a:r>
            <a:r>
              <a:rPr lang="en-US" sz="3200" dirty="0">
                <a:solidFill>
                  <a:schemeClr val="tx1">
                    <a:lumMod val="95000"/>
                    <a:lumOff val="5000"/>
                  </a:schemeClr>
                </a:solidFill>
                <a:latin typeface="Times New Roman" pitchFamily="18" charset="0"/>
                <a:cs typeface="Times New Roman" pitchFamily="18" charset="0"/>
              </a:rPr>
              <a:t> Minh </a:t>
            </a:r>
            <a:r>
              <a:rPr lang="en-US" sz="3200" dirty="0" err="1">
                <a:solidFill>
                  <a:schemeClr val="tx1">
                    <a:lumMod val="95000"/>
                    <a:lumOff val="5000"/>
                  </a:schemeClr>
                </a:solidFill>
                <a:latin typeface="Times New Roman" pitchFamily="18" charset="0"/>
                <a:cs typeface="Times New Roman" pitchFamily="18" charset="0"/>
              </a:rPr>
              <a:t>là</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vị</a:t>
            </a:r>
            <a:r>
              <a:rPr lang="en-US" sz="3200" dirty="0">
                <a:solidFill>
                  <a:schemeClr val="tx1">
                    <a:lumMod val="95000"/>
                    <a:lumOff val="5000"/>
                  </a:schemeClr>
                </a:solidFill>
                <a:latin typeface="Times New Roman" pitchFamily="18" charset="0"/>
                <a:cs typeface="Times New Roman" pitchFamily="18" charset="0"/>
              </a:rPr>
              <a:t> </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lãnh</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tụ</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vĩ</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đại</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của</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nhân</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dân</a:t>
            </a:r>
            <a:r>
              <a:rPr lang="en-US" sz="3200" dirty="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Việt</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a:solidFill>
                  <a:schemeClr val="tx1">
                    <a:lumMod val="95000"/>
                    <a:lumOff val="5000"/>
                  </a:schemeClr>
                </a:solidFill>
                <a:latin typeface="Times New Roman" pitchFamily="18" charset="0"/>
                <a:cs typeface="Times New Roman" pitchFamily="18" charset="0"/>
              </a:rPr>
              <a:t>Nam. </a:t>
            </a:r>
            <a:r>
              <a:rPr lang="en-US" sz="3200" dirty="0" err="1" smtClean="0">
                <a:solidFill>
                  <a:schemeClr val="tx1">
                    <a:lumMod val="95000"/>
                    <a:lumOff val="5000"/>
                  </a:schemeClr>
                </a:solidFill>
                <a:latin typeface="Times New Roman" pitchFamily="18" charset="0"/>
                <a:cs typeface="Times New Roman" pitchFamily="18" charset="0"/>
              </a:rPr>
              <a:t>Người</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đã</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sáng</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lập</a:t>
            </a:r>
            <a:r>
              <a:rPr lang="en-US" sz="3200" dirty="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ra</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Đảng</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Cộng</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Sản</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Việt</a:t>
            </a:r>
            <a:r>
              <a:rPr lang="en-US" sz="3200" dirty="0">
                <a:solidFill>
                  <a:schemeClr val="tx1">
                    <a:lumMod val="95000"/>
                    <a:lumOff val="5000"/>
                  </a:schemeClr>
                </a:solidFill>
                <a:latin typeface="Times New Roman" pitchFamily="18" charset="0"/>
                <a:cs typeface="Times New Roman" pitchFamily="18" charset="0"/>
              </a:rPr>
              <a:t> </a:t>
            </a:r>
            <a:r>
              <a:rPr lang="en-US" sz="3200" dirty="0" smtClean="0">
                <a:solidFill>
                  <a:schemeClr val="tx1">
                    <a:lumMod val="95000"/>
                    <a:lumOff val="5000"/>
                  </a:schemeClr>
                </a:solidFill>
                <a:latin typeface="Times New Roman" pitchFamily="18" charset="0"/>
                <a:cs typeface="Times New Roman" pitchFamily="18" charset="0"/>
              </a:rPr>
              <a:t>Nam, </a:t>
            </a:r>
            <a:r>
              <a:rPr lang="en-US" sz="3200" dirty="0" err="1" smtClean="0">
                <a:solidFill>
                  <a:schemeClr val="tx1">
                    <a:lumMod val="95000"/>
                    <a:lumOff val="5000"/>
                  </a:schemeClr>
                </a:solidFill>
                <a:latin typeface="Times New Roman" pitchFamily="18" charset="0"/>
                <a:cs typeface="Times New Roman" pitchFamily="18" charset="0"/>
              </a:rPr>
              <a:t>lập</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ra</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nước</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Việt</a:t>
            </a:r>
            <a:r>
              <a:rPr lang="en-US" sz="3200" dirty="0">
                <a:solidFill>
                  <a:schemeClr val="tx1">
                    <a:lumMod val="95000"/>
                    <a:lumOff val="5000"/>
                  </a:schemeClr>
                </a:solidFill>
                <a:latin typeface="Times New Roman" pitchFamily="18" charset="0"/>
                <a:cs typeface="Times New Roman" pitchFamily="18" charset="0"/>
              </a:rPr>
              <a:t> Nam </a:t>
            </a:r>
            <a:r>
              <a:rPr lang="en-US" sz="3200" dirty="0" err="1">
                <a:solidFill>
                  <a:schemeClr val="tx1">
                    <a:lumMod val="95000"/>
                    <a:lumOff val="5000"/>
                  </a:schemeClr>
                </a:solidFill>
                <a:latin typeface="Times New Roman" pitchFamily="18" charset="0"/>
                <a:cs typeface="Times New Roman" pitchFamily="18" charset="0"/>
              </a:rPr>
              <a:t>dân</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chủ</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cộng</a:t>
            </a:r>
            <a:r>
              <a:rPr lang="en-US" sz="3200" dirty="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hòa</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Người</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lãnh</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đạo</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hai</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cuộc</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kháng</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chiến</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vĩ</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đại</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chống</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Pháp</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và</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Mĩ</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giành</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thắng</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lợi</a:t>
            </a:r>
            <a:r>
              <a:rPr lang="en-US" sz="3200" dirty="0" smtClean="0">
                <a:solidFill>
                  <a:schemeClr val="tx1">
                    <a:lumMod val="95000"/>
                    <a:lumOff val="5000"/>
                  </a:schemeClr>
                </a:solidFill>
                <a:latin typeface="Times New Roman" pitchFamily="18" charset="0"/>
                <a:cs typeface="Times New Roman" pitchFamily="18" charset="0"/>
              </a:rPr>
              <a:t>.</a:t>
            </a:r>
            <a:r>
              <a:rPr lang="en-US" sz="3200" dirty="0"/>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kính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ơn</a:t>
            </a:r>
            <a:r>
              <a:rPr lang="en-US" sz="3200" dirty="0">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Chủ</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tịch</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Hồ</a:t>
            </a:r>
            <a:r>
              <a:rPr lang="en-US" sz="3200" dirty="0">
                <a:solidFill>
                  <a:schemeClr val="tx1">
                    <a:lumMod val="95000"/>
                    <a:lumOff val="5000"/>
                  </a:schemeClr>
                </a:solidFill>
                <a:latin typeface="Times New Roman" pitchFamily="18" charset="0"/>
                <a:cs typeface="Times New Roman" pitchFamily="18" charset="0"/>
              </a:rPr>
              <a:t> </a:t>
            </a:r>
            <a:r>
              <a:rPr lang="en-US" sz="3200" dirty="0" err="1">
                <a:solidFill>
                  <a:schemeClr val="tx1">
                    <a:lumMod val="95000"/>
                    <a:lumOff val="5000"/>
                  </a:schemeClr>
                </a:solidFill>
                <a:latin typeface="Times New Roman" pitchFamily="18" charset="0"/>
                <a:cs typeface="Times New Roman" pitchFamily="18" charset="0"/>
              </a:rPr>
              <a:t>Chí</a:t>
            </a:r>
            <a:r>
              <a:rPr lang="en-US" sz="3200" dirty="0">
                <a:solidFill>
                  <a:schemeClr val="tx1">
                    <a:lumMod val="95000"/>
                    <a:lumOff val="5000"/>
                  </a:schemeClr>
                </a:solidFill>
                <a:latin typeface="Times New Roman" pitchFamily="18" charset="0"/>
                <a:cs typeface="Times New Roman" pitchFamily="18" charset="0"/>
              </a:rPr>
              <a:t> </a:t>
            </a:r>
            <a:r>
              <a:rPr lang="en-US" sz="3200" dirty="0" smtClean="0">
                <a:solidFill>
                  <a:schemeClr val="tx1">
                    <a:lumMod val="95000"/>
                    <a:lumOff val="5000"/>
                  </a:schemeClr>
                </a:solidFill>
                <a:latin typeface="Times New Roman" pitchFamily="18" charset="0"/>
                <a:cs typeface="Times New Roman" pitchFamily="18" charset="0"/>
              </a:rPr>
              <a:t>Minh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đẹp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p>
          <a:p>
            <a:pPr algn="just" eaLnBrk="1" fontAlgn="base" hangingPunct="1">
              <a:spcBef>
                <a:spcPct val="50000"/>
              </a:spcBef>
              <a:spcAft>
                <a:spcPct val="0"/>
              </a:spcAft>
            </a:pPr>
            <a:endParaRPr lang="en-US" sz="3200" dirty="0">
              <a:solidFill>
                <a:schemeClr val="tx1">
                  <a:lumMod val="95000"/>
                  <a:lumOff val="5000"/>
                </a:schemeClr>
              </a:solidFill>
              <a:latin typeface="Times New Roman" pitchFamily="18" charset="0"/>
              <a:cs typeface="Times New Roman" pitchFamily="18" charset="0"/>
            </a:endParaRPr>
          </a:p>
          <a:p>
            <a:pPr algn="just" eaLnBrk="1" fontAlgn="base" hangingPunct="1">
              <a:spcBef>
                <a:spcPct val="50000"/>
              </a:spcBef>
              <a:spcAft>
                <a:spcPct val="0"/>
              </a:spcAft>
            </a:pPr>
            <a:r>
              <a:rPr lang="en-US" sz="3200" dirty="0">
                <a:solidFill>
                  <a:schemeClr val="tx1">
                    <a:lumMod val="95000"/>
                    <a:lumOff val="5000"/>
                  </a:schemeClr>
                </a:solidFill>
                <a:latin typeface="Times New Roman" pitchFamily="18" charset="0"/>
                <a:cs typeface="Times New Roman" pitchFamily="18" charset="0"/>
              </a:rPr>
              <a:t>	</a:t>
            </a:r>
            <a:endParaRPr lang="en-US" sz="3200" dirty="0">
              <a:solidFill>
                <a:schemeClr val="tx1">
                  <a:lumMod val="95000"/>
                  <a:lumOff val="5000"/>
                </a:schemeClr>
              </a:solidFill>
            </a:endParaRPr>
          </a:p>
        </p:txBody>
      </p:sp>
      <p:pic>
        <p:nvPicPr>
          <p:cNvPr id="10" name="Picture 9" descr="Chu_tich_Ho_Chi_Minh[1].jpg">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22714"/>
            <a:ext cx="2045274"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380069"/>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11201400" cy="2667000"/>
          </a:xfrm>
        </p:spPr>
        <p:style>
          <a:lnRef idx="1">
            <a:schemeClr val="accent1"/>
          </a:lnRef>
          <a:fillRef idx="2">
            <a:schemeClr val="accent1"/>
          </a:fillRef>
          <a:effectRef idx="1">
            <a:schemeClr val="accent1"/>
          </a:effectRef>
          <a:fontRef idx="minor">
            <a:schemeClr val="dk1"/>
          </a:fontRef>
        </p:style>
        <p:txBody>
          <a:bodyPr/>
          <a:lstStyle/>
          <a:p>
            <a:pPr algn="l"/>
            <a:r>
              <a:rPr lang="en-US" sz="2000" b="1" dirty="0" smtClean="0">
                <a:solidFill>
                  <a:srgbClr val="000000"/>
                </a:solidFill>
                <a:latin typeface="Times New Roman" pitchFamily="18" charset="0"/>
                <a:cs typeface="Times New Roman" pitchFamily="18" charset="0"/>
              </a:rPr>
              <a:t> </a:t>
            </a:r>
            <a:br>
              <a:rPr lang="en-US" sz="2000" b="1" dirty="0" smtClean="0">
                <a:solidFill>
                  <a:srgbClr val="000000"/>
                </a:solidFill>
                <a:latin typeface="Times New Roman" pitchFamily="18" charset="0"/>
                <a:cs typeface="Times New Roman" pitchFamily="18" charset="0"/>
              </a:rPr>
            </a:br>
            <a:r>
              <a:rPr lang="en-US" sz="2000" b="1" dirty="0">
                <a:solidFill>
                  <a:srgbClr val="000000"/>
                </a:solidFill>
                <a:latin typeface="Times New Roman" pitchFamily="18" charset="0"/>
                <a:cs typeface="Times New Roman" pitchFamily="18" charset="0"/>
              </a:rPr>
              <a:t/>
            </a:r>
            <a:br>
              <a:rPr lang="en-US" sz="2000" b="1" dirty="0">
                <a:solidFill>
                  <a:srgbClr val="000000"/>
                </a:solidFill>
                <a:latin typeface="Times New Roman" pitchFamily="18" charset="0"/>
                <a:cs typeface="Times New Roman" pitchFamily="18" charset="0"/>
              </a:rPr>
            </a:b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Hai</a:t>
            </a:r>
            <a:r>
              <a:rPr lang="en-US" sz="2400" b="1" dirty="0" smtClean="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Trưng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gọi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hai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em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nữ</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tướng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Trưng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Trưng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Ngày</a:t>
            </a:r>
            <a:r>
              <a:rPr lang="en-US" sz="2400" b="1" dirty="0">
                <a:solidFill>
                  <a:srgbClr val="000000"/>
                </a:solidFill>
                <a:latin typeface="Times New Roman" pitchFamily="18" charset="0"/>
                <a:cs typeface="Times New Roman" pitchFamily="18" charset="0"/>
              </a:rPr>
              <a:t> 6 </a:t>
            </a:r>
            <a:r>
              <a:rPr lang="en-US" sz="2400" b="1" dirty="0" err="1">
                <a:solidFill>
                  <a:srgbClr val="000000"/>
                </a:solidFill>
                <a:latin typeface="Times New Roman" pitchFamily="18" charset="0"/>
                <a:cs typeface="Times New Roman" pitchFamily="18" charset="0"/>
              </a:rPr>
              <a:t>tháng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Giêng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Canh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Tý</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40), </a:t>
            </a:r>
            <a:r>
              <a:rPr lang="en-US" sz="2400" b="1" dirty="0" err="1">
                <a:solidFill>
                  <a:srgbClr val="000000"/>
                </a:solidFill>
                <a:latin typeface="Times New Roman" pitchFamily="18" charset="0"/>
                <a:cs typeface="Times New Roman" pitchFamily="18" charset="0"/>
              </a:rPr>
              <a:t>Hai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Trưng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dựng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cờ</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khởi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nghĩa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xâm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lược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Chưa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đầy</a:t>
            </a:r>
            <a:r>
              <a:rPr lang="en-US" sz="2400" b="1" dirty="0">
                <a:solidFill>
                  <a:srgbClr val="000000"/>
                </a:solidFill>
                <a:latin typeface="Times New Roman" pitchFamily="18" charset="0"/>
                <a:cs typeface="Times New Roman" pitchFamily="18" charset="0"/>
              </a:rPr>
              <a:t> 1 </a:t>
            </a:r>
            <a:r>
              <a:rPr lang="en-US" sz="2400" b="1" dirty="0" err="1">
                <a:solidFill>
                  <a:srgbClr val="000000"/>
                </a:solidFill>
                <a:latin typeface="Times New Roman" pitchFamily="18" charset="0"/>
                <a:cs typeface="Times New Roman" pitchFamily="18" charset="0"/>
              </a:rPr>
              <a:t>tháng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nghĩa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chiếm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được</a:t>
            </a:r>
            <a:r>
              <a:rPr lang="en-US" sz="2400" b="1" dirty="0">
                <a:solidFill>
                  <a:srgbClr val="000000"/>
                </a:solidFill>
                <a:latin typeface="Times New Roman" pitchFamily="18" charset="0"/>
                <a:cs typeface="Times New Roman" pitchFamily="18" charset="0"/>
              </a:rPr>
              <a:t> 65 </a:t>
            </a:r>
            <a:r>
              <a:rPr lang="en-US" sz="2400" b="1" dirty="0" err="1">
                <a:solidFill>
                  <a:srgbClr val="000000"/>
                </a:solidFill>
                <a:latin typeface="Times New Roman" pitchFamily="18" charset="0"/>
                <a:cs typeface="Times New Roman" pitchFamily="18" charset="0"/>
              </a:rPr>
              <a:t>thành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trì</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giải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phóng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nước</a:t>
            </a:r>
            <a:r>
              <a:rPr lang="en-US" sz="2400" b="1" dirty="0">
                <a:solidFill>
                  <a:srgbClr val="000000"/>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ta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bóng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trở</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lịch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hứa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sẽ</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tốt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lớn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góp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nước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ngày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tươi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đẹp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hơn</a:t>
            </a:r>
            <a:r>
              <a:rPr lang="en-US" sz="2400" b="1" dirty="0" smtClean="0">
                <a:latin typeface="Times New Roman" pitchFamily="18" charset="0"/>
                <a:cs typeface="Times New Roman" pitchFamily="18" charset="0"/>
              </a:rPr>
              <a:t>. </a:t>
            </a:r>
            <a:br>
              <a:rPr lang="en-US" sz="2400" b="1" dirty="0" smtClean="0">
                <a:latin typeface="Times New Roman" pitchFamily="18" charset="0"/>
                <a:cs typeface="Times New Roman" pitchFamily="18" charset="0"/>
              </a:rPr>
            </a:br>
            <a:r>
              <a:rPr lang="en-US" sz="2000" b="1" dirty="0">
                <a:latin typeface="Times New Roman" pitchFamily="18" charset="0"/>
                <a:cs typeface="Times New Roman" pitchFamily="18" charset="0"/>
              </a:rPr>
              <a:t/>
            </a:r>
            <a:br>
              <a:rPr lang="en-US" sz="2000" b="1"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3810000"/>
            <a:ext cx="10972800" cy="4068763"/>
          </a:xfrm>
        </p:spPr>
        <p:txBody>
          <a:bodyPr/>
          <a:lstStyle/>
          <a:p>
            <a:pPr marL="0" lvl="0" indent="0">
              <a:spcBef>
                <a:spcPct val="50000"/>
              </a:spcBef>
              <a:buNone/>
            </a:pPr>
            <a:r>
              <a:rPr lang="en-US" sz="2400" b="1" kern="1200" dirty="0" smtClean="0">
                <a:solidFill>
                  <a:srgbClr val="000000">
                    <a:lumMod val="95000"/>
                    <a:lumOff val="5000"/>
                  </a:srgbClr>
                </a:solidFill>
                <a:latin typeface="Times New Roman" pitchFamily="18" charset="0"/>
                <a:cs typeface="Times New Roman" pitchFamily="18" charset="0"/>
              </a:rPr>
              <a:t>   </a:t>
            </a:r>
            <a:r>
              <a:rPr lang="en-US" sz="2400" b="1" kern="1200" dirty="0" err="1" smtClean="0">
                <a:solidFill>
                  <a:srgbClr val="000000">
                    <a:lumMod val="95000"/>
                    <a:lumOff val="5000"/>
                  </a:srgbClr>
                </a:solidFill>
                <a:latin typeface="Times New Roman" pitchFamily="18" charset="0"/>
                <a:cs typeface="Times New Roman" pitchFamily="18" charset="0"/>
              </a:rPr>
              <a:t>Chủ</a:t>
            </a:r>
            <a:r>
              <a:rPr lang="en-US" sz="2400" b="1" kern="1200" dirty="0" smtClean="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tịch</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Hồ</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Chí</a:t>
            </a:r>
            <a:r>
              <a:rPr lang="en-US" sz="2400" b="1" kern="1200" dirty="0">
                <a:solidFill>
                  <a:srgbClr val="000000">
                    <a:lumMod val="95000"/>
                    <a:lumOff val="5000"/>
                  </a:srgbClr>
                </a:solidFill>
                <a:latin typeface="Times New Roman" pitchFamily="18" charset="0"/>
                <a:cs typeface="Times New Roman" pitchFamily="18" charset="0"/>
              </a:rPr>
              <a:t> Minh </a:t>
            </a:r>
            <a:r>
              <a:rPr lang="en-US" sz="2400" b="1" kern="1200" dirty="0" err="1">
                <a:solidFill>
                  <a:srgbClr val="000000">
                    <a:lumMod val="95000"/>
                    <a:lumOff val="5000"/>
                  </a:srgbClr>
                </a:solidFill>
                <a:latin typeface="Times New Roman" pitchFamily="18" charset="0"/>
                <a:cs typeface="Times New Roman" pitchFamily="18" charset="0"/>
              </a:rPr>
              <a:t>là</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vị</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smtClean="0">
                <a:solidFill>
                  <a:srgbClr val="000000">
                    <a:lumMod val="95000"/>
                    <a:lumOff val="5000"/>
                  </a:srgbClr>
                </a:solidFill>
                <a:latin typeface="Times New Roman" pitchFamily="18" charset="0"/>
                <a:cs typeface="Times New Roman" pitchFamily="18" charset="0"/>
              </a:rPr>
              <a:t> </a:t>
            </a:r>
            <a:r>
              <a:rPr lang="en-US" sz="2400" b="1" kern="1200" dirty="0" err="1" smtClean="0">
                <a:solidFill>
                  <a:srgbClr val="000000">
                    <a:lumMod val="95000"/>
                    <a:lumOff val="5000"/>
                  </a:srgbClr>
                </a:solidFill>
                <a:latin typeface="Times New Roman" pitchFamily="18" charset="0"/>
                <a:cs typeface="Times New Roman" pitchFamily="18" charset="0"/>
              </a:rPr>
              <a:t>lãnh</a:t>
            </a:r>
            <a:r>
              <a:rPr lang="en-US" sz="2400" b="1" kern="1200" dirty="0" smtClean="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tụ</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vĩ</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đại</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của</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nhân</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smtClean="0">
                <a:solidFill>
                  <a:srgbClr val="000000">
                    <a:lumMod val="95000"/>
                    <a:lumOff val="5000"/>
                  </a:srgbClr>
                </a:solidFill>
                <a:latin typeface="Times New Roman" pitchFamily="18" charset="0"/>
                <a:cs typeface="Times New Roman" pitchFamily="18" charset="0"/>
              </a:rPr>
              <a:t>dân</a:t>
            </a:r>
            <a:r>
              <a:rPr lang="en-US" sz="2400" b="1" kern="1200" dirty="0" smtClean="0">
                <a:solidFill>
                  <a:srgbClr val="000000">
                    <a:lumMod val="95000"/>
                    <a:lumOff val="5000"/>
                  </a:srgbClr>
                </a:solidFill>
                <a:latin typeface="Times New Roman" pitchFamily="18" charset="0"/>
                <a:cs typeface="Times New Roman" pitchFamily="18" charset="0"/>
              </a:rPr>
              <a:t> </a:t>
            </a:r>
            <a:r>
              <a:rPr lang="en-US" sz="2400" b="1" kern="1200" dirty="0" err="1" smtClean="0">
                <a:solidFill>
                  <a:srgbClr val="000000">
                    <a:lumMod val="95000"/>
                    <a:lumOff val="5000"/>
                  </a:srgbClr>
                </a:solidFill>
                <a:latin typeface="Times New Roman" pitchFamily="18" charset="0"/>
                <a:cs typeface="Times New Roman" pitchFamily="18" charset="0"/>
              </a:rPr>
              <a:t>Việt</a:t>
            </a:r>
            <a:r>
              <a:rPr lang="en-US" sz="2400" b="1" kern="1200" dirty="0" smtClean="0">
                <a:solidFill>
                  <a:srgbClr val="000000">
                    <a:lumMod val="95000"/>
                    <a:lumOff val="5000"/>
                  </a:srgbClr>
                </a:solidFill>
                <a:latin typeface="Times New Roman" pitchFamily="18" charset="0"/>
                <a:cs typeface="Times New Roman" pitchFamily="18" charset="0"/>
              </a:rPr>
              <a:t> </a:t>
            </a:r>
            <a:r>
              <a:rPr lang="en-US" sz="2400" b="1" kern="1200" dirty="0">
                <a:solidFill>
                  <a:srgbClr val="000000">
                    <a:lumMod val="95000"/>
                    <a:lumOff val="5000"/>
                  </a:srgbClr>
                </a:solidFill>
                <a:latin typeface="Times New Roman" pitchFamily="18" charset="0"/>
                <a:cs typeface="Times New Roman" pitchFamily="18" charset="0"/>
              </a:rPr>
              <a:t>Nam. </a:t>
            </a:r>
            <a:r>
              <a:rPr lang="en-US" sz="2400" b="1" kern="1200" dirty="0" err="1">
                <a:solidFill>
                  <a:srgbClr val="000000">
                    <a:lumMod val="95000"/>
                    <a:lumOff val="5000"/>
                  </a:srgbClr>
                </a:solidFill>
                <a:latin typeface="Times New Roman" pitchFamily="18" charset="0"/>
                <a:cs typeface="Times New Roman" pitchFamily="18" charset="0"/>
              </a:rPr>
              <a:t>Người</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đã</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sáng</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lập</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smtClean="0">
                <a:solidFill>
                  <a:srgbClr val="000000">
                    <a:lumMod val="95000"/>
                    <a:lumOff val="5000"/>
                  </a:srgbClr>
                </a:solidFill>
                <a:latin typeface="Times New Roman" pitchFamily="18" charset="0"/>
                <a:cs typeface="Times New Roman" pitchFamily="18" charset="0"/>
              </a:rPr>
              <a:t>ra</a:t>
            </a:r>
            <a:r>
              <a:rPr lang="en-US" sz="2400" b="1" kern="1200" dirty="0" smtClean="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Đảng</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Cộng</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Sản</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Việt</a:t>
            </a:r>
            <a:r>
              <a:rPr lang="en-US" sz="2400" b="1" kern="1200" dirty="0">
                <a:solidFill>
                  <a:srgbClr val="000000">
                    <a:lumMod val="95000"/>
                    <a:lumOff val="5000"/>
                  </a:srgbClr>
                </a:solidFill>
                <a:latin typeface="Times New Roman" pitchFamily="18" charset="0"/>
                <a:cs typeface="Times New Roman" pitchFamily="18" charset="0"/>
              </a:rPr>
              <a:t> Nam, </a:t>
            </a:r>
            <a:r>
              <a:rPr lang="en-US" sz="2400" b="1" kern="1200" dirty="0" err="1" smtClean="0">
                <a:solidFill>
                  <a:srgbClr val="000000">
                    <a:lumMod val="95000"/>
                    <a:lumOff val="5000"/>
                  </a:srgbClr>
                </a:solidFill>
                <a:latin typeface="Times New Roman" pitchFamily="18" charset="0"/>
                <a:cs typeface="Times New Roman" pitchFamily="18" charset="0"/>
              </a:rPr>
              <a:t>lập</a:t>
            </a:r>
            <a:r>
              <a:rPr lang="en-US" sz="2400" b="1" kern="1200" dirty="0" smtClean="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ra</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nước</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Việt</a:t>
            </a:r>
            <a:r>
              <a:rPr lang="en-US" sz="2400" b="1" kern="1200" dirty="0">
                <a:solidFill>
                  <a:srgbClr val="000000">
                    <a:lumMod val="95000"/>
                    <a:lumOff val="5000"/>
                  </a:srgbClr>
                </a:solidFill>
                <a:latin typeface="Times New Roman" pitchFamily="18" charset="0"/>
                <a:cs typeface="Times New Roman" pitchFamily="18" charset="0"/>
              </a:rPr>
              <a:t> Nam </a:t>
            </a:r>
            <a:r>
              <a:rPr lang="en-US" sz="2400" b="1" kern="1200" dirty="0" err="1">
                <a:solidFill>
                  <a:srgbClr val="000000">
                    <a:lumMod val="95000"/>
                    <a:lumOff val="5000"/>
                  </a:srgbClr>
                </a:solidFill>
                <a:latin typeface="Times New Roman" pitchFamily="18" charset="0"/>
                <a:cs typeface="Times New Roman" pitchFamily="18" charset="0"/>
              </a:rPr>
              <a:t>dân</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chủ</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cộng</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smtClean="0">
                <a:solidFill>
                  <a:srgbClr val="000000">
                    <a:lumMod val="95000"/>
                    <a:lumOff val="5000"/>
                  </a:srgbClr>
                </a:solidFill>
                <a:latin typeface="Times New Roman" pitchFamily="18" charset="0"/>
                <a:cs typeface="Times New Roman" pitchFamily="18" charset="0"/>
              </a:rPr>
              <a:t>hòa</a:t>
            </a:r>
            <a:r>
              <a:rPr lang="en-US" sz="2400" b="1" kern="1200" dirty="0" smtClean="0">
                <a:solidFill>
                  <a:srgbClr val="000000">
                    <a:lumMod val="95000"/>
                    <a:lumOff val="5000"/>
                  </a:srgbClr>
                </a:solidFill>
                <a:latin typeface="Times New Roman" pitchFamily="18" charset="0"/>
                <a:cs typeface="Times New Roman" pitchFamily="18" charset="0"/>
              </a:rPr>
              <a:t>. </a:t>
            </a:r>
            <a:r>
              <a:rPr lang="en-US" sz="2400" b="1" kern="1200" dirty="0" err="1" smtClean="0">
                <a:solidFill>
                  <a:srgbClr val="000000">
                    <a:lumMod val="95000"/>
                    <a:lumOff val="5000"/>
                  </a:srgbClr>
                </a:solidFill>
                <a:latin typeface="Times New Roman" pitchFamily="18" charset="0"/>
                <a:cs typeface="Times New Roman" pitchFamily="18" charset="0"/>
              </a:rPr>
              <a:t>Người</a:t>
            </a:r>
            <a:r>
              <a:rPr lang="en-US" sz="2400" b="1" kern="1200" dirty="0" smtClean="0">
                <a:solidFill>
                  <a:srgbClr val="000000">
                    <a:lumMod val="95000"/>
                    <a:lumOff val="5000"/>
                  </a:srgbClr>
                </a:solidFill>
                <a:latin typeface="Times New Roman" pitchFamily="18" charset="0"/>
                <a:cs typeface="Times New Roman" pitchFamily="18" charset="0"/>
              </a:rPr>
              <a:t> </a:t>
            </a:r>
            <a:r>
              <a:rPr lang="en-US" sz="2400" b="1" kern="1200" dirty="0" err="1" smtClean="0">
                <a:solidFill>
                  <a:srgbClr val="000000">
                    <a:lumMod val="95000"/>
                    <a:lumOff val="5000"/>
                  </a:srgbClr>
                </a:solidFill>
                <a:latin typeface="Times New Roman" pitchFamily="18" charset="0"/>
                <a:cs typeface="Times New Roman" pitchFamily="18" charset="0"/>
              </a:rPr>
              <a:t>lãnh</a:t>
            </a:r>
            <a:r>
              <a:rPr lang="en-US" sz="2400" b="1" kern="1200" dirty="0" smtClean="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đạo</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hai</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cuộc</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kháng</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chiến</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vĩ</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đại</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chống</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Pháp</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và</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Mĩ</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giành</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thắng</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lợi</a:t>
            </a:r>
            <a:r>
              <a:rPr lang="en-US" sz="2400" b="1" kern="1200" dirty="0">
                <a:solidFill>
                  <a:srgbClr val="000000">
                    <a:lumMod val="95000"/>
                    <a:lumOff val="5000"/>
                  </a:srgbClr>
                </a:solidFill>
                <a:latin typeface="Times New Roman" pitchFamily="18" charset="0"/>
                <a:cs typeface="Times New Roman" pitchFamily="18" charset="0"/>
              </a:rPr>
              <a:t>.</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Em</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rất</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kính</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trọng</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và</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biết</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ơn</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Chủ</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tịch</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Hồ</a:t>
            </a:r>
            <a:r>
              <a:rPr lang="en-US" sz="2400" b="1" kern="1200" dirty="0">
                <a:solidFill>
                  <a:srgbClr val="000000">
                    <a:lumMod val="95000"/>
                    <a:lumOff val="5000"/>
                  </a:srgbClr>
                </a:solidFill>
                <a:latin typeface="Times New Roman" pitchFamily="18" charset="0"/>
                <a:cs typeface="Times New Roman" pitchFamily="18" charset="0"/>
              </a:rPr>
              <a:t> </a:t>
            </a:r>
            <a:r>
              <a:rPr lang="en-US" sz="2400" b="1" kern="1200" dirty="0" err="1">
                <a:solidFill>
                  <a:srgbClr val="000000">
                    <a:lumMod val="95000"/>
                    <a:lumOff val="5000"/>
                  </a:srgbClr>
                </a:solidFill>
                <a:latin typeface="Times New Roman" pitchFamily="18" charset="0"/>
                <a:cs typeface="Times New Roman" pitchFamily="18" charset="0"/>
              </a:rPr>
              <a:t>Chí</a:t>
            </a:r>
            <a:r>
              <a:rPr lang="en-US" sz="2400" b="1" kern="1200" dirty="0">
                <a:solidFill>
                  <a:srgbClr val="000000">
                    <a:lumMod val="95000"/>
                    <a:lumOff val="5000"/>
                  </a:srgbClr>
                </a:solidFill>
                <a:latin typeface="Times New Roman" pitchFamily="18" charset="0"/>
                <a:cs typeface="Times New Roman" pitchFamily="18" charset="0"/>
              </a:rPr>
              <a:t> Minh</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Em</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hứa</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sẽ</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học</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thật</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tốt</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để</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lớn</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lên</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góp</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phần</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xây</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dựng</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đất</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nước</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ngày</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một</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tươi</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đẹp</a:t>
            </a:r>
            <a:r>
              <a:rPr lang="en-US" sz="2400" b="1" kern="1200" dirty="0">
                <a:solidFill>
                  <a:srgbClr val="000000"/>
                </a:solidFill>
                <a:latin typeface="Times New Roman" pitchFamily="18" charset="0"/>
                <a:cs typeface="Times New Roman" pitchFamily="18" charset="0"/>
              </a:rPr>
              <a:t> </a:t>
            </a:r>
            <a:r>
              <a:rPr lang="en-US" sz="2400" b="1" kern="1200" dirty="0" err="1">
                <a:solidFill>
                  <a:srgbClr val="000000"/>
                </a:solidFill>
                <a:latin typeface="Times New Roman" pitchFamily="18" charset="0"/>
                <a:cs typeface="Times New Roman" pitchFamily="18" charset="0"/>
              </a:rPr>
              <a:t>hơn</a:t>
            </a:r>
            <a:r>
              <a:rPr lang="en-US" sz="2400" b="1" kern="1200" dirty="0">
                <a:solidFill>
                  <a:srgbClr val="000000"/>
                </a:solidFill>
                <a:latin typeface="Times New Roman" pitchFamily="18" charset="0"/>
                <a:cs typeface="Times New Roman" pitchFamily="18" charset="0"/>
              </a:rPr>
              <a:t>. </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634482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7"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13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2"/>
          <p:cNvSpPr txBox="1">
            <a:spLocks noChangeArrowheads="1"/>
          </p:cNvSpPr>
          <p:nvPr/>
        </p:nvSpPr>
        <p:spPr bwMode="auto">
          <a:xfrm>
            <a:off x="304800" y="838200"/>
            <a:ext cx="11734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Bài</a:t>
            </a:r>
            <a:r>
              <a:rPr lang="en-US" sz="3200" b="1" i="1" dirty="0">
                <a:solidFill>
                  <a:srgbClr val="0000CC"/>
                </a:solidFill>
                <a:latin typeface="Times New Roman" pitchFamily="18" charset="0"/>
                <a:cs typeface="Times New Roman" pitchFamily="18" charset="0"/>
              </a:rPr>
              <a:t> 3. </a:t>
            </a:r>
            <a:r>
              <a:rPr lang="en-US" sz="3200" b="1" i="1" dirty="0">
                <a:solidFill>
                  <a:srgbClr val="0000CC"/>
                </a:solidFill>
                <a:latin typeface="Franklin Gothic Book" pitchFamily="34" charset="0"/>
              </a:rPr>
              <a:t> </a:t>
            </a:r>
            <a:r>
              <a:rPr lang="en-US" sz="3200" b="1" dirty="0" err="1">
                <a:solidFill>
                  <a:srgbClr val="0000CC"/>
                </a:solidFill>
                <a:latin typeface="Times New Roman" pitchFamily="18" charset="0"/>
                <a:cs typeface="Times New Roman" pitchFamily="18" charset="0"/>
              </a:rPr>
              <a:t>Em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đặt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thêm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dấu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phẩy</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vào</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chỗ</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nào</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những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câu</a:t>
            </a:r>
            <a:r>
              <a:rPr lang="en-US" sz="3200" b="1" dirty="0">
                <a:solidFill>
                  <a:srgbClr val="0000CC"/>
                </a:solidFill>
                <a:latin typeface="Times New Roman" pitchFamily="18" charset="0"/>
                <a:cs typeface="Times New Roman" pitchFamily="18" charset="0"/>
              </a:rPr>
              <a:t> in </a:t>
            </a:r>
            <a:r>
              <a:rPr lang="en-US" sz="3200" b="1" dirty="0" err="1">
                <a:solidFill>
                  <a:srgbClr val="0000CC"/>
                </a:solidFill>
                <a:latin typeface="Times New Roman" pitchFamily="18" charset="0"/>
                <a:cs typeface="Times New Roman" pitchFamily="18" charset="0"/>
              </a:rPr>
              <a:t>nghiêng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sau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đây</a:t>
            </a:r>
            <a:r>
              <a:rPr lang="en-US" sz="3200" b="1" dirty="0">
                <a:solidFill>
                  <a:srgbClr val="0000CC"/>
                </a:solidFill>
                <a:latin typeface="Times New Roman" pitchFamily="18" charset="0"/>
                <a:cs typeface="Times New Roman" pitchFamily="18" charset="0"/>
              </a:rPr>
              <a:t> ?</a:t>
            </a:r>
            <a:endParaRPr lang="en-US" sz="3200" b="1" dirty="0">
              <a:solidFill>
                <a:srgbClr val="F31D0D"/>
              </a:solidFill>
              <a:latin typeface="Times New Roman" pitchFamily="18" charset="0"/>
              <a:cs typeface="Times New Roman" pitchFamily="18" charset="0"/>
            </a:endParaRPr>
          </a:p>
          <a:p>
            <a:pPr eaLnBrk="1" fontAlgn="base" hangingPunct="1">
              <a:spcBef>
                <a:spcPct val="50000"/>
              </a:spcBef>
              <a:spcAft>
                <a:spcPct val="0"/>
              </a:spcAft>
            </a:pPr>
            <a:endParaRPr lang="en-US" sz="2800" dirty="0">
              <a:solidFill>
                <a:srgbClr val="F31D0D"/>
              </a:solidFill>
              <a:latin typeface="Franklin Gothic Book" pitchFamily="34" charset="0"/>
            </a:endParaRPr>
          </a:p>
          <a:p>
            <a:pPr eaLnBrk="1" fontAlgn="base" hangingPunct="1">
              <a:spcBef>
                <a:spcPct val="50000"/>
              </a:spcBef>
              <a:spcAft>
                <a:spcPct val="0"/>
              </a:spcAft>
            </a:pPr>
            <a:r>
              <a:rPr lang="en-US" sz="2800" b="1" i="1" dirty="0">
                <a:solidFill>
                  <a:srgbClr val="0000CC"/>
                </a:solidFill>
                <a:latin typeface="Franklin Gothic Book" pitchFamily="34" charset="0"/>
              </a:rPr>
              <a:t>               </a:t>
            </a:r>
            <a:endParaRPr lang="en-US" sz="2800" dirty="0">
              <a:solidFill>
                <a:srgbClr val="FF0000"/>
              </a:solidFill>
              <a:latin typeface="Franklin Gothic Book" pitchFamily="34" charset="0"/>
            </a:endParaRPr>
          </a:p>
        </p:txBody>
      </p:sp>
      <p:sp>
        <p:nvSpPr>
          <p:cNvPr id="26629" name="Text Box 19"/>
          <p:cNvSpPr txBox="1">
            <a:spLocks noChangeArrowheads="1"/>
          </p:cNvSpPr>
          <p:nvPr/>
        </p:nvSpPr>
        <p:spPr bwMode="auto">
          <a:xfrm>
            <a:off x="3657600" y="1676400"/>
            <a:ext cx="3048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sz="2600">
              <a:solidFill>
                <a:srgbClr val="660033"/>
              </a:solidFill>
              <a:latin typeface="Franklin Gothic Book" pitchFamily="34" charset="0"/>
            </a:endParaRPr>
          </a:p>
          <a:p>
            <a:pPr eaLnBrk="1" fontAlgn="base" hangingPunct="1">
              <a:spcBef>
                <a:spcPct val="50000"/>
              </a:spcBef>
              <a:spcAft>
                <a:spcPct val="0"/>
              </a:spcAft>
            </a:pPr>
            <a:r>
              <a:rPr lang="en-US" sz="2600">
                <a:solidFill>
                  <a:srgbClr val="660033"/>
                </a:solidFill>
                <a:latin typeface="Franklin Gothic Book" pitchFamily="34" charset="0"/>
              </a:rPr>
              <a:t>,</a:t>
            </a:r>
          </a:p>
        </p:txBody>
      </p:sp>
      <p:sp>
        <p:nvSpPr>
          <p:cNvPr id="17" name="Text Box 10"/>
          <p:cNvSpPr txBox="1">
            <a:spLocks noChangeArrowheads="1"/>
          </p:cNvSpPr>
          <p:nvPr/>
        </p:nvSpPr>
        <p:spPr bwMode="auto">
          <a:xfrm>
            <a:off x="304800" y="1894105"/>
            <a:ext cx="11734800" cy="4278094"/>
          </a:xfrm>
          <a:prstGeom prst="rect">
            <a:avLst/>
          </a:prstGeom>
          <a:solidFill>
            <a:schemeClr val="accent3">
              <a:lumMod val="20000"/>
              <a:lumOff val="80000"/>
            </a:schemeClr>
          </a:solidFill>
          <a:ln w="9525">
            <a:noFill/>
            <a:miter lim="800000"/>
            <a:headEnd/>
            <a:tailEnd/>
          </a:ln>
        </p:spPr>
        <p:txBody>
          <a:bodyPr wrap="square">
            <a:spAutoFit/>
          </a:bodyPr>
          <a:lstStyle/>
          <a:p>
            <a:pPr fontAlgn="base">
              <a:spcBef>
                <a:spcPct val="50000"/>
              </a:spcBef>
              <a:spcAft>
                <a:spcPct val="0"/>
              </a:spcAft>
              <a:defRPr/>
            </a:pPr>
            <a:r>
              <a:rPr lang="en-US" sz="2800" b="1" dirty="0">
                <a:solidFill>
                  <a:srgbClr val="020578"/>
                </a:solidFill>
                <a:latin typeface="Times New Roman" pitchFamily="18" charset="0"/>
              </a:rPr>
              <a:t>                                  </a:t>
            </a:r>
            <a:r>
              <a:rPr lang="en-US" sz="3200" b="1" dirty="0" err="1">
                <a:solidFill>
                  <a:srgbClr val="020578"/>
                </a:solidFill>
                <a:latin typeface="Times New Roman" pitchFamily="18" charset="0"/>
              </a:rPr>
              <a:t>Lê</a:t>
            </a:r>
            <a:r>
              <a:rPr lang="en-US" sz="3200" b="1" dirty="0">
                <a:solidFill>
                  <a:srgbClr val="020578"/>
                </a:solidFill>
                <a:latin typeface="Times New Roman" pitchFamily="18" charset="0"/>
              </a:rPr>
              <a:t> Lai </a:t>
            </a:r>
            <a:r>
              <a:rPr lang="en-US" sz="3200" b="1" dirty="0" err="1">
                <a:solidFill>
                  <a:srgbClr val="020578"/>
                </a:solidFill>
                <a:latin typeface="Times New Roman" pitchFamily="18" charset="0"/>
              </a:rPr>
              <a:t>cứu</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chúa</a:t>
            </a:r>
            <a:endParaRPr lang="en-US" sz="3200" b="1" dirty="0">
              <a:solidFill>
                <a:srgbClr val="020578"/>
              </a:solidFill>
              <a:latin typeface="Times New Roman" pitchFamily="18" charset="0"/>
            </a:endParaRPr>
          </a:p>
          <a:p>
            <a:pPr fontAlgn="base">
              <a:spcBef>
                <a:spcPct val="50000"/>
              </a:spcBef>
              <a:spcAft>
                <a:spcPct val="0"/>
              </a:spcAft>
              <a:defRPr/>
            </a:pPr>
            <a:r>
              <a:rPr lang="en-US" sz="2800" dirty="0">
                <a:solidFill>
                  <a:srgbClr val="020578"/>
                </a:solidFill>
                <a:latin typeface="Times New Roman" pitchFamily="18" charset="0"/>
              </a:rPr>
              <a:t>    </a:t>
            </a:r>
            <a:r>
              <a:rPr lang="en-US" sz="3200" b="1" dirty="0" err="1">
                <a:solidFill>
                  <a:srgbClr val="020578"/>
                </a:solidFill>
                <a:latin typeface="Times New Roman" pitchFamily="18" charset="0"/>
              </a:rPr>
              <a:t>Giặc</a:t>
            </a:r>
            <a:r>
              <a:rPr lang="en-US" sz="3200" b="1" dirty="0">
                <a:solidFill>
                  <a:srgbClr val="020578"/>
                </a:solidFill>
                <a:latin typeface="Times New Roman" pitchFamily="18" charset="0"/>
              </a:rPr>
              <a:t> Minh </a:t>
            </a:r>
            <a:r>
              <a:rPr lang="en-US" sz="3200" b="1" dirty="0" err="1">
                <a:solidFill>
                  <a:srgbClr val="020578"/>
                </a:solidFill>
                <a:latin typeface="Times New Roman" pitchFamily="18" charset="0"/>
              </a:rPr>
              <a:t>xâm</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chiếm</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nước</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ta</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Chúng</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làm</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nhiều</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điều</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bạo</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ngược</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khiến</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lòng</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dân</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vô</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cùng</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căm</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giận</a:t>
            </a:r>
            <a:r>
              <a:rPr lang="en-US" sz="3200" b="1" dirty="0">
                <a:solidFill>
                  <a:srgbClr val="020578"/>
                </a:solidFill>
                <a:latin typeface="Times New Roman" pitchFamily="18" charset="0"/>
              </a:rPr>
              <a:t>. </a:t>
            </a:r>
            <a:r>
              <a:rPr lang="en-US" sz="3200" b="1" i="1" dirty="0" err="1">
                <a:solidFill>
                  <a:srgbClr val="020578"/>
                </a:solidFill>
                <a:latin typeface="Times New Roman" pitchFamily="18" charset="0"/>
              </a:rPr>
              <a:t>Bấy</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giờ</a:t>
            </a:r>
            <a:r>
              <a:rPr lang="en-US" sz="3200" b="1" i="1" dirty="0">
                <a:solidFill>
                  <a:srgbClr val="020578"/>
                </a:solidFill>
                <a:latin typeface="Times New Roman" pitchFamily="18" charset="0"/>
              </a:rPr>
              <a:t> ở Lam </a:t>
            </a:r>
            <a:r>
              <a:rPr lang="en-US" sz="3200" b="1" i="1" dirty="0" err="1">
                <a:solidFill>
                  <a:srgbClr val="020578"/>
                </a:solidFill>
                <a:latin typeface="Times New Roman" pitchFamily="18" charset="0"/>
              </a:rPr>
              <a:t>Sơn</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có</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ông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Lê</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Lợi</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phất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cờ</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khởi</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nghĩa</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Trong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những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năm</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đầu</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nghĩa</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quân</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còn</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yếu</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thường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bị</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giặc</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vây</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Có</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lần</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giặc</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vây</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rất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ngặt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quyết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bắt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bằng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được</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chủ</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tướng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Lê</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Lợi</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Ông</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Lê</a:t>
            </a:r>
            <a:r>
              <a:rPr lang="en-US" sz="3200" b="1" dirty="0">
                <a:solidFill>
                  <a:srgbClr val="020578"/>
                </a:solidFill>
                <a:latin typeface="Times New Roman" pitchFamily="18" charset="0"/>
              </a:rPr>
              <a:t> Lai </a:t>
            </a:r>
            <a:r>
              <a:rPr lang="en-US" sz="3200" b="1" dirty="0" err="1">
                <a:solidFill>
                  <a:srgbClr val="020578"/>
                </a:solidFill>
                <a:latin typeface="Times New Roman" pitchFamily="18" charset="0"/>
              </a:rPr>
              <a:t>liền</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đóng</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giả</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làm</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Lê</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Lợi</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đem</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một</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toán</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quân</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phá</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vòng</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vây</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Giặc</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bắt</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được</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ông</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nhờ</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vậy</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mà</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Lê</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Lợi</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và</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số</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quân</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còn</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lại</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được</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cứu</a:t>
            </a:r>
            <a:r>
              <a:rPr lang="en-US" sz="3200" b="1" dirty="0">
                <a:solidFill>
                  <a:srgbClr val="020578"/>
                </a:solidFill>
                <a:latin typeface="Times New Roman" pitchFamily="18" charset="0"/>
              </a:rPr>
              <a:t> </a:t>
            </a:r>
            <a:r>
              <a:rPr lang="en-US" sz="3200" b="1" dirty="0" err="1">
                <a:solidFill>
                  <a:srgbClr val="020578"/>
                </a:solidFill>
                <a:latin typeface="Times New Roman" pitchFamily="18" charset="0"/>
              </a:rPr>
              <a:t>thoát</a:t>
            </a:r>
            <a:r>
              <a:rPr lang="en-US" sz="3200" b="1" dirty="0">
                <a:solidFill>
                  <a:srgbClr val="020578"/>
                </a:solidFill>
                <a:latin typeface="Times New Roman" pitchFamily="18" charset="0"/>
              </a:rPr>
              <a:t>.</a:t>
            </a:r>
          </a:p>
        </p:txBody>
      </p:sp>
      <p:cxnSp>
        <p:nvCxnSpPr>
          <p:cNvPr id="25" name="Straight Connector 24"/>
          <p:cNvCxnSpPr/>
          <p:nvPr/>
        </p:nvCxnSpPr>
        <p:spPr>
          <a:xfrm>
            <a:off x="4267200" y="1305355"/>
            <a:ext cx="1447800"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sp>
        <p:nvSpPr>
          <p:cNvPr id="29706" name="Line 27"/>
          <p:cNvSpPr>
            <a:spLocks noChangeShapeType="1"/>
          </p:cNvSpPr>
          <p:nvPr/>
        </p:nvSpPr>
        <p:spPr bwMode="auto">
          <a:xfrm>
            <a:off x="1828800" y="1752599"/>
            <a:ext cx="12954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Tree>
    <p:extLst>
      <p:ext uri="{BB962C8B-B14F-4D97-AF65-F5344CB8AC3E}">
        <p14:creationId xmlns:p14="http://schemas.microsoft.com/office/powerpoint/2010/main" val="9650259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anim calcmode="lin" valueType="num">
                                      <p:cBhvr>
                                        <p:cTn id="8" dur="1000" fill="hold"/>
                                        <p:tgtEl>
                                          <p:spTgt spid="26628"/>
                                        </p:tgtEl>
                                        <p:attrNameLst>
                                          <p:attrName>ppt_x</p:attrName>
                                        </p:attrNameLst>
                                      </p:cBhvr>
                                      <p:tavLst>
                                        <p:tav tm="0">
                                          <p:val>
                                            <p:strVal val="#ppt_x"/>
                                          </p:val>
                                        </p:tav>
                                        <p:tav tm="100000">
                                          <p:val>
                                            <p:strVal val="#ppt_x"/>
                                          </p:val>
                                        </p:tav>
                                      </p:tavLst>
                                    </p:anim>
                                    <p:anim calcmode="lin" valueType="num">
                                      <p:cBhvr>
                                        <p:cTn id="9"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ox(in)">
                                      <p:cBhvr>
                                        <p:cTn id="14" dur="500"/>
                                        <p:tgtEl>
                                          <p:spTgt spid="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9706"/>
                                        </p:tgtEl>
                                        <p:attrNameLst>
                                          <p:attrName>style.visibility</p:attrName>
                                        </p:attrNameLst>
                                      </p:cBhvr>
                                      <p:to>
                                        <p:strVal val="visible"/>
                                      </p:to>
                                    </p:set>
                                    <p:animEffect transition="in" filter="box(in)">
                                      <p:cBhvr>
                                        <p:cTn id="19" dur="500"/>
                                        <p:tgtEl>
                                          <p:spTgt spid="2970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17" grpId="0" animBg="1"/>
      <p:bldP spid="29706" grpId="0" animBg="1"/>
    </p:bldLst>
  </p:timing>
</p:sld>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1308</Words>
  <Application>Microsoft Office PowerPoint</Application>
  <PresentationFormat>Widescreen</PresentationFormat>
  <Paragraphs>87</Paragraphs>
  <Slides>16</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16</vt:i4>
      </vt:variant>
    </vt:vector>
  </HeadingPairs>
  <TitlesOfParts>
    <vt:vector size="29" baseType="lpstr">
      <vt:lpstr>.VnTime</vt:lpstr>
      <vt:lpstr>Arial</vt:lpstr>
      <vt:lpstr>Calibri</vt:lpstr>
      <vt:lpstr>Franklin Gothic Book</vt:lpstr>
      <vt:lpstr>Times New Roman</vt:lpstr>
      <vt:lpstr>Wingdings</vt:lpstr>
      <vt:lpstr>Wingdings 3</vt:lpstr>
      <vt:lpstr>3_Default Design</vt:lpstr>
      <vt:lpstr>4_Default Design</vt:lpstr>
      <vt:lpstr>10_Default Design</vt:lpstr>
      <vt:lpstr>11_Default Design</vt:lpstr>
      <vt:lpstr>2_Office Theme</vt:lpstr>
      <vt:lpstr>14_Default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Hai Bà Trưng là tên gọi của hai chị em nữ tướng Trưng Trắc và Trưng Nhị. Ngày 6 tháng Giêng năm Canh Tý (năm 40), Hai Bà Trưng dựng cờ khởi nghĩa chống quân xâm lược Đông Hán. Chưa đầy 1 tháng, nghĩa quân đã chiếm được 65 thành trì, giải phóng đất nước. Đất nước ta sạch bóng quân thù. Hai Bà Trưng đã trở thành hai vị anh hùng chống ngoại xâm đầu tiên trong lịch sử nước nhà. Em rất tự hào kính trọng và biết ơn hai vị anh hùng dân tộc. Em hứa sẽ học thật tốt để lớn lên góp phần xây dựng đất nước ngày một tươi đẹp hơn.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60</cp:revision>
  <dcterms:created xsi:type="dcterms:W3CDTF">2016-11-25T13:27:01Z</dcterms:created>
  <dcterms:modified xsi:type="dcterms:W3CDTF">2022-01-17T06:27:44Z</dcterms:modified>
</cp:coreProperties>
</file>