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5.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6.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7.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8.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9.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0.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1.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12.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13.xml" ContentType="application/vnd.openxmlformats-officedocument.theme+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14.xml" ContentType="application/vnd.openxmlformats-officedocument.theme+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theme/theme15.xml" ContentType="application/vnd.openxmlformats-officedocument.theme+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theme/theme16.xml" ContentType="application/vnd.openxmlformats-officedocument.theme+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theme/theme17.xml" ContentType="application/vnd.openxmlformats-officedocument.theme+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theme/theme18.xml" ContentType="application/vnd.openxmlformats-officedocument.theme+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theme/theme19.xml" ContentType="application/vnd.openxmlformats-officedocument.theme+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20.xml" ContentType="application/vnd.openxmlformats-officedocument.theme+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theme/theme21.xml" ContentType="application/vnd.openxmlformats-officedocument.theme+xml"/>
  <Override PartName="/ppt/theme/theme2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2" r:id="rId2"/>
    <p:sldMasterId id="2147483674" r:id="rId3"/>
    <p:sldMasterId id="2147483702" r:id="rId4"/>
    <p:sldMasterId id="2147483979" r:id="rId5"/>
    <p:sldMasterId id="2147484024" r:id="rId6"/>
    <p:sldMasterId id="2147484037" r:id="rId7"/>
    <p:sldMasterId id="2147484062" r:id="rId8"/>
    <p:sldMasterId id="2147484088" r:id="rId9"/>
    <p:sldMasterId id="2147484101" r:id="rId10"/>
    <p:sldMasterId id="2147484114" r:id="rId11"/>
    <p:sldMasterId id="2147484127" r:id="rId12"/>
    <p:sldMasterId id="2147484140" r:id="rId13"/>
    <p:sldMasterId id="2147484153" r:id="rId14"/>
    <p:sldMasterId id="2147484166" r:id="rId15"/>
    <p:sldMasterId id="2147484179" r:id="rId16"/>
    <p:sldMasterId id="2147484192" r:id="rId17"/>
    <p:sldMasterId id="2147484205" r:id="rId18"/>
    <p:sldMasterId id="2147484218" r:id="rId19"/>
    <p:sldMasterId id="2147484231" r:id="rId20"/>
    <p:sldMasterId id="2147484257" r:id="rId21"/>
  </p:sldMasterIdLst>
  <p:notesMasterIdLst>
    <p:notesMasterId r:id="rId60"/>
  </p:notesMasterIdLst>
  <p:sldIdLst>
    <p:sldId id="329" r:id="rId22"/>
    <p:sldId id="330" r:id="rId23"/>
    <p:sldId id="338" r:id="rId24"/>
    <p:sldId id="436" r:id="rId25"/>
    <p:sldId id="452" r:id="rId26"/>
    <p:sldId id="435" r:id="rId27"/>
    <p:sldId id="468" r:id="rId28"/>
    <p:sldId id="469" r:id="rId29"/>
    <p:sldId id="438" r:id="rId30"/>
    <p:sldId id="442" r:id="rId31"/>
    <p:sldId id="440" r:id="rId32"/>
    <p:sldId id="445" r:id="rId33"/>
    <p:sldId id="444" r:id="rId34"/>
    <p:sldId id="446" r:id="rId35"/>
    <p:sldId id="447" r:id="rId36"/>
    <p:sldId id="448" r:id="rId37"/>
    <p:sldId id="449" r:id="rId38"/>
    <p:sldId id="450" r:id="rId39"/>
    <p:sldId id="451" r:id="rId40"/>
    <p:sldId id="453" r:id="rId41"/>
    <p:sldId id="457" r:id="rId42"/>
    <p:sldId id="458" r:id="rId43"/>
    <p:sldId id="466" r:id="rId44"/>
    <p:sldId id="459" r:id="rId45"/>
    <p:sldId id="470" r:id="rId46"/>
    <p:sldId id="471" r:id="rId47"/>
    <p:sldId id="472" r:id="rId48"/>
    <p:sldId id="473" r:id="rId49"/>
    <p:sldId id="476" r:id="rId50"/>
    <p:sldId id="474" r:id="rId51"/>
    <p:sldId id="464" r:id="rId52"/>
    <p:sldId id="441" r:id="rId53"/>
    <p:sldId id="465" r:id="rId54"/>
    <p:sldId id="358" r:id="rId55"/>
    <p:sldId id="425" r:id="rId56"/>
    <p:sldId id="356" r:id="rId57"/>
    <p:sldId id="357" r:id="rId58"/>
    <p:sldId id="431" r:id="rId59"/>
  </p:sldIdLst>
  <p:sldSz cx="9144000" cy="6858000" type="screen4x3"/>
  <p:notesSz cx="6858000" cy="9144000"/>
  <p:embeddedFontLst>
    <p:embeddedFont>
      <p:font typeface=".VnTime" panose="020B7200000000000000" pitchFamily="34" charset="0"/>
      <p:regular r:id="rId61"/>
      <p:bold r:id="rId62"/>
      <p:italic r:id="rId63"/>
      <p:boldItalic r:id="rId64"/>
    </p:embeddedFont>
    <p:embeddedFont>
      <p:font typeface="SimSun" panose="02010600030101010101" pitchFamily="2" charset="-122"/>
      <p:regular r:id="rId65"/>
    </p:embeddedFont>
    <p:embeddedFont>
      <p:font typeface="SimHei" panose="020B0604020202020204" charset="0"/>
      <p:regular r:id="rId66"/>
    </p:embeddedFont>
    <p:embeddedFont>
      <p:font typeface="Calibri" panose="020F0502020204030204" pitchFamily="34" charset="0"/>
      <p:regular r:id="rId67"/>
      <p:bold r:id="rId68"/>
      <p:italic r:id="rId69"/>
      <p:boldItalic r:id="rId70"/>
    </p:embeddedFont>
    <p:embeddedFont>
      <p:font typeface="VNI-Times" pitchFamily="2" charset="0"/>
      <p:regular r:id="rId71"/>
      <p:bold r:id="rId72"/>
      <p:italic r:id="rId73"/>
      <p:boldItalic r:id="rId74"/>
    </p:embeddedFont>
    <p:embeddedFont>
      <p:font typeface="Tahoma" panose="020B0604030504040204" pitchFamily="34" charset="0"/>
      <p:regular r:id="rId75"/>
      <p:bold r:id="rId76"/>
    </p:embeddedFont>
    <p:embeddedFont>
      <p:font typeface="SimSun" panose="02010600030101010101" pitchFamily="2" charset="-122"/>
      <p:regular r:id="rId65"/>
    </p:embeddedFont>
  </p:embeddedFontLst>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CC33"/>
    <a:srgbClr val="D60093"/>
    <a:srgbClr val="0099FF"/>
    <a:srgbClr val="CCFF99"/>
    <a:srgbClr val="FFCCCC"/>
    <a:srgbClr val="0000FF"/>
    <a:srgbClr val="FF66FF"/>
    <a:srgbClr val="FFCC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442" autoAdjust="0"/>
    <p:restoredTop sz="94660"/>
  </p:normalViewPr>
  <p:slideViewPr>
    <p:cSldViewPr>
      <p:cViewPr varScale="1">
        <p:scale>
          <a:sx n="97" d="100"/>
          <a:sy n="97" d="100"/>
        </p:scale>
        <p:origin x="918" y="9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5.xml"/><Relationship Id="rId39" Type="http://schemas.openxmlformats.org/officeDocument/2006/relationships/slide" Target="slides/slide18.xml"/><Relationship Id="rId21" Type="http://schemas.openxmlformats.org/officeDocument/2006/relationships/slideMaster" Target="slideMasters/slideMaster21.xml"/><Relationship Id="rId34" Type="http://schemas.openxmlformats.org/officeDocument/2006/relationships/slide" Target="slides/slide13.xml"/><Relationship Id="rId42" Type="http://schemas.openxmlformats.org/officeDocument/2006/relationships/slide" Target="slides/slide21.xml"/><Relationship Id="rId47" Type="http://schemas.openxmlformats.org/officeDocument/2006/relationships/slide" Target="slides/slide26.xml"/><Relationship Id="rId50" Type="http://schemas.openxmlformats.org/officeDocument/2006/relationships/slide" Target="slides/slide29.xml"/><Relationship Id="rId55" Type="http://schemas.openxmlformats.org/officeDocument/2006/relationships/slide" Target="slides/slide34.xml"/><Relationship Id="rId63" Type="http://schemas.openxmlformats.org/officeDocument/2006/relationships/font" Target="fonts/font3.fntdata"/><Relationship Id="rId68" Type="http://schemas.openxmlformats.org/officeDocument/2006/relationships/font" Target="fonts/font8.fntdata"/><Relationship Id="rId76" Type="http://schemas.openxmlformats.org/officeDocument/2006/relationships/font" Target="fonts/font16.fntdata"/><Relationship Id="rId7" Type="http://schemas.openxmlformats.org/officeDocument/2006/relationships/slideMaster" Target="slideMasters/slideMaster7.xml"/><Relationship Id="rId71" Type="http://schemas.openxmlformats.org/officeDocument/2006/relationships/font" Target="fonts/font11.fntdata"/><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8.xml"/><Relationship Id="rId11" Type="http://schemas.openxmlformats.org/officeDocument/2006/relationships/slideMaster" Target="slideMasters/slideMaster11.xml"/><Relationship Id="rId24" Type="http://schemas.openxmlformats.org/officeDocument/2006/relationships/slide" Target="slides/slide3.xml"/><Relationship Id="rId32" Type="http://schemas.openxmlformats.org/officeDocument/2006/relationships/slide" Target="slides/slide11.xml"/><Relationship Id="rId37" Type="http://schemas.openxmlformats.org/officeDocument/2006/relationships/slide" Target="slides/slide16.xml"/><Relationship Id="rId40" Type="http://schemas.openxmlformats.org/officeDocument/2006/relationships/slide" Target="slides/slide19.xml"/><Relationship Id="rId45" Type="http://schemas.openxmlformats.org/officeDocument/2006/relationships/slide" Target="slides/slide24.xml"/><Relationship Id="rId53" Type="http://schemas.openxmlformats.org/officeDocument/2006/relationships/slide" Target="slides/slide32.xml"/><Relationship Id="rId58" Type="http://schemas.openxmlformats.org/officeDocument/2006/relationships/slide" Target="slides/slide37.xml"/><Relationship Id="rId66" Type="http://schemas.openxmlformats.org/officeDocument/2006/relationships/font" Target="fonts/font6.fntdata"/><Relationship Id="rId74" Type="http://schemas.openxmlformats.org/officeDocument/2006/relationships/font" Target="fonts/font14.fntdata"/><Relationship Id="rId79"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font" Target="fonts/font1.fntdata"/><Relationship Id="rId10" Type="http://schemas.openxmlformats.org/officeDocument/2006/relationships/slideMaster" Target="slideMasters/slideMaster10.xml"/><Relationship Id="rId19" Type="http://schemas.openxmlformats.org/officeDocument/2006/relationships/slideMaster" Target="slideMasters/slideMaster19.xml"/><Relationship Id="rId31" Type="http://schemas.openxmlformats.org/officeDocument/2006/relationships/slide" Target="slides/slide10.xml"/><Relationship Id="rId44" Type="http://schemas.openxmlformats.org/officeDocument/2006/relationships/slide" Target="slides/slide23.xml"/><Relationship Id="rId52" Type="http://schemas.openxmlformats.org/officeDocument/2006/relationships/slide" Target="slides/slide31.xml"/><Relationship Id="rId60" Type="http://schemas.openxmlformats.org/officeDocument/2006/relationships/notesMaster" Target="notesMasters/notesMaster1.xml"/><Relationship Id="rId65" Type="http://schemas.openxmlformats.org/officeDocument/2006/relationships/font" Target="fonts/font5.fntdata"/><Relationship Id="rId73" Type="http://schemas.openxmlformats.org/officeDocument/2006/relationships/font" Target="fonts/font13.fntdata"/><Relationship Id="rId78"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1.xml"/><Relationship Id="rId27" Type="http://schemas.openxmlformats.org/officeDocument/2006/relationships/slide" Target="slides/slide6.xml"/><Relationship Id="rId30" Type="http://schemas.openxmlformats.org/officeDocument/2006/relationships/slide" Target="slides/slide9.xml"/><Relationship Id="rId35" Type="http://schemas.openxmlformats.org/officeDocument/2006/relationships/slide" Target="slides/slide14.xml"/><Relationship Id="rId43" Type="http://schemas.openxmlformats.org/officeDocument/2006/relationships/slide" Target="slides/slide22.xml"/><Relationship Id="rId48" Type="http://schemas.openxmlformats.org/officeDocument/2006/relationships/slide" Target="slides/slide27.xml"/><Relationship Id="rId56" Type="http://schemas.openxmlformats.org/officeDocument/2006/relationships/slide" Target="slides/slide35.xml"/><Relationship Id="rId64" Type="http://schemas.openxmlformats.org/officeDocument/2006/relationships/font" Target="fonts/font4.fntdata"/><Relationship Id="rId69" Type="http://schemas.openxmlformats.org/officeDocument/2006/relationships/font" Target="fonts/font9.fntdata"/><Relationship Id="rId77"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30.xml"/><Relationship Id="rId72" Type="http://schemas.openxmlformats.org/officeDocument/2006/relationships/font" Target="fonts/font12.fntdata"/><Relationship Id="rId80"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4.xml"/><Relationship Id="rId33" Type="http://schemas.openxmlformats.org/officeDocument/2006/relationships/slide" Target="slides/slide12.xml"/><Relationship Id="rId38" Type="http://schemas.openxmlformats.org/officeDocument/2006/relationships/slide" Target="slides/slide17.xml"/><Relationship Id="rId46" Type="http://schemas.openxmlformats.org/officeDocument/2006/relationships/slide" Target="slides/slide25.xml"/><Relationship Id="rId59" Type="http://schemas.openxmlformats.org/officeDocument/2006/relationships/slide" Target="slides/slide38.xml"/><Relationship Id="rId67" Type="http://schemas.openxmlformats.org/officeDocument/2006/relationships/font" Target="fonts/font7.fntdata"/><Relationship Id="rId20" Type="http://schemas.openxmlformats.org/officeDocument/2006/relationships/slideMaster" Target="slideMasters/slideMaster20.xml"/><Relationship Id="rId41" Type="http://schemas.openxmlformats.org/officeDocument/2006/relationships/slide" Target="slides/slide20.xml"/><Relationship Id="rId54" Type="http://schemas.openxmlformats.org/officeDocument/2006/relationships/slide" Target="slides/slide33.xml"/><Relationship Id="rId62" Type="http://schemas.openxmlformats.org/officeDocument/2006/relationships/font" Target="fonts/font2.fntdata"/><Relationship Id="rId70" Type="http://schemas.openxmlformats.org/officeDocument/2006/relationships/font" Target="fonts/font10.fntdata"/><Relationship Id="rId75"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2.xml"/><Relationship Id="rId28" Type="http://schemas.openxmlformats.org/officeDocument/2006/relationships/slide" Target="slides/slide7.xml"/><Relationship Id="rId36" Type="http://schemas.openxmlformats.org/officeDocument/2006/relationships/slide" Target="slides/slide15.xml"/><Relationship Id="rId49" Type="http://schemas.openxmlformats.org/officeDocument/2006/relationships/slide" Target="slides/slide28.xml"/><Relationship Id="rId57" Type="http://schemas.openxmlformats.org/officeDocument/2006/relationships/slide" Target="slides/slide3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426" name="Rectangle 2">
            <a:extLst>
              <a:ext uri="{FF2B5EF4-FFF2-40B4-BE49-F238E27FC236}">
                <a16:creationId xmlns:a16="http://schemas.microsoft.com/office/drawing/2014/main" id="{3B97248B-89F5-4519-BA9D-DF421D20F314}"/>
              </a:ext>
            </a:extLst>
          </p:cNvPr>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103427" name="Rectangle 3">
            <a:extLst>
              <a:ext uri="{FF2B5EF4-FFF2-40B4-BE49-F238E27FC236}">
                <a16:creationId xmlns:a16="http://schemas.microsoft.com/office/drawing/2014/main" id="{1BA759F8-3E3D-4D6C-A2BD-BAFCF32EA7D5}"/>
              </a:ext>
            </a:extLst>
          </p:cNvPr>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2052" name="Rectangle 4">
            <a:extLst>
              <a:ext uri="{FF2B5EF4-FFF2-40B4-BE49-F238E27FC236}">
                <a16:creationId xmlns:a16="http://schemas.microsoft.com/office/drawing/2014/main" id="{107E0C34-BB50-49C9-82E7-F6EAAFBB0D21}"/>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03429" name="Rectangle 5">
            <a:extLst>
              <a:ext uri="{FF2B5EF4-FFF2-40B4-BE49-F238E27FC236}">
                <a16:creationId xmlns:a16="http://schemas.microsoft.com/office/drawing/2014/main" id="{F1CB7F5A-CC1F-4B7D-91AC-E96A9D178A2F}"/>
              </a:ext>
            </a:extLst>
          </p:cNvPr>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3430" name="Rectangle 6">
            <a:extLst>
              <a:ext uri="{FF2B5EF4-FFF2-40B4-BE49-F238E27FC236}">
                <a16:creationId xmlns:a16="http://schemas.microsoft.com/office/drawing/2014/main" id="{B0CDFE7F-25D1-4773-A6DC-6737208DD6B2}"/>
              </a:ext>
            </a:extLst>
          </p:cNvPr>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103431" name="Rectangle 7">
            <a:extLst>
              <a:ext uri="{FF2B5EF4-FFF2-40B4-BE49-F238E27FC236}">
                <a16:creationId xmlns:a16="http://schemas.microsoft.com/office/drawing/2014/main" id="{2808C487-176C-439D-AF5E-7607256FDE9E}"/>
              </a:ext>
            </a:extLst>
          </p:cNvPr>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fld id="{B9FC4EA8-1C2D-4147-8204-A5C9723D5BCC}" type="slidenum">
              <a:rPr lang="en-US" altLang="en-US"/>
              <a:pPr/>
              <a:t>‹#›</a:t>
            </a:fld>
            <a:endParaRPr lang="en-US" altLang="en-US"/>
          </a:p>
        </p:txBody>
      </p:sp>
    </p:spTree>
    <p:extLst>
      <p:ext uri="{BB962C8B-B14F-4D97-AF65-F5344CB8AC3E}">
        <p14:creationId xmlns:p14="http://schemas.microsoft.com/office/powerpoint/2010/main" val="180067912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txBox="1">
            <a:spLocks noGrp="1"/>
          </p:cNvSpPr>
          <p:nvPr/>
        </p:nvSpPr>
        <p:spPr>
          <a:xfrm>
            <a:off x="3884613" y="8685213"/>
            <a:ext cx="2971800" cy="457200"/>
          </a:xfrm>
          <a:prstGeom prst="rect">
            <a:avLst/>
          </a:prstGeom>
          <a:noFill/>
          <a:ln w="9525">
            <a:noFill/>
          </a:ln>
        </p:spPr>
        <p:txBody>
          <a:bodyPr anchor="b"/>
          <a:lstStyle/>
          <a:p>
            <a:pPr lvl="0" algn="r" eaLnBrk="1" hangingPunct="1"/>
            <a:fld id="{9A0DB2DC-4C9A-4742-B13C-FB6460FD3503}" type="slidenum">
              <a:rPr lang="en-US" sz="1200" dirty="0"/>
              <a:t>2</a:t>
            </a:fld>
            <a:endParaRPr lang="en-US" sz="1200" dirty="0"/>
          </a:p>
        </p:txBody>
      </p:sp>
      <p:sp>
        <p:nvSpPr>
          <p:cNvPr id="25603" name="Rectangle 2"/>
          <p:cNvSpPr>
            <a:spLocks noGrp="1" noRot="1" noChangeAspect="1" noTextEdit="1"/>
          </p:cNvSpPr>
          <p:nvPr>
            <p:ph type="sldImg"/>
          </p:nvPr>
        </p:nvSpPr>
        <p:spPr>
          <a:ln>
            <a:solidFill>
              <a:srgbClr val="000000">
                <a:alpha val="100000"/>
              </a:srgbClr>
            </a:solidFill>
            <a:miter lim="800000"/>
          </a:ln>
        </p:spPr>
      </p:sp>
      <p:sp>
        <p:nvSpPr>
          <p:cNvPr id="25604" name="Rectangle 3"/>
          <p:cNvSpPr>
            <a:spLocks noGrp="1"/>
          </p:cNvSpPr>
          <p:nvPr>
            <p:ph type="body" idx="1"/>
          </p:nvPr>
        </p:nvSpPr>
        <p:spPr/>
        <p:txBody>
          <a:bodyPr wrap="square" lIns="91440" tIns="45720" rIns="91440" bIns="45720" anchor="t"/>
          <a:lstStyle/>
          <a:p>
            <a:pPr lvl="0">
              <a:spcBef>
                <a:spcPct val="0"/>
              </a:spcBef>
            </a:pPr>
            <a:endParaRPr dirty="0"/>
          </a:p>
        </p:txBody>
      </p:sp>
    </p:spTree>
    <p:extLst>
      <p:ext uri="{BB962C8B-B14F-4D97-AF65-F5344CB8AC3E}">
        <p14:creationId xmlns:p14="http://schemas.microsoft.com/office/powerpoint/2010/main" val="40518173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2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vi-VN" altLang="en-US" smtClean="0"/>
          </a:p>
        </p:txBody>
      </p:sp>
      <p:sp>
        <p:nvSpPr>
          <p:cNvPr id="1822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4045D88-58C1-41CA-A214-14D4FC26DEFB}" type="slidenum">
              <a:rPr lang="en-US" altLang="en-US">
                <a:solidFill>
                  <a:srgbClr val="000000"/>
                </a:solidFill>
                <a:latin typeface="Times New Roman" panose="02020603050405020304" pitchFamily="18" charset="0"/>
              </a:rPr>
              <a:pPr/>
              <a:t>3</a:t>
            </a:fld>
            <a:endParaRPr lang="en-US" altLang="en-US">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21636056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幻灯片图像占位符 79873">
            <a:extLst>
              <a:ext uri="{FF2B5EF4-FFF2-40B4-BE49-F238E27FC236}">
                <a16:creationId xmlns:a16="http://schemas.microsoft.com/office/drawing/2014/main" id="{1B0238F9-4955-43A2-A365-3C94E2C9451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文本占位符 79874">
            <a:extLst>
              <a:ext uri="{FF2B5EF4-FFF2-40B4-BE49-F238E27FC236}">
                <a16:creationId xmlns:a16="http://schemas.microsoft.com/office/drawing/2014/main" id="{374A537C-CBF4-453E-B046-F3985F6F68C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36868" name="灯片编号占位符 1">
            <a:extLst>
              <a:ext uri="{FF2B5EF4-FFF2-40B4-BE49-F238E27FC236}">
                <a16:creationId xmlns:a16="http://schemas.microsoft.com/office/drawing/2014/main" id="{97EEB502-045F-4B33-BBF2-075DB2A5BBE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b="1">
                <a:solidFill>
                  <a:schemeClr val="tx1"/>
                </a:solidFill>
                <a:latin typeface=".VnTimeH" panose="020B7200000000000000" pitchFamily="34" charset="0"/>
              </a:defRPr>
            </a:lvl1pPr>
            <a:lvl2pPr marL="742950" indent="-285750">
              <a:defRPr sz="3600" b="1">
                <a:solidFill>
                  <a:schemeClr val="tx1"/>
                </a:solidFill>
                <a:latin typeface=".VnTimeH" panose="020B7200000000000000" pitchFamily="34" charset="0"/>
              </a:defRPr>
            </a:lvl2pPr>
            <a:lvl3pPr marL="1143000" indent="-228600">
              <a:defRPr sz="3600" b="1">
                <a:solidFill>
                  <a:schemeClr val="tx1"/>
                </a:solidFill>
                <a:latin typeface=".VnTimeH" panose="020B7200000000000000" pitchFamily="34" charset="0"/>
              </a:defRPr>
            </a:lvl3pPr>
            <a:lvl4pPr marL="1600200" indent="-228600">
              <a:defRPr sz="3600" b="1">
                <a:solidFill>
                  <a:schemeClr val="tx1"/>
                </a:solidFill>
                <a:latin typeface=".VnTimeH" panose="020B7200000000000000" pitchFamily="34" charset="0"/>
              </a:defRPr>
            </a:lvl4pPr>
            <a:lvl5pPr marL="2057400" indent="-228600">
              <a:defRPr sz="3600" b="1">
                <a:solidFill>
                  <a:schemeClr val="tx1"/>
                </a:solidFill>
                <a:latin typeface=".VnTimeH" panose="020B7200000000000000" pitchFamily="34" charset="0"/>
              </a:defRPr>
            </a:lvl5pPr>
            <a:lvl6pPr marL="2514600" indent="-228600" eaLnBrk="0" fontAlgn="base" hangingPunct="0">
              <a:spcBef>
                <a:spcPct val="0"/>
              </a:spcBef>
              <a:spcAft>
                <a:spcPct val="0"/>
              </a:spcAft>
              <a:defRPr sz="3600" b="1">
                <a:solidFill>
                  <a:schemeClr val="tx1"/>
                </a:solidFill>
                <a:latin typeface=".VnTimeH" panose="020B7200000000000000" pitchFamily="34" charset="0"/>
              </a:defRPr>
            </a:lvl6pPr>
            <a:lvl7pPr marL="2971800" indent="-228600" eaLnBrk="0" fontAlgn="base" hangingPunct="0">
              <a:spcBef>
                <a:spcPct val="0"/>
              </a:spcBef>
              <a:spcAft>
                <a:spcPct val="0"/>
              </a:spcAft>
              <a:defRPr sz="3600" b="1">
                <a:solidFill>
                  <a:schemeClr val="tx1"/>
                </a:solidFill>
                <a:latin typeface=".VnTimeH" panose="020B7200000000000000" pitchFamily="34" charset="0"/>
              </a:defRPr>
            </a:lvl7pPr>
            <a:lvl8pPr marL="3429000" indent="-228600" eaLnBrk="0" fontAlgn="base" hangingPunct="0">
              <a:spcBef>
                <a:spcPct val="0"/>
              </a:spcBef>
              <a:spcAft>
                <a:spcPct val="0"/>
              </a:spcAft>
              <a:defRPr sz="3600" b="1">
                <a:solidFill>
                  <a:schemeClr val="tx1"/>
                </a:solidFill>
                <a:latin typeface=".VnTimeH" panose="020B7200000000000000" pitchFamily="34" charset="0"/>
              </a:defRPr>
            </a:lvl8pPr>
            <a:lvl9pPr marL="3886200" indent="-228600" eaLnBrk="0" fontAlgn="base" hangingPunct="0">
              <a:spcBef>
                <a:spcPct val="0"/>
              </a:spcBef>
              <a:spcAft>
                <a:spcPct val="0"/>
              </a:spcAft>
              <a:defRPr sz="3600" b="1">
                <a:solidFill>
                  <a:schemeClr val="tx1"/>
                </a:solidFill>
                <a:latin typeface=".VnTimeH" panose="020B7200000000000000" pitchFamily="34" charset="0"/>
              </a:defRPr>
            </a:lvl9pPr>
          </a:lstStyle>
          <a:p>
            <a:pPr algn="r">
              <a:spcBef>
                <a:spcPct val="50000"/>
              </a:spcBef>
              <a:defRPr/>
            </a:pPr>
            <a:fld id="{B52CCBE4-A424-46A1-A445-DB5C82A9295F}" type="slidenum">
              <a:rPr lang="en-US" altLang="zh-CN" sz="1200" smtClean="0">
                <a:solidFill>
                  <a:srgbClr val="000000"/>
                </a:solidFill>
                <a:latin typeface="Arial" panose="020B0604020202020204" pitchFamily="34" charset="0"/>
                <a:cs typeface="Arial" panose="020B0604020202020204" pitchFamily="34" charset="0"/>
              </a:rPr>
              <a:pPr algn="r">
                <a:spcBef>
                  <a:spcPct val="50000"/>
                </a:spcBef>
                <a:defRPr/>
              </a:pPr>
              <a:t>7</a:t>
            </a:fld>
            <a:endParaRPr lang="zh-CN" altLang="en-US" sz="120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011328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幻灯片图像占位符 79873">
            <a:extLst>
              <a:ext uri="{FF2B5EF4-FFF2-40B4-BE49-F238E27FC236}">
                <a16:creationId xmlns:a16="http://schemas.microsoft.com/office/drawing/2014/main" id="{1B0238F9-4955-43A2-A365-3C94E2C9451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文本占位符 79874">
            <a:extLst>
              <a:ext uri="{FF2B5EF4-FFF2-40B4-BE49-F238E27FC236}">
                <a16:creationId xmlns:a16="http://schemas.microsoft.com/office/drawing/2014/main" id="{374A537C-CBF4-453E-B046-F3985F6F68C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36868" name="灯片编号占位符 1">
            <a:extLst>
              <a:ext uri="{FF2B5EF4-FFF2-40B4-BE49-F238E27FC236}">
                <a16:creationId xmlns:a16="http://schemas.microsoft.com/office/drawing/2014/main" id="{97EEB502-045F-4B33-BBF2-075DB2A5BBE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b="1">
                <a:solidFill>
                  <a:schemeClr val="tx1"/>
                </a:solidFill>
                <a:latin typeface=".VnTimeH" panose="020B7200000000000000" pitchFamily="34" charset="0"/>
              </a:defRPr>
            </a:lvl1pPr>
            <a:lvl2pPr marL="742950" indent="-285750">
              <a:defRPr sz="3600" b="1">
                <a:solidFill>
                  <a:schemeClr val="tx1"/>
                </a:solidFill>
                <a:latin typeface=".VnTimeH" panose="020B7200000000000000" pitchFamily="34" charset="0"/>
              </a:defRPr>
            </a:lvl2pPr>
            <a:lvl3pPr marL="1143000" indent="-228600">
              <a:defRPr sz="3600" b="1">
                <a:solidFill>
                  <a:schemeClr val="tx1"/>
                </a:solidFill>
                <a:latin typeface=".VnTimeH" panose="020B7200000000000000" pitchFamily="34" charset="0"/>
              </a:defRPr>
            </a:lvl3pPr>
            <a:lvl4pPr marL="1600200" indent="-228600">
              <a:defRPr sz="3600" b="1">
                <a:solidFill>
                  <a:schemeClr val="tx1"/>
                </a:solidFill>
                <a:latin typeface=".VnTimeH" panose="020B7200000000000000" pitchFamily="34" charset="0"/>
              </a:defRPr>
            </a:lvl4pPr>
            <a:lvl5pPr marL="2057400" indent="-228600">
              <a:defRPr sz="3600" b="1">
                <a:solidFill>
                  <a:schemeClr val="tx1"/>
                </a:solidFill>
                <a:latin typeface=".VnTimeH" panose="020B7200000000000000" pitchFamily="34" charset="0"/>
              </a:defRPr>
            </a:lvl5pPr>
            <a:lvl6pPr marL="2514600" indent="-228600" eaLnBrk="0" fontAlgn="base" hangingPunct="0">
              <a:spcBef>
                <a:spcPct val="0"/>
              </a:spcBef>
              <a:spcAft>
                <a:spcPct val="0"/>
              </a:spcAft>
              <a:defRPr sz="3600" b="1">
                <a:solidFill>
                  <a:schemeClr val="tx1"/>
                </a:solidFill>
                <a:latin typeface=".VnTimeH" panose="020B7200000000000000" pitchFamily="34" charset="0"/>
              </a:defRPr>
            </a:lvl6pPr>
            <a:lvl7pPr marL="2971800" indent="-228600" eaLnBrk="0" fontAlgn="base" hangingPunct="0">
              <a:spcBef>
                <a:spcPct val="0"/>
              </a:spcBef>
              <a:spcAft>
                <a:spcPct val="0"/>
              </a:spcAft>
              <a:defRPr sz="3600" b="1">
                <a:solidFill>
                  <a:schemeClr val="tx1"/>
                </a:solidFill>
                <a:latin typeface=".VnTimeH" panose="020B7200000000000000" pitchFamily="34" charset="0"/>
              </a:defRPr>
            </a:lvl7pPr>
            <a:lvl8pPr marL="3429000" indent="-228600" eaLnBrk="0" fontAlgn="base" hangingPunct="0">
              <a:spcBef>
                <a:spcPct val="0"/>
              </a:spcBef>
              <a:spcAft>
                <a:spcPct val="0"/>
              </a:spcAft>
              <a:defRPr sz="3600" b="1">
                <a:solidFill>
                  <a:schemeClr val="tx1"/>
                </a:solidFill>
                <a:latin typeface=".VnTimeH" panose="020B7200000000000000" pitchFamily="34" charset="0"/>
              </a:defRPr>
            </a:lvl8pPr>
            <a:lvl9pPr marL="3886200" indent="-228600" eaLnBrk="0" fontAlgn="base" hangingPunct="0">
              <a:spcBef>
                <a:spcPct val="0"/>
              </a:spcBef>
              <a:spcAft>
                <a:spcPct val="0"/>
              </a:spcAft>
              <a:defRPr sz="3600" b="1">
                <a:solidFill>
                  <a:schemeClr val="tx1"/>
                </a:solidFill>
                <a:latin typeface=".VnTimeH" panose="020B7200000000000000" pitchFamily="34" charset="0"/>
              </a:defRPr>
            </a:lvl9pPr>
          </a:lstStyle>
          <a:p>
            <a:pPr algn="r">
              <a:spcBef>
                <a:spcPct val="50000"/>
              </a:spcBef>
              <a:defRPr/>
            </a:pPr>
            <a:fld id="{B52CCBE4-A424-46A1-A445-DB5C82A9295F}" type="slidenum">
              <a:rPr lang="en-US" altLang="zh-CN" sz="1200" smtClean="0">
                <a:solidFill>
                  <a:srgbClr val="000000"/>
                </a:solidFill>
                <a:latin typeface="Arial" panose="020B0604020202020204" pitchFamily="34" charset="0"/>
                <a:cs typeface="Arial" panose="020B0604020202020204" pitchFamily="34" charset="0"/>
              </a:rPr>
              <a:pPr algn="r">
                <a:spcBef>
                  <a:spcPct val="50000"/>
                </a:spcBef>
                <a:defRPr/>
              </a:pPr>
              <a:t>12</a:t>
            </a:fld>
            <a:endParaRPr lang="zh-CN" altLang="en-US" sz="120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76913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D9EE08DF-DA78-46F4-852F-0D5173D95A43}" type="slidenum">
              <a:rPr lang="zh-CN" altLang="en-US" smtClean="0"/>
              <a:pPr/>
              <a:t>38</a:t>
            </a:fld>
            <a:endParaRPr lang="zh-CN" altLang="en-US"/>
          </a:p>
        </p:txBody>
      </p:sp>
    </p:spTree>
    <p:extLst>
      <p:ext uri="{BB962C8B-B14F-4D97-AF65-F5344CB8AC3E}">
        <p14:creationId xmlns:p14="http://schemas.microsoft.com/office/powerpoint/2010/main" val="23337117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9A5A0762-6A87-4E97-8395-4ED88D10A4F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8298E26-9BD7-4B5D-852F-37BBCA0E7EB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36D5290-B5BC-4D91-91E6-DCC5452A6F8E}"/>
              </a:ext>
            </a:extLst>
          </p:cNvPr>
          <p:cNvSpPr>
            <a:spLocks noGrp="1" noChangeArrowheads="1"/>
          </p:cNvSpPr>
          <p:nvPr>
            <p:ph type="sldNum" sz="quarter" idx="12"/>
          </p:nvPr>
        </p:nvSpPr>
        <p:spPr>
          <a:ln/>
        </p:spPr>
        <p:txBody>
          <a:bodyPr/>
          <a:lstStyle>
            <a:lvl1pPr>
              <a:defRPr/>
            </a:lvl1pPr>
          </a:lstStyle>
          <a:p>
            <a:fld id="{28A13F0F-80A9-45FD-B97B-507CD2A5DABD}" type="slidenum">
              <a:rPr lang="en-US" altLang="en-US"/>
              <a:pPr/>
              <a:t>‹#›</a:t>
            </a:fld>
            <a:endParaRPr lang="en-US" altLang="en-US"/>
          </a:p>
        </p:txBody>
      </p:sp>
    </p:spTree>
    <p:extLst>
      <p:ext uri="{BB962C8B-B14F-4D97-AF65-F5344CB8AC3E}">
        <p14:creationId xmlns:p14="http://schemas.microsoft.com/office/powerpoint/2010/main" val="2962003333"/>
      </p:ext>
    </p:extLst>
  </p:cSld>
  <p:clrMapOvr>
    <a:masterClrMapping/>
  </p:clrMapOvr>
  <p:transition spd="slow">
    <p:split orient="ver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B55B75F-9CA2-41C1-81DE-D75E2BA95C7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32070F4-592D-4CBB-9A54-7F747157E66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106D050-B6DC-4699-B325-09E2E35A79FE}"/>
              </a:ext>
            </a:extLst>
          </p:cNvPr>
          <p:cNvSpPr>
            <a:spLocks noGrp="1" noChangeArrowheads="1"/>
          </p:cNvSpPr>
          <p:nvPr>
            <p:ph type="sldNum" sz="quarter" idx="12"/>
          </p:nvPr>
        </p:nvSpPr>
        <p:spPr>
          <a:ln/>
        </p:spPr>
        <p:txBody>
          <a:bodyPr/>
          <a:lstStyle>
            <a:lvl1pPr>
              <a:defRPr/>
            </a:lvl1pPr>
          </a:lstStyle>
          <a:p>
            <a:fld id="{FD79ACAE-2757-480F-BEDE-1D8347A0AEB4}" type="slidenum">
              <a:rPr lang="en-US" altLang="en-US"/>
              <a:pPr/>
              <a:t>‹#›</a:t>
            </a:fld>
            <a:endParaRPr lang="en-US" altLang="en-US"/>
          </a:p>
        </p:txBody>
      </p:sp>
    </p:spTree>
    <p:extLst>
      <p:ext uri="{BB962C8B-B14F-4D97-AF65-F5344CB8AC3E}">
        <p14:creationId xmlns:p14="http://schemas.microsoft.com/office/powerpoint/2010/main" val="2183007571"/>
      </p:ext>
    </p:extLst>
  </p:cSld>
  <p:clrMapOvr>
    <a:masterClrMapping/>
  </p:clrMapOvr>
  <p:transition spd="slow">
    <p:split orient="vert"/>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A591A00-7B35-4458-A45B-B96FD8F6486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9734397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BDAFFD4-49EC-4BDE-A42D-E6ACC0A9CE5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5212457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DDEC474-9D07-4D08-B867-AAF1346C30A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7662635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F46DA8EE-13BD-4F64-ABBF-631863DFF12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2076414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DB7FE951-3BB8-404C-BD0F-037C02CFED6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9851439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25421D0B-493B-4037-B102-93C5F6A1413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4602783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11E2101-8783-462F-9E82-0FDD4894343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840436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F0FF931-D9A4-42AD-B099-5C47D480898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9529882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A54104F-FE52-4DFC-BAE2-64FEDA3CED0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4200566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34E8664-AA3C-470F-93A8-C40CAE3546F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770950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E10E1C5-2372-4D16-9995-1AAB0698377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3CFAED8-AA7D-4903-B7BF-A3E2BDE0977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C72E940-5000-4735-ACB2-3598F3335B24}"/>
              </a:ext>
            </a:extLst>
          </p:cNvPr>
          <p:cNvSpPr>
            <a:spLocks noGrp="1" noChangeArrowheads="1"/>
          </p:cNvSpPr>
          <p:nvPr>
            <p:ph type="sldNum" sz="quarter" idx="12"/>
          </p:nvPr>
        </p:nvSpPr>
        <p:spPr>
          <a:ln/>
        </p:spPr>
        <p:txBody>
          <a:bodyPr/>
          <a:lstStyle>
            <a:lvl1pPr>
              <a:defRPr/>
            </a:lvl1pPr>
          </a:lstStyle>
          <a:p>
            <a:fld id="{A65BE502-A831-4449-B70A-75DBEF03D9CB}" type="slidenum">
              <a:rPr lang="en-US" altLang="en-US"/>
              <a:pPr/>
              <a:t>‹#›</a:t>
            </a:fld>
            <a:endParaRPr lang="en-US" altLang="en-US"/>
          </a:p>
        </p:txBody>
      </p:sp>
    </p:spTree>
    <p:extLst>
      <p:ext uri="{BB962C8B-B14F-4D97-AF65-F5344CB8AC3E}">
        <p14:creationId xmlns:p14="http://schemas.microsoft.com/office/powerpoint/2010/main" val="973124100"/>
      </p:ext>
    </p:extLst>
  </p:cSld>
  <p:clrMapOvr>
    <a:masterClrMapping/>
  </p:clrMapOvr>
  <p:transition spd="slow">
    <p:split orient="vert"/>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120535E8-FED0-4E1F-B281-5A2C86D5455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8078845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4A7A7B8C-95B3-4EB4-8A72-D1B4EC1E5C5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1953794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446F3926-3C43-458B-8814-0E2775EA45C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3080193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B493F72-2737-4E42-A465-F8C49E81F7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192782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3E174E67-4288-45DA-BDFE-ACC250E56B3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2093215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AC1C6A4-3498-4058-A69C-AFCD8482106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6681684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7208A335-8F9E-49FD-A862-33A51554F7B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2930688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8DF59D81-1E40-4635-BE27-DD2D455E0A9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7523218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4D5AE695-3343-4DDC-A204-5BAA3BE9A5B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0030973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3EBF806A-1D2F-478C-A370-DD426CF7150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24586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3090AB51-385D-4307-BB07-7B508FD688E4}"/>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F38889DA-874E-41F1-96FA-E7A845DC41A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EF097F70-8CF9-48B4-BDAD-489FFC2A6635}"/>
              </a:ext>
            </a:extLst>
          </p:cNvPr>
          <p:cNvSpPr>
            <a:spLocks noGrp="1" noChangeArrowheads="1"/>
          </p:cNvSpPr>
          <p:nvPr>
            <p:ph type="sldNum" sz="quarter" idx="12"/>
          </p:nvPr>
        </p:nvSpPr>
        <p:spPr>
          <a:ln/>
        </p:spPr>
        <p:txBody>
          <a:bodyPr/>
          <a:lstStyle>
            <a:lvl1pPr>
              <a:defRPr/>
            </a:lvl1pPr>
          </a:lstStyle>
          <a:p>
            <a:fld id="{FFAA99CA-FB10-4BA6-B322-E71A3A7CD497}" type="slidenum">
              <a:rPr lang="en-US" altLang="en-US"/>
              <a:pPr/>
              <a:t>‹#›</a:t>
            </a:fld>
            <a:endParaRPr lang="en-US" altLang="en-US"/>
          </a:p>
        </p:txBody>
      </p:sp>
    </p:spTree>
    <p:extLst>
      <p:ext uri="{BB962C8B-B14F-4D97-AF65-F5344CB8AC3E}">
        <p14:creationId xmlns:p14="http://schemas.microsoft.com/office/powerpoint/2010/main" val="1765201427"/>
      </p:ext>
    </p:extLst>
  </p:cSld>
  <p:clrMapOvr>
    <a:masterClrMapping/>
  </p:clrMapOvr>
  <p:transition spd="slow">
    <p:split orient="vert"/>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E3F2D37-8216-4FD0-A9A5-C4FA7A0D98D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3892403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A4B27C4-F9FA-4465-B313-EBC1CBBCC29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8501279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E71C56F5-D643-4ED4-B1E8-647E25E2506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0158500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7C100D2-1FBD-40F0-86D8-EBFD8BE80A2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8754709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9843AEF-7DAF-4D77-84D0-350502ECE11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7526157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0E8B599-C68A-4571-BCFD-6D19A30939F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4248518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DE2A47-BFDA-4830-842F-1E042016810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2456023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9CA26B50-99E6-430E-8326-1688CC2DC27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3687657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80517AE-D862-48BE-A1A6-6D796FE7694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3699052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C50C2A9E-06A4-44CE-A982-55B9B141805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09279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ECEC17C2-D802-4970-B2B3-DB2B0F6A18DB}"/>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953E45DB-7A8E-4C30-A604-640DBFC9534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AD009E84-E5FE-46B6-89A5-2ED48DB47F89}"/>
              </a:ext>
            </a:extLst>
          </p:cNvPr>
          <p:cNvSpPr>
            <a:spLocks noGrp="1" noChangeArrowheads="1"/>
          </p:cNvSpPr>
          <p:nvPr>
            <p:ph type="sldNum" sz="quarter" idx="12"/>
          </p:nvPr>
        </p:nvSpPr>
        <p:spPr>
          <a:ln/>
        </p:spPr>
        <p:txBody>
          <a:bodyPr/>
          <a:lstStyle>
            <a:lvl1pPr>
              <a:defRPr/>
            </a:lvl1pPr>
          </a:lstStyle>
          <a:p>
            <a:fld id="{D419500B-8CE3-4915-A697-3F87E691D88D}" type="slidenum">
              <a:rPr lang="en-US" altLang="en-US"/>
              <a:pPr/>
              <a:t>‹#›</a:t>
            </a:fld>
            <a:endParaRPr lang="en-US" altLang="en-US"/>
          </a:p>
        </p:txBody>
      </p:sp>
    </p:spTree>
    <p:extLst>
      <p:ext uri="{BB962C8B-B14F-4D97-AF65-F5344CB8AC3E}">
        <p14:creationId xmlns:p14="http://schemas.microsoft.com/office/powerpoint/2010/main" val="2549651929"/>
      </p:ext>
    </p:extLst>
  </p:cSld>
  <p:clrMapOvr>
    <a:masterClrMapping/>
  </p:clrMapOvr>
  <p:transition spd="slow">
    <p:split orient="vert"/>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7ED6A915-4A01-4CFC-8B52-411B005C715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205237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C04202D6-0027-408A-AC02-50D97B2B3F6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734503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47152B2-A3DC-4146-BE7B-535350184A7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7279424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A18672E5-4D0A-4300-AAA2-5EF295CF488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00544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9"/>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3FFD702F-5551-43F5-AF85-87A0F893518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172262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95E5098-AFBD-4800-988A-D3E6446FE91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051089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A591A00-7B35-4458-A45B-B96FD8F6486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445885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BDAFFD4-49EC-4BDE-A42D-E6ACC0A9CE5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0011067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DDEC474-9D07-4D08-B867-AAF1346C30A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967892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F46DA8EE-13BD-4F64-ABBF-631863DFF12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97191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内容">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276873"/>
            <a:ext cx="9144000" cy="3492500"/>
          </a:xfrm>
          <a:prstGeom prst="rect">
            <a:avLst/>
          </a:prstGeom>
        </p:spPr>
      </p:pic>
      <p:grpSp>
        <p:nvGrpSpPr>
          <p:cNvPr id="4" name="组合 3"/>
          <p:cNvGrpSpPr/>
          <p:nvPr userDrawn="1"/>
        </p:nvGrpSpPr>
        <p:grpSpPr>
          <a:xfrm>
            <a:off x="-1426112" y="-74389"/>
            <a:ext cx="11474420" cy="2077769"/>
            <a:chOff x="-900605" y="-49427"/>
            <a:chExt cx="5490815" cy="745701"/>
          </a:xfrm>
        </p:grpSpPr>
        <p:pic>
          <p:nvPicPr>
            <p:cNvPr id="5" name="图片 4"/>
            <p:cNvPicPr>
              <a:picLocks noChangeAspect="1"/>
            </p:cNvPicPr>
            <p:nvPr userDrawn="1"/>
          </p:nvPicPr>
          <p:blipFill rotWithShape="1">
            <a:blip r:embed="rId3" cstate="print">
              <a:extLst>
                <a:ext uri="{28A0092B-C50C-407E-A947-70E740481C1C}">
                  <a14:useLocalDpi xmlns:a14="http://schemas.microsoft.com/office/drawing/2010/main" val="0"/>
                </a:ext>
              </a:extLst>
            </a:blip>
            <a:srcRect b="22727"/>
            <a:stretch>
              <a:fillRect/>
            </a:stretch>
          </p:blipFill>
          <p:spPr>
            <a:xfrm rot="5400000">
              <a:off x="3006573" y="-914061"/>
              <a:ext cx="719003" cy="2448271"/>
            </a:xfrm>
            <a:prstGeom prst="rect">
              <a:avLst/>
            </a:prstGeom>
            <a:effectLst>
              <a:outerShdw blurRad="50800" dist="38100" dir="5400000" algn="t" rotWithShape="0">
                <a:prstClr val="black">
                  <a:alpha val="40000"/>
                </a:prstClr>
              </a:outerShdw>
            </a:effectLst>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5400000">
              <a:off x="324070" y="-1247404"/>
              <a:ext cx="719003" cy="3168354"/>
            </a:xfrm>
            <a:prstGeom prst="rect">
              <a:avLst/>
            </a:prstGeom>
            <a:effectLst>
              <a:outerShdw blurRad="50800" dist="38100" dir="5400000" algn="t" rotWithShape="0">
                <a:prstClr val="black">
                  <a:alpha val="40000"/>
                </a:prstClr>
              </a:outerShdw>
            </a:effectLst>
          </p:spPr>
        </p:pic>
      </p:grpSp>
    </p:spTree>
    <p:extLst>
      <p:ext uri="{BB962C8B-B14F-4D97-AF65-F5344CB8AC3E}">
        <p14:creationId xmlns:p14="http://schemas.microsoft.com/office/powerpoint/2010/main" val="595037421"/>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DB7FE951-3BB8-404C-BD0F-037C02CFED6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009747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25421D0B-493B-4037-B102-93C5F6A1413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582518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11E2101-8783-462F-9E82-0FDD4894343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3002679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F0FF931-D9A4-42AD-B099-5C47D480898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5527810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A54104F-FE52-4DFC-BAE2-64FEDA3CED0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6145102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34E8664-AA3C-470F-93A8-C40CAE3546F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0431085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120535E8-FED0-4E1F-B281-5A2C86D5455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6098978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95E5098-AFBD-4800-988A-D3E6446FE91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4398763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A591A00-7B35-4458-A45B-B96FD8F6486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4731633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BDAFFD4-49EC-4BDE-A42D-E6ACC0A9CE5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786807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vi-VN"/>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vi-VN"/>
          </a:p>
        </p:txBody>
      </p:sp>
      <p:sp>
        <p:nvSpPr>
          <p:cNvPr id="4" name="Date Placeholder 3"/>
          <p:cNvSpPr>
            <a:spLocks noGrp="1"/>
          </p:cNvSpPr>
          <p:nvPr>
            <p:ph type="dt" sz="half" idx="10"/>
          </p:nvPr>
        </p:nvSpPr>
        <p:spPr/>
        <p:txBody>
          <a:bodyPr/>
          <a:lstStyle>
            <a:lvl1pPr>
              <a:defRPr>
                <a:latin typeface="Arial" pitchFamily="34"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248C5A38-D6B4-47AE-B964-4546AAFD7681}" type="slidenum">
              <a:rPr lang="en-US" altLang="en-US"/>
              <a:pPr/>
              <a:t>‹#›</a:t>
            </a:fld>
            <a:endParaRPr lang="en-US" altLang="en-US"/>
          </a:p>
        </p:txBody>
      </p:sp>
    </p:spTree>
    <p:extLst>
      <p:ext uri="{BB962C8B-B14F-4D97-AF65-F5344CB8AC3E}">
        <p14:creationId xmlns:p14="http://schemas.microsoft.com/office/powerpoint/2010/main" val="145301861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DDEC474-9D07-4D08-B867-AAF1346C30A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9678784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F46DA8EE-13BD-4F64-ABBF-631863DFF12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8942082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DB7FE951-3BB8-404C-BD0F-037C02CFED6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3919342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25421D0B-493B-4037-B102-93C5F6A1413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2702667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11E2101-8783-462F-9E82-0FDD4894343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8015656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F0FF931-D9A4-42AD-B099-5C47D480898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7017141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A54104F-FE52-4DFC-BAE2-64FEDA3CED0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6201665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34E8664-AA3C-470F-93A8-C40CAE3546F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56741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120535E8-FED0-4E1F-B281-5A2C86D5455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6511712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95E5098-AFBD-4800-988A-D3E6446FE91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794817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lvl1pPr>
              <a:defRPr>
                <a:latin typeface="Arial" pitchFamily="34"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8EA1AEB5-5774-4623-B27B-57B42C3EC0CB}" type="slidenum">
              <a:rPr lang="en-US" altLang="en-US"/>
              <a:pPr/>
              <a:t>‹#›</a:t>
            </a:fld>
            <a:endParaRPr lang="en-US" altLang="en-US"/>
          </a:p>
        </p:txBody>
      </p:sp>
    </p:spTree>
    <p:extLst>
      <p:ext uri="{BB962C8B-B14F-4D97-AF65-F5344CB8AC3E}">
        <p14:creationId xmlns:p14="http://schemas.microsoft.com/office/powerpoint/2010/main" val="225108821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A591A00-7B35-4458-A45B-B96FD8F6486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3795134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BDAFFD4-49EC-4BDE-A42D-E6ACC0A9CE5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7460020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DDEC474-9D07-4D08-B867-AAF1346C30A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0347080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F46DA8EE-13BD-4F64-ABBF-631863DFF12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7917383"/>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DB7FE951-3BB8-404C-BD0F-037C02CFED6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91205914"/>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25421D0B-493B-4037-B102-93C5F6A1413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64432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11E2101-8783-462F-9E82-0FDD4894343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75882870"/>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F0FF931-D9A4-42AD-B099-5C47D480898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48892267"/>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A54104F-FE52-4DFC-BAE2-64FEDA3CED0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36995538"/>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34E8664-AA3C-470F-93A8-C40CAE3546F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959083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vi-V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atin typeface="Arial" pitchFamily="34"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8FC44883-2D31-4E56-88F7-DEA8EC4EF645}" type="slidenum">
              <a:rPr lang="en-US" altLang="en-US"/>
              <a:pPr/>
              <a:t>‹#›</a:t>
            </a:fld>
            <a:endParaRPr lang="en-US" altLang="en-US"/>
          </a:p>
        </p:txBody>
      </p:sp>
    </p:spTree>
    <p:extLst>
      <p:ext uri="{BB962C8B-B14F-4D97-AF65-F5344CB8AC3E}">
        <p14:creationId xmlns:p14="http://schemas.microsoft.com/office/powerpoint/2010/main" val="36489453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120535E8-FED0-4E1F-B281-5A2C86D5455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83261085"/>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95E5098-AFBD-4800-988A-D3E6446FE91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47712283"/>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A591A00-7B35-4458-A45B-B96FD8F6486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2543983"/>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BDAFFD4-49EC-4BDE-A42D-E6ACC0A9CE5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96755553"/>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DDEC474-9D07-4D08-B867-AAF1346C30A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92718949"/>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F46DA8EE-13BD-4F64-ABBF-631863DFF12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59255503"/>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DB7FE951-3BB8-404C-BD0F-037C02CFED6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58715968"/>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25421D0B-493B-4037-B102-93C5F6A1413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53925070"/>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11E2101-8783-462F-9E82-0FDD4894343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10036014"/>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F0FF931-D9A4-42AD-B099-5C47D480898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222999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3"/>
          <p:cNvSpPr>
            <a:spLocks noGrp="1"/>
          </p:cNvSpPr>
          <p:nvPr>
            <p:ph type="dt" sz="half" idx="10"/>
          </p:nvPr>
        </p:nvSpPr>
        <p:spPr/>
        <p:txBody>
          <a:bodyPr/>
          <a:lstStyle>
            <a:lvl1pPr>
              <a:defRPr>
                <a:latin typeface="Arial" pitchFamily="34" charset="0"/>
              </a:defRPr>
            </a:lvl1pPr>
          </a:lstStyle>
          <a:p>
            <a:pPr>
              <a:defRPr/>
            </a:pPr>
            <a:endParaRPr lang="en-US"/>
          </a:p>
        </p:txBody>
      </p:sp>
      <p:sp>
        <p:nvSpPr>
          <p:cNvPr id="6" name="Footer Placeholder 4"/>
          <p:cNvSpPr>
            <a:spLocks noGrp="1"/>
          </p:cNvSpPr>
          <p:nvPr>
            <p:ph type="ftr" sz="quarter" idx="11"/>
          </p:nvPr>
        </p:nvSpPr>
        <p:spPr/>
        <p:txBody>
          <a:bodyPr/>
          <a:lstStyle>
            <a:lvl1pPr>
              <a:defRPr>
                <a:latin typeface="Arial" pitchFamily="34" charset="0"/>
              </a:defRPr>
            </a:lvl1pPr>
          </a:lstStyle>
          <a:p>
            <a:pPr>
              <a:defRPr/>
            </a:pPr>
            <a:endParaRPr lang="en-US"/>
          </a:p>
        </p:txBody>
      </p:sp>
      <p:sp>
        <p:nvSpPr>
          <p:cNvPr id="7" name="Slide Number Placeholder 5"/>
          <p:cNvSpPr>
            <a:spLocks noGrp="1"/>
          </p:cNvSpPr>
          <p:nvPr>
            <p:ph type="sldNum" sz="quarter" idx="12"/>
          </p:nvPr>
        </p:nvSpPr>
        <p:spPr/>
        <p:txBody>
          <a:bodyPr/>
          <a:lstStyle>
            <a:lvl1pPr>
              <a:defRPr>
                <a:latin typeface="Arial" panose="020B0604020202020204" pitchFamily="34" charset="0"/>
              </a:defRPr>
            </a:lvl1pPr>
          </a:lstStyle>
          <a:p>
            <a:fld id="{A3523E53-CD3D-4FA0-B1B3-81D9367ED914}" type="slidenum">
              <a:rPr lang="en-US" altLang="en-US"/>
              <a:pPr/>
              <a:t>‹#›</a:t>
            </a:fld>
            <a:endParaRPr lang="en-US" altLang="en-US"/>
          </a:p>
        </p:txBody>
      </p:sp>
    </p:spTree>
    <p:extLst>
      <p:ext uri="{BB962C8B-B14F-4D97-AF65-F5344CB8AC3E}">
        <p14:creationId xmlns:p14="http://schemas.microsoft.com/office/powerpoint/2010/main" val="1761563150"/>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A54104F-FE52-4DFC-BAE2-64FEDA3CED0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62914723"/>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34E8664-AA3C-470F-93A8-C40CAE3546F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7852103"/>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120535E8-FED0-4E1F-B281-5A2C86D5455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5768711"/>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95E5098-AFBD-4800-988A-D3E6446FE91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84886705"/>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A591A00-7B35-4458-A45B-B96FD8F6486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04889006"/>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BDAFFD4-49EC-4BDE-A42D-E6ACC0A9CE5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08399448"/>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DDEC474-9D07-4D08-B867-AAF1346C30A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29513802"/>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F46DA8EE-13BD-4F64-ABBF-631863DFF12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59477469"/>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DB7FE951-3BB8-404C-BD0F-037C02CFED6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23554315"/>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25421D0B-493B-4037-B102-93C5F6A1413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573325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3"/>
          <p:cNvSpPr>
            <a:spLocks noGrp="1"/>
          </p:cNvSpPr>
          <p:nvPr>
            <p:ph type="dt" sz="half" idx="10"/>
          </p:nvPr>
        </p:nvSpPr>
        <p:spPr/>
        <p:txBody>
          <a:bodyPr/>
          <a:lstStyle>
            <a:lvl1pPr>
              <a:defRPr>
                <a:latin typeface="Arial" pitchFamily="34" charset="0"/>
              </a:defRPr>
            </a:lvl1pPr>
          </a:lstStyle>
          <a:p>
            <a:pPr>
              <a:defRPr/>
            </a:pPr>
            <a:endParaRPr lang="en-US"/>
          </a:p>
        </p:txBody>
      </p:sp>
      <p:sp>
        <p:nvSpPr>
          <p:cNvPr id="8" name="Footer Placeholder 4"/>
          <p:cNvSpPr>
            <a:spLocks noGrp="1"/>
          </p:cNvSpPr>
          <p:nvPr>
            <p:ph type="ftr" sz="quarter" idx="11"/>
          </p:nvPr>
        </p:nvSpPr>
        <p:spPr/>
        <p:txBody>
          <a:bodyPr/>
          <a:lstStyle>
            <a:lvl1pPr>
              <a:defRPr>
                <a:latin typeface="Arial" pitchFamily="34" charset="0"/>
              </a:defRPr>
            </a:lvl1pPr>
          </a:lstStyle>
          <a:p>
            <a:pPr>
              <a:defRPr/>
            </a:pPr>
            <a:endParaRPr lang="en-US"/>
          </a:p>
        </p:txBody>
      </p:sp>
      <p:sp>
        <p:nvSpPr>
          <p:cNvPr id="9" name="Slide Number Placeholder 5"/>
          <p:cNvSpPr>
            <a:spLocks noGrp="1"/>
          </p:cNvSpPr>
          <p:nvPr>
            <p:ph type="sldNum" sz="quarter" idx="12"/>
          </p:nvPr>
        </p:nvSpPr>
        <p:spPr/>
        <p:txBody>
          <a:bodyPr/>
          <a:lstStyle>
            <a:lvl1pPr>
              <a:defRPr>
                <a:latin typeface="Arial" panose="020B0604020202020204" pitchFamily="34" charset="0"/>
              </a:defRPr>
            </a:lvl1pPr>
          </a:lstStyle>
          <a:p>
            <a:fld id="{00FBBF00-D351-4833-9741-79B10717571D}" type="slidenum">
              <a:rPr lang="en-US" altLang="en-US"/>
              <a:pPr/>
              <a:t>‹#›</a:t>
            </a:fld>
            <a:endParaRPr lang="en-US" altLang="en-US"/>
          </a:p>
        </p:txBody>
      </p:sp>
    </p:spTree>
    <p:extLst>
      <p:ext uri="{BB962C8B-B14F-4D97-AF65-F5344CB8AC3E}">
        <p14:creationId xmlns:p14="http://schemas.microsoft.com/office/powerpoint/2010/main" val="751654723"/>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11E2101-8783-462F-9E82-0FDD4894343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97777609"/>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F0FF931-D9A4-42AD-B099-5C47D480898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23918892"/>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A54104F-FE52-4DFC-BAE2-64FEDA3CED0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5993622"/>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34E8664-AA3C-470F-93A8-C40CAE3546F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3012577"/>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120535E8-FED0-4E1F-B281-5A2C86D5455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6572028"/>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95E5098-AFBD-4800-988A-D3E6446FE91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56705793"/>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A591A00-7B35-4458-A45B-B96FD8F6486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7620717"/>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BDAFFD4-49EC-4BDE-A42D-E6ACC0A9CE5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75617168"/>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DDEC474-9D07-4D08-B867-AAF1346C30A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88652798"/>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F46DA8EE-13BD-4F64-ABBF-631863DFF12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309594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C7DA672-A6C9-4AE3-ACB2-CA6D7DD44F6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DA1F6D1-4960-4308-80BB-A252920D7EC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B5F1015-A039-4FB8-A06D-9F6BAF1CB599}"/>
              </a:ext>
            </a:extLst>
          </p:cNvPr>
          <p:cNvSpPr>
            <a:spLocks noGrp="1" noChangeArrowheads="1"/>
          </p:cNvSpPr>
          <p:nvPr>
            <p:ph type="sldNum" sz="quarter" idx="12"/>
          </p:nvPr>
        </p:nvSpPr>
        <p:spPr>
          <a:ln/>
        </p:spPr>
        <p:txBody>
          <a:bodyPr/>
          <a:lstStyle>
            <a:lvl1pPr>
              <a:defRPr/>
            </a:lvl1pPr>
          </a:lstStyle>
          <a:p>
            <a:fld id="{03C5D74A-5605-4505-A929-DC06EE8BB335}" type="slidenum">
              <a:rPr lang="en-US" altLang="en-US"/>
              <a:pPr/>
              <a:t>‹#›</a:t>
            </a:fld>
            <a:endParaRPr lang="en-US" altLang="en-US"/>
          </a:p>
        </p:txBody>
      </p:sp>
    </p:spTree>
    <p:extLst>
      <p:ext uri="{BB962C8B-B14F-4D97-AF65-F5344CB8AC3E}">
        <p14:creationId xmlns:p14="http://schemas.microsoft.com/office/powerpoint/2010/main" val="3704865227"/>
      </p:ext>
    </p:extLst>
  </p:cSld>
  <p:clrMapOvr>
    <a:masterClrMapping/>
  </p:clrMapOvr>
  <p:transition spd="slow">
    <p:split orient="vert"/>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3"/>
          <p:cNvSpPr>
            <a:spLocks noGrp="1"/>
          </p:cNvSpPr>
          <p:nvPr>
            <p:ph type="dt" sz="half" idx="10"/>
          </p:nvPr>
        </p:nvSpPr>
        <p:spPr/>
        <p:txBody>
          <a:bodyPr/>
          <a:lstStyle>
            <a:lvl1pPr>
              <a:defRPr>
                <a:latin typeface="Arial" pitchFamily="34" charset="0"/>
              </a:defRPr>
            </a:lvl1pPr>
          </a:lstStyle>
          <a:p>
            <a:pPr>
              <a:defRPr/>
            </a:pPr>
            <a:endParaRPr lang="en-US"/>
          </a:p>
        </p:txBody>
      </p:sp>
      <p:sp>
        <p:nvSpPr>
          <p:cNvPr id="4" name="Footer Placeholder 4"/>
          <p:cNvSpPr>
            <a:spLocks noGrp="1"/>
          </p:cNvSpPr>
          <p:nvPr>
            <p:ph type="ftr" sz="quarter" idx="11"/>
          </p:nvPr>
        </p:nvSpPr>
        <p:spPr/>
        <p:txBody>
          <a:bodyPr/>
          <a:lstStyle>
            <a:lvl1pPr>
              <a:defRPr>
                <a:latin typeface="Arial" pitchFamily="34" charset="0"/>
              </a:defRPr>
            </a:lvl1pPr>
          </a:lstStyle>
          <a:p>
            <a:pPr>
              <a:defRPr/>
            </a:pPr>
            <a:endParaRPr lang="en-US"/>
          </a:p>
        </p:txBody>
      </p:sp>
      <p:sp>
        <p:nvSpPr>
          <p:cNvPr id="5" name="Slide Number Placeholder 5"/>
          <p:cNvSpPr>
            <a:spLocks noGrp="1"/>
          </p:cNvSpPr>
          <p:nvPr>
            <p:ph type="sldNum" sz="quarter" idx="12"/>
          </p:nvPr>
        </p:nvSpPr>
        <p:spPr/>
        <p:txBody>
          <a:bodyPr/>
          <a:lstStyle>
            <a:lvl1pPr>
              <a:defRPr>
                <a:latin typeface="Arial" panose="020B0604020202020204" pitchFamily="34" charset="0"/>
              </a:defRPr>
            </a:lvl1pPr>
          </a:lstStyle>
          <a:p>
            <a:fld id="{39511668-96C4-4411-BDA8-CD5A0B0DFCA5}" type="slidenum">
              <a:rPr lang="en-US" altLang="en-US"/>
              <a:pPr/>
              <a:t>‹#›</a:t>
            </a:fld>
            <a:endParaRPr lang="en-US" altLang="en-US"/>
          </a:p>
        </p:txBody>
      </p:sp>
    </p:spTree>
    <p:extLst>
      <p:ext uri="{BB962C8B-B14F-4D97-AF65-F5344CB8AC3E}">
        <p14:creationId xmlns:p14="http://schemas.microsoft.com/office/powerpoint/2010/main" val="4120573692"/>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DB7FE951-3BB8-404C-BD0F-037C02CFED6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5169821"/>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25421D0B-493B-4037-B102-93C5F6A1413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75269728"/>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11E2101-8783-462F-9E82-0FDD4894343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26013335"/>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F0FF931-D9A4-42AD-B099-5C47D480898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1032041"/>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A54104F-FE52-4DFC-BAE2-64FEDA3CED0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84628931"/>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34E8664-AA3C-470F-93A8-C40CAE3546F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6462070"/>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120535E8-FED0-4E1F-B281-5A2C86D5455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86968127"/>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95E5098-AFBD-4800-988A-D3E6446FE91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6546707"/>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A591A00-7B35-4458-A45B-B96FD8F6486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5514020"/>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BDAFFD4-49EC-4BDE-A42D-E6ACC0A9CE5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688772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atin typeface="Arial" pitchFamily="34" charset="0"/>
              </a:defRPr>
            </a:lvl1pPr>
          </a:lstStyle>
          <a:p>
            <a:pPr>
              <a:defRPr/>
            </a:pPr>
            <a:endParaRPr lang="en-US"/>
          </a:p>
        </p:txBody>
      </p:sp>
      <p:sp>
        <p:nvSpPr>
          <p:cNvPr id="3" name="Footer Placeholder 4"/>
          <p:cNvSpPr>
            <a:spLocks noGrp="1"/>
          </p:cNvSpPr>
          <p:nvPr>
            <p:ph type="ftr" sz="quarter" idx="11"/>
          </p:nvPr>
        </p:nvSpPr>
        <p:spPr/>
        <p:txBody>
          <a:bodyPr/>
          <a:lstStyle>
            <a:lvl1pPr>
              <a:defRPr>
                <a:latin typeface="Arial" pitchFamily="34" charset="0"/>
              </a:defRPr>
            </a:lvl1pPr>
          </a:lstStyle>
          <a:p>
            <a:pPr>
              <a:defRPr/>
            </a:pPr>
            <a:endParaRPr lang="en-US"/>
          </a:p>
        </p:txBody>
      </p:sp>
      <p:sp>
        <p:nvSpPr>
          <p:cNvPr id="4" name="Slide Number Placeholder 5"/>
          <p:cNvSpPr>
            <a:spLocks noGrp="1"/>
          </p:cNvSpPr>
          <p:nvPr>
            <p:ph type="sldNum" sz="quarter" idx="12"/>
          </p:nvPr>
        </p:nvSpPr>
        <p:spPr/>
        <p:txBody>
          <a:bodyPr/>
          <a:lstStyle>
            <a:lvl1pPr>
              <a:defRPr>
                <a:latin typeface="Arial" panose="020B0604020202020204" pitchFamily="34" charset="0"/>
              </a:defRPr>
            </a:lvl1pPr>
          </a:lstStyle>
          <a:p>
            <a:fld id="{F1A43CA3-8C28-4E12-AF40-373D1AB394B4}" type="slidenum">
              <a:rPr lang="en-US" altLang="en-US"/>
              <a:pPr/>
              <a:t>‹#›</a:t>
            </a:fld>
            <a:endParaRPr lang="en-US" altLang="en-US"/>
          </a:p>
        </p:txBody>
      </p:sp>
    </p:spTree>
    <p:extLst>
      <p:ext uri="{BB962C8B-B14F-4D97-AF65-F5344CB8AC3E}">
        <p14:creationId xmlns:p14="http://schemas.microsoft.com/office/powerpoint/2010/main" val="1973609350"/>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DDEC474-9D07-4D08-B867-AAF1346C30A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2015368"/>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F46DA8EE-13BD-4F64-ABBF-631863DFF12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77312047"/>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DB7FE951-3BB8-404C-BD0F-037C02CFED6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76150706"/>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25421D0B-493B-4037-B102-93C5F6A1413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29382594"/>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11E2101-8783-462F-9E82-0FDD4894343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70760898"/>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F0FF931-D9A4-42AD-B099-5C47D480898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97497139"/>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A54104F-FE52-4DFC-BAE2-64FEDA3CED0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6366449"/>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34E8664-AA3C-470F-93A8-C40CAE3546F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70811000"/>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120535E8-FED0-4E1F-B281-5A2C86D5455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06713601"/>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95E5098-AFBD-4800-988A-D3E6446FE91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23017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vi-V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atin typeface="Arial" pitchFamily="34" charset="0"/>
              </a:defRPr>
            </a:lvl1pPr>
          </a:lstStyle>
          <a:p>
            <a:pPr>
              <a:defRPr/>
            </a:pPr>
            <a:endParaRPr lang="en-US"/>
          </a:p>
        </p:txBody>
      </p:sp>
      <p:sp>
        <p:nvSpPr>
          <p:cNvPr id="6" name="Footer Placeholder 4"/>
          <p:cNvSpPr>
            <a:spLocks noGrp="1"/>
          </p:cNvSpPr>
          <p:nvPr>
            <p:ph type="ftr" sz="quarter" idx="11"/>
          </p:nvPr>
        </p:nvSpPr>
        <p:spPr/>
        <p:txBody>
          <a:bodyPr/>
          <a:lstStyle>
            <a:lvl1pPr>
              <a:defRPr>
                <a:latin typeface="Arial" pitchFamily="34" charset="0"/>
              </a:defRPr>
            </a:lvl1pPr>
          </a:lstStyle>
          <a:p>
            <a:pPr>
              <a:defRPr/>
            </a:pPr>
            <a:endParaRPr lang="en-US"/>
          </a:p>
        </p:txBody>
      </p:sp>
      <p:sp>
        <p:nvSpPr>
          <p:cNvPr id="7" name="Slide Number Placeholder 5"/>
          <p:cNvSpPr>
            <a:spLocks noGrp="1"/>
          </p:cNvSpPr>
          <p:nvPr>
            <p:ph type="sldNum" sz="quarter" idx="12"/>
          </p:nvPr>
        </p:nvSpPr>
        <p:spPr/>
        <p:txBody>
          <a:bodyPr/>
          <a:lstStyle>
            <a:lvl1pPr>
              <a:defRPr>
                <a:latin typeface="Arial" panose="020B0604020202020204" pitchFamily="34" charset="0"/>
              </a:defRPr>
            </a:lvl1pPr>
          </a:lstStyle>
          <a:p>
            <a:fld id="{32C579B5-A8EF-4316-B66E-56C4F485A1F0}" type="slidenum">
              <a:rPr lang="en-US" altLang="en-US"/>
              <a:pPr/>
              <a:t>‹#›</a:t>
            </a:fld>
            <a:endParaRPr lang="en-US" altLang="en-US"/>
          </a:p>
        </p:txBody>
      </p:sp>
    </p:spTree>
    <p:extLst>
      <p:ext uri="{BB962C8B-B14F-4D97-AF65-F5344CB8AC3E}">
        <p14:creationId xmlns:p14="http://schemas.microsoft.com/office/powerpoint/2010/main" val="2996688213"/>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A591A00-7B35-4458-A45B-B96FD8F6486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112594"/>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BDAFFD4-49EC-4BDE-A42D-E6ACC0A9CE5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167880"/>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DDEC474-9D07-4D08-B867-AAF1346C30A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51832615"/>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F46DA8EE-13BD-4F64-ABBF-631863DFF12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17460633"/>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DB7FE951-3BB8-404C-BD0F-037C02CFED6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23693548"/>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25421D0B-493B-4037-B102-93C5F6A1413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30609808"/>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11E2101-8783-462F-9E82-0FDD4894343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48169528"/>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F0FF931-D9A4-42AD-B099-5C47D480898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793014"/>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A54104F-FE52-4DFC-BAE2-64FEDA3CED0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58290469"/>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34E8664-AA3C-470F-93A8-C40CAE3546F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186191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vi-VN"/>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vi-VN"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atin typeface="Arial" pitchFamily="34" charset="0"/>
              </a:defRPr>
            </a:lvl1pPr>
          </a:lstStyle>
          <a:p>
            <a:pPr>
              <a:defRPr/>
            </a:pPr>
            <a:endParaRPr lang="en-US"/>
          </a:p>
        </p:txBody>
      </p:sp>
      <p:sp>
        <p:nvSpPr>
          <p:cNvPr id="6" name="Footer Placeholder 4"/>
          <p:cNvSpPr>
            <a:spLocks noGrp="1"/>
          </p:cNvSpPr>
          <p:nvPr>
            <p:ph type="ftr" sz="quarter" idx="11"/>
          </p:nvPr>
        </p:nvSpPr>
        <p:spPr/>
        <p:txBody>
          <a:bodyPr/>
          <a:lstStyle>
            <a:lvl1pPr>
              <a:defRPr>
                <a:latin typeface="Arial" pitchFamily="34" charset="0"/>
              </a:defRPr>
            </a:lvl1pPr>
          </a:lstStyle>
          <a:p>
            <a:pPr>
              <a:defRPr/>
            </a:pPr>
            <a:endParaRPr lang="en-US"/>
          </a:p>
        </p:txBody>
      </p:sp>
      <p:sp>
        <p:nvSpPr>
          <p:cNvPr id="7" name="Slide Number Placeholder 5"/>
          <p:cNvSpPr>
            <a:spLocks noGrp="1"/>
          </p:cNvSpPr>
          <p:nvPr>
            <p:ph type="sldNum" sz="quarter" idx="12"/>
          </p:nvPr>
        </p:nvSpPr>
        <p:spPr/>
        <p:txBody>
          <a:bodyPr/>
          <a:lstStyle>
            <a:lvl1pPr>
              <a:defRPr>
                <a:latin typeface="Arial" panose="020B0604020202020204" pitchFamily="34" charset="0"/>
              </a:defRPr>
            </a:lvl1pPr>
          </a:lstStyle>
          <a:p>
            <a:fld id="{F384DB54-6EDA-43B6-96CA-A7220B3AFC7D}" type="slidenum">
              <a:rPr lang="en-US" altLang="en-US"/>
              <a:pPr/>
              <a:t>‹#›</a:t>
            </a:fld>
            <a:endParaRPr lang="en-US" altLang="en-US"/>
          </a:p>
        </p:txBody>
      </p:sp>
    </p:spTree>
    <p:extLst>
      <p:ext uri="{BB962C8B-B14F-4D97-AF65-F5344CB8AC3E}">
        <p14:creationId xmlns:p14="http://schemas.microsoft.com/office/powerpoint/2010/main" val="2081474904"/>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120535E8-FED0-4E1F-B281-5A2C86D5455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7132121"/>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95E5098-AFBD-4800-988A-D3E6446FE91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94232275"/>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A591A00-7B35-4458-A45B-B96FD8F6486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09697604"/>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BDAFFD4-49EC-4BDE-A42D-E6ACC0A9CE5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27068270"/>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DDEC474-9D07-4D08-B867-AAF1346C30A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5388849"/>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F46DA8EE-13BD-4F64-ABBF-631863DFF12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8118482"/>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DB7FE951-3BB8-404C-BD0F-037C02CFED6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26119751"/>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25421D0B-493B-4037-B102-93C5F6A1413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62214208"/>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11E2101-8783-462F-9E82-0FDD4894343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85029898"/>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F0FF931-D9A4-42AD-B099-5C47D480898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554721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lvl1pPr>
              <a:defRPr>
                <a:latin typeface="Arial" pitchFamily="34"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FC7C5FDC-31CB-4E9C-A392-A32F0E280B38}" type="slidenum">
              <a:rPr lang="en-US" altLang="en-US"/>
              <a:pPr/>
              <a:t>‹#›</a:t>
            </a:fld>
            <a:endParaRPr lang="en-US" altLang="en-US"/>
          </a:p>
        </p:txBody>
      </p:sp>
    </p:spTree>
    <p:extLst>
      <p:ext uri="{BB962C8B-B14F-4D97-AF65-F5344CB8AC3E}">
        <p14:creationId xmlns:p14="http://schemas.microsoft.com/office/powerpoint/2010/main" val="2624888005"/>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A54104F-FE52-4DFC-BAE2-64FEDA3CED0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29786461"/>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34E8664-AA3C-470F-93A8-C40CAE3546F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45360497"/>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120535E8-FED0-4E1F-B281-5A2C86D5455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90624684"/>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D2A046F-660B-4473-928F-D4B8937335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79904600"/>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778155E-96D1-47A4-936F-C4DF12FE414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84092673"/>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E666CC1-F846-44F5-A9E1-46D0DFEFED0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32462539"/>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4C4FEE7-2E14-49FF-BB5E-2C233D8E98C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59918678"/>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2218795-A0C8-467E-B94F-9FB2661CF48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07620596"/>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D8EF2BE-E191-473E-A798-772064C73C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11496887"/>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F8D8416-944E-4F09-90A7-36EB45EDE1A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7961597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lvl1pPr>
              <a:defRPr>
                <a:latin typeface="Arial" pitchFamily="34"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8FD6BE65-AF8D-418B-8CBE-55F883F8EA5E}" type="slidenum">
              <a:rPr lang="en-US" altLang="en-US"/>
              <a:pPr/>
              <a:t>‹#›</a:t>
            </a:fld>
            <a:endParaRPr lang="en-US" altLang="en-US"/>
          </a:p>
        </p:txBody>
      </p:sp>
    </p:spTree>
    <p:extLst>
      <p:ext uri="{BB962C8B-B14F-4D97-AF65-F5344CB8AC3E}">
        <p14:creationId xmlns:p14="http://schemas.microsoft.com/office/powerpoint/2010/main" val="3901085349"/>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4106CF3-75A3-4E18-A74C-BDDB4CA0F8F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07657763"/>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ED007F7-F888-498D-BBA9-3FA11F2CDED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26398185"/>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5A0264-2925-4542-B7B6-4C39F75CBCA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37231564"/>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19C75CE-71D7-4A5C-BA5F-458133728EC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22310709"/>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7BF7919-025D-4785-B375-A7D118F041A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587614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p>
            <a:fld id="{9A0DB2DC-4C9A-4742-B13C-FB6460FD3503}" type="slidenum">
              <a:rPr lang="en-US" dirty="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923299759"/>
      </p:ext>
    </p:extLst>
  </p:cSld>
  <p:clrMapOvr>
    <a:masterClrMapping/>
  </p:clrMapOvr>
  <p:transition spd="slow">
    <p:split orient="ver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p>
            <a:fld id="{9A0DB2DC-4C9A-4742-B13C-FB6460FD3503}" type="slidenum">
              <a:rPr lang="en-US" dirty="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036404608"/>
      </p:ext>
    </p:extLst>
  </p:cSld>
  <p:clrMapOvr>
    <a:masterClrMapping/>
  </p:clrMapOvr>
  <p:transition spd="slow">
    <p:split orient="ver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p>
            <a:fld id="{9A0DB2DC-4C9A-4742-B13C-FB6460FD3503}" type="slidenum">
              <a:rPr lang="en-US" dirty="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138086223"/>
      </p:ext>
    </p:extLst>
  </p:cSld>
  <p:clrMapOvr>
    <a:masterClrMapping/>
  </p:clrMapOvr>
  <p:transition spd="slow">
    <p:split orient="ver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endParaRPr lang="en-US">
              <a:solidFill>
                <a:srgbClr val="000000"/>
              </a:solidFill>
            </a:endParaRPr>
          </a:p>
        </p:txBody>
      </p:sp>
      <p:sp>
        <p:nvSpPr>
          <p:cNvPr id="6" name="Footer Placeholder 5"/>
          <p:cNvSpPr>
            <a:spLocks noGrp="1"/>
          </p:cNvSpPr>
          <p:nvPr>
            <p:ph type="ftr" sz="quarter" idx="11"/>
          </p:nvPr>
        </p:nvSpPr>
        <p:spPr/>
        <p:txBody>
          <a:bodyPr/>
          <a:lstStyle/>
          <a:p>
            <a:pPr>
              <a:defRPr/>
            </a:pPr>
            <a:endParaRPr lang="en-US">
              <a:solidFill>
                <a:srgbClr val="000000"/>
              </a:solidFill>
            </a:endParaRPr>
          </a:p>
        </p:txBody>
      </p:sp>
      <p:sp>
        <p:nvSpPr>
          <p:cNvPr id="7" name="Slide Number Placeholder 6"/>
          <p:cNvSpPr>
            <a:spLocks noGrp="1"/>
          </p:cNvSpPr>
          <p:nvPr>
            <p:ph type="sldNum" sz="quarter" idx="12"/>
          </p:nvPr>
        </p:nvSpPr>
        <p:spPr/>
        <p:txBody>
          <a:bodyPr/>
          <a:lstStyle/>
          <a:p>
            <a:fld id="{9A0DB2DC-4C9A-4742-B13C-FB6460FD3503}" type="slidenum">
              <a:rPr lang="en-US" dirty="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598757188"/>
      </p:ext>
    </p:extLst>
  </p:cSld>
  <p:clrMapOvr>
    <a:masterClrMapping/>
  </p:clrMapOvr>
  <p:transition spd="slow">
    <p:split orient="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2AAC51A9-FE75-4D8E-B856-A49EE391A60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219CFB3-1C7E-4F03-AE83-E9CA4F7F99C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799BAC4-0F90-430C-AF44-F0FAABD3D87D}"/>
              </a:ext>
            </a:extLst>
          </p:cNvPr>
          <p:cNvSpPr>
            <a:spLocks noGrp="1" noChangeArrowheads="1"/>
          </p:cNvSpPr>
          <p:nvPr>
            <p:ph type="sldNum" sz="quarter" idx="12"/>
          </p:nvPr>
        </p:nvSpPr>
        <p:spPr>
          <a:ln/>
        </p:spPr>
        <p:txBody>
          <a:bodyPr/>
          <a:lstStyle>
            <a:lvl1pPr>
              <a:defRPr/>
            </a:lvl1pPr>
          </a:lstStyle>
          <a:p>
            <a:fld id="{AB0850E7-E4AC-4D98-8692-09AAAC5316D2}" type="slidenum">
              <a:rPr lang="en-US" altLang="en-US"/>
              <a:pPr/>
              <a:t>‹#›</a:t>
            </a:fld>
            <a:endParaRPr lang="en-US" altLang="en-US"/>
          </a:p>
        </p:txBody>
      </p:sp>
    </p:spTree>
    <p:extLst>
      <p:ext uri="{BB962C8B-B14F-4D97-AF65-F5344CB8AC3E}">
        <p14:creationId xmlns:p14="http://schemas.microsoft.com/office/powerpoint/2010/main" val="1736707134"/>
      </p:ext>
    </p:extLst>
  </p:cSld>
  <p:clrMapOvr>
    <a:masterClrMapping/>
  </p:clrMapOvr>
  <p:transition spd="slow">
    <p:split orient="vert"/>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endParaRPr lang="en-US">
              <a:solidFill>
                <a:srgbClr val="000000"/>
              </a:solidFill>
            </a:endParaRPr>
          </a:p>
        </p:txBody>
      </p:sp>
      <p:sp>
        <p:nvSpPr>
          <p:cNvPr id="8" name="Footer Placeholder 7"/>
          <p:cNvSpPr>
            <a:spLocks noGrp="1"/>
          </p:cNvSpPr>
          <p:nvPr>
            <p:ph type="ftr" sz="quarter" idx="11"/>
          </p:nvPr>
        </p:nvSpPr>
        <p:spPr/>
        <p:txBody>
          <a:bodyPr/>
          <a:lstStyle/>
          <a:p>
            <a:pPr>
              <a:defRPr/>
            </a:pPr>
            <a:endParaRPr lang="en-US">
              <a:solidFill>
                <a:srgbClr val="000000"/>
              </a:solidFill>
            </a:endParaRPr>
          </a:p>
        </p:txBody>
      </p:sp>
      <p:sp>
        <p:nvSpPr>
          <p:cNvPr id="9" name="Slide Number Placeholder 8"/>
          <p:cNvSpPr>
            <a:spLocks noGrp="1"/>
          </p:cNvSpPr>
          <p:nvPr>
            <p:ph type="sldNum" sz="quarter" idx="12"/>
          </p:nvPr>
        </p:nvSpPr>
        <p:spPr/>
        <p:txBody>
          <a:bodyPr/>
          <a:lstStyle/>
          <a:p>
            <a:fld id="{9A0DB2DC-4C9A-4742-B13C-FB6460FD3503}" type="slidenum">
              <a:rPr lang="en-US" dirty="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939130262"/>
      </p:ext>
    </p:extLst>
  </p:cSld>
  <p:clrMapOvr>
    <a:masterClrMapping/>
  </p:clrMapOvr>
  <p:transition spd="slow">
    <p:split orient="ver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endParaRPr lang="en-US">
              <a:solidFill>
                <a:srgbClr val="000000"/>
              </a:solidFill>
            </a:endParaRPr>
          </a:p>
        </p:txBody>
      </p:sp>
      <p:sp>
        <p:nvSpPr>
          <p:cNvPr id="4" name="Footer Placeholder 3"/>
          <p:cNvSpPr>
            <a:spLocks noGrp="1"/>
          </p:cNvSpPr>
          <p:nvPr>
            <p:ph type="ftr" sz="quarter" idx="11"/>
          </p:nvPr>
        </p:nvSpPr>
        <p:spPr/>
        <p:txBody>
          <a:bodyPr/>
          <a:lstStyle/>
          <a:p>
            <a:pPr>
              <a:defRPr/>
            </a:pPr>
            <a:endParaRPr lang="en-US">
              <a:solidFill>
                <a:srgbClr val="000000"/>
              </a:solidFill>
            </a:endParaRPr>
          </a:p>
        </p:txBody>
      </p:sp>
      <p:sp>
        <p:nvSpPr>
          <p:cNvPr id="5" name="Slide Number Placeholder 4"/>
          <p:cNvSpPr>
            <a:spLocks noGrp="1"/>
          </p:cNvSpPr>
          <p:nvPr>
            <p:ph type="sldNum" sz="quarter" idx="12"/>
          </p:nvPr>
        </p:nvSpPr>
        <p:spPr/>
        <p:txBody>
          <a:bodyPr/>
          <a:lstStyle/>
          <a:p>
            <a:fld id="{9A0DB2DC-4C9A-4742-B13C-FB6460FD3503}" type="slidenum">
              <a:rPr lang="en-US" dirty="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452433249"/>
      </p:ext>
    </p:extLst>
  </p:cSld>
  <p:clrMapOvr>
    <a:masterClrMapping/>
  </p:clrMapOvr>
  <p:transition spd="slow">
    <p:split orient="ver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solidFill>
                <a:srgbClr val="000000"/>
              </a:solidFill>
            </a:endParaRPr>
          </a:p>
        </p:txBody>
      </p:sp>
      <p:sp>
        <p:nvSpPr>
          <p:cNvPr id="3" name="Footer Placeholder 2"/>
          <p:cNvSpPr>
            <a:spLocks noGrp="1"/>
          </p:cNvSpPr>
          <p:nvPr>
            <p:ph type="ftr" sz="quarter" idx="11"/>
          </p:nvPr>
        </p:nvSpPr>
        <p:spPr/>
        <p:txBody>
          <a:bodyPr/>
          <a:lstStyle/>
          <a:p>
            <a:pPr>
              <a:defRPr/>
            </a:pPr>
            <a:endParaRPr lang="en-US">
              <a:solidFill>
                <a:srgbClr val="000000"/>
              </a:solidFill>
            </a:endParaRPr>
          </a:p>
        </p:txBody>
      </p:sp>
      <p:sp>
        <p:nvSpPr>
          <p:cNvPr id="4" name="Slide Number Placeholder 3"/>
          <p:cNvSpPr>
            <a:spLocks noGrp="1"/>
          </p:cNvSpPr>
          <p:nvPr>
            <p:ph type="sldNum" sz="quarter" idx="12"/>
          </p:nvPr>
        </p:nvSpPr>
        <p:spPr/>
        <p:txBody>
          <a:bodyPr/>
          <a:lstStyle/>
          <a:p>
            <a:fld id="{9A0DB2DC-4C9A-4742-B13C-FB6460FD3503}" type="slidenum">
              <a:rPr lang="en-US" dirty="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857412118"/>
      </p:ext>
    </p:extLst>
  </p:cSld>
  <p:clrMapOvr>
    <a:masterClrMapping/>
  </p:clrMapOvr>
  <p:transition spd="slow">
    <p:split orient="vert"/>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solidFill>
                <a:srgbClr val="000000"/>
              </a:solidFill>
            </a:endParaRPr>
          </a:p>
        </p:txBody>
      </p:sp>
      <p:sp>
        <p:nvSpPr>
          <p:cNvPr id="6" name="Footer Placeholder 5"/>
          <p:cNvSpPr>
            <a:spLocks noGrp="1"/>
          </p:cNvSpPr>
          <p:nvPr>
            <p:ph type="ftr" sz="quarter" idx="11"/>
          </p:nvPr>
        </p:nvSpPr>
        <p:spPr/>
        <p:txBody>
          <a:bodyPr/>
          <a:lstStyle/>
          <a:p>
            <a:pPr>
              <a:defRPr/>
            </a:pPr>
            <a:endParaRPr lang="en-US">
              <a:solidFill>
                <a:srgbClr val="000000"/>
              </a:solidFill>
            </a:endParaRPr>
          </a:p>
        </p:txBody>
      </p:sp>
      <p:sp>
        <p:nvSpPr>
          <p:cNvPr id="7" name="Slide Number Placeholder 6"/>
          <p:cNvSpPr>
            <a:spLocks noGrp="1"/>
          </p:cNvSpPr>
          <p:nvPr>
            <p:ph type="sldNum" sz="quarter" idx="12"/>
          </p:nvPr>
        </p:nvSpPr>
        <p:spPr/>
        <p:txBody>
          <a:bodyPr/>
          <a:lstStyle/>
          <a:p>
            <a:fld id="{9A0DB2DC-4C9A-4742-B13C-FB6460FD3503}" type="slidenum">
              <a:rPr lang="en-US" dirty="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163737278"/>
      </p:ext>
    </p:extLst>
  </p:cSld>
  <p:clrMapOvr>
    <a:masterClrMapping/>
  </p:clrMapOvr>
  <p:transition spd="slow">
    <p:split orient="vert"/>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Tx/>
              <a:buSzTx/>
              <a:buFontTx/>
              <a:buNone/>
              <a:defRPr/>
            </a:pPr>
            <a:endParaRPr kumimoji="0" lang="en-US" sz="3200" b="0" i="0" u="none" strike="noStrike" kern="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solidFill>
                <a:srgbClr val="000000"/>
              </a:solidFill>
            </a:endParaRPr>
          </a:p>
        </p:txBody>
      </p:sp>
      <p:sp>
        <p:nvSpPr>
          <p:cNvPr id="6" name="Footer Placeholder 5"/>
          <p:cNvSpPr>
            <a:spLocks noGrp="1"/>
          </p:cNvSpPr>
          <p:nvPr>
            <p:ph type="ftr" sz="quarter" idx="11"/>
          </p:nvPr>
        </p:nvSpPr>
        <p:spPr/>
        <p:txBody>
          <a:bodyPr/>
          <a:lstStyle/>
          <a:p>
            <a:pPr>
              <a:defRPr/>
            </a:pPr>
            <a:endParaRPr lang="en-US">
              <a:solidFill>
                <a:srgbClr val="000000"/>
              </a:solidFill>
            </a:endParaRPr>
          </a:p>
        </p:txBody>
      </p:sp>
      <p:sp>
        <p:nvSpPr>
          <p:cNvPr id="7" name="Slide Number Placeholder 6"/>
          <p:cNvSpPr>
            <a:spLocks noGrp="1"/>
          </p:cNvSpPr>
          <p:nvPr>
            <p:ph type="sldNum" sz="quarter" idx="12"/>
          </p:nvPr>
        </p:nvSpPr>
        <p:spPr/>
        <p:txBody>
          <a:bodyPr/>
          <a:lstStyle/>
          <a:p>
            <a:fld id="{9A0DB2DC-4C9A-4742-B13C-FB6460FD3503}" type="slidenum">
              <a:rPr lang="en-US" dirty="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80502436"/>
      </p:ext>
    </p:extLst>
  </p:cSld>
  <p:clrMapOvr>
    <a:masterClrMapping/>
  </p:clrMapOvr>
  <p:transition spd="slow">
    <p:split orient="vert"/>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p>
            <a:fld id="{9A0DB2DC-4C9A-4742-B13C-FB6460FD3503}" type="slidenum">
              <a:rPr lang="en-US" dirty="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875282888"/>
      </p:ext>
    </p:extLst>
  </p:cSld>
  <p:clrMapOvr>
    <a:masterClrMapping/>
  </p:clrMapOvr>
  <p:transition spd="slow">
    <p:split orient="vert"/>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p>
            <a:fld id="{9A0DB2DC-4C9A-4742-B13C-FB6460FD3503}" type="slidenum">
              <a:rPr lang="en-US" dirty="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353783417"/>
      </p:ext>
    </p:extLst>
  </p:cSld>
  <p:clrMapOvr>
    <a:masterClrMapping/>
  </p:clrMapOvr>
  <p:transition spd="slow">
    <p:split orient="vert"/>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p:txBody>
          <a:bodyPr/>
          <a:lstStyle/>
          <a:p>
            <a:pPr>
              <a:defRPr/>
            </a:pPr>
            <a:endParaRPr lang="en-US">
              <a:solidFill>
                <a:srgbClr val="000000"/>
              </a:solidFill>
            </a:endParaRPr>
          </a:p>
        </p:txBody>
      </p:sp>
      <p:sp>
        <p:nvSpPr>
          <p:cNvPr id="4" name="Footer Placeholder 3"/>
          <p:cNvSpPr>
            <a:spLocks noGrp="1"/>
          </p:cNvSpPr>
          <p:nvPr>
            <p:ph type="ftr" sz="quarter" idx="11"/>
          </p:nvPr>
        </p:nvSpPr>
        <p:spPr/>
        <p:txBody>
          <a:bodyPr/>
          <a:lstStyle/>
          <a:p>
            <a:pPr>
              <a:defRPr/>
            </a:pPr>
            <a:endParaRPr lang="en-US">
              <a:solidFill>
                <a:srgbClr val="000000"/>
              </a:solidFill>
            </a:endParaRPr>
          </a:p>
        </p:txBody>
      </p:sp>
      <p:sp>
        <p:nvSpPr>
          <p:cNvPr id="5" name="Slide Number Placeholder 4"/>
          <p:cNvSpPr>
            <a:spLocks noGrp="1"/>
          </p:cNvSpPr>
          <p:nvPr>
            <p:ph type="sldNum" sz="quarter" idx="12"/>
          </p:nvPr>
        </p:nvSpPr>
        <p:spPr/>
        <p:txBody>
          <a:bodyPr/>
          <a:lstStyle/>
          <a:p>
            <a:fld id="{9A0DB2DC-4C9A-4742-B13C-FB6460FD3503}" type="slidenum">
              <a:rPr lang="en-US" dirty="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636774388"/>
      </p:ext>
    </p:extLst>
  </p:cSld>
  <p:clrMapOvr>
    <a:masterClrMapping/>
  </p:clrMapOvr>
  <p:transition spd="slow">
    <p:split orient="vert"/>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endParaRPr lang="en-US">
              <a:solidFill>
                <a:srgbClr val="000000"/>
              </a:solidFill>
            </a:endParaRPr>
          </a:p>
        </p:txBody>
      </p:sp>
      <p:sp>
        <p:nvSpPr>
          <p:cNvPr id="8" name="Footer Placeholder 7"/>
          <p:cNvSpPr>
            <a:spLocks noGrp="1"/>
          </p:cNvSpPr>
          <p:nvPr>
            <p:ph type="ftr" sz="quarter" idx="11"/>
          </p:nvPr>
        </p:nvSpPr>
        <p:spPr/>
        <p:txBody>
          <a:bodyPr/>
          <a:lstStyle/>
          <a:p>
            <a:pPr>
              <a:defRPr/>
            </a:pPr>
            <a:endParaRPr lang="en-US">
              <a:solidFill>
                <a:srgbClr val="000000"/>
              </a:solidFill>
            </a:endParaRPr>
          </a:p>
        </p:txBody>
      </p:sp>
      <p:sp>
        <p:nvSpPr>
          <p:cNvPr id="9" name="Slide Number Placeholder 8"/>
          <p:cNvSpPr>
            <a:spLocks noGrp="1"/>
          </p:cNvSpPr>
          <p:nvPr>
            <p:ph type="sldNum" sz="quarter" idx="12"/>
          </p:nvPr>
        </p:nvSpPr>
        <p:spPr/>
        <p:txBody>
          <a:bodyPr/>
          <a:lstStyle/>
          <a:p>
            <a:fld id="{9A0DB2DC-4C9A-4742-B13C-FB6460FD3503}" type="slidenum">
              <a:rPr lang="en-US" dirty="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729713408"/>
      </p:ext>
    </p:extLst>
  </p:cSld>
  <p:clrMapOvr>
    <a:masterClrMapping/>
  </p:clrMapOvr>
  <p:transition spd="slow">
    <p:split orient="vert"/>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atin typeface="Arial" charset="0"/>
                <a:cs typeface="+mn-cs"/>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1CB928BB-9C19-40DF-8823-2262F9285A1F}" type="slidenum">
              <a:rPr lang="en-US" altLang="en-US"/>
              <a:pPr/>
              <a:t>‹#›</a:t>
            </a:fld>
            <a:endParaRPr lang="en-US" altLang="en-US"/>
          </a:p>
        </p:txBody>
      </p:sp>
    </p:spTree>
    <p:extLst>
      <p:ext uri="{BB962C8B-B14F-4D97-AF65-F5344CB8AC3E}">
        <p14:creationId xmlns:p14="http://schemas.microsoft.com/office/powerpoint/2010/main" val="30435068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24A2C412-5F0A-4A2D-8127-B59CF017704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943CE91-0BE2-4C67-9416-5589608A944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3179977-504B-4672-A17F-941696A5EE20}"/>
              </a:ext>
            </a:extLst>
          </p:cNvPr>
          <p:cNvSpPr>
            <a:spLocks noGrp="1" noChangeArrowheads="1"/>
          </p:cNvSpPr>
          <p:nvPr>
            <p:ph type="sldNum" sz="quarter" idx="12"/>
          </p:nvPr>
        </p:nvSpPr>
        <p:spPr>
          <a:ln/>
        </p:spPr>
        <p:txBody>
          <a:bodyPr/>
          <a:lstStyle>
            <a:lvl1pPr>
              <a:defRPr/>
            </a:lvl1pPr>
          </a:lstStyle>
          <a:p>
            <a:fld id="{16DC5F5D-1321-4312-BCF8-F3996E77B96C}" type="slidenum">
              <a:rPr lang="en-US" altLang="en-US"/>
              <a:pPr/>
              <a:t>‹#›</a:t>
            </a:fld>
            <a:endParaRPr lang="en-US" altLang="en-US"/>
          </a:p>
        </p:txBody>
      </p:sp>
    </p:spTree>
    <p:extLst>
      <p:ext uri="{BB962C8B-B14F-4D97-AF65-F5344CB8AC3E}">
        <p14:creationId xmlns:p14="http://schemas.microsoft.com/office/powerpoint/2010/main" val="537986277"/>
      </p:ext>
    </p:extLst>
  </p:cSld>
  <p:clrMapOvr>
    <a:masterClrMapping/>
  </p:clrMapOvr>
  <p:transition spd="slow">
    <p:split orient="vert"/>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cs typeface="+mn-cs"/>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7DC8EFDE-787A-43A2-ABD9-9CE73162B164}" type="slidenum">
              <a:rPr lang="en-US" altLang="en-US"/>
              <a:pPr/>
              <a:t>‹#›</a:t>
            </a:fld>
            <a:endParaRPr lang="en-US" altLang="en-US"/>
          </a:p>
        </p:txBody>
      </p:sp>
    </p:spTree>
    <p:extLst>
      <p:ext uri="{BB962C8B-B14F-4D97-AF65-F5344CB8AC3E}">
        <p14:creationId xmlns:p14="http://schemas.microsoft.com/office/powerpoint/2010/main" val="200684213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4" y="440690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4" y="2906714"/>
            <a:ext cx="7772400" cy="150018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atin typeface="Arial" charset="0"/>
                <a:cs typeface="+mn-cs"/>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85864D04-1929-455E-A03A-16273A81B2C5}" type="slidenum">
              <a:rPr lang="en-US" altLang="en-US"/>
              <a:pPr/>
              <a:t>‹#›</a:t>
            </a:fld>
            <a:endParaRPr lang="en-US" altLang="en-US"/>
          </a:p>
        </p:txBody>
      </p:sp>
    </p:spTree>
    <p:extLst>
      <p:ext uri="{BB962C8B-B14F-4D97-AF65-F5344CB8AC3E}">
        <p14:creationId xmlns:p14="http://schemas.microsoft.com/office/powerpoint/2010/main" val="199437034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atin typeface="Arial" charset="0"/>
                <a:cs typeface="+mn-cs"/>
              </a:defRPr>
            </a:lvl1pPr>
          </a:lstStyle>
          <a:p>
            <a:pPr>
              <a:defRPr/>
            </a:pPr>
            <a:endParaRPr lang="en-US"/>
          </a:p>
        </p:txBody>
      </p:sp>
      <p:sp>
        <p:nvSpPr>
          <p:cNvPr id="6" name="Footer Placeholder 4"/>
          <p:cNvSpPr>
            <a:spLocks noGrp="1"/>
          </p:cNvSpPr>
          <p:nvPr>
            <p:ph type="ftr" sz="quarter" idx="11"/>
          </p:nvPr>
        </p:nvSpPr>
        <p:spPr/>
        <p:txBody>
          <a:bodyPr/>
          <a:lstStyle>
            <a:lvl1pPr>
              <a:defRPr>
                <a:latin typeface="Arial" charset="0"/>
                <a:cs typeface="+mn-cs"/>
              </a:defRPr>
            </a:lvl1pPr>
          </a:lstStyle>
          <a:p>
            <a:pPr>
              <a:defRPr/>
            </a:pPr>
            <a:endParaRPr lang="en-US"/>
          </a:p>
        </p:txBody>
      </p:sp>
      <p:sp>
        <p:nvSpPr>
          <p:cNvPr id="7" name="Slide Number Placeholder 5"/>
          <p:cNvSpPr>
            <a:spLocks noGrp="1"/>
          </p:cNvSpPr>
          <p:nvPr>
            <p:ph type="sldNum" sz="quarter" idx="12"/>
          </p:nvPr>
        </p:nvSpPr>
        <p:spPr/>
        <p:txBody>
          <a:bodyPr/>
          <a:lstStyle>
            <a:lvl1pPr>
              <a:defRPr>
                <a:latin typeface="Arial" panose="020B0604020202020204" pitchFamily="34" charset="0"/>
              </a:defRPr>
            </a:lvl1pPr>
          </a:lstStyle>
          <a:p>
            <a:fld id="{5A6EA863-202F-4278-A825-FBDF13C5C3EB}" type="slidenum">
              <a:rPr lang="en-US" altLang="en-US"/>
              <a:pPr/>
              <a:t>‹#›</a:t>
            </a:fld>
            <a:endParaRPr lang="en-US" altLang="en-US"/>
          </a:p>
        </p:txBody>
      </p:sp>
    </p:spTree>
    <p:extLst>
      <p:ext uri="{BB962C8B-B14F-4D97-AF65-F5344CB8AC3E}">
        <p14:creationId xmlns:p14="http://schemas.microsoft.com/office/powerpoint/2010/main" val="287119774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4"/>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6"/>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4"/>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6"/>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atin typeface="Arial" charset="0"/>
                <a:cs typeface="+mn-cs"/>
              </a:defRPr>
            </a:lvl1pPr>
          </a:lstStyle>
          <a:p>
            <a:pPr>
              <a:defRPr/>
            </a:pPr>
            <a:endParaRPr lang="en-US"/>
          </a:p>
        </p:txBody>
      </p:sp>
      <p:sp>
        <p:nvSpPr>
          <p:cNvPr id="8" name="Footer Placeholder 4"/>
          <p:cNvSpPr>
            <a:spLocks noGrp="1"/>
          </p:cNvSpPr>
          <p:nvPr>
            <p:ph type="ftr" sz="quarter" idx="11"/>
          </p:nvPr>
        </p:nvSpPr>
        <p:spPr/>
        <p:txBody>
          <a:bodyPr/>
          <a:lstStyle>
            <a:lvl1pPr>
              <a:defRPr>
                <a:latin typeface="Arial" charset="0"/>
                <a:cs typeface="+mn-cs"/>
              </a:defRPr>
            </a:lvl1pPr>
          </a:lstStyle>
          <a:p>
            <a:pPr>
              <a:defRPr/>
            </a:pPr>
            <a:endParaRPr lang="en-US"/>
          </a:p>
        </p:txBody>
      </p:sp>
      <p:sp>
        <p:nvSpPr>
          <p:cNvPr id="9" name="Slide Number Placeholder 5"/>
          <p:cNvSpPr>
            <a:spLocks noGrp="1"/>
          </p:cNvSpPr>
          <p:nvPr>
            <p:ph type="sldNum" sz="quarter" idx="12"/>
          </p:nvPr>
        </p:nvSpPr>
        <p:spPr/>
        <p:txBody>
          <a:bodyPr/>
          <a:lstStyle>
            <a:lvl1pPr>
              <a:defRPr>
                <a:latin typeface="Arial" panose="020B0604020202020204" pitchFamily="34" charset="0"/>
              </a:defRPr>
            </a:lvl1pPr>
          </a:lstStyle>
          <a:p>
            <a:fld id="{E75B9991-5F4A-41C0-9103-95275BD37D43}" type="slidenum">
              <a:rPr lang="en-US" altLang="en-US"/>
              <a:pPr/>
              <a:t>‹#›</a:t>
            </a:fld>
            <a:endParaRPr lang="en-US" altLang="en-US"/>
          </a:p>
        </p:txBody>
      </p:sp>
    </p:spTree>
    <p:extLst>
      <p:ext uri="{BB962C8B-B14F-4D97-AF65-F5344CB8AC3E}">
        <p14:creationId xmlns:p14="http://schemas.microsoft.com/office/powerpoint/2010/main" val="352041413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atin typeface="Arial" charset="0"/>
                <a:cs typeface="+mn-cs"/>
              </a:defRPr>
            </a:lvl1pPr>
          </a:lstStyle>
          <a:p>
            <a:pPr>
              <a:defRPr/>
            </a:pPr>
            <a:endParaRPr lang="en-US"/>
          </a:p>
        </p:txBody>
      </p:sp>
      <p:sp>
        <p:nvSpPr>
          <p:cNvPr id="4" name="Footer Placeholder 4"/>
          <p:cNvSpPr>
            <a:spLocks noGrp="1"/>
          </p:cNvSpPr>
          <p:nvPr>
            <p:ph type="ftr" sz="quarter" idx="11"/>
          </p:nvPr>
        </p:nvSpPr>
        <p:spPr/>
        <p:txBody>
          <a:bodyPr/>
          <a:lstStyle>
            <a:lvl1pPr>
              <a:defRPr>
                <a:latin typeface="Arial" charset="0"/>
                <a:cs typeface="+mn-cs"/>
              </a:defRPr>
            </a:lvl1pPr>
          </a:lstStyle>
          <a:p>
            <a:pPr>
              <a:defRPr/>
            </a:pPr>
            <a:endParaRPr lang="en-US"/>
          </a:p>
        </p:txBody>
      </p:sp>
      <p:sp>
        <p:nvSpPr>
          <p:cNvPr id="5" name="Slide Number Placeholder 5"/>
          <p:cNvSpPr>
            <a:spLocks noGrp="1"/>
          </p:cNvSpPr>
          <p:nvPr>
            <p:ph type="sldNum" sz="quarter" idx="12"/>
          </p:nvPr>
        </p:nvSpPr>
        <p:spPr/>
        <p:txBody>
          <a:bodyPr/>
          <a:lstStyle>
            <a:lvl1pPr>
              <a:defRPr>
                <a:latin typeface="Arial" panose="020B0604020202020204" pitchFamily="34" charset="0"/>
              </a:defRPr>
            </a:lvl1pPr>
          </a:lstStyle>
          <a:p>
            <a:fld id="{A251BFFF-AB5E-4AA5-8888-7AA661A38808}" type="slidenum">
              <a:rPr lang="en-US" altLang="en-US"/>
              <a:pPr/>
              <a:t>‹#›</a:t>
            </a:fld>
            <a:endParaRPr lang="en-US" altLang="en-US"/>
          </a:p>
        </p:txBody>
      </p:sp>
    </p:spTree>
    <p:extLst>
      <p:ext uri="{BB962C8B-B14F-4D97-AF65-F5344CB8AC3E}">
        <p14:creationId xmlns:p14="http://schemas.microsoft.com/office/powerpoint/2010/main" val="208386116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atin typeface="Arial" charset="0"/>
                <a:cs typeface="+mn-cs"/>
              </a:defRPr>
            </a:lvl1pPr>
          </a:lstStyle>
          <a:p>
            <a:pPr>
              <a:defRPr/>
            </a:pPr>
            <a:endParaRPr lang="en-US"/>
          </a:p>
        </p:txBody>
      </p:sp>
      <p:sp>
        <p:nvSpPr>
          <p:cNvPr id="3" name="Footer Placeholder 4"/>
          <p:cNvSpPr>
            <a:spLocks noGrp="1"/>
          </p:cNvSpPr>
          <p:nvPr>
            <p:ph type="ftr" sz="quarter" idx="11"/>
          </p:nvPr>
        </p:nvSpPr>
        <p:spPr/>
        <p:txBody>
          <a:bodyPr/>
          <a:lstStyle>
            <a:lvl1pPr>
              <a:defRPr>
                <a:latin typeface="Arial" charset="0"/>
                <a:cs typeface="+mn-cs"/>
              </a:defRPr>
            </a:lvl1pPr>
          </a:lstStyle>
          <a:p>
            <a:pPr>
              <a:defRPr/>
            </a:pPr>
            <a:endParaRPr lang="en-US"/>
          </a:p>
        </p:txBody>
      </p:sp>
      <p:sp>
        <p:nvSpPr>
          <p:cNvPr id="4" name="Slide Number Placeholder 5"/>
          <p:cNvSpPr>
            <a:spLocks noGrp="1"/>
          </p:cNvSpPr>
          <p:nvPr>
            <p:ph type="sldNum" sz="quarter" idx="12"/>
          </p:nvPr>
        </p:nvSpPr>
        <p:spPr/>
        <p:txBody>
          <a:bodyPr/>
          <a:lstStyle>
            <a:lvl1pPr>
              <a:defRPr>
                <a:latin typeface="Arial" panose="020B0604020202020204" pitchFamily="34" charset="0"/>
              </a:defRPr>
            </a:lvl1pPr>
          </a:lstStyle>
          <a:p>
            <a:fld id="{19C711C0-5D76-4A2E-838A-2A3FF8DE6A41}" type="slidenum">
              <a:rPr lang="en-US" altLang="en-US"/>
              <a:pPr/>
              <a:t>‹#›</a:t>
            </a:fld>
            <a:endParaRPr lang="en-US" altLang="en-US"/>
          </a:p>
        </p:txBody>
      </p:sp>
    </p:spTree>
    <p:extLst>
      <p:ext uri="{BB962C8B-B14F-4D97-AF65-F5344CB8AC3E}">
        <p14:creationId xmlns:p14="http://schemas.microsoft.com/office/powerpoint/2010/main" val="23369418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49"/>
            <a:ext cx="300831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2" y="273050"/>
            <a:ext cx="5111751" cy="585311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4" cy="469106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atin typeface="Arial" charset="0"/>
                <a:cs typeface="+mn-cs"/>
              </a:defRPr>
            </a:lvl1pPr>
          </a:lstStyle>
          <a:p>
            <a:pPr>
              <a:defRPr/>
            </a:pPr>
            <a:endParaRPr lang="en-US"/>
          </a:p>
        </p:txBody>
      </p:sp>
      <p:sp>
        <p:nvSpPr>
          <p:cNvPr id="6" name="Footer Placeholder 4"/>
          <p:cNvSpPr>
            <a:spLocks noGrp="1"/>
          </p:cNvSpPr>
          <p:nvPr>
            <p:ph type="ftr" sz="quarter" idx="11"/>
          </p:nvPr>
        </p:nvSpPr>
        <p:spPr/>
        <p:txBody>
          <a:bodyPr/>
          <a:lstStyle>
            <a:lvl1pPr>
              <a:defRPr>
                <a:latin typeface="Arial" charset="0"/>
                <a:cs typeface="+mn-cs"/>
              </a:defRPr>
            </a:lvl1pPr>
          </a:lstStyle>
          <a:p>
            <a:pPr>
              <a:defRPr/>
            </a:pPr>
            <a:endParaRPr lang="en-US"/>
          </a:p>
        </p:txBody>
      </p:sp>
      <p:sp>
        <p:nvSpPr>
          <p:cNvPr id="7" name="Slide Number Placeholder 5"/>
          <p:cNvSpPr>
            <a:spLocks noGrp="1"/>
          </p:cNvSpPr>
          <p:nvPr>
            <p:ph type="sldNum" sz="quarter" idx="12"/>
          </p:nvPr>
        </p:nvSpPr>
        <p:spPr/>
        <p:txBody>
          <a:bodyPr/>
          <a:lstStyle>
            <a:lvl1pPr>
              <a:defRPr>
                <a:latin typeface="Arial" panose="020B0604020202020204" pitchFamily="34" charset="0"/>
              </a:defRPr>
            </a:lvl1pPr>
          </a:lstStyle>
          <a:p>
            <a:fld id="{5EEE3196-0890-4D12-A1F7-BB2A70848BF8}" type="slidenum">
              <a:rPr lang="en-US" altLang="en-US"/>
              <a:pPr/>
              <a:t>‹#›</a:t>
            </a:fld>
            <a:endParaRPr lang="en-US" altLang="en-US"/>
          </a:p>
        </p:txBody>
      </p:sp>
    </p:spTree>
    <p:extLst>
      <p:ext uri="{BB962C8B-B14F-4D97-AF65-F5344CB8AC3E}">
        <p14:creationId xmlns:p14="http://schemas.microsoft.com/office/powerpoint/2010/main" val="338852909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6"/>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40"/>
            <a:ext cx="5486400" cy="80486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atin typeface="Arial" charset="0"/>
                <a:cs typeface="+mn-cs"/>
              </a:defRPr>
            </a:lvl1pPr>
          </a:lstStyle>
          <a:p>
            <a:pPr>
              <a:defRPr/>
            </a:pPr>
            <a:endParaRPr lang="en-US"/>
          </a:p>
        </p:txBody>
      </p:sp>
      <p:sp>
        <p:nvSpPr>
          <p:cNvPr id="6" name="Footer Placeholder 4"/>
          <p:cNvSpPr>
            <a:spLocks noGrp="1"/>
          </p:cNvSpPr>
          <p:nvPr>
            <p:ph type="ftr" sz="quarter" idx="11"/>
          </p:nvPr>
        </p:nvSpPr>
        <p:spPr/>
        <p:txBody>
          <a:bodyPr/>
          <a:lstStyle>
            <a:lvl1pPr>
              <a:defRPr>
                <a:latin typeface="Arial" charset="0"/>
                <a:cs typeface="+mn-cs"/>
              </a:defRPr>
            </a:lvl1pPr>
          </a:lstStyle>
          <a:p>
            <a:pPr>
              <a:defRPr/>
            </a:pPr>
            <a:endParaRPr lang="en-US"/>
          </a:p>
        </p:txBody>
      </p:sp>
      <p:sp>
        <p:nvSpPr>
          <p:cNvPr id="7" name="Slide Number Placeholder 5"/>
          <p:cNvSpPr>
            <a:spLocks noGrp="1"/>
          </p:cNvSpPr>
          <p:nvPr>
            <p:ph type="sldNum" sz="quarter" idx="12"/>
          </p:nvPr>
        </p:nvSpPr>
        <p:spPr/>
        <p:txBody>
          <a:bodyPr/>
          <a:lstStyle>
            <a:lvl1pPr>
              <a:defRPr>
                <a:latin typeface="Arial" panose="020B0604020202020204" pitchFamily="34" charset="0"/>
              </a:defRPr>
            </a:lvl1pPr>
          </a:lstStyle>
          <a:p>
            <a:fld id="{8C1DEEAB-F2E2-46CB-A074-E18F8AD4671E}" type="slidenum">
              <a:rPr lang="en-US" altLang="en-US"/>
              <a:pPr/>
              <a:t>‹#›</a:t>
            </a:fld>
            <a:endParaRPr lang="en-US" altLang="en-US"/>
          </a:p>
        </p:txBody>
      </p:sp>
    </p:spTree>
    <p:extLst>
      <p:ext uri="{BB962C8B-B14F-4D97-AF65-F5344CB8AC3E}">
        <p14:creationId xmlns:p14="http://schemas.microsoft.com/office/powerpoint/2010/main" val="165936696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cs typeface="+mn-cs"/>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4AA9A0F8-4D39-46AC-B8F9-449F4187B889}" type="slidenum">
              <a:rPr lang="en-US" altLang="en-US"/>
              <a:pPr/>
              <a:t>‹#›</a:t>
            </a:fld>
            <a:endParaRPr lang="en-US" altLang="en-US"/>
          </a:p>
        </p:txBody>
      </p:sp>
    </p:spTree>
    <p:extLst>
      <p:ext uri="{BB962C8B-B14F-4D97-AF65-F5344CB8AC3E}">
        <p14:creationId xmlns:p14="http://schemas.microsoft.com/office/powerpoint/2010/main" val="335761435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cs typeface="+mn-cs"/>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97A64197-055D-4928-B260-4493FB2457F2}" type="slidenum">
              <a:rPr lang="en-US" altLang="en-US"/>
              <a:pPr/>
              <a:t>‹#›</a:t>
            </a:fld>
            <a:endParaRPr lang="en-US" altLang="en-US"/>
          </a:p>
        </p:txBody>
      </p:sp>
    </p:spTree>
    <p:extLst>
      <p:ext uri="{BB962C8B-B14F-4D97-AF65-F5344CB8AC3E}">
        <p14:creationId xmlns:p14="http://schemas.microsoft.com/office/powerpoint/2010/main" val="4221839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3C0F3FFE-4C68-48E3-B393-855AB6963957}"/>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6F1E5B76-8971-4178-8A5E-0AB3FC548B4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2CC70537-6E0C-4FA6-96BF-42E218866FB9}"/>
              </a:ext>
            </a:extLst>
          </p:cNvPr>
          <p:cNvSpPr>
            <a:spLocks noGrp="1" noChangeArrowheads="1"/>
          </p:cNvSpPr>
          <p:nvPr>
            <p:ph type="sldNum" sz="quarter" idx="12"/>
          </p:nvPr>
        </p:nvSpPr>
        <p:spPr>
          <a:ln/>
        </p:spPr>
        <p:txBody>
          <a:bodyPr/>
          <a:lstStyle>
            <a:lvl1pPr>
              <a:defRPr/>
            </a:lvl1pPr>
          </a:lstStyle>
          <a:p>
            <a:fld id="{9BD66BA1-4D18-4C88-96C4-7952AEA001F2}" type="slidenum">
              <a:rPr lang="en-US" altLang="en-US"/>
              <a:pPr/>
              <a:t>‹#›</a:t>
            </a:fld>
            <a:endParaRPr lang="en-US" altLang="en-US"/>
          </a:p>
        </p:txBody>
      </p:sp>
    </p:spTree>
    <p:extLst>
      <p:ext uri="{BB962C8B-B14F-4D97-AF65-F5344CB8AC3E}">
        <p14:creationId xmlns:p14="http://schemas.microsoft.com/office/powerpoint/2010/main" val="1102880702"/>
      </p:ext>
    </p:extLst>
  </p:cSld>
  <p:clrMapOvr>
    <a:masterClrMapping/>
  </p:clrMapOvr>
  <p:transition spd="slow">
    <p:split orient="vert"/>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objOnly">
  <p:cSld name="1_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704850"/>
            <a:ext cx="8229600" cy="5619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p:cNvSpPr>
            <a:spLocks noGrp="1"/>
          </p:cNvSpPr>
          <p:nvPr>
            <p:ph type="dt" sz="half" idx="10"/>
          </p:nvPr>
        </p:nvSpPr>
        <p:spPr/>
        <p:txBody>
          <a:bodyPr/>
          <a:lstStyle>
            <a:lvl1pPr>
              <a:defRPr>
                <a:latin typeface="Arial" charset="0"/>
                <a:cs typeface="+mn-cs"/>
              </a:defRPr>
            </a:lvl1pPr>
          </a:lstStyle>
          <a:p>
            <a:pPr>
              <a:defRPr/>
            </a:pPr>
            <a:endParaRPr lang="en-US"/>
          </a:p>
        </p:txBody>
      </p:sp>
      <p:sp>
        <p:nvSpPr>
          <p:cNvPr id="4" name="Footer Placeholder 4"/>
          <p:cNvSpPr>
            <a:spLocks noGrp="1"/>
          </p:cNvSpPr>
          <p:nvPr>
            <p:ph type="ftr" sz="quarter" idx="11"/>
          </p:nvPr>
        </p:nvSpPr>
        <p:spPr/>
        <p:txBody>
          <a:bodyPr/>
          <a:lstStyle>
            <a:lvl1pPr>
              <a:defRPr>
                <a:latin typeface="Arial" charset="0"/>
                <a:cs typeface="+mn-cs"/>
              </a:defRPr>
            </a:lvl1pPr>
          </a:lstStyle>
          <a:p>
            <a:pPr>
              <a:defRPr/>
            </a:pPr>
            <a:endParaRPr lang="en-US"/>
          </a:p>
        </p:txBody>
      </p:sp>
      <p:sp>
        <p:nvSpPr>
          <p:cNvPr id="5" name="Slide Number Placeholder 5"/>
          <p:cNvSpPr>
            <a:spLocks noGrp="1"/>
          </p:cNvSpPr>
          <p:nvPr>
            <p:ph type="sldNum" sz="quarter" idx="12"/>
          </p:nvPr>
        </p:nvSpPr>
        <p:spPr/>
        <p:txBody>
          <a:bodyPr/>
          <a:lstStyle>
            <a:lvl1pPr>
              <a:defRPr>
                <a:latin typeface="Arial" panose="020B0604020202020204" pitchFamily="34" charset="0"/>
              </a:defRPr>
            </a:lvl1pPr>
          </a:lstStyle>
          <a:p>
            <a:fld id="{215A0EB9-BF99-4026-9C02-6C8EA0D5C5E8}" type="slidenum">
              <a:rPr lang="en-US" altLang="en-US"/>
              <a:pPr/>
              <a:t>‹#›</a:t>
            </a:fld>
            <a:endParaRPr lang="en-US" altLang="en-US"/>
          </a:p>
        </p:txBody>
      </p:sp>
    </p:spTree>
    <p:extLst>
      <p:ext uri="{BB962C8B-B14F-4D97-AF65-F5344CB8AC3E}">
        <p14:creationId xmlns:p14="http://schemas.microsoft.com/office/powerpoint/2010/main" val="408465538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p>
            <a:fld id="{9A0DB2DC-4C9A-4742-B13C-FB6460FD3503}" type="slidenum">
              <a:rPr lang="en-US" dirty="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038883638"/>
      </p:ext>
    </p:extLst>
  </p:cSld>
  <p:clrMapOvr>
    <a:masterClrMapping/>
  </p:clrMapOvr>
  <p:transition spd="slow">
    <p:split orient="vert"/>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p>
            <a:fld id="{9A0DB2DC-4C9A-4742-B13C-FB6460FD3503}" type="slidenum">
              <a:rPr lang="en-US" dirty="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13585496"/>
      </p:ext>
    </p:extLst>
  </p:cSld>
  <p:clrMapOvr>
    <a:masterClrMapping/>
  </p:clrMapOvr>
  <p:transition spd="slow">
    <p:split orient="vert"/>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p>
            <a:fld id="{9A0DB2DC-4C9A-4742-B13C-FB6460FD3503}" type="slidenum">
              <a:rPr lang="en-US" dirty="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190412499"/>
      </p:ext>
    </p:extLst>
  </p:cSld>
  <p:clrMapOvr>
    <a:masterClrMapping/>
  </p:clrMapOvr>
  <p:transition spd="slow">
    <p:split orient="vert"/>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endParaRPr lang="en-US">
              <a:solidFill>
                <a:srgbClr val="000000"/>
              </a:solidFill>
            </a:endParaRPr>
          </a:p>
        </p:txBody>
      </p:sp>
      <p:sp>
        <p:nvSpPr>
          <p:cNvPr id="6" name="Footer Placeholder 5"/>
          <p:cNvSpPr>
            <a:spLocks noGrp="1"/>
          </p:cNvSpPr>
          <p:nvPr>
            <p:ph type="ftr" sz="quarter" idx="11"/>
          </p:nvPr>
        </p:nvSpPr>
        <p:spPr/>
        <p:txBody>
          <a:bodyPr/>
          <a:lstStyle/>
          <a:p>
            <a:pPr>
              <a:defRPr/>
            </a:pPr>
            <a:endParaRPr lang="en-US">
              <a:solidFill>
                <a:srgbClr val="000000"/>
              </a:solidFill>
            </a:endParaRPr>
          </a:p>
        </p:txBody>
      </p:sp>
      <p:sp>
        <p:nvSpPr>
          <p:cNvPr id="7" name="Slide Number Placeholder 6"/>
          <p:cNvSpPr>
            <a:spLocks noGrp="1"/>
          </p:cNvSpPr>
          <p:nvPr>
            <p:ph type="sldNum" sz="quarter" idx="12"/>
          </p:nvPr>
        </p:nvSpPr>
        <p:spPr/>
        <p:txBody>
          <a:bodyPr/>
          <a:lstStyle/>
          <a:p>
            <a:fld id="{9A0DB2DC-4C9A-4742-B13C-FB6460FD3503}" type="slidenum">
              <a:rPr lang="en-US" dirty="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06027960"/>
      </p:ext>
    </p:extLst>
  </p:cSld>
  <p:clrMapOvr>
    <a:masterClrMapping/>
  </p:clrMapOvr>
  <p:transition spd="slow">
    <p:split orient="vert"/>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endParaRPr lang="en-US">
              <a:solidFill>
                <a:srgbClr val="000000"/>
              </a:solidFill>
            </a:endParaRPr>
          </a:p>
        </p:txBody>
      </p:sp>
      <p:sp>
        <p:nvSpPr>
          <p:cNvPr id="8" name="Footer Placeholder 7"/>
          <p:cNvSpPr>
            <a:spLocks noGrp="1"/>
          </p:cNvSpPr>
          <p:nvPr>
            <p:ph type="ftr" sz="quarter" idx="11"/>
          </p:nvPr>
        </p:nvSpPr>
        <p:spPr/>
        <p:txBody>
          <a:bodyPr/>
          <a:lstStyle/>
          <a:p>
            <a:pPr>
              <a:defRPr/>
            </a:pPr>
            <a:endParaRPr lang="en-US">
              <a:solidFill>
                <a:srgbClr val="000000"/>
              </a:solidFill>
            </a:endParaRPr>
          </a:p>
        </p:txBody>
      </p:sp>
      <p:sp>
        <p:nvSpPr>
          <p:cNvPr id="9" name="Slide Number Placeholder 8"/>
          <p:cNvSpPr>
            <a:spLocks noGrp="1"/>
          </p:cNvSpPr>
          <p:nvPr>
            <p:ph type="sldNum" sz="quarter" idx="12"/>
          </p:nvPr>
        </p:nvSpPr>
        <p:spPr/>
        <p:txBody>
          <a:bodyPr/>
          <a:lstStyle/>
          <a:p>
            <a:fld id="{9A0DB2DC-4C9A-4742-B13C-FB6460FD3503}" type="slidenum">
              <a:rPr lang="en-US" dirty="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072365752"/>
      </p:ext>
    </p:extLst>
  </p:cSld>
  <p:clrMapOvr>
    <a:masterClrMapping/>
  </p:clrMapOvr>
  <p:transition spd="slow">
    <p:split orient="vert"/>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endParaRPr lang="en-US">
              <a:solidFill>
                <a:srgbClr val="000000"/>
              </a:solidFill>
            </a:endParaRPr>
          </a:p>
        </p:txBody>
      </p:sp>
      <p:sp>
        <p:nvSpPr>
          <p:cNvPr id="4" name="Footer Placeholder 3"/>
          <p:cNvSpPr>
            <a:spLocks noGrp="1"/>
          </p:cNvSpPr>
          <p:nvPr>
            <p:ph type="ftr" sz="quarter" idx="11"/>
          </p:nvPr>
        </p:nvSpPr>
        <p:spPr/>
        <p:txBody>
          <a:bodyPr/>
          <a:lstStyle/>
          <a:p>
            <a:pPr>
              <a:defRPr/>
            </a:pPr>
            <a:endParaRPr lang="en-US">
              <a:solidFill>
                <a:srgbClr val="000000"/>
              </a:solidFill>
            </a:endParaRPr>
          </a:p>
        </p:txBody>
      </p:sp>
      <p:sp>
        <p:nvSpPr>
          <p:cNvPr id="5" name="Slide Number Placeholder 4"/>
          <p:cNvSpPr>
            <a:spLocks noGrp="1"/>
          </p:cNvSpPr>
          <p:nvPr>
            <p:ph type="sldNum" sz="quarter" idx="12"/>
          </p:nvPr>
        </p:nvSpPr>
        <p:spPr/>
        <p:txBody>
          <a:bodyPr/>
          <a:lstStyle/>
          <a:p>
            <a:fld id="{9A0DB2DC-4C9A-4742-B13C-FB6460FD3503}" type="slidenum">
              <a:rPr lang="en-US" dirty="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267527445"/>
      </p:ext>
    </p:extLst>
  </p:cSld>
  <p:clrMapOvr>
    <a:masterClrMapping/>
  </p:clrMapOvr>
  <p:transition spd="slow">
    <p:split orient="vert"/>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solidFill>
                <a:srgbClr val="000000"/>
              </a:solidFill>
            </a:endParaRPr>
          </a:p>
        </p:txBody>
      </p:sp>
      <p:sp>
        <p:nvSpPr>
          <p:cNvPr id="3" name="Footer Placeholder 2"/>
          <p:cNvSpPr>
            <a:spLocks noGrp="1"/>
          </p:cNvSpPr>
          <p:nvPr>
            <p:ph type="ftr" sz="quarter" idx="11"/>
          </p:nvPr>
        </p:nvSpPr>
        <p:spPr/>
        <p:txBody>
          <a:bodyPr/>
          <a:lstStyle/>
          <a:p>
            <a:pPr>
              <a:defRPr/>
            </a:pPr>
            <a:endParaRPr lang="en-US">
              <a:solidFill>
                <a:srgbClr val="000000"/>
              </a:solidFill>
            </a:endParaRPr>
          </a:p>
        </p:txBody>
      </p:sp>
      <p:sp>
        <p:nvSpPr>
          <p:cNvPr id="4" name="Slide Number Placeholder 3"/>
          <p:cNvSpPr>
            <a:spLocks noGrp="1"/>
          </p:cNvSpPr>
          <p:nvPr>
            <p:ph type="sldNum" sz="quarter" idx="12"/>
          </p:nvPr>
        </p:nvSpPr>
        <p:spPr/>
        <p:txBody>
          <a:bodyPr/>
          <a:lstStyle/>
          <a:p>
            <a:fld id="{9A0DB2DC-4C9A-4742-B13C-FB6460FD3503}" type="slidenum">
              <a:rPr lang="en-US" dirty="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190769824"/>
      </p:ext>
    </p:extLst>
  </p:cSld>
  <p:clrMapOvr>
    <a:masterClrMapping/>
  </p:clrMapOvr>
  <p:transition spd="slow">
    <p:split orient="vert"/>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solidFill>
                <a:srgbClr val="000000"/>
              </a:solidFill>
            </a:endParaRPr>
          </a:p>
        </p:txBody>
      </p:sp>
      <p:sp>
        <p:nvSpPr>
          <p:cNvPr id="6" name="Footer Placeholder 5"/>
          <p:cNvSpPr>
            <a:spLocks noGrp="1"/>
          </p:cNvSpPr>
          <p:nvPr>
            <p:ph type="ftr" sz="quarter" idx="11"/>
          </p:nvPr>
        </p:nvSpPr>
        <p:spPr/>
        <p:txBody>
          <a:bodyPr/>
          <a:lstStyle/>
          <a:p>
            <a:pPr>
              <a:defRPr/>
            </a:pPr>
            <a:endParaRPr lang="en-US">
              <a:solidFill>
                <a:srgbClr val="000000"/>
              </a:solidFill>
            </a:endParaRPr>
          </a:p>
        </p:txBody>
      </p:sp>
      <p:sp>
        <p:nvSpPr>
          <p:cNvPr id="7" name="Slide Number Placeholder 6"/>
          <p:cNvSpPr>
            <a:spLocks noGrp="1"/>
          </p:cNvSpPr>
          <p:nvPr>
            <p:ph type="sldNum" sz="quarter" idx="12"/>
          </p:nvPr>
        </p:nvSpPr>
        <p:spPr/>
        <p:txBody>
          <a:bodyPr/>
          <a:lstStyle/>
          <a:p>
            <a:fld id="{9A0DB2DC-4C9A-4742-B13C-FB6460FD3503}" type="slidenum">
              <a:rPr lang="en-US" dirty="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433697581"/>
      </p:ext>
    </p:extLst>
  </p:cSld>
  <p:clrMapOvr>
    <a:masterClrMapping/>
  </p:clrMapOvr>
  <p:transition spd="slow">
    <p:split orient="vert"/>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Tx/>
              <a:buSzTx/>
              <a:buFontTx/>
              <a:buNone/>
              <a:defRPr/>
            </a:pPr>
            <a:endParaRPr kumimoji="0" lang="en-US" sz="3200" b="0" i="0" u="none" strike="noStrike" kern="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solidFill>
                <a:srgbClr val="000000"/>
              </a:solidFill>
            </a:endParaRPr>
          </a:p>
        </p:txBody>
      </p:sp>
      <p:sp>
        <p:nvSpPr>
          <p:cNvPr id="6" name="Footer Placeholder 5"/>
          <p:cNvSpPr>
            <a:spLocks noGrp="1"/>
          </p:cNvSpPr>
          <p:nvPr>
            <p:ph type="ftr" sz="quarter" idx="11"/>
          </p:nvPr>
        </p:nvSpPr>
        <p:spPr/>
        <p:txBody>
          <a:bodyPr/>
          <a:lstStyle/>
          <a:p>
            <a:pPr>
              <a:defRPr/>
            </a:pPr>
            <a:endParaRPr lang="en-US">
              <a:solidFill>
                <a:srgbClr val="000000"/>
              </a:solidFill>
            </a:endParaRPr>
          </a:p>
        </p:txBody>
      </p:sp>
      <p:sp>
        <p:nvSpPr>
          <p:cNvPr id="7" name="Slide Number Placeholder 6"/>
          <p:cNvSpPr>
            <a:spLocks noGrp="1"/>
          </p:cNvSpPr>
          <p:nvPr>
            <p:ph type="sldNum" sz="quarter" idx="12"/>
          </p:nvPr>
        </p:nvSpPr>
        <p:spPr/>
        <p:txBody>
          <a:bodyPr/>
          <a:lstStyle/>
          <a:p>
            <a:fld id="{9A0DB2DC-4C9A-4742-B13C-FB6460FD3503}" type="slidenum">
              <a:rPr lang="en-US" dirty="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978358703"/>
      </p:ext>
    </p:extLst>
  </p:cSld>
  <p:clrMapOvr>
    <a:masterClrMapping/>
  </p:clrMapOvr>
  <p:transition spd="slow">
    <p:split orient="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70EA6497-C6FD-4480-A0FF-7A036ACA937A}"/>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6BE962FA-B728-4CA8-9134-56D8F7DB18E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F5D8DC78-198F-4CFF-A811-43AB4909C38F}"/>
              </a:ext>
            </a:extLst>
          </p:cNvPr>
          <p:cNvSpPr>
            <a:spLocks noGrp="1" noChangeArrowheads="1"/>
          </p:cNvSpPr>
          <p:nvPr>
            <p:ph type="sldNum" sz="quarter" idx="12"/>
          </p:nvPr>
        </p:nvSpPr>
        <p:spPr>
          <a:ln/>
        </p:spPr>
        <p:txBody>
          <a:bodyPr/>
          <a:lstStyle>
            <a:lvl1pPr>
              <a:defRPr/>
            </a:lvl1pPr>
          </a:lstStyle>
          <a:p>
            <a:fld id="{116D7256-344E-43BC-B6F9-E0955B5C9929}" type="slidenum">
              <a:rPr lang="en-US" altLang="en-US"/>
              <a:pPr/>
              <a:t>‹#›</a:t>
            </a:fld>
            <a:endParaRPr lang="en-US" altLang="en-US"/>
          </a:p>
        </p:txBody>
      </p:sp>
    </p:spTree>
    <p:extLst>
      <p:ext uri="{BB962C8B-B14F-4D97-AF65-F5344CB8AC3E}">
        <p14:creationId xmlns:p14="http://schemas.microsoft.com/office/powerpoint/2010/main" val="1562593570"/>
      </p:ext>
    </p:extLst>
  </p:cSld>
  <p:clrMapOvr>
    <a:masterClrMapping/>
  </p:clrMapOvr>
  <p:transition spd="slow">
    <p:split orient="vert"/>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p>
            <a:fld id="{9A0DB2DC-4C9A-4742-B13C-FB6460FD3503}" type="slidenum">
              <a:rPr lang="en-US" dirty="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037397529"/>
      </p:ext>
    </p:extLst>
  </p:cSld>
  <p:clrMapOvr>
    <a:masterClrMapping/>
  </p:clrMapOvr>
  <p:transition spd="slow">
    <p:split orient="vert"/>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p>
            <a:fld id="{9A0DB2DC-4C9A-4742-B13C-FB6460FD3503}" type="slidenum">
              <a:rPr lang="en-US" dirty="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040619892"/>
      </p:ext>
    </p:extLst>
  </p:cSld>
  <p:clrMapOvr>
    <a:masterClrMapping/>
  </p:clrMapOvr>
  <p:transition spd="slow">
    <p:split orient="vert"/>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p:txBody>
          <a:bodyPr/>
          <a:lstStyle/>
          <a:p>
            <a:pPr>
              <a:defRPr/>
            </a:pPr>
            <a:endParaRPr lang="en-US">
              <a:solidFill>
                <a:srgbClr val="000000"/>
              </a:solidFill>
            </a:endParaRPr>
          </a:p>
        </p:txBody>
      </p:sp>
      <p:sp>
        <p:nvSpPr>
          <p:cNvPr id="4" name="Footer Placeholder 3"/>
          <p:cNvSpPr>
            <a:spLocks noGrp="1"/>
          </p:cNvSpPr>
          <p:nvPr>
            <p:ph type="ftr" sz="quarter" idx="11"/>
          </p:nvPr>
        </p:nvSpPr>
        <p:spPr/>
        <p:txBody>
          <a:bodyPr/>
          <a:lstStyle/>
          <a:p>
            <a:pPr>
              <a:defRPr/>
            </a:pPr>
            <a:endParaRPr lang="en-US">
              <a:solidFill>
                <a:srgbClr val="000000"/>
              </a:solidFill>
            </a:endParaRPr>
          </a:p>
        </p:txBody>
      </p:sp>
      <p:sp>
        <p:nvSpPr>
          <p:cNvPr id="5" name="Slide Number Placeholder 4"/>
          <p:cNvSpPr>
            <a:spLocks noGrp="1"/>
          </p:cNvSpPr>
          <p:nvPr>
            <p:ph type="sldNum" sz="quarter" idx="12"/>
          </p:nvPr>
        </p:nvSpPr>
        <p:spPr/>
        <p:txBody>
          <a:bodyPr/>
          <a:lstStyle/>
          <a:p>
            <a:fld id="{9A0DB2DC-4C9A-4742-B13C-FB6460FD3503}" type="slidenum">
              <a:rPr lang="en-US" dirty="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599860565"/>
      </p:ext>
    </p:extLst>
  </p:cSld>
  <p:clrMapOvr>
    <a:masterClrMapping/>
  </p:clrMapOvr>
  <p:transition spd="slow">
    <p:split orient="vert"/>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endParaRPr lang="en-US">
              <a:solidFill>
                <a:srgbClr val="000000"/>
              </a:solidFill>
            </a:endParaRPr>
          </a:p>
        </p:txBody>
      </p:sp>
      <p:sp>
        <p:nvSpPr>
          <p:cNvPr id="8" name="Footer Placeholder 7"/>
          <p:cNvSpPr>
            <a:spLocks noGrp="1"/>
          </p:cNvSpPr>
          <p:nvPr>
            <p:ph type="ftr" sz="quarter" idx="11"/>
          </p:nvPr>
        </p:nvSpPr>
        <p:spPr/>
        <p:txBody>
          <a:bodyPr/>
          <a:lstStyle/>
          <a:p>
            <a:pPr>
              <a:defRPr/>
            </a:pPr>
            <a:endParaRPr lang="en-US">
              <a:solidFill>
                <a:srgbClr val="000000"/>
              </a:solidFill>
            </a:endParaRPr>
          </a:p>
        </p:txBody>
      </p:sp>
      <p:sp>
        <p:nvSpPr>
          <p:cNvPr id="9" name="Slide Number Placeholder 8"/>
          <p:cNvSpPr>
            <a:spLocks noGrp="1"/>
          </p:cNvSpPr>
          <p:nvPr>
            <p:ph type="sldNum" sz="quarter" idx="12"/>
          </p:nvPr>
        </p:nvSpPr>
        <p:spPr/>
        <p:txBody>
          <a:bodyPr/>
          <a:lstStyle/>
          <a:p>
            <a:fld id="{9A0DB2DC-4C9A-4742-B13C-FB6460FD3503}" type="slidenum">
              <a:rPr lang="en-US" dirty="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801881904"/>
      </p:ext>
    </p:extLst>
  </p:cSld>
  <p:clrMapOvr>
    <a:masterClrMapping/>
  </p:clrMapOvr>
  <p:transition spd="slow">
    <p:split orient="vert"/>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4B181E3B-DAA3-4F04-B2D1-39D4A90AEEC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3677458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4BDDBA0E-2912-4581-ACED-8178A602EFB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5379909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CBEF598-F745-4838-9AC1-E17966BC96C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38694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C27D6CFE-ECF0-4BD2-A13C-87058F83648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3023886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D07065E1-1781-47D9-B884-70FBE40A7D3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0038221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682C7A21-F1B5-4339-A0AB-FC010EA0D9A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294073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75585EB0-F116-4114-ABD0-3B8F47ECD1FD}"/>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6DB576CC-E622-443F-AB41-543784C6B7F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A5DBF920-E2E8-46BF-86D1-0848EF52DB3A}"/>
              </a:ext>
            </a:extLst>
          </p:cNvPr>
          <p:cNvSpPr>
            <a:spLocks noGrp="1" noChangeArrowheads="1"/>
          </p:cNvSpPr>
          <p:nvPr>
            <p:ph type="sldNum" sz="quarter" idx="12"/>
          </p:nvPr>
        </p:nvSpPr>
        <p:spPr>
          <a:ln/>
        </p:spPr>
        <p:txBody>
          <a:bodyPr/>
          <a:lstStyle>
            <a:lvl1pPr>
              <a:defRPr/>
            </a:lvl1pPr>
          </a:lstStyle>
          <a:p>
            <a:fld id="{11467366-8781-4503-8FBB-E35855AD0737}" type="slidenum">
              <a:rPr lang="en-US" altLang="en-US"/>
              <a:pPr/>
              <a:t>‹#›</a:t>
            </a:fld>
            <a:endParaRPr lang="en-US" altLang="en-US"/>
          </a:p>
        </p:txBody>
      </p:sp>
    </p:spTree>
    <p:extLst>
      <p:ext uri="{BB962C8B-B14F-4D97-AF65-F5344CB8AC3E}">
        <p14:creationId xmlns:p14="http://schemas.microsoft.com/office/powerpoint/2010/main" val="3934144207"/>
      </p:ext>
    </p:extLst>
  </p:cSld>
  <p:clrMapOvr>
    <a:masterClrMapping/>
  </p:clrMapOvr>
  <p:transition spd="slow">
    <p:split orient="vert"/>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CE8761CD-FB13-4B27-9DAD-0A13083C41F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3949487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44F9373B-8AC8-441D-9B10-4A67F76B0F2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161706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12AFEE19-5886-4289-8EE3-7F70A12F150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229004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7A048B4-6F2C-4A28-8E1C-EF96054E1A2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7474008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31FF45D-8D39-4F4D-8877-1FFDD1A1291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6270263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60617C88-1B8D-4FC3-9EEB-85FBC31577F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7183176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3D5E797-C8E9-437E-B87B-0696D9736D7C}" type="slidenum">
              <a:rPr lang="en-US" altLang="vi-VN"/>
              <a:pPr>
                <a:defRPr/>
              </a:pPr>
              <a:t>‹#›</a:t>
            </a:fld>
            <a:endParaRPr lang="en-US" altLang="vi-VN"/>
          </a:p>
        </p:txBody>
      </p:sp>
    </p:spTree>
    <p:extLst>
      <p:ext uri="{BB962C8B-B14F-4D97-AF65-F5344CB8AC3E}">
        <p14:creationId xmlns:p14="http://schemas.microsoft.com/office/powerpoint/2010/main" val="219393029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3637AFB-3C67-4DE2-83B5-7E4EB8FE963D}" type="slidenum">
              <a:rPr lang="en-US" altLang="vi-VN"/>
              <a:pPr>
                <a:defRPr/>
              </a:pPr>
              <a:t>‹#›</a:t>
            </a:fld>
            <a:endParaRPr lang="en-US" altLang="vi-VN"/>
          </a:p>
        </p:txBody>
      </p:sp>
    </p:spTree>
    <p:extLst>
      <p:ext uri="{BB962C8B-B14F-4D97-AF65-F5344CB8AC3E}">
        <p14:creationId xmlns:p14="http://schemas.microsoft.com/office/powerpoint/2010/main" val="3460233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73151F8-D0CB-4B5C-B9A4-780B249B6B97}" type="slidenum">
              <a:rPr lang="en-US" altLang="vi-VN"/>
              <a:pPr>
                <a:defRPr/>
              </a:pPr>
              <a:t>‹#›</a:t>
            </a:fld>
            <a:endParaRPr lang="en-US" altLang="vi-VN"/>
          </a:p>
        </p:txBody>
      </p:sp>
    </p:spTree>
    <p:extLst>
      <p:ext uri="{BB962C8B-B14F-4D97-AF65-F5344CB8AC3E}">
        <p14:creationId xmlns:p14="http://schemas.microsoft.com/office/powerpoint/2010/main" val="298312480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CD9EDC4-777D-46A1-A118-12266868D920}" type="slidenum">
              <a:rPr lang="en-US" altLang="vi-VN"/>
              <a:pPr>
                <a:defRPr/>
              </a:pPr>
              <a:t>‹#›</a:t>
            </a:fld>
            <a:endParaRPr lang="en-US" altLang="vi-VN"/>
          </a:p>
        </p:txBody>
      </p:sp>
    </p:spTree>
    <p:extLst>
      <p:ext uri="{BB962C8B-B14F-4D97-AF65-F5344CB8AC3E}">
        <p14:creationId xmlns:p14="http://schemas.microsoft.com/office/powerpoint/2010/main" val="39310651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A439C317-121C-4D96-B8A1-66097F1DE6C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97B4B83-73CA-454B-8CA5-098C563EA9B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E8C23FB-4C59-4940-96FC-2B7786B84406}"/>
              </a:ext>
            </a:extLst>
          </p:cNvPr>
          <p:cNvSpPr>
            <a:spLocks noGrp="1" noChangeArrowheads="1"/>
          </p:cNvSpPr>
          <p:nvPr>
            <p:ph type="sldNum" sz="quarter" idx="12"/>
          </p:nvPr>
        </p:nvSpPr>
        <p:spPr>
          <a:ln/>
        </p:spPr>
        <p:txBody>
          <a:bodyPr/>
          <a:lstStyle>
            <a:lvl1pPr>
              <a:defRPr/>
            </a:lvl1pPr>
          </a:lstStyle>
          <a:p>
            <a:fld id="{F37518B4-F2D6-42DD-9607-B8868819471E}" type="slidenum">
              <a:rPr lang="en-US" altLang="en-US"/>
              <a:pPr/>
              <a:t>‹#›</a:t>
            </a:fld>
            <a:endParaRPr lang="en-US" altLang="en-US"/>
          </a:p>
        </p:txBody>
      </p:sp>
    </p:spTree>
    <p:extLst>
      <p:ext uri="{BB962C8B-B14F-4D97-AF65-F5344CB8AC3E}">
        <p14:creationId xmlns:p14="http://schemas.microsoft.com/office/powerpoint/2010/main" val="1746236036"/>
      </p:ext>
    </p:extLst>
  </p:cSld>
  <p:clrMapOvr>
    <a:masterClrMapping/>
  </p:clrMapOvr>
  <p:transition spd="slow">
    <p:split orient="vert"/>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AE7C3145-3ADD-4257-A668-A5DC9315E186}" type="slidenum">
              <a:rPr lang="en-US" altLang="vi-VN"/>
              <a:pPr>
                <a:defRPr/>
              </a:pPr>
              <a:t>‹#›</a:t>
            </a:fld>
            <a:endParaRPr lang="en-US" altLang="vi-VN"/>
          </a:p>
        </p:txBody>
      </p:sp>
    </p:spTree>
    <p:extLst>
      <p:ext uri="{BB962C8B-B14F-4D97-AF65-F5344CB8AC3E}">
        <p14:creationId xmlns:p14="http://schemas.microsoft.com/office/powerpoint/2010/main" val="377233621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B57BE24B-AF33-4B1E-8EF4-E31068816AEF}" type="slidenum">
              <a:rPr lang="en-US" altLang="vi-VN"/>
              <a:pPr>
                <a:defRPr/>
              </a:pPr>
              <a:t>‹#›</a:t>
            </a:fld>
            <a:endParaRPr lang="en-US" altLang="vi-VN"/>
          </a:p>
        </p:txBody>
      </p:sp>
    </p:spTree>
    <p:extLst>
      <p:ext uri="{BB962C8B-B14F-4D97-AF65-F5344CB8AC3E}">
        <p14:creationId xmlns:p14="http://schemas.microsoft.com/office/powerpoint/2010/main" val="86759854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9D10C46F-D953-4DAD-9C26-5C17AF821075}" type="slidenum">
              <a:rPr lang="en-US" altLang="vi-VN"/>
              <a:pPr>
                <a:defRPr/>
              </a:pPr>
              <a:t>‹#›</a:t>
            </a:fld>
            <a:endParaRPr lang="en-US" altLang="vi-VN"/>
          </a:p>
        </p:txBody>
      </p:sp>
    </p:spTree>
    <p:extLst>
      <p:ext uri="{BB962C8B-B14F-4D97-AF65-F5344CB8AC3E}">
        <p14:creationId xmlns:p14="http://schemas.microsoft.com/office/powerpoint/2010/main" val="382991483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DE6C7274-090D-4BC9-9BCE-609F2873B595}" type="slidenum">
              <a:rPr lang="en-US" altLang="vi-VN"/>
              <a:pPr>
                <a:defRPr/>
              </a:pPr>
              <a:t>‹#›</a:t>
            </a:fld>
            <a:endParaRPr lang="en-US" altLang="vi-VN"/>
          </a:p>
        </p:txBody>
      </p:sp>
    </p:spTree>
    <p:extLst>
      <p:ext uri="{BB962C8B-B14F-4D97-AF65-F5344CB8AC3E}">
        <p14:creationId xmlns:p14="http://schemas.microsoft.com/office/powerpoint/2010/main" val="324681847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49D5545-9C02-4459-B89B-B349AC0B2ED9}" type="slidenum">
              <a:rPr lang="en-US" altLang="vi-VN"/>
              <a:pPr>
                <a:defRPr/>
              </a:pPr>
              <a:t>‹#›</a:t>
            </a:fld>
            <a:endParaRPr lang="en-US" altLang="vi-VN"/>
          </a:p>
        </p:txBody>
      </p:sp>
    </p:spTree>
    <p:extLst>
      <p:ext uri="{BB962C8B-B14F-4D97-AF65-F5344CB8AC3E}">
        <p14:creationId xmlns:p14="http://schemas.microsoft.com/office/powerpoint/2010/main" val="276284758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8E8315A-D4BE-4FA3-8E23-462C4BAD7805}" type="slidenum">
              <a:rPr lang="en-US" altLang="vi-VN"/>
              <a:pPr>
                <a:defRPr/>
              </a:pPr>
              <a:t>‹#›</a:t>
            </a:fld>
            <a:endParaRPr lang="en-US" altLang="vi-VN"/>
          </a:p>
        </p:txBody>
      </p:sp>
    </p:spTree>
    <p:extLst>
      <p:ext uri="{BB962C8B-B14F-4D97-AF65-F5344CB8AC3E}">
        <p14:creationId xmlns:p14="http://schemas.microsoft.com/office/powerpoint/2010/main" val="251980655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92BA37E-E3F0-4F16-8067-5560225D38BC}" type="slidenum">
              <a:rPr lang="en-US" altLang="vi-VN"/>
              <a:pPr>
                <a:defRPr/>
              </a:pPr>
              <a:t>‹#›</a:t>
            </a:fld>
            <a:endParaRPr lang="en-US" altLang="vi-VN"/>
          </a:p>
        </p:txBody>
      </p:sp>
    </p:spTree>
    <p:extLst>
      <p:ext uri="{BB962C8B-B14F-4D97-AF65-F5344CB8AC3E}">
        <p14:creationId xmlns:p14="http://schemas.microsoft.com/office/powerpoint/2010/main" val="370990140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4"/>
          <p:cNvSpPr>
            <a:spLocks/>
          </p:cNvSpPr>
          <p:nvPr/>
        </p:nvSpPr>
        <p:spPr bwMode="auto">
          <a:xfrm>
            <a:off x="285750" y="2804585"/>
            <a:ext cx="1588" cy="3035300"/>
          </a:xfrm>
          <a:custGeom>
            <a:avLst/>
            <a:gdLst>
              <a:gd name="T0" fmla="*/ 0 w 1588"/>
              <a:gd name="T1" fmla="*/ 0 h 1912"/>
              <a:gd name="T2" fmla="*/ 0 w 1588"/>
              <a:gd name="T3" fmla="*/ 2147483647 h 1912"/>
              <a:gd name="T4" fmla="*/ 0 w 1588"/>
              <a:gd name="T5" fmla="*/ 2147483647 h 1912"/>
              <a:gd name="T6" fmla="*/ 0 w 1588"/>
              <a:gd name="T7" fmla="*/ 2147483647 h 1912"/>
              <a:gd name="T8" fmla="*/ 0 w 1588"/>
              <a:gd name="T9" fmla="*/ 2147483647 h 1912"/>
              <a:gd name="T10" fmla="*/ 0 w 1588"/>
              <a:gd name="T11" fmla="*/ 2147483647 h 1912"/>
              <a:gd name="T12" fmla="*/ 0 w 1588"/>
              <a:gd name="T13" fmla="*/ 0 h 1912"/>
              <a:gd name="T14" fmla="*/ 0 w 1588"/>
              <a:gd name="T15" fmla="*/ 0 h 19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88" h="1912">
                <a:moveTo>
                  <a:pt x="0" y="0"/>
                </a:moveTo>
                <a:lnTo>
                  <a:pt x="0" y="6"/>
                </a:lnTo>
                <a:lnTo>
                  <a:pt x="0" y="60"/>
                </a:lnTo>
                <a:lnTo>
                  <a:pt x="0" y="1912"/>
                </a:lnTo>
                <a:lnTo>
                  <a:pt x="0" y="0"/>
                </a:lnTo>
                <a:close/>
              </a:path>
            </a:pathLst>
          </a:custGeom>
          <a:solidFill>
            <a:srgbClr val="6BBA2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mtClean="0">
              <a:solidFill>
                <a:srgbClr val="FFFFFF"/>
              </a:solidFill>
              <a:latin typeface="Times New Roman" panose="02020603050405020304" pitchFamily="18" charset="0"/>
            </a:endParaRPr>
          </a:p>
        </p:txBody>
      </p:sp>
      <p:sp>
        <p:nvSpPr>
          <p:cNvPr id="73730" name="Rectangle 2"/>
          <p:cNvSpPr>
            <a:spLocks noGrp="1" noChangeArrowheads="1"/>
          </p:cNvSpPr>
          <p:nvPr>
            <p:ph type="ctrTitle" sz="quarter"/>
          </p:nvPr>
        </p:nvSpPr>
        <p:spPr>
          <a:xfrm>
            <a:off x="685800" y="1997076"/>
            <a:ext cx="7772400" cy="1431925"/>
          </a:xfrm>
        </p:spPr>
        <p:txBody>
          <a:bodyPr anchor="b" anchorCtr="1"/>
          <a:lstStyle>
            <a:lvl1pPr algn="ctr">
              <a:defRPr/>
            </a:lvl1pPr>
          </a:lstStyle>
          <a:p>
            <a:r>
              <a:rPr lang="en-US"/>
              <a:t>Click to edit Master title style</a:t>
            </a:r>
          </a:p>
        </p:txBody>
      </p:sp>
      <p:sp>
        <p:nvSpPr>
          <p:cNvPr id="73731" name="Rectangle 3"/>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5" name="Rectangle 5"/>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1"/>
          </p:nvPr>
        </p:nvSpPr>
        <p:spPr/>
        <p:txBody>
          <a:bodyPr/>
          <a:lstStyle>
            <a:lvl1pPr>
              <a:defRPr/>
            </a:lvl1pPr>
          </a:lstStyle>
          <a:p>
            <a:fld id="{9DAE45FB-3CB4-4D46-AA13-8B6B38ACBAAF}" type="slidenum">
              <a:rPr lang="en-US" altLang="en-US">
                <a:solidFill>
                  <a:srgbClr val="FFFFFF"/>
                </a:solidFill>
              </a:rPr>
              <a:pPr/>
              <a:t>‹#›</a:t>
            </a:fld>
            <a:endParaRPr lang="en-US" altLang="en-US">
              <a:solidFill>
                <a:srgbClr val="FFFFFF"/>
              </a:solidFill>
            </a:endParaRPr>
          </a:p>
        </p:txBody>
      </p:sp>
      <p:sp>
        <p:nvSpPr>
          <p:cNvPr id="7" name="Rectangle 7"/>
          <p:cNvSpPr>
            <a:spLocks noGrp="1" noChangeArrowheads="1"/>
          </p:cNvSpPr>
          <p:nvPr>
            <p:ph type="dt" sz="quarter"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5755740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6AEF4481-D307-46FC-9B2B-5666B6FB5BB8}"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07491237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8F549CAE-2B13-46F9-9479-830B0DFA42C2}"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9135434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F8E6957F-4C8C-4520-B1EE-22C859D5C44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63B4C71-D563-43E6-8414-88D685EBBBC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574E79B-E6AA-41CA-B0E4-8A8AC8979C9E}"/>
              </a:ext>
            </a:extLst>
          </p:cNvPr>
          <p:cNvSpPr>
            <a:spLocks noGrp="1" noChangeArrowheads="1"/>
          </p:cNvSpPr>
          <p:nvPr>
            <p:ph type="sldNum" sz="quarter" idx="12"/>
          </p:nvPr>
        </p:nvSpPr>
        <p:spPr>
          <a:ln/>
        </p:spPr>
        <p:txBody>
          <a:bodyPr/>
          <a:lstStyle>
            <a:lvl1pPr>
              <a:defRPr/>
            </a:lvl1pPr>
          </a:lstStyle>
          <a:p>
            <a:fld id="{E041FABC-B467-4F2A-8280-246292459FA5}" type="slidenum">
              <a:rPr lang="en-US" altLang="en-US"/>
              <a:pPr/>
              <a:t>‹#›</a:t>
            </a:fld>
            <a:endParaRPr lang="en-US" altLang="en-US"/>
          </a:p>
        </p:txBody>
      </p:sp>
    </p:spTree>
    <p:extLst>
      <p:ext uri="{BB962C8B-B14F-4D97-AF65-F5344CB8AC3E}">
        <p14:creationId xmlns:p14="http://schemas.microsoft.com/office/powerpoint/2010/main" val="1498181956"/>
      </p:ext>
    </p:extLst>
  </p:cSld>
  <p:clrMapOvr>
    <a:masterClrMapping/>
  </p:clrMapOvr>
  <p:transition spd="slow">
    <p:split orient="vert"/>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869D97DB-AE25-467C-8C9E-A5BFF94FB00C}"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73510862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fld id="{8D3A710B-BA59-449C-83E2-9993F0FD2468}"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00254729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fld id="{FD5493F4-D4D2-4B61-BBF7-AE037616F3EF}"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90571502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fld id="{35602539-F7AA-492F-9877-9F80876D48B6}"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65925007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9D6666D6-16E2-4F3E-A570-12871CE60B8C}"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85574957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1BC7428D-6036-4D39-94E5-ADD82A80CEB0}"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20890862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77B9D458-CFDA-4DE2-8ADA-E8A10413451B}"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62044430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92101"/>
            <a:ext cx="2057400" cy="57277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92101"/>
            <a:ext cx="6019800" cy="57277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214E79DE-DF39-44F1-A00E-AC606223B647}"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38156637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92101"/>
            <a:ext cx="8229600" cy="5727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fld id="{7A0E60C4-C265-4ECD-B72C-51953EC9F003}"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83196919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95E5098-AFBD-4800-988A-D3E6446FE91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646153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theme" Target="../theme/theme10.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slideLayout" Target="../slideLayouts/slideLayout122.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0.xml"/><Relationship Id="rId13" Type="http://schemas.openxmlformats.org/officeDocument/2006/relationships/theme" Target="../theme/theme11.xml"/><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slideLayout" Target="../slideLayouts/slideLayout134.xml"/><Relationship Id="rId2" Type="http://schemas.openxmlformats.org/officeDocument/2006/relationships/slideLayout" Target="../slideLayouts/slideLayout124.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2.xml"/><Relationship Id="rId13" Type="http://schemas.openxmlformats.org/officeDocument/2006/relationships/theme" Target="../theme/theme12.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slideLayout" Target="../slideLayouts/slideLayout146.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4.xml"/><Relationship Id="rId13" Type="http://schemas.openxmlformats.org/officeDocument/2006/relationships/theme" Target="../theme/theme13.xml"/><Relationship Id="rId3" Type="http://schemas.openxmlformats.org/officeDocument/2006/relationships/slideLayout" Target="../slideLayouts/slideLayout149.xml"/><Relationship Id="rId7" Type="http://schemas.openxmlformats.org/officeDocument/2006/relationships/slideLayout" Target="../slideLayouts/slideLayout153.xml"/><Relationship Id="rId12" Type="http://schemas.openxmlformats.org/officeDocument/2006/relationships/slideLayout" Target="../slideLayouts/slideLayout158.xml"/><Relationship Id="rId2" Type="http://schemas.openxmlformats.org/officeDocument/2006/relationships/slideLayout" Target="../slideLayouts/slideLayout148.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slideLayout" Target="../slideLayouts/slideLayout157.xml"/><Relationship Id="rId5" Type="http://schemas.openxmlformats.org/officeDocument/2006/relationships/slideLayout" Target="../slideLayouts/slideLayout151.xml"/><Relationship Id="rId10" Type="http://schemas.openxmlformats.org/officeDocument/2006/relationships/slideLayout" Target="../slideLayouts/slideLayout156.xml"/><Relationship Id="rId4" Type="http://schemas.openxmlformats.org/officeDocument/2006/relationships/slideLayout" Target="../slideLayouts/slideLayout150.xml"/><Relationship Id="rId9" Type="http://schemas.openxmlformats.org/officeDocument/2006/relationships/slideLayout" Target="../slideLayouts/slideLayout155.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6.xml"/><Relationship Id="rId13" Type="http://schemas.openxmlformats.org/officeDocument/2006/relationships/theme" Target="../theme/theme14.xml"/><Relationship Id="rId3" Type="http://schemas.openxmlformats.org/officeDocument/2006/relationships/slideLayout" Target="../slideLayouts/slideLayout161.xml"/><Relationship Id="rId7" Type="http://schemas.openxmlformats.org/officeDocument/2006/relationships/slideLayout" Target="../slideLayouts/slideLayout165.xml"/><Relationship Id="rId12" Type="http://schemas.openxmlformats.org/officeDocument/2006/relationships/slideLayout" Target="../slideLayouts/slideLayout170.xml"/><Relationship Id="rId2" Type="http://schemas.openxmlformats.org/officeDocument/2006/relationships/slideLayout" Target="../slideLayouts/slideLayout160.xml"/><Relationship Id="rId1" Type="http://schemas.openxmlformats.org/officeDocument/2006/relationships/slideLayout" Target="../slideLayouts/slideLayout159.xml"/><Relationship Id="rId6" Type="http://schemas.openxmlformats.org/officeDocument/2006/relationships/slideLayout" Target="../slideLayouts/slideLayout164.xml"/><Relationship Id="rId11" Type="http://schemas.openxmlformats.org/officeDocument/2006/relationships/slideLayout" Target="../slideLayouts/slideLayout169.xml"/><Relationship Id="rId5" Type="http://schemas.openxmlformats.org/officeDocument/2006/relationships/slideLayout" Target="../slideLayouts/slideLayout163.xml"/><Relationship Id="rId10" Type="http://schemas.openxmlformats.org/officeDocument/2006/relationships/slideLayout" Target="../slideLayouts/slideLayout168.xml"/><Relationship Id="rId4" Type="http://schemas.openxmlformats.org/officeDocument/2006/relationships/slideLayout" Target="../slideLayouts/slideLayout162.xml"/><Relationship Id="rId9" Type="http://schemas.openxmlformats.org/officeDocument/2006/relationships/slideLayout" Target="../slideLayouts/slideLayout167.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78.xml"/><Relationship Id="rId13" Type="http://schemas.openxmlformats.org/officeDocument/2006/relationships/theme" Target="../theme/theme15.xml"/><Relationship Id="rId3" Type="http://schemas.openxmlformats.org/officeDocument/2006/relationships/slideLayout" Target="../slideLayouts/slideLayout173.xml"/><Relationship Id="rId7" Type="http://schemas.openxmlformats.org/officeDocument/2006/relationships/slideLayout" Target="../slideLayouts/slideLayout177.xml"/><Relationship Id="rId12" Type="http://schemas.openxmlformats.org/officeDocument/2006/relationships/slideLayout" Target="../slideLayouts/slideLayout182.xml"/><Relationship Id="rId2" Type="http://schemas.openxmlformats.org/officeDocument/2006/relationships/slideLayout" Target="../slideLayouts/slideLayout172.xml"/><Relationship Id="rId1" Type="http://schemas.openxmlformats.org/officeDocument/2006/relationships/slideLayout" Target="../slideLayouts/slideLayout171.xml"/><Relationship Id="rId6" Type="http://schemas.openxmlformats.org/officeDocument/2006/relationships/slideLayout" Target="../slideLayouts/slideLayout176.xml"/><Relationship Id="rId11" Type="http://schemas.openxmlformats.org/officeDocument/2006/relationships/slideLayout" Target="../slideLayouts/slideLayout181.xml"/><Relationship Id="rId5" Type="http://schemas.openxmlformats.org/officeDocument/2006/relationships/slideLayout" Target="../slideLayouts/slideLayout175.xml"/><Relationship Id="rId10" Type="http://schemas.openxmlformats.org/officeDocument/2006/relationships/slideLayout" Target="../slideLayouts/slideLayout180.xml"/><Relationship Id="rId4" Type="http://schemas.openxmlformats.org/officeDocument/2006/relationships/slideLayout" Target="../slideLayouts/slideLayout174.xml"/><Relationship Id="rId9" Type="http://schemas.openxmlformats.org/officeDocument/2006/relationships/slideLayout" Target="../slideLayouts/slideLayout179.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90.xml"/><Relationship Id="rId13" Type="http://schemas.openxmlformats.org/officeDocument/2006/relationships/theme" Target="../theme/theme16.xml"/><Relationship Id="rId3" Type="http://schemas.openxmlformats.org/officeDocument/2006/relationships/slideLayout" Target="../slideLayouts/slideLayout185.xml"/><Relationship Id="rId7" Type="http://schemas.openxmlformats.org/officeDocument/2006/relationships/slideLayout" Target="../slideLayouts/slideLayout189.xml"/><Relationship Id="rId12" Type="http://schemas.openxmlformats.org/officeDocument/2006/relationships/slideLayout" Target="../slideLayouts/slideLayout194.xml"/><Relationship Id="rId2" Type="http://schemas.openxmlformats.org/officeDocument/2006/relationships/slideLayout" Target="../slideLayouts/slideLayout184.xml"/><Relationship Id="rId1" Type="http://schemas.openxmlformats.org/officeDocument/2006/relationships/slideLayout" Target="../slideLayouts/slideLayout183.xml"/><Relationship Id="rId6" Type="http://schemas.openxmlformats.org/officeDocument/2006/relationships/slideLayout" Target="../slideLayouts/slideLayout188.xml"/><Relationship Id="rId11" Type="http://schemas.openxmlformats.org/officeDocument/2006/relationships/slideLayout" Target="../slideLayouts/slideLayout193.xml"/><Relationship Id="rId5" Type="http://schemas.openxmlformats.org/officeDocument/2006/relationships/slideLayout" Target="../slideLayouts/slideLayout187.xml"/><Relationship Id="rId10" Type="http://schemas.openxmlformats.org/officeDocument/2006/relationships/slideLayout" Target="../slideLayouts/slideLayout192.xml"/><Relationship Id="rId4" Type="http://schemas.openxmlformats.org/officeDocument/2006/relationships/slideLayout" Target="../slideLayouts/slideLayout186.xml"/><Relationship Id="rId9" Type="http://schemas.openxmlformats.org/officeDocument/2006/relationships/slideLayout" Target="../slideLayouts/slideLayout191.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02.xml"/><Relationship Id="rId13" Type="http://schemas.openxmlformats.org/officeDocument/2006/relationships/theme" Target="../theme/theme17.xml"/><Relationship Id="rId3" Type="http://schemas.openxmlformats.org/officeDocument/2006/relationships/slideLayout" Target="../slideLayouts/slideLayout197.xml"/><Relationship Id="rId7" Type="http://schemas.openxmlformats.org/officeDocument/2006/relationships/slideLayout" Target="../slideLayouts/slideLayout201.xml"/><Relationship Id="rId12" Type="http://schemas.openxmlformats.org/officeDocument/2006/relationships/slideLayout" Target="../slideLayouts/slideLayout206.xml"/><Relationship Id="rId2" Type="http://schemas.openxmlformats.org/officeDocument/2006/relationships/slideLayout" Target="../slideLayouts/slideLayout196.xml"/><Relationship Id="rId1" Type="http://schemas.openxmlformats.org/officeDocument/2006/relationships/slideLayout" Target="../slideLayouts/slideLayout195.xml"/><Relationship Id="rId6" Type="http://schemas.openxmlformats.org/officeDocument/2006/relationships/slideLayout" Target="../slideLayouts/slideLayout200.xml"/><Relationship Id="rId11" Type="http://schemas.openxmlformats.org/officeDocument/2006/relationships/slideLayout" Target="../slideLayouts/slideLayout205.xml"/><Relationship Id="rId5" Type="http://schemas.openxmlformats.org/officeDocument/2006/relationships/slideLayout" Target="../slideLayouts/slideLayout199.xml"/><Relationship Id="rId10" Type="http://schemas.openxmlformats.org/officeDocument/2006/relationships/slideLayout" Target="../slideLayouts/slideLayout204.xml"/><Relationship Id="rId4" Type="http://schemas.openxmlformats.org/officeDocument/2006/relationships/slideLayout" Target="../slideLayouts/slideLayout198.xml"/><Relationship Id="rId9" Type="http://schemas.openxmlformats.org/officeDocument/2006/relationships/slideLayout" Target="../slideLayouts/slideLayout203.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14.xml"/><Relationship Id="rId13" Type="http://schemas.openxmlformats.org/officeDocument/2006/relationships/theme" Target="../theme/theme18.xml"/><Relationship Id="rId3" Type="http://schemas.openxmlformats.org/officeDocument/2006/relationships/slideLayout" Target="../slideLayouts/slideLayout209.xml"/><Relationship Id="rId7" Type="http://schemas.openxmlformats.org/officeDocument/2006/relationships/slideLayout" Target="../slideLayouts/slideLayout213.xml"/><Relationship Id="rId12" Type="http://schemas.openxmlformats.org/officeDocument/2006/relationships/slideLayout" Target="../slideLayouts/slideLayout218.xml"/><Relationship Id="rId2" Type="http://schemas.openxmlformats.org/officeDocument/2006/relationships/slideLayout" Target="../slideLayouts/slideLayout208.xml"/><Relationship Id="rId1" Type="http://schemas.openxmlformats.org/officeDocument/2006/relationships/slideLayout" Target="../slideLayouts/slideLayout207.xml"/><Relationship Id="rId6" Type="http://schemas.openxmlformats.org/officeDocument/2006/relationships/slideLayout" Target="../slideLayouts/slideLayout212.xml"/><Relationship Id="rId11" Type="http://schemas.openxmlformats.org/officeDocument/2006/relationships/slideLayout" Target="../slideLayouts/slideLayout217.xml"/><Relationship Id="rId5" Type="http://schemas.openxmlformats.org/officeDocument/2006/relationships/slideLayout" Target="../slideLayouts/slideLayout211.xml"/><Relationship Id="rId10" Type="http://schemas.openxmlformats.org/officeDocument/2006/relationships/slideLayout" Target="../slideLayouts/slideLayout216.xml"/><Relationship Id="rId4" Type="http://schemas.openxmlformats.org/officeDocument/2006/relationships/slideLayout" Target="../slideLayouts/slideLayout210.xml"/><Relationship Id="rId9" Type="http://schemas.openxmlformats.org/officeDocument/2006/relationships/slideLayout" Target="../slideLayouts/slideLayout215.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26.xml"/><Relationship Id="rId13" Type="http://schemas.openxmlformats.org/officeDocument/2006/relationships/theme" Target="../theme/theme19.xml"/><Relationship Id="rId3" Type="http://schemas.openxmlformats.org/officeDocument/2006/relationships/slideLayout" Target="../slideLayouts/slideLayout221.xml"/><Relationship Id="rId7" Type="http://schemas.openxmlformats.org/officeDocument/2006/relationships/slideLayout" Target="../slideLayouts/slideLayout225.xml"/><Relationship Id="rId12" Type="http://schemas.openxmlformats.org/officeDocument/2006/relationships/slideLayout" Target="../slideLayouts/slideLayout230.xml"/><Relationship Id="rId2" Type="http://schemas.openxmlformats.org/officeDocument/2006/relationships/slideLayout" Target="../slideLayouts/slideLayout220.xml"/><Relationship Id="rId1" Type="http://schemas.openxmlformats.org/officeDocument/2006/relationships/slideLayout" Target="../slideLayouts/slideLayout219.xml"/><Relationship Id="rId6" Type="http://schemas.openxmlformats.org/officeDocument/2006/relationships/slideLayout" Target="../slideLayouts/slideLayout224.xml"/><Relationship Id="rId11" Type="http://schemas.openxmlformats.org/officeDocument/2006/relationships/slideLayout" Target="../slideLayouts/slideLayout229.xml"/><Relationship Id="rId5" Type="http://schemas.openxmlformats.org/officeDocument/2006/relationships/slideLayout" Target="../slideLayouts/slideLayout223.xml"/><Relationship Id="rId10" Type="http://schemas.openxmlformats.org/officeDocument/2006/relationships/slideLayout" Target="../slideLayouts/slideLayout228.xml"/><Relationship Id="rId4" Type="http://schemas.openxmlformats.org/officeDocument/2006/relationships/slideLayout" Target="../slideLayouts/slideLayout222.xml"/><Relationship Id="rId9" Type="http://schemas.openxmlformats.org/officeDocument/2006/relationships/slideLayout" Target="../slideLayouts/slideLayout2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38.xml"/><Relationship Id="rId13" Type="http://schemas.openxmlformats.org/officeDocument/2006/relationships/theme" Target="../theme/theme20.xml"/><Relationship Id="rId3" Type="http://schemas.openxmlformats.org/officeDocument/2006/relationships/slideLayout" Target="../slideLayouts/slideLayout233.xml"/><Relationship Id="rId7" Type="http://schemas.openxmlformats.org/officeDocument/2006/relationships/slideLayout" Target="../slideLayouts/slideLayout237.xml"/><Relationship Id="rId12" Type="http://schemas.openxmlformats.org/officeDocument/2006/relationships/slideLayout" Target="../slideLayouts/slideLayout242.xml"/><Relationship Id="rId2" Type="http://schemas.openxmlformats.org/officeDocument/2006/relationships/slideLayout" Target="../slideLayouts/slideLayout232.xml"/><Relationship Id="rId1" Type="http://schemas.openxmlformats.org/officeDocument/2006/relationships/slideLayout" Target="../slideLayouts/slideLayout231.xml"/><Relationship Id="rId6" Type="http://schemas.openxmlformats.org/officeDocument/2006/relationships/slideLayout" Target="../slideLayouts/slideLayout236.xml"/><Relationship Id="rId11" Type="http://schemas.openxmlformats.org/officeDocument/2006/relationships/slideLayout" Target="../slideLayouts/slideLayout241.xml"/><Relationship Id="rId5" Type="http://schemas.openxmlformats.org/officeDocument/2006/relationships/slideLayout" Target="../slideLayouts/slideLayout235.xml"/><Relationship Id="rId10" Type="http://schemas.openxmlformats.org/officeDocument/2006/relationships/slideLayout" Target="../slideLayouts/slideLayout240.xml"/><Relationship Id="rId4" Type="http://schemas.openxmlformats.org/officeDocument/2006/relationships/slideLayout" Target="../slideLayouts/slideLayout234.xml"/><Relationship Id="rId9" Type="http://schemas.openxmlformats.org/officeDocument/2006/relationships/slideLayout" Target="../slideLayouts/slideLayout239.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50.xml"/><Relationship Id="rId13" Type="http://schemas.openxmlformats.org/officeDocument/2006/relationships/theme" Target="../theme/theme21.xml"/><Relationship Id="rId3" Type="http://schemas.openxmlformats.org/officeDocument/2006/relationships/slideLayout" Target="../slideLayouts/slideLayout245.xml"/><Relationship Id="rId7" Type="http://schemas.openxmlformats.org/officeDocument/2006/relationships/slideLayout" Target="../slideLayouts/slideLayout249.xml"/><Relationship Id="rId12" Type="http://schemas.openxmlformats.org/officeDocument/2006/relationships/slideLayout" Target="../slideLayouts/slideLayout254.xml"/><Relationship Id="rId2" Type="http://schemas.openxmlformats.org/officeDocument/2006/relationships/slideLayout" Target="../slideLayouts/slideLayout244.xml"/><Relationship Id="rId1" Type="http://schemas.openxmlformats.org/officeDocument/2006/relationships/slideLayout" Target="../slideLayouts/slideLayout243.xml"/><Relationship Id="rId6" Type="http://schemas.openxmlformats.org/officeDocument/2006/relationships/slideLayout" Target="../slideLayouts/slideLayout248.xml"/><Relationship Id="rId11" Type="http://schemas.openxmlformats.org/officeDocument/2006/relationships/slideLayout" Target="../slideLayouts/slideLayout253.xml"/><Relationship Id="rId5" Type="http://schemas.openxmlformats.org/officeDocument/2006/relationships/slideLayout" Target="../slideLayouts/slideLayout247.xml"/><Relationship Id="rId10" Type="http://schemas.openxmlformats.org/officeDocument/2006/relationships/slideLayout" Target="../slideLayouts/slideLayout252.xml"/><Relationship Id="rId4" Type="http://schemas.openxmlformats.org/officeDocument/2006/relationships/slideLayout" Target="../slideLayouts/slideLayout246.xml"/><Relationship Id="rId9" Type="http://schemas.openxmlformats.org/officeDocument/2006/relationships/slideLayout" Target="../slideLayouts/slideLayout25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theme" Target="../theme/theme4.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image" Target="../media/image3.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theme" Target="../theme/theme6.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3.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theme" Target="../theme/theme7.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4.xml"/><Relationship Id="rId13" Type="http://schemas.openxmlformats.org/officeDocument/2006/relationships/theme" Target="../theme/theme8.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slideLayout" Target="../slideLayouts/slideLayout98.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 Id="rId14" Type="http://schemas.openxmlformats.org/officeDocument/2006/relationships/image" Target="../media/image4.jpe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6.xml"/><Relationship Id="rId13" Type="http://schemas.openxmlformats.org/officeDocument/2006/relationships/theme" Target="../theme/theme9.xml"/><Relationship Id="rId3" Type="http://schemas.openxmlformats.org/officeDocument/2006/relationships/slideLayout" Target="../slideLayouts/slideLayout101.xml"/><Relationship Id="rId7" Type="http://schemas.openxmlformats.org/officeDocument/2006/relationships/slideLayout" Target="../slideLayouts/slideLayout105.xml"/><Relationship Id="rId12" Type="http://schemas.openxmlformats.org/officeDocument/2006/relationships/slideLayout" Target="../slideLayouts/slideLayout110.xml"/><Relationship Id="rId2" Type="http://schemas.openxmlformats.org/officeDocument/2006/relationships/slideLayout" Target="../slideLayouts/slideLayout100.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5" Type="http://schemas.openxmlformats.org/officeDocument/2006/relationships/slideLayout" Target="../slideLayouts/slideLayout103.xml"/><Relationship Id="rId10" Type="http://schemas.openxmlformats.org/officeDocument/2006/relationships/slideLayout" Target="../slideLayouts/slideLayout108.xml"/><Relationship Id="rId4" Type="http://schemas.openxmlformats.org/officeDocument/2006/relationships/slideLayout" Target="../slideLayouts/slideLayout102.xml"/><Relationship Id="rId9" Type="http://schemas.openxmlformats.org/officeDocument/2006/relationships/slideLayout" Target="../slideLayouts/slideLayout10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DFFECA42-AA65-41FE-BA12-91DB2EA08C0F}"/>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648833EE-31C0-463F-A12C-5B2EE766AA38}"/>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138224E7-59E2-412F-8617-8A9632A675E2}"/>
              </a:ext>
            </a:extLst>
          </p:cNvPr>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endParaRPr lang="en-US"/>
          </a:p>
        </p:txBody>
      </p:sp>
      <p:sp>
        <p:nvSpPr>
          <p:cNvPr id="1029" name="Rectangle 5">
            <a:extLst>
              <a:ext uri="{FF2B5EF4-FFF2-40B4-BE49-F238E27FC236}">
                <a16:creationId xmlns:a16="http://schemas.microsoft.com/office/drawing/2014/main" id="{585FA340-AE50-41FE-8304-588DE400AB81}"/>
              </a:ext>
            </a:extLst>
          </p:cNvPr>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en-US"/>
          </a:p>
        </p:txBody>
      </p:sp>
      <p:sp>
        <p:nvSpPr>
          <p:cNvPr id="1030" name="Rectangle 6">
            <a:extLst>
              <a:ext uri="{FF2B5EF4-FFF2-40B4-BE49-F238E27FC236}">
                <a16:creationId xmlns:a16="http://schemas.microsoft.com/office/drawing/2014/main" id="{7CABF774-98AE-4541-8F15-CE24B7DC2763}"/>
              </a:ext>
            </a:extLst>
          </p:cNvPr>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fld id="{A42BB50C-BDF7-4C73-88DC-3F306201841F}"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4023" r:id="rId14"/>
  </p:sldLayoutIdLst>
  <p:transition spd="slow">
    <p:split orient="ver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Arial" charset="0"/>
                <a:cs typeface="+mn-cs"/>
              </a:defRPr>
            </a:lvl1pPr>
          </a:lstStyle>
          <a:p>
            <a:pPr eaLnBrk="1" hangingPunct="1">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atin typeface="Arial" charset="0"/>
                <a:cs typeface="+mn-cs"/>
              </a:defRPr>
            </a:lvl1pPr>
          </a:lstStyle>
          <a:p>
            <a:pPr eaLnBrk="1" hangingPunct="1">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pPr eaLnBrk="1" hangingPunct="1"/>
            <a:fld id="{D934BE9A-E954-4E9A-AB4B-532C59930C7F}" type="slidenum">
              <a:rPr lang="en-US" altLang="en-US" smtClean="0">
                <a:solidFill>
                  <a:srgbClr val="000000"/>
                </a:solidFill>
                <a:cs typeface="Arial" panose="020B0604020202020204" pitchFamily="34" charset="0"/>
              </a:rPr>
              <a:pPr eaLnBrk="1" hangingPunct="1"/>
              <a:t>‹#›</a:t>
            </a:fld>
            <a:endParaRPr lang="en-US" altLang="en-US" smtClean="0">
              <a:solidFill>
                <a:srgbClr val="000000"/>
              </a:solidFill>
              <a:cs typeface="Arial" panose="020B0604020202020204" pitchFamily="34" charset="0"/>
            </a:endParaRPr>
          </a:p>
        </p:txBody>
      </p:sp>
    </p:spTree>
    <p:extLst>
      <p:ext uri="{BB962C8B-B14F-4D97-AF65-F5344CB8AC3E}">
        <p14:creationId xmlns:p14="http://schemas.microsoft.com/office/powerpoint/2010/main" val="1627924515"/>
      </p:ext>
    </p:extLst>
  </p:cSld>
  <p:clrMap bg1="lt1" tx1="dk1" bg2="lt2" tx2="dk2" accent1="accent1" accent2="accent2" accent3="accent3" accent4="accent4" accent5="accent5" accent6="accent6" hlink="hlink" folHlink="folHlink"/>
  <p:sldLayoutIdLst>
    <p:sldLayoutId id="2147484102" r:id="rId1"/>
    <p:sldLayoutId id="2147484103" r:id="rId2"/>
    <p:sldLayoutId id="2147484104" r:id="rId3"/>
    <p:sldLayoutId id="2147484105" r:id="rId4"/>
    <p:sldLayoutId id="2147484106" r:id="rId5"/>
    <p:sldLayoutId id="2147484107" r:id="rId6"/>
    <p:sldLayoutId id="2147484108" r:id="rId7"/>
    <p:sldLayoutId id="2147484109" r:id="rId8"/>
    <p:sldLayoutId id="2147484110" r:id="rId9"/>
    <p:sldLayoutId id="2147484111" r:id="rId10"/>
    <p:sldLayoutId id="2147484112" r:id="rId11"/>
    <p:sldLayoutId id="2147484113"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mn-ea"/>
          <a:cs typeface="+mn-cs"/>
        </a:defRPr>
      </a:lvl1pPr>
      <a:lvl2pPr marL="741363" indent="-284163" algn="l" rtl="0" eaLnBrk="0" fontAlgn="base" hangingPunct="0">
        <a:spcBef>
          <a:spcPct val="20000"/>
        </a:spcBef>
        <a:spcAft>
          <a:spcPct val="0"/>
        </a:spcAft>
        <a:buChar char="–"/>
        <a:defRPr sz="2800">
          <a:solidFill>
            <a:schemeClr val="tx1"/>
          </a:solidFill>
          <a:latin typeface="+mn-lt"/>
        </a:defRPr>
      </a:lvl2pPr>
      <a:lvl3pPr marL="1141413" indent="-227013" algn="l" rtl="0" eaLnBrk="0" fontAlgn="base" hangingPunct="0">
        <a:spcBef>
          <a:spcPct val="20000"/>
        </a:spcBef>
        <a:spcAft>
          <a:spcPct val="0"/>
        </a:spcAft>
        <a:buChar char="•"/>
        <a:defRPr sz="2400">
          <a:solidFill>
            <a:schemeClr val="tx1"/>
          </a:solidFill>
          <a:latin typeface="+mn-lt"/>
        </a:defRPr>
      </a:lvl3pPr>
      <a:lvl4pPr marL="1598613" indent="-227013" algn="l" rtl="0" eaLnBrk="0" fontAlgn="base" hangingPunct="0">
        <a:spcBef>
          <a:spcPct val="20000"/>
        </a:spcBef>
        <a:spcAft>
          <a:spcPct val="0"/>
        </a:spcAft>
        <a:buChar char="–"/>
        <a:defRPr sz="2000">
          <a:solidFill>
            <a:schemeClr val="tx1"/>
          </a:solidFill>
          <a:latin typeface="+mn-lt"/>
        </a:defRPr>
      </a:lvl4pPr>
      <a:lvl5pPr marL="2055813" indent="-227013"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5167"/>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1"/>
            <a:ext cx="8229600" cy="452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64516" name="Rectangle 4"/>
          <p:cNvSpPr>
            <a:spLocks noGrp="1" noChangeArrowheads="1"/>
          </p:cNvSpPr>
          <p:nvPr>
            <p:ph type="dt" sz="half" idx="2"/>
          </p:nvPr>
        </p:nvSpPr>
        <p:spPr bwMode="auto">
          <a:xfrm>
            <a:off x="457200" y="6246285"/>
            <a:ext cx="2133600" cy="476249"/>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1" hangingPunct="1">
              <a:defRPr/>
            </a:pPr>
            <a:endParaRPr lang="en-US">
              <a:solidFill>
                <a:srgbClr val="000000"/>
              </a:solidFill>
              <a:latin typeface="Times New Roman" panose="02020603050405020304" pitchFamily="18" charset="0"/>
            </a:endParaRPr>
          </a:p>
        </p:txBody>
      </p:sp>
      <p:sp>
        <p:nvSpPr>
          <p:cNvPr id="64517" name="Rectangle 5"/>
          <p:cNvSpPr>
            <a:spLocks noGrp="1" noChangeArrowheads="1"/>
          </p:cNvSpPr>
          <p:nvPr>
            <p:ph type="ftr" sz="quarter" idx="3"/>
          </p:nvPr>
        </p:nvSpPr>
        <p:spPr bwMode="auto">
          <a:xfrm>
            <a:off x="3124200" y="6246285"/>
            <a:ext cx="2895600" cy="476249"/>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1" hangingPunct="1">
              <a:defRPr/>
            </a:pPr>
            <a:endParaRPr lang="en-US">
              <a:solidFill>
                <a:srgbClr val="000000"/>
              </a:solidFill>
              <a:latin typeface="Times New Roman" panose="02020603050405020304" pitchFamily="18" charset="0"/>
            </a:endParaRPr>
          </a:p>
        </p:txBody>
      </p:sp>
      <p:sp>
        <p:nvSpPr>
          <p:cNvPr id="64518" name="Rectangle 6"/>
          <p:cNvSpPr>
            <a:spLocks noGrp="1" noChangeArrowheads="1"/>
          </p:cNvSpPr>
          <p:nvPr>
            <p:ph type="sldNum" sz="quarter" idx="4"/>
          </p:nvPr>
        </p:nvSpPr>
        <p:spPr bwMode="auto">
          <a:xfrm>
            <a:off x="6553200" y="6246285"/>
            <a:ext cx="2133600" cy="476249"/>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1" hangingPunct="1"/>
            <a:fld id="{C004710B-11F6-4774-98D8-4F62A0406233}" type="slidenum">
              <a:rPr lang="en-US" altLang="en-US" smtClean="0">
                <a:solidFill>
                  <a:srgbClr val="000000"/>
                </a:solidFill>
                <a:latin typeface="Times New Roman" panose="02020603050405020304" pitchFamily="18" charset="0"/>
              </a:rPr>
              <a:pPr eaLnBrk="1" hangingPunct="1"/>
              <a:t>‹#›</a:t>
            </a:fld>
            <a:endParaRPr lang="en-US" altLang="en-US" smtClean="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2014568856"/>
      </p:ext>
    </p:extLst>
  </p:cSld>
  <p:clrMap bg1="lt1" tx1="dk1" bg2="lt2" tx2="dk2" accent1="accent1" accent2="accent2" accent3="accent3" accent4="accent4" accent5="accent5" accent6="accent6" hlink="hlink" folHlink="folHlink"/>
  <p:sldLayoutIdLst>
    <p:sldLayoutId id="2147484115" r:id="rId1"/>
    <p:sldLayoutId id="2147484116" r:id="rId2"/>
    <p:sldLayoutId id="2147484117" r:id="rId3"/>
    <p:sldLayoutId id="2147484118" r:id="rId4"/>
    <p:sldLayoutId id="2147484119" r:id="rId5"/>
    <p:sldLayoutId id="2147484120" r:id="rId6"/>
    <p:sldLayoutId id="2147484121" r:id="rId7"/>
    <p:sldLayoutId id="2147484122" r:id="rId8"/>
    <p:sldLayoutId id="2147484123" r:id="rId9"/>
    <p:sldLayoutId id="2147484124" r:id="rId10"/>
    <p:sldLayoutId id="2147484125" r:id="rId11"/>
    <p:sldLayoutId id="2147484126"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6451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1" hangingPunct="1">
              <a:defRPr/>
            </a:pPr>
            <a:endParaRPr lang="en-US">
              <a:solidFill>
                <a:srgbClr val="000000"/>
              </a:solidFill>
              <a:latin typeface="Times New Roman" panose="02020603050405020304" pitchFamily="18" charset="0"/>
            </a:endParaRPr>
          </a:p>
        </p:txBody>
      </p:sp>
      <p:sp>
        <p:nvSpPr>
          <p:cNvPr id="6451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1" hangingPunct="1">
              <a:defRPr/>
            </a:pPr>
            <a:endParaRPr lang="en-US">
              <a:solidFill>
                <a:srgbClr val="000000"/>
              </a:solidFill>
              <a:latin typeface="Times New Roman" panose="02020603050405020304" pitchFamily="18" charset="0"/>
            </a:endParaRPr>
          </a:p>
        </p:txBody>
      </p:sp>
      <p:sp>
        <p:nvSpPr>
          <p:cNvPr id="6451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1" hangingPunct="1"/>
            <a:fld id="{2A7CE574-5E38-434B-A63B-A14312716C0B}" type="slidenum">
              <a:rPr lang="en-US" altLang="en-US" smtClean="0">
                <a:solidFill>
                  <a:srgbClr val="000000"/>
                </a:solidFill>
                <a:latin typeface="Times New Roman" panose="02020603050405020304" pitchFamily="18" charset="0"/>
              </a:rPr>
              <a:pPr eaLnBrk="1" hangingPunct="1"/>
              <a:t>‹#›</a:t>
            </a:fld>
            <a:endParaRPr lang="en-US" altLang="en-US" smtClean="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638909036"/>
      </p:ext>
    </p:extLst>
  </p:cSld>
  <p:clrMap bg1="lt1" tx1="dk1" bg2="lt2" tx2="dk2" accent1="accent1" accent2="accent2" accent3="accent3" accent4="accent4" accent5="accent5" accent6="accent6" hlink="hlink" folHlink="folHlink"/>
  <p:sldLayoutIdLst>
    <p:sldLayoutId id="2147484128" r:id="rId1"/>
    <p:sldLayoutId id="2147484129" r:id="rId2"/>
    <p:sldLayoutId id="2147484130" r:id="rId3"/>
    <p:sldLayoutId id="2147484131" r:id="rId4"/>
    <p:sldLayoutId id="2147484132" r:id="rId5"/>
    <p:sldLayoutId id="2147484133" r:id="rId6"/>
    <p:sldLayoutId id="2147484134" r:id="rId7"/>
    <p:sldLayoutId id="2147484135" r:id="rId8"/>
    <p:sldLayoutId id="2147484136" r:id="rId9"/>
    <p:sldLayoutId id="2147484137" r:id="rId10"/>
    <p:sldLayoutId id="2147484138" r:id="rId11"/>
    <p:sldLayoutId id="2147484139"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Calibri" pitchFamily="34" charset="0"/>
        </a:defRPr>
      </a:lvl2pPr>
      <a:lvl3pPr algn="ctr" rtl="0" eaLnBrk="0" fontAlgn="base" hangingPunct="0">
        <a:spcBef>
          <a:spcPct val="0"/>
        </a:spcBef>
        <a:spcAft>
          <a:spcPct val="0"/>
        </a:spcAft>
        <a:defRPr sz="4400">
          <a:solidFill>
            <a:schemeClr val="tx2"/>
          </a:solidFill>
          <a:latin typeface="Calibri" pitchFamily="34" charset="0"/>
        </a:defRPr>
      </a:lvl3pPr>
      <a:lvl4pPr algn="ctr" rtl="0" eaLnBrk="0" fontAlgn="base" hangingPunct="0">
        <a:spcBef>
          <a:spcPct val="0"/>
        </a:spcBef>
        <a:spcAft>
          <a:spcPct val="0"/>
        </a:spcAft>
        <a:defRPr sz="4400">
          <a:solidFill>
            <a:schemeClr val="tx2"/>
          </a:solidFill>
          <a:latin typeface="Calibri" pitchFamily="34" charset="0"/>
        </a:defRPr>
      </a:lvl4pPr>
      <a:lvl5pPr algn="ctr" rtl="0" eaLnBrk="0" fontAlgn="base" hangingPunct="0">
        <a:spcBef>
          <a:spcPct val="0"/>
        </a:spcBef>
        <a:spcAft>
          <a:spcPct val="0"/>
        </a:spcAft>
        <a:defRPr sz="4400">
          <a:solidFill>
            <a:schemeClr val="tx2"/>
          </a:solidFill>
          <a:latin typeface="Calibri" pitchFamily="34"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6451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1" hangingPunct="1">
              <a:defRPr/>
            </a:pPr>
            <a:endParaRPr lang="en-US">
              <a:solidFill>
                <a:srgbClr val="000000"/>
              </a:solidFill>
              <a:latin typeface="Times New Roman" panose="02020603050405020304" pitchFamily="18" charset="0"/>
            </a:endParaRPr>
          </a:p>
        </p:txBody>
      </p:sp>
      <p:sp>
        <p:nvSpPr>
          <p:cNvPr id="6451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1" hangingPunct="1">
              <a:defRPr/>
            </a:pPr>
            <a:endParaRPr lang="en-US">
              <a:solidFill>
                <a:srgbClr val="000000"/>
              </a:solidFill>
              <a:latin typeface="Times New Roman" panose="02020603050405020304" pitchFamily="18" charset="0"/>
            </a:endParaRPr>
          </a:p>
        </p:txBody>
      </p:sp>
      <p:sp>
        <p:nvSpPr>
          <p:cNvPr id="6451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1" hangingPunct="1"/>
            <a:fld id="{2A7CE574-5E38-434B-A63B-A14312716C0B}" type="slidenum">
              <a:rPr lang="en-US" altLang="en-US" smtClean="0">
                <a:solidFill>
                  <a:srgbClr val="000000"/>
                </a:solidFill>
                <a:latin typeface="Times New Roman" panose="02020603050405020304" pitchFamily="18" charset="0"/>
              </a:rPr>
              <a:pPr eaLnBrk="1" hangingPunct="1"/>
              <a:t>‹#›</a:t>
            </a:fld>
            <a:endParaRPr lang="en-US" altLang="en-US" smtClean="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3042177008"/>
      </p:ext>
    </p:extLst>
  </p:cSld>
  <p:clrMap bg1="lt1" tx1="dk1" bg2="lt2" tx2="dk2" accent1="accent1" accent2="accent2" accent3="accent3" accent4="accent4" accent5="accent5" accent6="accent6" hlink="hlink" folHlink="folHlink"/>
  <p:sldLayoutIdLst>
    <p:sldLayoutId id="2147484141" r:id="rId1"/>
    <p:sldLayoutId id="2147484142" r:id="rId2"/>
    <p:sldLayoutId id="2147484143" r:id="rId3"/>
    <p:sldLayoutId id="2147484144" r:id="rId4"/>
    <p:sldLayoutId id="2147484145" r:id="rId5"/>
    <p:sldLayoutId id="2147484146" r:id="rId6"/>
    <p:sldLayoutId id="2147484147" r:id="rId7"/>
    <p:sldLayoutId id="2147484148" r:id="rId8"/>
    <p:sldLayoutId id="2147484149" r:id="rId9"/>
    <p:sldLayoutId id="2147484150" r:id="rId10"/>
    <p:sldLayoutId id="2147484151" r:id="rId11"/>
    <p:sldLayoutId id="2147484152"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Calibri" pitchFamily="34" charset="0"/>
        </a:defRPr>
      </a:lvl2pPr>
      <a:lvl3pPr algn="ctr" rtl="0" eaLnBrk="0" fontAlgn="base" hangingPunct="0">
        <a:spcBef>
          <a:spcPct val="0"/>
        </a:spcBef>
        <a:spcAft>
          <a:spcPct val="0"/>
        </a:spcAft>
        <a:defRPr sz="4400">
          <a:solidFill>
            <a:schemeClr val="tx2"/>
          </a:solidFill>
          <a:latin typeface="Calibri" pitchFamily="34" charset="0"/>
        </a:defRPr>
      </a:lvl3pPr>
      <a:lvl4pPr algn="ctr" rtl="0" eaLnBrk="0" fontAlgn="base" hangingPunct="0">
        <a:spcBef>
          <a:spcPct val="0"/>
        </a:spcBef>
        <a:spcAft>
          <a:spcPct val="0"/>
        </a:spcAft>
        <a:defRPr sz="4400">
          <a:solidFill>
            <a:schemeClr val="tx2"/>
          </a:solidFill>
          <a:latin typeface="Calibri" pitchFamily="34" charset="0"/>
        </a:defRPr>
      </a:lvl4pPr>
      <a:lvl5pPr algn="ctr" rtl="0" eaLnBrk="0" fontAlgn="base" hangingPunct="0">
        <a:spcBef>
          <a:spcPct val="0"/>
        </a:spcBef>
        <a:spcAft>
          <a:spcPct val="0"/>
        </a:spcAft>
        <a:defRPr sz="4400">
          <a:solidFill>
            <a:schemeClr val="tx2"/>
          </a:solidFill>
          <a:latin typeface="Calibri" pitchFamily="34"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6451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1" hangingPunct="1">
              <a:defRPr/>
            </a:pPr>
            <a:endParaRPr lang="en-US">
              <a:solidFill>
                <a:srgbClr val="000000"/>
              </a:solidFill>
              <a:latin typeface="Times New Roman" panose="02020603050405020304" pitchFamily="18" charset="0"/>
            </a:endParaRPr>
          </a:p>
        </p:txBody>
      </p:sp>
      <p:sp>
        <p:nvSpPr>
          <p:cNvPr id="6451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1" hangingPunct="1">
              <a:defRPr/>
            </a:pPr>
            <a:endParaRPr lang="en-US">
              <a:solidFill>
                <a:srgbClr val="000000"/>
              </a:solidFill>
              <a:latin typeface="Times New Roman" panose="02020603050405020304" pitchFamily="18" charset="0"/>
            </a:endParaRPr>
          </a:p>
        </p:txBody>
      </p:sp>
      <p:sp>
        <p:nvSpPr>
          <p:cNvPr id="6451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1" hangingPunct="1"/>
            <a:fld id="{2A7CE574-5E38-434B-A63B-A14312716C0B}" type="slidenum">
              <a:rPr lang="en-US" altLang="en-US" smtClean="0">
                <a:solidFill>
                  <a:srgbClr val="000000"/>
                </a:solidFill>
                <a:latin typeface="Times New Roman" panose="02020603050405020304" pitchFamily="18" charset="0"/>
              </a:rPr>
              <a:pPr eaLnBrk="1" hangingPunct="1"/>
              <a:t>‹#›</a:t>
            </a:fld>
            <a:endParaRPr lang="en-US" altLang="en-US" smtClean="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2423827451"/>
      </p:ext>
    </p:extLst>
  </p:cSld>
  <p:clrMap bg1="lt1" tx1="dk1" bg2="lt2" tx2="dk2" accent1="accent1" accent2="accent2" accent3="accent3" accent4="accent4" accent5="accent5" accent6="accent6" hlink="hlink" folHlink="folHlink"/>
  <p:sldLayoutIdLst>
    <p:sldLayoutId id="2147484154" r:id="rId1"/>
    <p:sldLayoutId id="2147484155" r:id="rId2"/>
    <p:sldLayoutId id="2147484156" r:id="rId3"/>
    <p:sldLayoutId id="2147484157" r:id="rId4"/>
    <p:sldLayoutId id="2147484158" r:id="rId5"/>
    <p:sldLayoutId id="2147484159" r:id="rId6"/>
    <p:sldLayoutId id="2147484160" r:id="rId7"/>
    <p:sldLayoutId id="2147484161" r:id="rId8"/>
    <p:sldLayoutId id="2147484162" r:id="rId9"/>
    <p:sldLayoutId id="2147484163" r:id="rId10"/>
    <p:sldLayoutId id="2147484164" r:id="rId11"/>
    <p:sldLayoutId id="2147484165"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Calibri" pitchFamily="34" charset="0"/>
        </a:defRPr>
      </a:lvl2pPr>
      <a:lvl3pPr algn="ctr" rtl="0" eaLnBrk="0" fontAlgn="base" hangingPunct="0">
        <a:spcBef>
          <a:spcPct val="0"/>
        </a:spcBef>
        <a:spcAft>
          <a:spcPct val="0"/>
        </a:spcAft>
        <a:defRPr sz="4400">
          <a:solidFill>
            <a:schemeClr val="tx2"/>
          </a:solidFill>
          <a:latin typeface="Calibri" pitchFamily="34" charset="0"/>
        </a:defRPr>
      </a:lvl3pPr>
      <a:lvl4pPr algn="ctr" rtl="0" eaLnBrk="0" fontAlgn="base" hangingPunct="0">
        <a:spcBef>
          <a:spcPct val="0"/>
        </a:spcBef>
        <a:spcAft>
          <a:spcPct val="0"/>
        </a:spcAft>
        <a:defRPr sz="4400">
          <a:solidFill>
            <a:schemeClr val="tx2"/>
          </a:solidFill>
          <a:latin typeface="Calibri" pitchFamily="34" charset="0"/>
        </a:defRPr>
      </a:lvl4pPr>
      <a:lvl5pPr algn="ctr" rtl="0" eaLnBrk="0" fontAlgn="base" hangingPunct="0">
        <a:spcBef>
          <a:spcPct val="0"/>
        </a:spcBef>
        <a:spcAft>
          <a:spcPct val="0"/>
        </a:spcAft>
        <a:defRPr sz="4400">
          <a:solidFill>
            <a:schemeClr val="tx2"/>
          </a:solidFill>
          <a:latin typeface="Calibri" pitchFamily="34"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6451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1" hangingPunct="1">
              <a:defRPr/>
            </a:pPr>
            <a:endParaRPr lang="en-US">
              <a:solidFill>
                <a:srgbClr val="000000"/>
              </a:solidFill>
              <a:latin typeface="Times New Roman" panose="02020603050405020304" pitchFamily="18" charset="0"/>
            </a:endParaRPr>
          </a:p>
        </p:txBody>
      </p:sp>
      <p:sp>
        <p:nvSpPr>
          <p:cNvPr id="6451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1" hangingPunct="1">
              <a:defRPr/>
            </a:pPr>
            <a:endParaRPr lang="en-US">
              <a:solidFill>
                <a:srgbClr val="000000"/>
              </a:solidFill>
              <a:latin typeface="Times New Roman" panose="02020603050405020304" pitchFamily="18" charset="0"/>
            </a:endParaRPr>
          </a:p>
        </p:txBody>
      </p:sp>
      <p:sp>
        <p:nvSpPr>
          <p:cNvPr id="6451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1" hangingPunct="1"/>
            <a:fld id="{2A7CE574-5E38-434B-A63B-A14312716C0B}" type="slidenum">
              <a:rPr lang="en-US" altLang="en-US" smtClean="0">
                <a:solidFill>
                  <a:srgbClr val="000000"/>
                </a:solidFill>
                <a:latin typeface="Times New Roman" panose="02020603050405020304" pitchFamily="18" charset="0"/>
              </a:rPr>
              <a:pPr eaLnBrk="1" hangingPunct="1"/>
              <a:t>‹#›</a:t>
            </a:fld>
            <a:endParaRPr lang="en-US" altLang="en-US" smtClean="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3661885635"/>
      </p:ext>
    </p:extLst>
  </p:cSld>
  <p:clrMap bg1="lt1" tx1="dk1" bg2="lt2" tx2="dk2" accent1="accent1" accent2="accent2" accent3="accent3" accent4="accent4" accent5="accent5" accent6="accent6" hlink="hlink" folHlink="folHlink"/>
  <p:sldLayoutIdLst>
    <p:sldLayoutId id="2147484167" r:id="rId1"/>
    <p:sldLayoutId id="2147484168" r:id="rId2"/>
    <p:sldLayoutId id="2147484169" r:id="rId3"/>
    <p:sldLayoutId id="2147484170" r:id="rId4"/>
    <p:sldLayoutId id="2147484171" r:id="rId5"/>
    <p:sldLayoutId id="2147484172" r:id="rId6"/>
    <p:sldLayoutId id="2147484173" r:id="rId7"/>
    <p:sldLayoutId id="2147484174" r:id="rId8"/>
    <p:sldLayoutId id="2147484175" r:id="rId9"/>
    <p:sldLayoutId id="2147484176" r:id="rId10"/>
    <p:sldLayoutId id="2147484177" r:id="rId11"/>
    <p:sldLayoutId id="2147484178"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Calibri" pitchFamily="34" charset="0"/>
        </a:defRPr>
      </a:lvl2pPr>
      <a:lvl3pPr algn="ctr" rtl="0" eaLnBrk="0" fontAlgn="base" hangingPunct="0">
        <a:spcBef>
          <a:spcPct val="0"/>
        </a:spcBef>
        <a:spcAft>
          <a:spcPct val="0"/>
        </a:spcAft>
        <a:defRPr sz="4400">
          <a:solidFill>
            <a:schemeClr val="tx2"/>
          </a:solidFill>
          <a:latin typeface="Calibri" pitchFamily="34" charset="0"/>
        </a:defRPr>
      </a:lvl3pPr>
      <a:lvl4pPr algn="ctr" rtl="0" eaLnBrk="0" fontAlgn="base" hangingPunct="0">
        <a:spcBef>
          <a:spcPct val="0"/>
        </a:spcBef>
        <a:spcAft>
          <a:spcPct val="0"/>
        </a:spcAft>
        <a:defRPr sz="4400">
          <a:solidFill>
            <a:schemeClr val="tx2"/>
          </a:solidFill>
          <a:latin typeface="Calibri" pitchFamily="34" charset="0"/>
        </a:defRPr>
      </a:lvl4pPr>
      <a:lvl5pPr algn="ctr" rtl="0" eaLnBrk="0" fontAlgn="base" hangingPunct="0">
        <a:spcBef>
          <a:spcPct val="0"/>
        </a:spcBef>
        <a:spcAft>
          <a:spcPct val="0"/>
        </a:spcAft>
        <a:defRPr sz="4400">
          <a:solidFill>
            <a:schemeClr val="tx2"/>
          </a:solidFill>
          <a:latin typeface="Calibri" pitchFamily="34"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6451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1" hangingPunct="1">
              <a:defRPr/>
            </a:pPr>
            <a:endParaRPr lang="en-US">
              <a:solidFill>
                <a:srgbClr val="000000"/>
              </a:solidFill>
              <a:latin typeface="Times New Roman" panose="02020603050405020304" pitchFamily="18" charset="0"/>
            </a:endParaRPr>
          </a:p>
        </p:txBody>
      </p:sp>
      <p:sp>
        <p:nvSpPr>
          <p:cNvPr id="6451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1" hangingPunct="1">
              <a:defRPr/>
            </a:pPr>
            <a:endParaRPr lang="en-US">
              <a:solidFill>
                <a:srgbClr val="000000"/>
              </a:solidFill>
              <a:latin typeface="Times New Roman" panose="02020603050405020304" pitchFamily="18" charset="0"/>
            </a:endParaRPr>
          </a:p>
        </p:txBody>
      </p:sp>
      <p:sp>
        <p:nvSpPr>
          <p:cNvPr id="6451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1" hangingPunct="1"/>
            <a:fld id="{2A7CE574-5E38-434B-A63B-A14312716C0B}" type="slidenum">
              <a:rPr lang="en-US" altLang="en-US" smtClean="0">
                <a:solidFill>
                  <a:srgbClr val="000000"/>
                </a:solidFill>
                <a:latin typeface="Times New Roman" panose="02020603050405020304" pitchFamily="18" charset="0"/>
              </a:rPr>
              <a:pPr eaLnBrk="1" hangingPunct="1"/>
              <a:t>‹#›</a:t>
            </a:fld>
            <a:endParaRPr lang="en-US" altLang="en-US" smtClean="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437082664"/>
      </p:ext>
    </p:extLst>
  </p:cSld>
  <p:clrMap bg1="lt1" tx1="dk1" bg2="lt2" tx2="dk2" accent1="accent1" accent2="accent2" accent3="accent3" accent4="accent4" accent5="accent5" accent6="accent6" hlink="hlink" folHlink="folHlink"/>
  <p:sldLayoutIdLst>
    <p:sldLayoutId id="2147484180" r:id="rId1"/>
    <p:sldLayoutId id="2147484181" r:id="rId2"/>
    <p:sldLayoutId id="2147484182" r:id="rId3"/>
    <p:sldLayoutId id="2147484183" r:id="rId4"/>
    <p:sldLayoutId id="2147484184" r:id="rId5"/>
    <p:sldLayoutId id="2147484185" r:id="rId6"/>
    <p:sldLayoutId id="2147484186" r:id="rId7"/>
    <p:sldLayoutId id="2147484187" r:id="rId8"/>
    <p:sldLayoutId id="2147484188" r:id="rId9"/>
    <p:sldLayoutId id="2147484189" r:id="rId10"/>
    <p:sldLayoutId id="2147484190" r:id="rId11"/>
    <p:sldLayoutId id="2147484191"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Calibri" pitchFamily="34" charset="0"/>
        </a:defRPr>
      </a:lvl2pPr>
      <a:lvl3pPr algn="ctr" rtl="0" eaLnBrk="0" fontAlgn="base" hangingPunct="0">
        <a:spcBef>
          <a:spcPct val="0"/>
        </a:spcBef>
        <a:spcAft>
          <a:spcPct val="0"/>
        </a:spcAft>
        <a:defRPr sz="4400">
          <a:solidFill>
            <a:schemeClr val="tx2"/>
          </a:solidFill>
          <a:latin typeface="Calibri" pitchFamily="34" charset="0"/>
        </a:defRPr>
      </a:lvl3pPr>
      <a:lvl4pPr algn="ctr" rtl="0" eaLnBrk="0" fontAlgn="base" hangingPunct="0">
        <a:spcBef>
          <a:spcPct val="0"/>
        </a:spcBef>
        <a:spcAft>
          <a:spcPct val="0"/>
        </a:spcAft>
        <a:defRPr sz="4400">
          <a:solidFill>
            <a:schemeClr val="tx2"/>
          </a:solidFill>
          <a:latin typeface="Calibri" pitchFamily="34" charset="0"/>
        </a:defRPr>
      </a:lvl4pPr>
      <a:lvl5pPr algn="ctr" rtl="0" eaLnBrk="0" fontAlgn="base" hangingPunct="0">
        <a:spcBef>
          <a:spcPct val="0"/>
        </a:spcBef>
        <a:spcAft>
          <a:spcPct val="0"/>
        </a:spcAft>
        <a:defRPr sz="4400">
          <a:solidFill>
            <a:schemeClr val="tx2"/>
          </a:solidFill>
          <a:latin typeface="Calibri" pitchFamily="34"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6451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1" hangingPunct="1">
              <a:defRPr/>
            </a:pPr>
            <a:endParaRPr lang="en-US">
              <a:solidFill>
                <a:srgbClr val="000000"/>
              </a:solidFill>
              <a:latin typeface="Times New Roman" panose="02020603050405020304" pitchFamily="18" charset="0"/>
            </a:endParaRPr>
          </a:p>
        </p:txBody>
      </p:sp>
      <p:sp>
        <p:nvSpPr>
          <p:cNvPr id="6451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1" hangingPunct="1">
              <a:defRPr/>
            </a:pPr>
            <a:endParaRPr lang="en-US">
              <a:solidFill>
                <a:srgbClr val="000000"/>
              </a:solidFill>
              <a:latin typeface="Times New Roman" panose="02020603050405020304" pitchFamily="18" charset="0"/>
            </a:endParaRPr>
          </a:p>
        </p:txBody>
      </p:sp>
      <p:sp>
        <p:nvSpPr>
          <p:cNvPr id="6451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1" hangingPunct="1"/>
            <a:fld id="{2A7CE574-5E38-434B-A63B-A14312716C0B}" type="slidenum">
              <a:rPr lang="en-US" altLang="en-US" smtClean="0">
                <a:solidFill>
                  <a:srgbClr val="000000"/>
                </a:solidFill>
                <a:latin typeface="Times New Roman" panose="02020603050405020304" pitchFamily="18" charset="0"/>
              </a:rPr>
              <a:pPr eaLnBrk="1" hangingPunct="1"/>
              <a:t>‹#›</a:t>
            </a:fld>
            <a:endParaRPr lang="en-US" altLang="en-US" smtClean="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3691273388"/>
      </p:ext>
    </p:extLst>
  </p:cSld>
  <p:clrMap bg1="lt1" tx1="dk1" bg2="lt2" tx2="dk2" accent1="accent1" accent2="accent2" accent3="accent3" accent4="accent4" accent5="accent5" accent6="accent6" hlink="hlink" folHlink="folHlink"/>
  <p:sldLayoutIdLst>
    <p:sldLayoutId id="2147484193" r:id="rId1"/>
    <p:sldLayoutId id="2147484194" r:id="rId2"/>
    <p:sldLayoutId id="2147484195" r:id="rId3"/>
    <p:sldLayoutId id="2147484196" r:id="rId4"/>
    <p:sldLayoutId id="2147484197" r:id="rId5"/>
    <p:sldLayoutId id="2147484198" r:id="rId6"/>
    <p:sldLayoutId id="2147484199" r:id="rId7"/>
    <p:sldLayoutId id="2147484200" r:id="rId8"/>
    <p:sldLayoutId id="2147484201" r:id="rId9"/>
    <p:sldLayoutId id="2147484202" r:id="rId10"/>
    <p:sldLayoutId id="2147484203" r:id="rId11"/>
    <p:sldLayoutId id="2147484204"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Calibri" pitchFamily="34" charset="0"/>
        </a:defRPr>
      </a:lvl2pPr>
      <a:lvl3pPr algn="ctr" rtl="0" eaLnBrk="0" fontAlgn="base" hangingPunct="0">
        <a:spcBef>
          <a:spcPct val="0"/>
        </a:spcBef>
        <a:spcAft>
          <a:spcPct val="0"/>
        </a:spcAft>
        <a:defRPr sz="4400">
          <a:solidFill>
            <a:schemeClr val="tx2"/>
          </a:solidFill>
          <a:latin typeface="Calibri" pitchFamily="34" charset="0"/>
        </a:defRPr>
      </a:lvl3pPr>
      <a:lvl4pPr algn="ctr" rtl="0" eaLnBrk="0" fontAlgn="base" hangingPunct="0">
        <a:spcBef>
          <a:spcPct val="0"/>
        </a:spcBef>
        <a:spcAft>
          <a:spcPct val="0"/>
        </a:spcAft>
        <a:defRPr sz="4400">
          <a:solidFill>
            <a:schemeClr val="tx2"/>
          </a:solidFill>
          <a:latin typeface="Calibri" pitchFamily="34" charset="0"/>
        </a:defRPr>
      </a:lvl4pPr>
      <a:lvl5pPr algn="ctr" rtl="0" eaLnBrk="0" fontAlgn="base" hangingPunct="0">
        <a:spcBef>
          <a:spcPct val="0"/>
        </a:spcBef>
        <a:spcAft>
          <a:spcPct val="0"/>
        </a:spcAft>
        <a:defRPr sz="4400">
          <a:solidFill>
            <a:schemeClr val="tx2"/>
          </a:solidFill>
          <a:latin typeface="Calibri" pitchFamily="34"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6451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1" hangingPunct="1">
              <a:defRPr/>
            </a:pPr>
            <a:endParaRPr lang="en-US">
              <a:solidFill>
                <a:srgbClr val="000000"/>
              </a:solidFill>
              <a:latin typeface="Times New Roman" panose="02020603050405020304" pitchFamily="18" charset="0"/>
            </a:endParaRPr>
          </a:p>
        </p:txBody>
      </p:sp>
      <p:sp>
        <p:nvSpPr>
          <p:cNvPr id="6451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1" hangingPunct="1">
              <a:defRPr/>
            </a:pPr>
            <a:endParaRPr lang="en-US">
              <a:solidFill>
                <a:srgbClr val="000000"/>
              </a:solidFill>
              <a:latin typeface="Times New Roman" panose="02020603050405020304" pitchFamily="18" charset="0"/>
            </a:endParaRPr>
          </a:p>
        </p:txBody>
      </p:sp>
      <p:sp>
        <p:nvSpPr>
          <p:cNvPr id="6451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1" hangingPunct="1"/>
            <a:fld id="{2A7CE574-5E38-434B-A63B-A14312716C0B}" type="slidenum">
              <a:rPr lang="en-US" altLang="en-US" smtClean="0">
                <a:solidFill>
                  <a:srgbClr val="000000"/>
                </a:solidFill>
                <a:latin typeface="Times New Roman" panose="02020603050405020304" pitchFamily="18" charset="0"/>
              </a:rPr>
              <a:pPr eaLnBrk="1" hangingPunct="1"/>
              <a:t>‹#›</a:t>
            </a:fld>
            <a:endParaRPr lang="en-US" altLang="en-US" smtClean="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854960035"/>
      </p:ext>
    </p:extLst>
  </p:cSld>
  <p:clrMap bg1="lt1" tx1="dk1" bg2="lt2" tx2="dk2" accent1="accent1" accent2="accent2" accent3="accent3" accent4="accent4" accent5="accent5" accent6="accent6" hlink="hlink" folHlink="folHlink"/>
  <p:sldLayoutIdLst>
    <p:sldLayoutId id="2147484206" r:id="rId1"/>
    <p:sldLayoutId id="2147484207" r:id="rId2"/>
    <p:sldLayoutId id="2147484208" r:id="rId3"/>
    <p:sldLayoutId id="2147484209" r:id="rId4"/>
    <p:sldLayoutId id="2147484210" r:id="rId5"/>
    <p:sldLayoutId id="2147484211" r:id="rId6"/>
    <p:sldLayoutId id="2147484212" r:id="rId7"/>
    <p:sldLayoutId id="2147484213" r:id="rId8"/>
    <p:sldLayoutId id="2147484214" r:id="rId9"/>
    <p:sldLayoutId id="2147484215" r:id="rId10"/>
    <p:sldLayoutId id="2147484216" r:id="rId11"/>
    <p:sldLayoutId id="2147484217"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Calibri" pitchFamily="34" charset="0"/>
        </a:defRPr>
      </a:lvl2pPr>
      <a:lvl3pPr algn="ctr" rtl="0" eaLnBrk="0" fontAlgn="base" hangingPunct="0">
        <a:spcBef>
          <a:spcPct val="0"/>
        </a:spcBef>
        <a:spcAft>
          <a:spcPct val="0"/>
        </a:spcAft>
        <a:defRPr sz="4400">
          <a:solidFill>
            <a:schemeClr val="tx2"/>
          </a:solidFill>
          <a:latin typeface="Calibri" pitchFamily="34" charset="0"/>
        </a:defRPr>
      </a:lvl3pPr>
      <a:lvl4pPr algn="ctr" rtl="0" eaLnBrk="0" fontAlgn="base" hangingPunct="0">
        <a:spcBef>
          <a:spcPct val="0"/>
        </a:spcBef>
        <a:spcAft>
          <a:spcPct val="0"/>
        </a:spcAft>
        <a:defRPr sz="4400">
          <a:solidFill>
            <a:schemeClr val="tx2"/>
          </a:solidFill>
          <a:latin typeface="Calibri" pitchFamily="34" charset="0"/>
        </a:defRPr>
      </a:lvl4pPr>
      <a:lvl5pPr algn="ctr" rtl="0" eaLnBrk="0" fontAlgn="base" hangingPunct="0">
        <a:spcBef>
          <a:spcPct val="0"/>
        </a:spcBef>
        <a:spcAft>
          <a:spcPct val="0"/>
        </a:spcAft>
        <a:defRPr sz="4400">
          <a:solidFill>
            <a:schemeClr val="tx2"/>
          </a:solidFill>
          <a:latin typeface="Calibri" pitchFamily="34"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6451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1" hangingPunct="1">
              <a:defRPr/>
            </a:pPr>
            <a:endParaRPr lang="en-US">
              <a:solidFill>
                <a:srgbClr val="000000"/>
              </a:solidFill>
              <a:latin typeface="Times New Roman" panose="02020603050405020304" pitchFamily="18" charset="0"/>
            </a:endParaRPr>
          </a:p>
        </p:txBody>
      </p:sp>
      <p:sp>
        <p:nvSpPr>
          <p:cNvPr id="6451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1" hangingPunct="1">
              <a:defRPr/>
            </a:pPr>
            <a:endParaRPr lang="en-US">
              <a:solidFill>
                <a:srgbClr val="000000"/>
              </a:solidFill>
              <a:latin typeface="Times New Roman" panose="02020603050405020304" pitchFamily="18" charset="0"/>
            </a:endParaRPr>
          </a:p>
        </p:txBody>
      </p:sp>
      <p:sp>
        <p:nvSpPr>
          <p:cNvPr id="6451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1" hangingPunct="1"/>
            <a:fld id="{2A7CE574-5E38-434B-A63B-A14312716C0B}" type="slidenum">
              <a:rPr lang="en-US" altLang="en-US" smtClean="0">
                <a:solidFill>
                  <a:srgbClr val="000000"/>
                </a:solidFill>
                <a:latin typeface="Times New Roman" panose="02020603050405020304" pitchFamily="18" charset="0"/>
              </a:rPr>
              <a:pPr eaLnBrk="1" hangingPunct="1"/>
              <a:t>‹#›</a:t>
            </a:fld>
            <a:endParaRPr lang="en-US" altLang="en-US" smtClean="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4134775138"/>
      </p:ext>
    </p:extLst>
  </p:cSld>
  <p:clrMap bg1="lt1" tx1="dk1" bg2="lt2" tx2="dk2" accent1="accent1" accent2="accent2" accent3="accent3" accent4="accent4" accent5="accent5" accent6="accent6" hlink="hlink" folHlink="folHlink"/>
  <p:sldLayoutIdLst>
    <p:sldLayoutId id="2147484219" r:id="rId1"/>
    <p:sldLayoutId id="2147484220" r:id="rId2"/>
    <p:sldLayoutId id="2147484221" r:id="rId3"/>
    <p:sldLayoutId id="2147484222" r:id="rId4"/>
    <p:sldLayoutId id="2147484223" r:id="rId5"/>
    <p:sldLayoutId id="2147484224" r:id="rId6"/>
    <p:sldLayoutId id="2147484225" r:id="rId7"/>
    <p:sldLayoutId id="2147484226" r:id="rId8"/>
    <p:sldLayoutId id="2147484227" r:id="rId9"/>
    <p:sldLayoutId id="2147484228" r:id="rId10"/>
    <p:sldLayoutId id="2147484229" r:id="rId11"/>
    <p:sldLayoutId id="214748423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Calibri" pitchFamily="34" charset="0"/>
        </a:defRPr>
      </a:lvl2pPr>
      <a:lvl3pPr algn="ctr" rtl="0" eaLnBrk="0" fontAlgn="base" hangingPunct="0">
        <a:spcBef>
          <a:spcPct val="0"/>
        </a:spcBef>
        <a:spcAft>
          <a:spcPct val="0"/>
        </a:spcAft>
        <a:defRPr sz="4400">
          <a:solidFill>
            <a:schemeClr val="tx2"/>
          </a:solidFill>
          <a:latin typeface="Calibri" pitchFamily="34" charset="0"/>
        </a:defRPr>
      </a:lvl3pPr>
      <a:lvl4pPr algn="ctr" rtl="0" eaLnBrk="0" fontAlgn="base" hangingPunct="0">
        <a:spcBef>
          <a:spcPct val="0"/>
        </a:spcBef>
        <a:spcAft>
          <a:spcPct val="0"/>
        </a:spcAft>
        <a:defRPr sz="4400">
          <a:solidFill>
            <a:schemeClr val="tx2"/>
          </a:solidFill>
          <a:latin typeface="Calibri" pitchFamily="34" charset="0"/>
        </a:defRPr>
      </a:lvl4pPr>
      <a:lvl5pPr algn="ctr" rtl="0" eaLnBrk="0" fontAlgn="base" hangingPunct="0">
        <a:spcBef>
          <a:spcPct val="0"/>
        </a:spcBef>
        <a:spcAft>
          <a:spcPct val="0"/>
        </a:spcAft>
        <a:defRPr sz="4400">
          <a:solidFill>
            <a:schemeClr val="tx2"/>
          </a:solidFill>
          <a:latin typeface="Calibri" pitchFamily="34"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vi-VN" smtClean="0"/>
              <a:t>Click to edit Master title style</a:t>
            </a:r>
            <a:endParaRPr lang="vi-VN" altLang="vi-VN" smtClean="0"/>
          </a:p>
        </p:txBody>
      </p:sp>
      <p:sp>
        <p:nvSpPr>
          <p:cNvPr id="512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vi-VN" smtClean="0"/>
              <a:t>Click to edit Master text styles</a:t>
            </a:r>
          </a:p>
          <a:p>
            <a:pPr lvl="1"/>
            <a:r>
              <a:rPr lang="en-US" altLang="vi-VN" smtClean="0"/>
              <a:t>Second level</a:t>
            </a:r>
          </a:p>
          <a:p>
            <a:pPr lvl="2"/>
            <a:r>
              <a:rPr lang="en-US" altLang="vi-VN" smtClean="0"/>
              <a:t>Third level</a:t>
            </a:r>
          </a:p>
          <a:p>
            <a:pPr lvl="3"/>
            <a:r>
              <a:rPr lang="en-US" altLang="vi-VN" smtClean="0"/>
              <a:t>Fourth level</a:t>
            </a:r>
          </a:p>
          <a:p>
            <a:pPr lvl="4"/>
            <a:r>
              <a:rPr lang="en-US" altLang="vi-VN" smtClean="0"/>
              <a:t>Fifth level</a:t>
            </a:r>
            <a:endParaRPr lang="vi-VN" altLang="vi-VN"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hangingPunct="1">
              <a:defRPr sz="1200">
                <a:solidFill>
                  <a:prstClr val="black">
                    <a:tint val="75000"/>
                  </a:prstClr>
                </a:solidFill>
                <a:latin typeface="Times New Roman" pitchFamily="18" charset="0"/>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hangingPunct="1">
              <a:defRPr sz="1200">
                <a:solidFill>
                  <a:prstClr val="black">
                    <a:tint val="75000"/>
                  </a:prstClr>
                </a:solidFill>
                <a:latin typeface="Times New Roman" pitchFamily="18"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Times New Roman" panose="02020603050405020304" pitchFamily="18" charset="0"/>
              </a:defRPr>
            </a:lvl1pPr>
          </a:lstStyle>
          <a:p>
            <a:fld id="{CB300715-49C4-40A1-802C-503F403ADE6C}" type="slidenum">
              <a:rPr lang="en-US" altLang="en-US" smtClean="0"/>
              <a:pPr/>
              <a:t>‹#›</a:t>
            </a:fld>
            <a:endParaRPr lang="en-US" altLang="en-US" smtClean="0"/>
          </a:p>
        </p:txBody>
      </p:sp>
    </p:spTree>
    <p:extLst>
      <p:ext uri="{BB962C8B-B14F-4D97-AF65-F5344CB8AC3E}">
        <p14:creationId xmlns:p14="http://schemas.microsoft.com/office/powerpoint/2010/main" val="3080497053"/>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6451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1" hangingPunct="1">
              <a:defRPr/>
            </a:pPr>
            <a:endParaRPr lang="en-US">
              <a:solidFill>
                <a:srgbClr val="000000"/>
              </a:solidFill>
              <a:latin typeface="Times New Roman" panose="02020603050405020304" pitchFamily="18" charset="0"/>
            </a:endParaRPr>
          </a:p>
        </p:txBody>
      </p:sp>
      <p:sp>
        <p:nvSpPr>
          <p:cNvPr id="6451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1" hangingPunct="1">
              <a:defRPr/>
            </a:pPr>
            <a:endParaRPr lang="en-US">
              <a:solidFill>
                <a:srgbClr val="000000"/>
              </a:solidFill>
              <a:latin typeface="Times New Roman" panose="02020603050405020304" pitchFamily="18" charset="0"/>
            </a:endParaRPr>
          </a:p>
        </p:txBody>
      </p:sp>
      <p:sp>
        <p:nvSpPr>
          <p:cNvPr id="6451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1" hangingPunct="1"/>
            <a:fld id="{2A7CE574-5E38-434B-A63B-A14312716C0B}" type="slidenum">
              <a:rPr lang="en-US" altLang="en-US" smtClean="0">
                <a:solidFill>
                  <a:srgbClr val="000000"/>
                </a:solidFill>
                <a:latin typeface="Times New Roman" panose="02020603050405020304" pitchFamily="18" charset="0"/>
              </a:rPr>
              <a:pPr eaLnBrk="1" hangingPunct="1"/>
              <a:t>‹#›</a:t>
            </a:fld>
            <a:endParaRPr lang="en-US" altLang="en-US" smtClean="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2561196213"/>
      </p:ext>
    </p:extLst>
  </p:cSld>
  <p:clrMap bg1="lt1" tx1="dk1" bg2="lt2" tx2="dk2" accent1="accent1" accent2="accent2" accent3="accent3" accent4="accent4" accent5="accent5" accent6="accent6" hlink="hlink" folHlink="folHlink"/>
  <p:sldLayoutIdLst>
    <p:sldLayoutId id="2147484232" r:id="rId1"/>
    <p:sldLayoutId id="2147484233" r:id="rId2"/>
    <p:sldLayoutId id="2147484234" r:id="rId3"/>
    <p:sldLayoutId id="2147484235" r:id="rId4"/>
    <p:sldLayoutId id="2147484236" r:id="rId5"/>
    <p:sldLayoutId id="2147484237" r:id="rId6"/>
    <p:sldLayoutId id="2147484238" r:id="rId7"/>
    <p:sldLayoutId id="2147484239" r:id="rId8"/>
    <p:sldLayoutId id="2147484240" r:id="rId9"/>
    <p:sldLayoutId id="2147484241" r:id="rId10"/>
    <p:sldLayoutId id="2147484242" r:id="rId11"/>
    <p:sldLayoutId id="2147484243"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Calibri" pitchFamily="34" charset="0"/>
        </a:defRPr>
      </a:lvl2pPr>
      <a:lvl3pPr algn="ctr" rtl="0" eaLnBrk="0" fontAlgn="base" hangingPunct="0">
        <a:spcBef>
          <a:spcPct val="0"/>
        </a:spcBef>
        <a:spcAft>
          <a:spcPct val="0"/>
        </a:spcAft>
        <a:defRPr sz="4400">
          <a:solidFill>
            <a:schemeClr val="tx2"/>
          </a:solidFill>
          <a:latin typeface="Calibri" pitchFamily="34" charset="0"/>
        </a:defRPr>
      </a:lvl3pPr>
      <a:lvl4pPr algn="ctr" rtl="0" eaLnBrk="0" fontAlgn="base" hangingPunct="0">
        <a:spcBef>
          <a:spcPct val="0"/>
        </a:spcBef>
        <a:spcAft>
          <a:spcPct val="0"/>
        </a:spcAft>
        <a:defRPr sz="4400">
          <a:solidFill>
            <a:schemeClr val="tx2"/>
          </a:solidFill>
          <a:latin typeface="Calibri" pitchFamily="34" charset="0"/>
        </a:defRPr>
      </a:lvl4pPr>
      <a:lvl5pPr algn="ctr" rtl="0" eaLnBrk="0" fontAlgn="base" hangingPunct="0">
        <a:spcBef>
          <a:spcPct val="0"/>
        </a:spcBef>
        <a:spcAft>
          <a:spcPct val="0"/>
        </a:spcAft>
        <a:defRPr sz="4400">
          <a:solidFill>
            <a:schemeClr val="tx2"/>
          </a:solidFill>
          <a:latin typeface="Calibri" pitchFamily="34"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vl1pPr>
          </a:lstStyle>
          <a:p>
            <a:pPr eaLnBrk="1" hangingPunct="1">
              <a:defRPr/>
            </a:pPr>
            <a:endParaRPr lang="en-US">
              <a:solidFill>
                <a:srgbClr val="000000"/>
              </a:solidFill>
              <a:latin typeface="Arial"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vl1pPr>
          </a:lstStyle>
          <a:p>
            <a:pPr eaLnBrk="1" hangingPunct="1">
              <a:defRPr/>
            </a:pPr>
            <a:endParaRPr lang="en-US">
              <a:solidFill>
                <a:srgbClr val="000000"/>
              </a:solidFill>
              <a:latin typeface="Arial"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pPr eaLnBrk="1" hangingPunct="1">
              <a:defRPr/>
            </a:pPr>
            <a:fld id="{D4EB2306-8901-4976-A0C1-A814BA6F1246}" type="slidenum">
              <a:rPr lang="en-US">
                <a:solidFill>
                  <a:srgbClr val="000000"/>
                </a:solidFill>
                <a:latin typeface="Arial" charset="0"/>
              </a:rPr>
              <a:pPr eaLnBrk="1" hangingPunct="1">
                <a:defRPr/>
              </a:pPr>
              <a:t>‹#›</a:t>
            </a:fld>
            <a:endParaRPr lang="en-US">
              <a:solidFill>
                <a:srgbClr val="000000"/>
              </a:solidFill>
              <a:latin typeface="Arial" charset="0"/>
            </a:endParaRPr>
          </a:p>
        </p:txBody>
      </p:sp>
    </p:spTree>
    <p:extLst>
      <p:ext uri="{BB962C8B-B14F-4D97-AF65-F5344CB8AC3E}">
        <p14:creationId xmlns:p14="http://schemas.microsoft.com/office/powerpoint/2010/main" val="2592503765"/>
      </p:ext>
    </p:extLst>
  </p:cSld>
  <p:clrMap bg1="lt1" tx1="dk1" bg2="lt2" tx2="dk2" accent1="accent1" accent2="accent2" accent3="accent3" accent4="accent4" accent5="accent5" accent6="accent6" hlink="hlink" folHlink="folHlink"/>
  <p:sldLayoutIdLst>
    <p:sldLayoutId id="2147484258" r:id="rId1"/>
    <p:sldLayoutId id="2147484259" r:id="rId2"/>
    <p:sldLayoutId id="2147484260" r:id="rId3"/>
    <p:sldLayoutId id="2147484261" r:id="rId4"/>
    <p:sldLayoutId id="2147484262" r:id="rId5"/>
    <p:sldLayoutId id="2147484263" r:id="rId6"/>
    <p:sldLayoutId id="2147484264" r:id="rId7"/>
    <p:sldLayoutId id="2147484265" r:id="rId8"/>
    <p:sldLayoutId id="2147484266" r:id="rId9"/>
    <p:sldLayoutId id="2147484267" r:id="rId10"/>
    <p:sldLayoutId id="2147484268" r:id="rId11"/>
    <p:sldLayoutId id="2147484269"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mn-ea"/>
          <a:cs typeface="+mn-cs"/>
        </a:defRPr>
      </a:lvl1pPr>
      <a:lvl2pPr marL="741363" indent="-284163" algn="l" rtl="0" eaLnBrk="0" fontAlgn="base" hangingPunct="0">
        <a:spcBef>
          <a:spcPct val="20000"/>
        </a:spcBef>
        <a:spcAft>
          <a:spcPct val="0"/>
        </a:spcAft>
        <a:buChar char="–"/>
        <a:defRPr sz="2800">
          <a:solidFill>
            <a:schemeClr val="tx1"/>
          </a:solidFill>
          <a:latin typeface="+mn-lt"/>
        </a:defRPr>
      </a:lvl2pPr>
      <a:lvl3pPr marL="1141413" indent="-227013" algn="l" rtl="0" eaLnBrk="0" fontAlgn="base" hangingPunct="0">
        <a:spcBef>
          <a:spcPct val="20000"/>
        </a:spcBef>
        <a:spcAft>
          <a:spcPct val="0"/>
        </a:spcAft>
        <a:buChar char="•"/>
        <a:defRPr sz="2400">
          <a:solidFill>
            <a:schemeClr val="tx1"/>
          </a:solidFill>
          <a:latin typeface="+mn-lt"/>
        </a:defRPr>
      </a:lvl3pPr>
      <a:lvl4pPr marL="1598613" indent="-227013" algn="l" rtl="0" eaLnBrk="0" fontAlgn="base" hangingPunct="0">
        <a:spcBef>
          <a:spcPct val="20000"/>
        </a:spcBef>
        <a:spcAft>
          <a:spcPct val="0"/>
        </a:spcAft>
        <a:buChar char="–"/>
        <a:defRPr sz="2000">
          <a:solidFill>
            <a:schemeClr val="tx1"/>
          </a:solidFill>
          <a:latin typeface="+mn-lt"/>
        </a:defRPr>
      </a:lvl4pPr>
      <a:lvl5pPr marL="2055813" indent="-227013"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p:cNvSpPr>
          <p:nvPr>
            <p:ph type="title"/>
          </p:nvPr>
        </p:nvSpPr>
        <p:spPr>
          <a:xfrm>
            <a:off x="457200" y="274638"/>
            <a:ext cx="8229600" cy="1143000"/>
          </a:xfrm>
          <a:prstGeom prst="rect">
            <a:avLst/>
          </a:prstGeom>
          <a:noFill/>
          <a:ln w="9525">
            <a:noFill/>
          </a:ln>
        </p:spPr>
        <p:txBody>
          <a:bodyPr anchor="ctr"/>
          <a:lstStyle/>
          <a:p>
            <a:pPr lvl="0"/>
            <a:r>
              <a:rPr dirty="0"/>
              <a:t>Click to edit Master title style</a:t>
            </a:r>
          </a:p>
        </p:txBody>
      </p:sp>
      <p:sp>
        <p:nvSpPr>
          <p:cNvPr id="1027" name="Rectangle 3"/>
          <p:cNvSpPr>
            <a:spLocks noGrp="1"/>
          </p:cNvSpPr>
          <p:nvPr>
            <p:ph type="body" idx="1"/>
          </p:nvPr>
        </p:nvSpPr>
        <p:spPr>
          <a:xfrm>
            <a:off x="457200" y="1600200"/>
            <a:ext cx="8229600" cy="4525963"/>
          </a:xfrm>
          <a:prstGeom prst="rect">
            <a:avLst/>
          </a:prstGeom>
          <a:noFill/>
          <a:ln w="9525">
            <a:noFill/>
          </a:ln>
        </p:spPr>
        <p:txBody>
          <a:bodyPr/>
          <a:lstStyle/>
          <a:p>
            <a:pPr lvl="0"/>
            <a:r>
              <a:rPr dirty="0"/>
              <a:t>Click to edit Master text styles</a:t>
            </a:r>
          </a:p>
          <a:p>
            <a:pPr lvl="1"/>
            <a:r>
              <a:rPr dirty="0"/>
              <a:t>Second level</a:t>
            </a:r>
          </a:p>
          <a:p>
            <a:pPr lvl="2"/>
            <a:r>
              <a:rPr dirty="0"/>
              <a:t>Third level</a:t>
            </a:r>
          </a:p>
          <a:p>
            <a:pPr lvl="3"/>
            <a:r>
              <a:rPr dirty="0"/>
              <a:t>Fourth level</a:t>
            </a:r>
          </a:p>
          <a:p>
            <a:pPr lvl="4"/>
            <a:r>
              <a:rPr dirty="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sz="1400" smtClean="0">
                <a:latin typeface="Arial" panose="020B0604020202020204" pitchFamily="34" charset="0"/>
              </a:defRPr>
            </a:lvl1pPr>
          </a:lstStyle>
          <a:p>
            <a:pPr eaLnBrk="1" hangingPunct="1">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ctr">
              <a:defRPr sz="1400" smtClean="0">
                <a:latin typeface="Arial" panose="020B0604020202020204" pitchFamily="34" charset="0"/>
              </a:defRPr>
            </a:lvl1pPr>
          </a:lstStyle>
          <a:p>
            <a:pPr eaLnBrk="1" hangingPunct="1">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a:defRPr sz="1400"/>
            </a:lvl1pPr>
          </a:lstStyle>
          <a:p>
            <a:pPr eaLnBrk="1" hangingPunct="1"/>
            <a:fld id="{9A0DB2DC-4C9A-4742-B13C-FB6460FD3503}" type="slidenum">
              <a:rPr lang="en-US" dirty="0">
                <a:solidFill>
                  <a:srgbClr val="000000"/>
                </a:solidFill>
              </a:rPr>
              <a:pPr eaLnBrk="1" hangingPunct="1"/>
              <a:t>‹#›</a:t>
            </a:fld>
            <a:endParaRPr lang="en-US" dirty="0">
              <a:solidFill>
                <a:srgbClr val="000000"/>
              </a:solidFill>
            </a:endParaRPr>
          </a:p>
        </p:txBody>
      </p:sp>
    </p:spTree>
    <p:extLst>
      <p:ext uri="{BB962C8B-B14F-4D97-AF65-F5344CB8AC3E}">
        <p14:creationId xmlns:p14="http://schemas.microsoft.com/office/powerpoint/2010/main" val="2631257018"/>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Lst>
  <p:transition spd="slow">
    <p:split orient="vert"/>
  </p:transition>
  <p:hf sldNum="0"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819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819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hangingPunct="1">
              <a:defRPr sz="1200">
                <a:solidFill>
                  <a:prstClr val="black">
                    <a:tint val="75000"/>
                  </a:prstClr>
                </a:solidFill>
                <a:latin typeface="Tahoma" pitchFamily="34" charset="0"/>
                <a:cs typeface="Arial" charset="0"/>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hangingPunct="1">
              <a:defRPr sz="1200">
                <a:solidFill>
                  <a:prstClr val="black">
                    <a:tint val="75000"/>
                  </a:prstClr>
                </a:solidFill>
                <a:latin typeface="Tahoma" pitchFamily="34" charset="0"/>
                <a:cs typeface="Arial"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Tahoma" panose="020B0604030504040204" pitchFamily="34" charset="0"/>
                <a:cs typeface="Arial" panose="020B0604020202020204" pitchFamily="34" charset="0"/>
              </a:defRPr>
            </a:lvl1pPr>
          </a:lstStyle>
          <a:p>
            <a:fld id="{C7E71EE7-D9ED-4BE5-BE5F-8A4B4579CCCE}" type="slidenum">
              <a:rPr lang="en-US" altLang="en-US" smtClean="0"/>
              <a:pPr/>
              <a:t>‹#›</a:t>
            </a:fld>
            <a:endParaRPr lang="en-US" altLang="en-US" smtClean="0"/>
          </a:p>
        </p:txBody>
      </p:sp>
    </p:spTree>
    <p:extLst>
      <p:ext uri="{BB962C8B-B14F-4D97-AF65-F5344CB8AC3E}">
        <p14:creationId xmlns:p14="http://schemas.microsoft.com/office/powerpoint/2010/main" val="3520038363"/>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p:cNvSpPr>
          <p:nvPr>
            <p:ph type="title"/>
          </p:nvPr>
        </p:nvSpPr>
        <p:spPr>
          <a:xfrm>
            <a:off x="457200" y="274638"/>
            <a:ext cx="8229600" cy="1143000"/>
          </a:xfrm>
          <a:prstGeom prst="rect">
            <a:avLst/>
          </a:prstGeom>
          <a:noFill/>
          <a:ln w="9525">
            <a:noFill/>
          </a:ln>
        </p:spPr>
        <p:txBody>
          <a:bodyPr anchor="ctr"/>
          <a:lstStyle/>
          <a:p>
            <a:pPr lvl="0"/>
            <a:r>
              <a:rPr dirty="0"/>
              <a:t>Click to edit Master title style</a:t>
            </a:r>
          </a:p>
        </p:txBody>
      </p:sp>
      <p:sp>
        <p:nvSpPr>
          <p:cNvPr id="1027" name="Rectangle 3"/>
          <p:cNvSpPr>
            <a:spLocks noGrp="1"/>
          </p:cNvSpPr>
          <p:nvPr>
            <p:ph type="body" idx="1"/>
          </p:nvPr>
        </p:nvSpPr>
        <p:spPr>
          <a:xfrm>
            <a:off x="457200" y="1600200"/>
            <a:ext cx="8229600" cy="4525963"/>
          </a:xfrm>
          <a:prstGeom prst="rect">
            <a:avLst/>
          </a:prstGeom>
          <a:noFill/>
          <a:ln w="9525">
            <a:noFill/>
          </a:ln>
        </p:spPr>
        <p:txBody>
          <a:bodyPr/>
          <a:lstStyle/>
          <a:p>
            <a:pPr lvl="0"/>
            <a:r>
              <a:rPr dirty="0"/>
              <a:t>Click to edit Master text styles</a:t>
            </a:r>
          </a:p>
          <a:p>
            <a:pPr lvl="1"/>
            <a:r>
              <a:rPr dirty="0"/>
              <a:t>Second level</a:t>
            </a:r>
          </a:p>
          <a:p>
            <a:pPr lvl="2"/>
            <a:r>
              <a:rPr dirty="0"/>
              <a:t>Third level</a:t>
            </a:r>
          </a:p>
          <a:p>
            <a:pPr lvl="3"/>
            <a:r>
              <a:rPr dirty="0"/>
              <a:t>Fourth level</a:t>
            </a:r>
          </a:p>
          <a:p>
            <a:pPr lvl="4"/>
            <a:r>
              <a:rPr dirty="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sz="1400" smtClean="0">
                <a:latin typeface="Arial" panose="020B0604020202020204" pitchFamily="34" charset="0"/>
              </a:defRPr>
            </a:lvl1pPr>
          </a:lstStyle>
          <a:p>
            <a:pPr eaLnBrk="1" hangingPunct="1">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ctr">
              <a:defRPr sz="1400" smtClean="0">
                <a:latin typeface="Arial" panose="020B0604020202020204" pitchFamily="34" charset="0"/>
              </a:defRPr>
            </a:lvl1pPr>
          </a:lstStyle>
          <a:p>
            <a:pPr eaLnBrk="1" hangingPunct="1">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a:defRPr sz="1400"/>
            </a:lvl1pPr>
          </a:lstStyle>
          <a:p>
            <a:pPr eaLnBrk="1" hangingPunct="1"/>
            <a:fld id="{9A0DB2DC-4C9A-4742-B13C-FB6460FD3503}" type="slidenum">
              <a:rPr lang="en-US" dirty="0">
                <a:solidFill>
                  <a:srgbClr val="000000"/>
                </a:solidFill>
              </a:rPr>
              <a:pPr eaLnBrk="1" hangingPunct="1"/>
              <a:t>‹#›</a:t>
            </a:fld>
            <a:endParaRPr lang="en-US" dirty="0">
              <a:solidFill>
                <a:srgbClr val="000000"/>
              </a:solidFill>
            </a:endParaRPr>
          </a:p>
        </p:txBody>
      </p:sp>
    </p:spTree>
    <p:extLst>
      <p:ext uri="{BB962C8B-B14F-4D97-AF65-F5344CB8AC3E}">
        <p14:creationId xmlns:p14="http://schemas.microsoft.com/office/powerpoint/2010/main" val="1271181701"/>
      </p:ext>
    </p:extLst>
  </p:cSld>
  <p:clrMap bg1="lt1" tx1="dk1" bg2="lt2" tx2="dk2" accent1="accent1" accent2="accent2" accent3="accent3" accent4="accent4" accent5="accent5" accent6="accent6" hlink="hlink" folHlink="folHlink"/>
  <p:sldLayoutIdLst>
    <p:sldLayoutId id="2147483980" r:id="rId1"/>
    <p:sldLayoutId id="2147483981" r:id="rId2"/>
    <p:sldLayoutId id="2147483982" r:id="rId3"/>
    <p:sldLayoutId id="2147483983" r:id="rId4"/>
    <p:sldLayoutId id="2147483984" r:id="rId5"/>
    <p:sldLayoutId id="2147483985" r:id="rId6"/>
    <p:sldLayoutId id="2147483986" r:id="rId7"/>
    <p:sldLayoutId id="2147483987" r:id="rId8"/>
    <p:sldLayoutId id="2147483988" r:id="rId9"/>
    <p:sldLayoutId id="2147483989" r:id="rId10"/>
    <p:sldLayoutId id="2147483990" r:id="rId11"/>
    <p:sldLayoutId id="2147483991" r:id="rId12"/>
    <p:sldLayoutId id="2147483992" r:id="rId13"/>
  </p:sldLayoutIdLst>
  <p:transition spd="slow">
    <p:split orient="vert"/>
  </p:transition>
  <p:hf sldNum="0"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6451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1" hangingPunct="1">
              <a:defRPr/>
            </a:pPr>
            <a:endParaRPr lang="en-US">
              <a:solidFill>
                <a:srgbClr val="000000"/>
              </a:solidFill>
              <a:latin typeface="Times New Roman" panose="02020603050405020304" pitchFamily="18" charset="0"/>
            </a:endParaRPr>
          </a:p>
        </p:txBody>
      </p:sp>
      <p:sp>
        <p:nvSpPr>
          <p:cNvPr id="6451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1" hangingPunct="1">
              <a:defRPr/>
            </a:pPr>
            <a:endParaRPr lang="en-US">
              <a:solidFill>
                <a:srgbClr val="000000"/>
              </a:solidFill>
              <a:latin typeface="Times New Roman" panose="02020603050405020304" pitchFamily="18" charset="0"/>
            </a:endParaRPr>
          </a:p>
        </p:txBody>
      </p:sp>
      <p:sp>
        <p:nvSpPr>
          <p:cNvPr id="6451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1" hangingPunct="1"/>
            <a:fld id="{5A458198-F895-48B2-8EDA-47BE20543769}" type="slidenum">
              <a:rPr lang="en-US" altLang="en-US" smtClean="0">
                <a:solidFill>
                  <a:srgbClr val="000000"/>
                </a:solidFill>
                <a:latin typeface="Times New Roman" panose="02020603050405020304" pitchFamily="18" charset="0"/>
              </a:rPr>
              <a:pPr eaLnBrk="1" hangingPunct="1"/>
              <a:t>‹#›</a:t>
            </a:fld>
            <a:endParaRPr lang="en-US" altLang="en-US" smtClean="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981471497"/>
      </p:ext>
    </p:extLst>
  </p:cSld>
  <p:clrMap bg1="lt1" tx1="dk1" bg2="lt2" tx2="dk2" accent1="accent1" accent2="accent2" accent3="accent3" accent4="accent4" accent5="accent5" accent6="accent6" hlink="hlink" folHlink="folHlink"/>
  <p:sldLayoutIdLst>
    <p:sldLayoutId id="2147484025" r:id="rId1"/>
    <p:sldLayoutId id="2147484026" r:id="rId2"/>
    <p:sldLayoutId id="2147484027" r:id="rId3"/>
    <p:sldLayoutId id="2147484028" r:id="rId4"/>
    <p:sldLayoutId id="2147484029" r:id="rId5"/>
    <p:sldLayoutId id="2147484030" r:id="rId6"/>
    <p:sldLayoutId id="2147484031" r:id="rId7"/>
    <p:sldLayoutId id="2147484032" r:id="rId8"/>
    <p:sldLayoutId id="2147484033" r:id="rId9"/>
    <p:sldLayoutId id="2147484034" r:id="rId10"/>
    <p:sldLayoutId id="2147484035" r:id="rId11"/>
    <p:sldLayoutId id="2147484036"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Calibri" pitchFamily="34" charset="0"/>
        </a:defRPr>
      </a:lvl2pPr>
      <a:lvl3pPr algn="ctr" rtl="0" eaLnBrk="0" fontAlgn="base" hangingPunct="0">
        <a:spcBef>
          <a:spcPct val="0"/>
        </a:spcBef>
        <a:spcAft>
          <a:spcPct val="0"/>
        </a:spcAft>
        <a:defRPr sz="4400">
          <a:solidFill>
            <a:schemeClr val="tx2"/>
          </a:solidFill>
          <a:latin typeface="Calibri" pitchFamily="34" charset="0"/>
        </a:defRPr>
      </a:lvl3pPr>
      <a:lvl4pPr algn="ctr" rtl="0" eaLnBrk="0" fontAlgn="base" hangingPunct="0">
        <a:spcBef>
          <a:spcPct val="0"/>
        </a:spcBef>
        <a:spcAft>
          <a:spcPct val="0"/>
        </a:spcAft>
        <a:defRPr sz="4400">
          <a:solidFill>
            <a:schemeClr val="tx2"/>
          </a:solidFill>
          <a:latin typeface="Calibri" pitchFamily="34" charset="0"/>
        </a:defRPr>
      </a:lvl4pPr>
      <a:lvl5pPr algn="ctr" rtl="0" eaLnBrk="0" fontAlgn="base" hangingPunct="0">
        <a:spcBef>
          <a:spcPct val="0"/>
        </a:spcBef>
        <a:spcAft>
          <a:spcPct val="0"/>
        </a:spcAft>
        <a:defRPr sz="4400">
          <a:solidFill>
            <a:schemeClr val="tx2"/>
          </a:solidFill>
          <a:latin typeface="Calibri" pitchFamily="34"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vi-VN"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vi-VN" smtClean="0"/>
              <a:t>Click to edit Master text styles</a:t>
            </a:r>
          </a:p>
          <a:p>
            <a:pPr lvl="1"/>
            <a:r>
              <a:rPr lang="en-US" altLang="vi-VN" smtClean="0"/>
              <a:t>Second level</a:t>
            </a:r>
          </a:p>
          <a:p>
            <a:pPr lvl="2"/>
            <a:r>
              <a:rPr lang="en-US" altLang="vi-VN" smtClean="0"/>
              <a:t>Third level</a:t>
            </a:r>
          </a:p>
          <a:p>
            <a:pPr lvl="3"/>
            <a:r>
              <a:rPr lang="en-US" altLang="vi-VN" smtClean="0"/>
              <a:t>Fourth level</a:t>
            </a:r>
          </a:p>
          <a:p>
            <a:pPr lvl="4"/>
            <a:r>
              <a:rPr lang="en-US" altLang="vi-VN"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hangingPunct="1">
              <a:defRPr sz="1200">
                <a:solidFill>
                  <a:schemeClr val="tx1">
                    <a:tint val="75000"/>
                  </a:schemeClr>
                </a:solidFill>
              </a:defRPr>
            </a:lvl1pPr>
          </a:lstStyle>
          <a:p>
            <a:pPr>
              <a:defRPr/>
            </a:pPr>
            <a:endParaRPr lang="en-US">
              <a:solidFill>
                <a:prstClr val="black">
                  <a:tint val="75000"/>
                </a:prstClr>
              </a:solidFill>
              <a:latin typeface="Times New Roman" panose="02020603050405020304" pitchFamily="18"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hangingPunct="1">
              <a:defRPr sz="1200">
                <a:solidFill>
                  <a:schemeClr val="tx1">
                    <a:tint val="75000"/>
                  </a:schemeClr>
                </a:solidFill>
              </a:defRPr>
            </a:lvl1pPr>
          </a:lstStyle>
          <a:p>
            <a:pPr>
              <a:defRPr/>
            </a:pPr>
            <a:endParaRPr lang="en-US">
              <a:solidFill>
                <a:prstClr val="black">
                  <a:tint val="75000"/>
                </a:prstClr>
              </a:solidFill>
              <a:latin typeface="Times New Roman" panose="02020603050405020304" pitchFamily="18"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B732397D-E0EE-4EC7-B9FE-08AF8CF4B3FC}" type="slidenum">
              <a:rPr lang="en-US" altLang="vi-VN">
                <a:latin typeface="Times New Roman" panose="02020603050405020304" pitchFamily="18" charset="0"/>
              </a:rPr>
              <a:pPr>
                <a:defRPr/>
              </a:pPr>
              <a:t>‹#›</a:t>
            </a:fld>
            <a:endParaRPr lang="en-US" altLang="vi-VN">
              <a:latin typeface="Times New Roman" panose="02020603050405020304" pitchFamily="18" charset="0"/>
            </a:endParaRPr>
          </a:p>
        </p:txBody>
      </p:sp>
    </p:spTree>
    <p:extLst>
      <p:ext uri="{BB962C8B-B14F-4D97-AF65-F5344CB8AC3E}">
        <p14:creationId xmlns:p14="http://schemas.microsoft.com/office/powerpoint/2010/main" val="2382041685"/>
      </p:ext>
    </p:extLst>
  </p:cSld>
  <p:clrMap bg1="lt1" tx1="dk1" bg2="lt2" tx2="dk2" accent1="accent1" accent2="accent2" accent3="accent3" accent4="accent4" accent5="accent5" accent6="accent6" hlink="hlink" folHlink="folHlink"/>
  <p:sldLayoutIdLst>
    <p:sldLayoutId id="2147484038" r:id="rId1"/>
    <p:sldLayoutId id="2147484039" r:id="rId2"/>
    <p:sldLayoutId id="2147484040" r:id="rId3"/>
    <p:sldLayoutId id="2147484041" r:id="rId4"/>
    <p:sldLayoutId id="2147484042" r:id="rId5"/>
    <p:sldLayoutId id="2147484043" r:id="rId6"/>
    <p:sldLayoutId id="2147484044" r:id="rId7"/>
    <p:sldLayoutId id="2147484045" r:id="rId8"/>
    <p:sldLayoutId id="2147484046" r:id="rId9"/>
    <p:sldLayoutId id="2147484047" r:id="rId10"/>
    <p:sldLayoutId id="2147484048"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Times New Roman" pitchFamily="18" charset="0"/>
        </a:defRPr>
      </a:lvl2pPr>
      <a:lvl3pPr algn="ctr" rtl="0" eaLnBrk="0" fontAlgn="base" hangingPunct="0">
        <a:spcBef>
          <a:spcPct val="0"/>
        </a:spcBef>
        <a:spcAft>
          <a:spcPct val="0"/>
        </a:spcAft>
        <a:defRPr sz="4400">
          <a:solidFill>
            <a:schemeClr val="tx1"/>
          </a:solidFill>
          <a:latin typeface="Times New Roman" pitchFamily="18" charset="0"/>
        </a:defRPr>
      </a:lvl3pPr>
      <a:lvl4pPr algn="ctr" rtl="0" eaLnBrk="0" fontAlgn="base" hangingPunct="0">
        <a:spcBef>
          <a:spcPct val="0"/>
        </a:spcBef>
        <a:spcAft>
          <a:spcPct val="0"/>
        </a:spcAft>
        <a:defRPr sz="4400">
          <a:solidFill>
            <a:schemeClr val="tx1"/>
          </a:solidFill>
          <a:latin typeface="Times New Roman" pitchFamily="18" charset="0"/>
        </a:defRPr>
      </a:lvl4pPr>
      <a:lvl5pPr algn="ctr" rtl="0" eaLnBrk="0" fontAlgn="base" hangingPunct="0">
        <a:spcBef>
          <a:spcPct val="0"/>
        </a:spcBef>
        <a:spcAft>
          <a:spcPct val="0"/>
        </a:spcAft>
        <a:defRPr sz="4400">
          <a:solidFill>
            <a:schemeClr val="tx1"/>
          </a:solidFill>
          <a:latin typeface="Times New Roman" pitchFamily="18" charset="0"/>
        </a:defRPr>
      </a:lvl5pPr>
      <a:lvl6pPr marL="457200" algn="ctr" rtl="0" fontAlgn="base">
        <a:spcBef>
          <a:spcPct val="0"/>
        </a:spcBef>
        <a:spcAft>
          <a:spcPct val="0"/>
        </a:spcAft>
        <a:defRPr sz="4400">
          <a:solidFill>
            <a:schemeClr val="tx1"/>
          </a:solidFill>
          <a:latin typeface="Times New Roman" pitchFamily="18" charset="0"/>
        </a:defRPr>
      </a:lvl6pPr>
      <a:lvl7pPr marL="914400" algn="ctr" rtl="0" fontAlgn="base">
        <a:spcBef>
          <a:spcPct val="0"/>
        </a:spcBef>
        <a:spcAft>
          <a:spcPct val="0"/>
        </a:spcAft>
        <a:defRPr sz="4400">
          <a:solidFill>
            <a:schemeClr val="tx1"/>
          </a:solidFill>
          <a:latin typeface="Times New Roman" pitchFamily="18" charset="0"/>
        </a:defRPr>
      </a:lvl7pPr>
      <a:lvl8pPr marL="1371600" algn="ctr" rtl="0" fontAlgn="base">
        <a:spcBef>
          <a:spcPct val="0"/>
        </a:spcBef>
        <a:spcAft>
          <a:spcPct val="0"/>
        </a:spcAft>
        <a:defRPr sz="4400">
          <a:solidFill>
            <a:schemeClr val="tx1"/>
          </a:solidFill>
          <a:latin typeface="Times New Roman" pitchFamily="18" charset="0"/>
        </a:defRPr>
      </a:lvl8pPr>
      <a:lvl9pPr marL="1828800" algn="ctr" rtl="0" fontAlgn="base">
        <a:spcBef>
          <a:spcPct val="0"/>
        </a:spcBef>
        <a:spcAft>
          <a:spcPct val="0"/>
        </a:spcAft>
        <a:defRPr sz="4400">
          <a:solidFill>
            <a:schemeClr val="tx1"/>
          </a:solidFill>
          <a:latin typeface="Times New Roman" pitchFamily="18"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bwMode="auto">
          <a:xfrm>
            <a:off x="457200" y="292101"/>
            <a:ext cx="8229600" cy="13843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2707" name="Rectangle 3"/>
          <p:cNvSpPr>
            <a:spLocks noGrp="1" noChangeArrowheads="1"/>
          </p:cNvSpPr>
          <p:nvPr>
            <p:ph type="body" idx="1"/>
          </p:nvPr>
        </p:nvSpPr>
        <p:spPr bwMode="auto">
          <a:xfrm>
            <a:off x="457200" y="19050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2708" name="Rectangle 4"/>
          <p:cNvSpPr>
            <a:spLocks noGrp="1" noChangeArrowheads="1"/>
          </p:cNvSpPr>
          <p:nvPr>
            <p:ph type="dt" sz="half" idx="2"/>
          </p:nvPr>
        </p:nvSpPr>
        <p:spPr bwMode="auto">
          <a:xfrm>
            <a:off x="457200" y="6246285"/>
            <a:ext cx="2133600" cy="476249"/>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effectLst>
                  <a:outerShdw blurRad="38100" dist="38100" dir="2700000" algn="tl">
                    <a:srgbClr val="000000"/>
                  </a:outerShdw>
                </a:effectLst>
              </a:defRPr>
            </a:lvl1pPr>
          </a:lstStyle>
          <a:p>
            <a:pPr eaLnBrk="1" hangingPunct="1">
              <a:defRPr/>
            </a:pPr>
            <a:endParaRPr lang="en-US">
              <a:solidFill>
                <a:srgbClr val="FFFFFF"/>
              </a:solidFill>
              <a:latin typeface="Times New Roman" panose="02020603050405020304" pitchFamily="18" charset="0"/>
            </a:endParaRPr>
          </a:p>
        </p:txBody>
      </p:sp>
      <p:sp>
        <p:nvSpPr>
          <p:cNvPr id="72709" name="Rectangle 5"/>
          <p:cNvSpPr>
            <a:spLocks noGrp="1" noChangeArrowheads="1"/>
          </p:cNvSpPr>
          <p:nvPr>
            <p:ph type="ftr" sz="quarter" idx="3"/>
          </p:nvPr>
        </p:nvSpPr>
        <p:spPr bwMode="auto">
          <a:xfrm>
            <a:off x="3124200" y="6246285"/>
            <a:ext cx="2895600" cy="476249"/>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effectLst>
                  <a:outerShdw blurRad="38100" dist="38100" dir="2700000" algn="tl">
                    <a:srgbClr val="000000"/>
                  </a:outerShdw>
                </a:effectLst>
              </a:defRPr>
            </a:lvl1pPr>
          </a:lstStyle>
          <a:p>
            <a:pPr eaLnBrk="1" hangingPunct="1">
              <a:defRPr/>
            </a:pPr>
            <a:endParaRPr lang="en-US">
              <a:solidFill>
                <a:srgbClr val="FFFFFF"/>
              </a:solidFill>
              <a:latin typeface="Times New Roman" panose="02020603050405020304" pitchFamily="18" charset="0"/>
            </a:endParaRPr>
          </a:p>
        </p:txBody>
      </p:sp>
      <p:sp>
        <p:nvSpPr>
          <p:cNvPr id="72710" name="Rectangle 6"/>
          <p:cNvSpPr>
            <a:spLocks noGrp="1" noChangeArrowheads="1"/>
          </p:cNvSpPr>
          <p:nvPr>
            <p:ph type="sldNum" sz="quarter" idx="4"/>
          </p:nvPr>
        </p:nvSpPr>
        <p:spPr bwMode="auto">
          <a:xfrm>
            <a:off x="6553200" y="6246285"/>
            <a:ext cx="2133600" cy="476249"/>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effectLst>
                  <a:outerShdw blurRad="38100" dist="38100" dir="2700000" algn="tl">
                    <a:srgbClr val="000000"/>
                  </a:outerShdw>
                </a:effectLst>
              </a:defRPr>
            </a:lvl1pPr>
          </a:lstStyle>
          <a:p>
            <a:pPr eaLnBrk="1" hangingPunct="1"/>
            <a:fld id="{B270749A-B807-42C8-A178-C5C9144D0CE1}" type="slidenum">
              <a:rPr lang="en-US" altLang="en-US" smtClean="0">
                <a:solidFill>
                  <a:srgbClr val="FFFFFF"/>
                </a:solidFill>
                <a:latin typeface="Times New Roman" panose="02020603050405020304" pitchFamily="18" charset="0"/>
              </a:rPr>
              <a:pPr eaLnBrk="1" hangingPunct="1"/>
              <a:t>‹#›</a:t>
            </a:fld>
            <a:endParaRPr lang="en-US" altLang="en-US" smtClean="0">
              <a:solidFill>
                <a:srgbClr val="FFFFFF"/>
              </a:solidFill>
              <a:latin typeface="Times New Roman" panose="02020603050405020304" pitchFamily="18" charset="0"/>
            </a:endParaRPr>
          </a:p>
        </p:txBody>
      </p:sp>
    </p:spTree>
    <p:extLst>
      <p:ext uri="{BB962C8B-B14F-4D97-AF65-F5344CB8AC3E}">
        <p14:creationId xmlns:p14="http://schemas.microsoft.com/office/powerpoint/2010/main" val="3009807034"/>
      </p:ext>
    </p:extLst>
  </p:cSld>
  <p:clrMap bg1="dk2" tx1="lt1" bg2="dk1" tx2="lt2" accent1="accent1" accent2="accent2" accent3="accent3" accent4="accent4" accent5="accent5" accent6="accent6" hlink="hlink" folHlink="folHlink"/>
  <p:sldLayoutIdLst>
    <p:sldLayoutId id="2147484063" r:id="rId1"/>
    <p:sldLayoutId id="2147484064" r:id="rId2"/>
    <p:sldLayoutId id="2147484065" r:id="rId3"/>
    <p:sldLayoutId id="2147484066" r:id="rId4"/>
    <p:sldLayoutId id="2147484067" r:id="rId5"/>
    <p:sldLayoutId id="2147484068" r:id="rId6"/>
    <p:sldLayoutId id="2147484069" r:id="rId7"/>
    <p:sldLayoutId id="2147484070" r:id="rId8"/>
    <p:sldLayoutId id="2147484071" r:id="rId9"/>
    <p:sldLayoutId id="2147484072" r:id="rId10"/>
    <p:sldLayoutId id="2147484073" r:id="rId11"/>
    <p:sldLayoutId id="2147484074" r:id="rId12"/>
  </p:sldLayoutIdLst>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Font typeface="Tahoma" panose="020B0604030504040204" pitchFamily="34" charset="0"/>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Font typeface="Tahoma" panose="020B0604030504040204" pitchFamily="34" charset="0"/>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6451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1" hangingPunct="1">
              <a:defRPr/>
            </a:pPr>
            <a:endParaRPr lang="en-US">
              <a:solidFill>
                <a:srgbClr val="000000"/>
              </a:solidFill>
              <a:latin typeface="Times New Roman" panose="02020603050405020304" pitchFamily="18" charset="0"/>
            </a:endParaRPr>
          </a:p>
        </p:txBody>
      </p:sp>
      <p:sp>
        <p:nvSpPr>
          <p:cNvPr id="6451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1" hangingPunct="1">
              <a:defRPr/>
            </a:pPr>
            <a:endParaRPr lang="en-US">
              <a:solidFill>
                <a:srgbClr val="000000"/>
              </a:solidFill>
              <a:latin typeface="Times New Roman" panose="02020603050405020304" pitchFamily="18" charset="0"/>
            </a:endParaRPr>
          </a:p>
        </p:txBody>
      </p:sp>
      <p:sp>
        <p:nvSpPr>
          <p:cNvPr id="6451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1" hangingPunct="1"/>
            <a:fld id="{2A7CE574-5E38-434B-A63B-A14312716C0B}" type="slidenum">
              <a:rPr lang="en-US" altLang="en-US" smtClean="0">
                <a:solidFill>
                  <a:srgbClr val="000000"/>
                </a:solidFill>
                <a:latin typeface="Times New Roman" panose="02020603050405020304" pitchFamily="18" charset="0"/>
              </a:rPr>
              <a:pPr eaLnBrk="1" hangingPunct="1"/>
              <a:t>‹#›</a:t>
            </a:fld>
            <a:endParaRPr lang="en-US" altLang="en-US" smtClean="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3340492278"/>
      </p:ext>
    </p:extLst>
  </p:cSld>
  <p:clrMap bg1="lt1" tx1="dk1" bg2="lt2" tx2="dk2" accent1="accent1" accent2="accent2" accent3="accent3" accent4="accent4" accent5="accent5" accent6="accent6" hlink="hlink" folHlink="folHlink"/>
  <p:sldLayoutIdLst>
    <p:sldLayoutId id="2147484089" r:id="rId1"/>
    <p:sldLayoutId id="2147484090" r:id="rId2"/>
    <p:sldLayoutId id="2147484091" r:id="rId3"/>
    <p:sldLayoutId id="2147484092" r:id="rId4"/>
    <p:sldLayoutId id="2147484093" r:id="rId5"/>
    <p:sldLayoutId id="2147484094" r:id="rId6"/>
    <p:sldLayoutId id="2147484095" r:id="rId7"/>
    <p:sldLayoutId id="2147484096" r:id="rId8"/>
    <p:sldLayoutId id="2147484097" r:id="rId9"/>
    <p:sldLayoutId id="2147484098" r:id="rId10"/>
    <p:sldLayoutId id="2147484099" r:id="rId11"/>
    <p:sldLayoutId id="214748410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Calibri" pitchFamily="34" charset="0"/>
        </a:defRPr>
      </a:lvl2pPr>
      <a:lvl3pPr algn="ctr" rtl="0" eaLnBrk="0" fontAlgn="base" hangingPunct="0">
        <a:spcBef>
          <a:spcPct val="0"/>
        </a:spcBef>
        <a:spcAft>
          <a:spcPct val="0"/>
        </a:spcAft>
        <a:defRPr sz="4400">
          <a:solidFill>
            <a:schemeClr val="tx2"/>
          </a:solidFill>
          <a:latin typeface="Calibri" pitchFamily="34" charset="0"/>
        </a:defRPr>
      </a:lvl3pPr>
      <a:lvl4pPr algn="ctr" rtl="0" eaLnBrk="0" fontAlgn="base" hangingPunct="0">
        <a:spcBef>
          <a:spcPct val="0"/>
        </a:spcBef>
        <a:spcAft>
          <a:spcPct val="0"/>
        </a:spcAft>
        <a:defRPr sz="4400">
          <a:solidFill>
            <a:schemeClr val="tx2"/>
          </a:solidFill>
          <a:latin typeface="Calibri" pitchFamily="34" charset="0"/>
        </a:defRPr>
      </a:lvl4pPr>
      <a:lvl5pPr algn="ctr" rtl="0" eaLnBrk="0" fontAlgn="base" hangingPunct="0">
        <a:spcBef>
          <a:spcPct val="0"/>
        </a:spcBef>
        <a:spcAft>
          <a:spcPct val="0"/>
        </a:spcAft>
        <a:defRPr sz="4400">
          <a:solidFill>
            <a:schemeClr val="tx2"/>
          </a:solidFill>
          <a:latin typeface="Calibri" pitchFamily="34"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0.jpeg"/><Relationship Id="rId13" Type="http://schemas.openxmlformats.org/officeDocument/2006/relationships/image" Target="../media/image32.jpeg"/><Relationship Id="rId3" Type="http://schemas.openxmlformats.org/officeDocument/2006/relationships/image" Target="../media/image35.jpeg"/><Relationship Id="rId7" Type="http://schemas.openxmlformats.org/officeDocument/2006/relationships/image" Target="../media/image38.jpeg"/><Relationship Id="rId12" Type="http://schemas.openxmlformats.org/officeDocument/2006/relationships/image" Target="../media/image31.jpeg"/><Relationship Id="rId2" Type="http://schemas.openxmlformats.org/officeDocument/2006/relationships/image" Target="../media/image27.jpeg"/><Relationship Id="rId1" Type="http://schemas.openxmlformats.org/officeDocument/2006/relationships/slideLayout" Target="../slideLayouts/slideLayout122.xml"/><Relationship Id="rId6" Type="http://schemas.openxmlformats.org/officeDocument/2006/relationships/image" Target="../media/image37.jpeg"/><Relationship Id="rId11" Type="http://schemas.openxmlformats.org/officeDocument/2006/relationships/image" Target="../media/image41.jpeg"/><Relationship Id="rId5" Type="http://schemas.openxmlformats.org/officeDocument/2006/relationships/image" Target="../media/image36.jpeg"/><Relationship Id="rId10" Type="http://schemas.openxmlformats.org/officeDocument/2006/relationships/image" Target="../media/image40.jpeg"/><Relationship Id="rId4" Type="http://schemas.openxmlformats.org/officeDocument/2006/relationships/image" Target="../media/image28.jpeg"/><Relationship Id="rId9" Type="http://schemas.openxmlformats.org/officeDocument/2006/relationships/image" Target="../media/image39.jpeg"/><Relationship Id="rId14" Type="http://schemas.openxmlformats.org/officeDocument/2006/relationships/image" Target="../media/image24.gi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27.xml"/><Relationship Id="rId5" Type="http://schemas.openxmlformats.org/officeDocument/2006/relationships/image" Target="../media/image23.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124.xml"/><Relationship Id="rId5" Type="http://schemas.openxmlformats.org/officeDocument/2006/relationships/image" Target="../media/image45.jpeg"/><Relationship Id="rId4" Type="http://schemas.openxmlformats.org/officeDocument/2006/relationships/image" Target="../media/image44.jpeg"/></Relationships>
</file>

<file path=ppt/slides/_rels/slide1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24.xml"/></Relationships>
</file>

<file path=ppt/slides/_rels/slide1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24.xml"/></Relationships>
</file>

<file path=ppt/slides/_rels/slide1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36.xml"/></Relationships>
</file>

<file path=ppt/slides/_rels/slide1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36.xml"/></Relationships>
</file>

<file path=ppt/slides/_rels/slide1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136.xml"/><Relationship Id="rId5" Type="http://schemas.openxmlformats.org/officeDocument/2006/relationships/image" Target="../media/image53.jpeg"/><Relationship Id="rId4" Type="http://schemas.openxmlformats.org/officeDocument/2006/relationships/image" Target="../media/image52.jpeg"/></Relationships>
</file>

<file path=ppt/slides/_rels/slide1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147.xml"/><Relationship Id="rId5" Type="http://schemas.openxmlformats.org/officeDocument/2006/relationships/image" Target="../media/image57.jpeg"/><Relationship Id="rId4" Type="http://schemas.openxmlformats.org/officeDocument/2006/relationships/image" Target="../media/image56.jpeg"/></Relationships>
</file>

<file path=ppt/slides/_rels/slide2.xml.rels><?xml version="1.0" encoding="UTF-8" standalone="yes"?>
<Relationships xmlns="http://schemas.openxmlformats.org/package/2006/relationships"><Relationship Id="rId8" Type="http://schemas.openxmlformats.org/officeDocument/2006/relationships/image" Target="../media/image11.GIF"/><Relationship Id="rId3" Type="http://schemas.openxmlformats.org/officeDocument/2006/relationships/image" Target="../media/image6.jpeg"/><Relationship Id="rId7" Type="http://schemas.openxmlformats.org/officeDocument/2006/relationships/image" Target="../media/image10.GIF"/><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9.GIF"/><Relationship Id="rId11" Type="http://schemas.openxmlformats.org/officeDocument/2006/relationships/image" Target="../media/image14.GIF"/><Relationship Id="rId5" Type="http://schemas.openxmlformats.org/officeDocument/2006/relationships/image" Target="../media/image8.GIF"/><Relationship Id="rId10" Type="http://schemas.openxmlformats.org/officeDocument/2006/relationships/image" Target="../media/image13.GIF"/><Relationship Id="rId4" Type="http://schemas.openxmlformats.org/officeDocument/2006/relationships/image" Target="../media/image7.GIF"/><Relationship Id="rId9" Type="http://schemas.openxmlformats.org/officeDocument/2006/relationships/image" Target="../media/image12.GIF"/></Relationships>
</file>

<file path=ppt/slides/_rels/slide20.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audio" Target="../media/audio1.wav"/><Relationship Id="rId1" Type="http://schemas.openxmlformats.org/officeDocument/2006/relationships/slideLayout" Target="../slideLayouts/slideLayout32.xml"/></Relationships>
</file>

<file path=ppt/slides/_rels/slide21.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65.xml"/></Relationships>
</file>

<file path=ppt/slides/_rels/slide22.xml.rels><?xml version="1.0" encoding="UTF-8" standalone="yes"?>
<Relationships xmlns="http://schemas.openxmlformats.org/package/2006/relationships"><Relationship Id="rId3" Type="http://schemas.openxmlformats.org/officeDocument/2006/relationships/image" Target="../media/image59.gif"/><Relationship Id="rId2" Type="http://schemas.openxmlformats.org/officeDocument/2006/relationships/hyperlink" Target="http://www.glitter-graphics.com/" TargetMode="External"/><Relationship Id="rId1" Type="http://schemas.openxmlformats.org/officeDocument/2006/relationships/slideLayout" Target="../slideLayouts/slideLayout177.xml"/></Relationships>
</file>

<file path=ppt/slides/_rels/slide23.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slide" Target="slide2.xml"/><Relationship Id="rId7" Type="http://schemas.openxmlformats.org/officeDocument/2006/relationships/slide" Target="slide3.xml"/><Relationship Id="rId2" Type="http://schemas.openxmlformats.org/officeDocument/2006/relationships/image" Target="../media/image60.jpeg"/><Relationship Id="rId1" Type="http://schemas.openxmlformats.org/officeDocument/2006/relationships/slideLayout" Target="../slideLayouts/slideLayout32.xml"/><Relationship Id="rId6" Type="http://schemas.openxmlformats.org/officeDocument/2006/relationships/image" Target="../media/image62.png"/><Relationship Id="rId5" Type="http://schemas.openxmlformats.org/officeDocument/2006/relationships/slide" Target="slide4.xml"/><Relationship Id="rId4" Type="http://schemas.openxmlformats.org/officeDocument/2006/relationships/image" Target="../media/image61.png"/><Relationship Id="rId9" Type="http://schemas.openxmlformats.org/officeDocument/2006/relationships/slide" Target="slide1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8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9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9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9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08.xml"/></Relationships>
</file>

<file path=ppt/slides/_rels/slide29.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audio" Target="../media/audio1.wav"/><Relationship Id="rId1" Type="http://schemas.openxmlformats.org/officeDocument/2006/relationships/slideLayout" Target="../slideLayouts/slideLayout3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6.xml"/><Relationship Id="rId1" Type="http://schemas.openxmlformats.org/officeDocument/2006/relationships/audio" Target="file:///C:\Users\Admin\Downloads\chicken_dance_227932%20(mp3cut.net).mp3" TargetMode="External"/><Relationship Id="rId5" Type="http://schemas.openxmlformats.org/officeDocument/2006/relationships/image" Target="../media/image16.png"/><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08.xml"/></Relationships>
</file>

<file path=ppt/slides/_rels/slide31.xml.rels><?xml version="1.0" encoding="UTF-8" standalone="yes"?>
<Relationships xmlns="http://schemas.openxmlformats.org/package/2006/relationships"><Relationship Id="rId3" Type="http://schemas.openxmlformats.org/officeDocument/2006/relationships/image" Target="../media/image59.gif"/><Relationship Id="rId2" Type="http://schemas.openxmlformats.org/officeDocument/2006/relationships/hyperlink" Target="http://www.glitter-graphics.com/" TargetMode="External"/><Relationship Id="rId1" Type="http://schemas.openxmlformats.org/officeDocument/2006/relationships/slideLayout" Target="../slideLayouts/slideLayout225.xml"/></Relationships>
</file>

<file path=ppt/slides/_rels/slide32.xml.rels><?xml version="1.0" encoding="UTF-8" standalone="yes"?>
<Relationships xmlns="http://schemas.openxmlformats.org/package/2006/relationships"><Relationship Id="rId3" Type="http://schemas.openxmlformats.org/officeDocument/2006/relationships/image" Target="../media/image59.gif"/><Relationship Id="rId2" Type="http://schemas.openxmlformats.org/officeDocument/2006/relationships/hyperlink" Target="http://www.glitter-graphics.com/" TargetMode="External"/><Relationship Id="rId1" Type="http://schemas.openxmlformats.org/officeDocument/2006/relationships/slideLayout" Target="../slideLayouts/slideLayout100.xml"/></Relationships>
</file>

<file path=ppt/slides/_rels/slide33.xml.rels><?xml version="1.0" encoding="UTF-8" standalone="yes"?>
<Relationships xmlns="http://schemas.openxmlformats.org/package/2006/relationships"><Relationship Id="rId2" Type="http://schemas.openxmlformats.org/officeDocument/2006/relationships/image" Target="../media/image64.gif"/><Relationship Id="rId1" Type="http://schemas.openxmlformats.org/officeDocument/2006/relationships/slideLayout" Target="../slideLayouts/slideLayout231.xml"/></Relationships>
</file>

<file path=ppt/slides/_rels/slide34.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3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xml"/><Relationship Id="rId1" Type="http://schemas.openxmlformats.org/officeDocument/2006/relationships/slideLayout" Target="../slideLayouts/slideLayout14.xml"/><Relationship Id="rId4" Type="http://schemas.openxmlformats.org/officeDocument/2006/relationships/image" Target="../media/image69.png"/></Relationships>
</file>

<file path=ppt/slides/_rels/slide4.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Layout" Target="../slideLayouts/slideLayout77.xml"/></Relationships>
</file>

<file path=ppt/slides/_rels/slide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audio" Target="../media/audio1.wav"/><Relationship Id="rId1" Type="http://schemas.openxmlformats.org/officeDocument/2006/relationships/slideLayout" Target="../slideLayouts/slideLayout32.xml"/></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gif"/><Relationship Id="rId1" Type="http://schemas.openxmlformats.org/officeDocument/2006/relationships/slideLayout" Target="../slideLayouts/slideLayout75.xml"/><Relationship Id="rId4" Type="http://schemas.openxmlformats.org/officeDocument/2006/relationships/image" Target="../media/image20.jpe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65.xml"/><Relationship Id="rId5" Type="http://schemas.openxmlformats.org/officeDocument/2006/relationships/image" Target="../media/image23.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image" Target="../media/image24.gif"/><Relationship Id="rId1" Type="http://schemas.openxmlformats.org/officeDocument/2006/relationships/slideLayout" Target="../slideLayouts/slideLayout249.xml"/><Relationship Id="rId5" Type="http://schemas.openxmlformats.org/officeDocument/2006/relationships/slide" Target="slide2.xml"/><Relationship Id="rId4" Type="http://schemas.openxmlformats.org/officeDocument/2006/relationships/image" Target="../media/image26.gif"/></Relationships>
</file>

<file path=ppt/slides/_rels/slide9.xml.rels><?xml version="1.0" encoding="UTF-8" standalone="yes"?>
<Relationships xmlns="http://schemas.openxmlformats.org/package/2006/relationships"><Relationship Id="rId8" Type="http://schemas.openxmlformats.org/officeDocument/2006/relationships/hyperlink" Target="http://images.google.com.vn/imgres?imgurl=http://www.agbiotech.com.vn/upload/news/080310110258_20771435_images1510785_cayngo.jpg&amp;imgrefurl=http://www.agbiotech.com.vn/vn/?mnu%3Dpreview%26key%3D2312&amp;usg=__rjwSkApv6UDtabJJI6Nf6CoBTvM=&amp;h=300&amp;w=400&amp;sz=31&amp;hl=vi&amp;start=5&amp;um=1&amp;tbnid=wTeDMW3KnqawaM:&amp;tbnh=93&amp;tbnw=124&amp;prev=/images?q%3Dc%C3%A2y%2Btr%E1%BB%93ng%26um%3D1%26hl%3Dvi%26sa%3DG" TargetMode="External"/><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image" Target="../media/image27.jpeg"/><Relationship Id="rId1" Type="http://schemas.openxmlformats.org/officeDocument/2006/relationships/slideLayout" Target="../slideLayouts/slideLayout98.xml"/><Relationship Id="rId6" Type="http://schemas.openxmlformats.org/officeDocument/2006/relationships/image" Target="../media/image31.jpeg"/><Relationship Id="rId11" Type="http://schemas.openxmlformats.org/officeDocument/2006/relationships/image" Target="../media/image34.jpeg"/><Relationship Id="rId5" Type="http://schemas.openxmlformats.org/officeDocument/2006/relationships/image" Target="../media/image30.jpeg"/><Relationship Id="rId10" Type="http://schemas.openxmlformats.org/officeDocument/2006/relationships/hyperlink" Target="http://images.google.com.vn/imgres?imgurl=http://www.longkhanh-dongnai.gov.vn/activity_information/nongnghiep/new_of_ongphi.jpg&amp;imgrefurl=http://www.longkhanh-dongnai.gov.vn/activity_information/nongnghiep/mlnews.2007-08-20.1521093620/mlobject_print_view&amp;usg=__14iwuF7C4IuCfADxEKaKUpmp4KU=&amp;h=300&amp;w=400&amp;sz=45&amp;hl=vi&amp;start=2&amp;um=1&amp;tbnid=tif2PvsWLHqWdM:&amp;tbnh=93&amp;tbnw=124&amp;prev=/images?q%3Dv%C6%B0%E1%BB%9Dn%2Bm%C3%ADt%26um%3D1%26hl%3Dvi" TargetMode="External"/><Relationship Id="rId4" Type="http://schemas.openxmlformats.org/officeDocument/2006/relationships/image" Target="../media/image29.jpeg"/><Relationship Id="rId9" Type="http://schemas.openxmlformats.org/officeDocument/2006/relationships/image" Target="../media/image3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6"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1968858" y="2715383"/>
            <a:ext cx="5206284" cy="1446550"/>
          </a:xfrm>
          <a:prstGeom prst="rect">
            <a:avLst/>
          </a:prstGeom>
          <a:noFill/>
        </p:spPr>
        <p:txBody>
          <a:bodyPr spcFirstLastPara="1">
            <a:prstTxWarp prst="textArchUp">
              <a:avLst/>
            </a:prstTxWarp>
            <a:spAutoFit/>
            <a:scene3d>
              <a:camera prst="orthographicFront"/>
              <a:lightRig rig="soft" dir="t">
                <a:rot lat="0" lon="0" rev="15600000"/>
              </a:lightRig>
            </a:scene3d>
            <a:sp3d extrusionH="57150" prstMaterial="softEdge">
              <a:bevelT w="25400" h="38100"/>
            </a:sp3d>
          </a:bodyPr>
          <a:lstStyle/>
          <a:p>
            <a:pPr algn="ctr" eaLnBrk="1" fontAlgn="auto" hangingPunct="1">
              <a:spcBef>
                <a:spcPts val="0"/>
              </a:spcBef>
              <a:spcAft>
                <a:spcPts val="0"/>
              </a:spcAft>
              <a:defRPr/>
            </a:pPr>
            <a:r>
              <a:rPr lang="vi-VN" sz="5400" b="1" dirty="0">
                <a:ln/>
                <a:solidFill>
                  <a:srgbClr val="00B050"/>
                </a:solidFill>
                <a:latin typeface="UTM Avo" panose="02040603050506020204" pitchFamily="18" charset="0"/>
              </a:rPr>
              <a:t>CHÀO MỪNG CÁC CON</a:t>
            </a:r>
          </a:p>
          <a:p>
            <a:pPr algn="ctr" eaLnBrk="1" fontAlgn="auto" hangingPunct="1">
              <a:spcBef>
                <a:spcPts val="0"/>
              </a:spcBef>
              <a:spcAft>
                <a:spcPts val="0"/>
              </a:spcAft>
              <a:defRPr/>
            </a:pPr>
            <a:r>
              <a:rPr lang="vi-VN" sz="5400" b="1" dirty="0">
                <a:ln/>
                <a:solidFill>
                  <a:srgbClr val="00B050"/>
                </a:solidFill>
                <a:latin typeface="UTM Avo" panose="02040603050506020204" pitchFamily="18" charset="0"/>
              </a:rPr>
              <a:t>ĐẾN VỚI TIẾT HỌC</a:t>
            </a:r>
            <a:endParaRPr lang="en-US" sz="5400" b="1" dirty="0">
              <a:ln/>
              <a:solidFill>
                <a:srgbClr val="00B050"/>
              </a:solidFill>
              <a:latin typeface="UTM Avo" panose="02040603050506020204" pitchFamily="18" charset="0"/>
            </a:endParaRPr>
          </a:p>
        </p:txBody>
      </p:sp>
    </p:spTree>
    <p:extLst>
      <p:ext uri="{BB962C8B-B14F-4D97-AF65-F5344CB8AC3E}">
        <p14:creationId xmlns:p14="http://schemas.microsoft.com/office/powerpoint/2010/main" val="3754062402"/>
      </p:ext>
    </p:extLst>
  </p:cSld>
  <p:clrMapOvr>
    <a:masterClrMapping/>
  </p:clrMapOvr>
  <p:transition spd="slow">
    <p:split orient="ver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ây mận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04800"/>
            <a:ext cx="19050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7" name="Picture 3" descr="bo su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2438400"/>
            <a:ext cx="19050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8" name="Picture 6" descr="cây khế"/>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304800"/>
            <a:ext cx="21336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Picture 8" descr="cây mí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34200" y="304800"/>
            <a:ext cx="19050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Picture 10" descr="cây thien tu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33600" y="4572000"/>
            <a:ext cx="20574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1" name="Picture 12" descr="nh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62200" y="304800"/>
            <a:ext cx="19812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2" name="Picture 14" descr="vị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05600" y="2438400"/>
            <a:ext cx="22098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3" name="Picture 16" descr="mai"/>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8600" y="4572000"/>
            <a:ext cx="17526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4" name="Picture 18" descr="gatro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28600" y="2514600"/>
            <a:ext cx="18288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5" name="Picture 20" descr="ổi"/>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495800" y="4572000"/>
            <a:ext cx="21336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6" name="Picture 22" descr="loncon"/>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343400" y="2438400"/>
            <a:ext cx="22098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7" name="Picture 24" descr="trâu"/>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858000" y="4572000"/>
            <a:ext cx="21336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0" name="Picture 26" descr="MMj01724770000[1]"/>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3505200" y="6019800"/>
            <a:ext cx="17526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17" name="Text Box 29"/>
          <p:cNvSpPr txBox="1">
            <a:spLocks noChangeArrowheads="1"/>
          </p:cNvSpPr>
          <p:nvPr/>
        </p:nvSpPr>
        <p:spPr bwMode="auto">
          <a:xfrm>
            <a:off x="457200" y="1965325"/>
            <a:ext cx="1828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panose="020B0604020202020204" pitchFamily="34" charset="0"/>
                <a:cs typeface="Arial" panose="020B0604020202020204" pitchFamily="34" charset="0"/>
              </a:defRPr>
            </a:lvl1pPr>
            <a:lvl2pPr marL="742950" indent="-285750" defTabSz="912813" eaLnBrk="0" hangingPunct="0">
              <a:defRPr b="1">
                <a:solidFill>
                  <a:schemeClr val="tx1"/>
                </a:solidFill>
                <a:latin typeface="Arial" panose="020B0604020202020204" pitchFamily="34" charset="0"/>
                <a:cs typeface="Arial" panose="020B0604020202020204" pitchFamily="34" charset="0"/>
              </a:defRPr>
            </a:lvl2pPr>
            <a:lvl3pPr marL="1143000" indent="-228600" defTabSz="912813" eaLnBrk="0" hangingPunct="0">
              <a:defRPr b="1">
                <a:solidFill>
                  <a:schemeClr val="tx1"/>
                </a:solidFill>
                <a:latin typeface="Arial" panose="020B0604020202020204" pitchFamily="34" charset="0"/>
                <a:cs typeface="Arial" panose="020B0604020202020204" pitchFamily="34" charset="0"/>
              </a:defRPr>
            </a:lvl3pPr>
            <a:lvl4pPr marL="1600200" indent="-228600" defTabSz="912813" eaLnBrk="0" hangingPunct="0">
              <a:defRPr b="1">
                <a:solidFill>
                  <a:schemeClr val="tx1"/>
                </a:solidFill>
                <a:latin typeface="Arial" panose="020B0604020202020204" pitchFamily="34" charset="0"/>
                <a:cs typeface="Arial" panose="020B0604020202020204" pitchFamily="34" charset="0"/>
              </a:defRPr>
            </a:lvl4pPr>
            <a:lvl5pPr marL="2057400" indent="-228600" defTabSz="912813" eaLnBrk="0" hangingPunct="0">
              <a:defRPr b="1">
                <a:solidFill>
                  <a:schemeClr val="tx1"/>
                </a:solidFill>
                <a:latin typeface="Arial" panose="020B0604020202020204" pitchFamily="34" charset="0"/>
                <a:cs typeface="Arial" panose="020B0604020202020204" pitchFamily="34" charset="0"/>
              </a:defRPr>
            </a:lvl5pPr>
            <a:lvl6pPr marL="2514600" indent="-228600" defTabSz="912813"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defTabSz="912813"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defTabSz="912813"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defTabSz="912813"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000" smtClean="0">
                <a:solidFill>
                  <a:srgbClr val="FF0000"/>
                </a:solidFill>
              </a:rPr>
              <a:t>Cây roi</a:t>
            </a:r>
          </a:p>
        </p:txBody>
      </p:sp>
      <p:sp>
        <p:nvSpPr>
          <p:cNvPr id="12318" name="Text Box 30"/>
          <p:cNvSpPr txBox="1">
            <a:spLocks noChangeArrowheads="1"/>
          </p:cNvSpPr>
          <p:nvPr/>
        </p:nvSpPr>
        <p:spPr bwMode="auto">
          <a:xfrm>
            <a:off x="2057400" y="4114800"/>
            <a:ext cx="16764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panose="020B0604020202020204" pitchFamily="34" charset="0"/>
                <a:cs typeface="Arial" panose="020B0604020202020204" pitchFamily="34" charset="0"/>
              </a:defRPr>
            </a:lvl1pPr>
            <a:lvl2pPr marL="742950" indent="-285750" defTabSz="912813" eaLnBrk="0" hangingPunct="0">
              <a:defRPr b="1">
                <a:solidFill>
                  <a:schemeClr val="tx1"/>
                </a:solidFill>
                <a:latin typeface="Arial" panose="020B0604020202020204" pitchFamily="34" charset="0"/>
                <a:cs typeface="Arial" panose="020B0604020202020204" pitchFamily="34" charset="0"/>
              </a:defRPr>
            </a:lvl2pPr>
            <a:lvl3pPr marL="1143000" indent="-228600" defTabSz="912813" eaLnBrk="0" hangingPunct="0">
              <a:defRPr b="1">
                <a:solidFill>
                  <a:schemeClr val="tx1"/>
                </a:solidFill>
                <a:latin typeface="Arial" panose="020B0604020202020204" pitchFamily="34" charset="0"/>
                <a:cs typeface="Arial" panose="020B0604020202020204" pitchFamily="34" charset="0"/>
              </a:defRPr>
            </a:lvl3pPr>
            <a:lvl4pPr marL="1600200" indent="-228600" defTabSz="912813" eaLnBrk="0" hangingPunct="0">
              <a:defRPr b="1">
                <a:solidFill>
                  <a:schemeClr val="tx1"/>
                </a:solidFill>
                <a:latin typeface="Arial" panose="020B0604020202020204" pitchFamily="34" charset="0"/>
                <a:cs typeface="Arial" panose="020B0604020202020204" pitchFamily="34" charset="0"/>
              </a:defRPr>
            </a:lvl4pPr>
            <a:lvl5pPr marL="2057400" indent="-228600" defTabSz="912813" eaLnBrk="0" hangingPunct="0">
              <a:defRPr b="1">
                <a:solidFill>
                  <a:schemeClr val="tx1"/>
                </a:solidFill>
                <a:latin typeface="Arial" panose="020B0604020202020204" pitchFamily="34" charset="0"/>
                <a:cs typeface="Arial" panose="020B0604020202020204" pitchFamily="34" charset="0"/>
              </a:defRPr>
            </a:lvl5pPr>
            <a:lvl6pPr marL="2514600" indent="-228600" defTabSz="912813"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defTabSz="912813"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defTabSz="912813"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defTabSz="912813"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mtClean="0">
                <a:solidFill>
                  <a:srgbClr val="FF0000"/>
                </a:solidFill>
              </a:rPr>
              <a:t>   </a:t>
            </a:r>
            <a:r>
              <a:rPr lang="en-US" altLang="en-US" sz="2000" smtClean="0">
                <a:solidFill>
                  <a:srgbClr val="FF0000"/>
                </a:solidFill>
              </a:rPr>
              <a:t>Con bò sữa</a:t>
            </a:r>
          </a:p>
        </p:txBody>
      </p:sp>
      <p:sp>
        <p:nvSpPr>
          <p:cNvPr id="12319" name="Text Box 31"/>
          <p:cNvSpPr txBox="1">
            <a:spLocks noChangeArrowheads="1"/>
          </p:cNvSpPr>
          <p:nvPr/>
        </p:nvSpPr>
        <p:spPr bwMode="auto">
          <a:xfrm>
            <a:off x="4191000" y="1981200"/>
            <a:ext cx="2286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panose="020B0604020202020204" pitchFamily="34" charset="0"/>
                <a:cs typeface="Arial" panose="020B0604020202020204" pitchFamily="34" charset="0"/>
              </a:defRPr>
            </a:lvl1pPr>
            <a:lvl2pPr marL="742950" indent="-285750" defTabSz="912813" eaLnBrk="0" hangingPunct="0">
              <a:defRPr b="1">
                <a:solidFill>
                  <a:schemeClr val="tx1"/>
                </a:solidFill>
                <a:latin typeface="Arial" panose="020B0604020202020204" pitchFamily="34" charset="0"/>
                <a:cs typeface="Arial" panose="020B0604020202020204" pitchFamily="34" charset="0"/>
              </a:defRPr>
            </a:lvl2pPr>
            <a:lvl3pPr marL="1143000" indent="-228600" defTabSz="912813" eaLnBrk="0" hangingPunct="0">
              <a:defRPr b="1">
                <a:solidFill>
                  <a:schemeClr val="tx1"/>
                </a:solidFill>
                <a:latin typeface="Arial" panose="020B0604020202020204" pitchFamily="34" charset="0"/>
                <a:cs typeface="Arial" panose="020B0604020202020204" pitchFamily="34" charset="0"/>
              </a:defRPr>
            </a:lvl3pPr>
            <a:lvl4pPr marL="1600200" indent="-228600" defTabSz="912813" eaLnBrk="0" hangingPunct="0">
              <a:defRPr b="1">
                <a:solidFill>
                  <a:schemeClr val="tx1"/>
                </a:solidFill>
                <a:latin typeface="Arial" panose="020B0604020202020204" pitchFamily="34" charset="0"/>
                <a:cs typeface="Arial" panose="020B0604020202020204" pitchFamily="34" charset="0"/>
              </a:defRPr>
            </a:lvl4pPr>
            <a:lvl5pPr marL="2057400" indent="-228600" defTabSz="912813" eaLnBrk="0" hangingPunct="0">
              <a:defRPr b="1">
                <a:solidFill>
                  <a:schemeClr val="tx1"/>
                </a:solidFill>
                <a:latin typeface="Arial" panose="020B0604020202020204" pitchFamily="34" charset="0"/>
                <a:cs typeface="Arial" panose="020B0604020202020204" pitchFamily="34" charset="0"/>
              </a:defRPr>
            </a:lvl5pPr>
            <a:lvl6pPr marL="2514600" indent="-228600" defTabSz="912813"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defTabSz="912813"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defTabSz="912813"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defTabSz="912813"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mtClean="0">
                <a:solidFill>
                  <a:srgbClr val="FF0000"/>
                </a:solidFill>
              </a:rPr>
              <a:t>            </a:t>
            </a:r>
            <a:r>
              <a:rPr lang="en-US" altLang="en-US" sz="2000" smtClean="0">
                <a:solidFill>
                  <a:srgbClr val="FF0000"/>
                </a:solidFill>
              </a:rPr>
              <a:t>Cây khế</a:t>
            </a:r>
          </a:p>
        </p:txBody>
      </p:sp>
      <p:sp>
        <p:nvSpPr>
          <p:cNvPr id="12320" name="Text Box 32"/>
          <p:cNvSpPr txBox="1">
            <a:spLocks noChangeArrowheads="1"/>
          </p:cNvSpPr>
          <p:nvPr/>
        </p:nvSpPr>
        <p:spPr bwMode="auto">
          <a:xfrm>
            <a:off x="7162800" y="1965325"/>
            <a:ext cx="1447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panose="020B0604020202020204" pitchFamily="34" charset="0"/>
                <a:cs typeface="Arial" panose="020B0604020202020204" pitchFamily="34" charset="0"/>
              </a:defRPr>
            </a:lvl1pPr>
            <a:lvl2pPr marL="742950" indent="-285750" defTabSz="912813" eaLnBrk="0" hangingPunct="0">
              <a:defRPr b="1">
                <a:solidFill>
                  <a:schemeClr val="tx1"/>
                </a:solidFill>
                <a:latin typeface="Arial" panose="020B0604020202020204" pitchFamily="34" charset="0"/>
                <a:cs typeface="Arial" panose="020B0604020202020204" pitchFamily="34" charset="0"/>
              </a:defRPr>
            </a:lvl2pPr>
            <a:lvl3pPr marL="1143000" indent="-228600" defTabSz="912813" eaLnBrk="0" hangingPunct="0">
              <a:defRPr b="1">
                <a:solidFill>
                  <a:schemeClr val="tx1"/>
                </a:solidFill>
                <a:latin typeface="Arial" panose="020B0604020202020204" pitchFamily="34" charset="0"/>
                <a:cs typeface="Arial" panose="020B0604020202020204" pitchFamily="34" charset="0"/>
              </a:defRPr>
            </a:lvl3pPr>
            <a:lvl4pPr marL="1600200" indent="-228600" defTabSz="912813" eaLnBrk="0" hangingPunct="0">
              <a:defRPr b="1">
                <a:solidFill>
                  <a:schemeClr val="tx1"/>
                </a:solidFill>
                <a:latin typeface="Arial" panose="020B0604020202020204" pitchFamily="34" charset="0"/>
                <a:cs typeface="Arial" panose="020B0604020202020204" pitchFamily="34" charset="0"/>
              </a:defRPr>
            </a:lvl4pPr>
            <a:lvl5pPr marL="2057400" indent="-228600" defTabSz="912813" eaLnBrk="0" hangingPunct="0">
              <a:defRPr b="1">
                <a:solidFill>
                  <a:schemeClr val="tx1"/>
                </a:solidFill>
                <a:latin typeface="Arial" panose="020B0604020202020204" pitchFamily="34" charset="0"/>
                <a:cs typeface="Arial" panose="020B0604020202020204" pitchFamily="34" charset="0"/>
              </a:defRPr>
            </a:lvl5pPr>
            <a:lvl6pPr marL="2514600" indent="-228600" defTabSz="912813"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defTabSz="912813"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defTabSz="912813"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defTabSz="912813"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000" smtClean="0">
                <a:solidFill>
                  <a:srgbClr val="FF0000"/>
                </a:solidFill>
              </a:rPr>
              <a:t>Cây mít</a:t>
            </a:r>
          </a:p>
        </p:txBody>
      </p:sp>
      <p:sp>
        <p:nvSpPr>
          <p:cNvPr id="12321" name="Text Box 33"/>
          <p:cNvSpPr txBox="1">
            <a:spLocks noChangeArrowheads="1"/>
          </p:cNvSpPr>
          <p:nvPr/>
        </p:nvSpPr>
        <p:spPr bwMode="auto">
          <a:xfrm>
            <a:off x="1828800" y="6461125"/>
            <a:ext cx="2133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panose="020B0604020202020204" pitchFamily="34" charset="0"/>
                <a:cs typeface="Arial" panose="020B0604020202020204" pitchFamily="34" charset="0"/>
              </a:defRPr>
            </a:lvl1pPr>
            <a:lvl2pPr marL="742950" indent="-285750" defTabSz="912813" eaLnBrk="0" hangingPunct="0">
              <a:defRPr b="1">
                <a:solidFill>
                  <a:schemeClr val="tx1"/>
                </a:solidFill>
                <a:latin typeface="Arial" panose="020B0604020202020204" pitchFamily="34" charset="0"/>
                <a:cs typeface="Arial" panose="020B0604020202020204" pitchFamily="34" charset="0"/>
              </a:defRPr>
            </a:lvl2pPr>
            <a:lvl3pPr marL="1143000" indent="-228600" defTabSz="912813" eaLnBrk="0" hangingPunct="0">
              <a:defRPr b="1">
                <a:solidFill>
                  <a:schemeClr val="tx1"/>
                </a:solidFill>
                <a:latin typeface="Arial" panose="020B0604020202020204" pitchFamily="34" charset="0"/>
                <a:cs typeface="Arial" panose="020B0604020202020204" pitchFamily="34" charset="0"/>
              </a:defRPr>
            </a:lvl3pPr>
            <a:lvl4pPr marL="1600200" indent="-228600" defTabSz="912813" eaLnBrk="0" hangingPunct="0">
              <a:defRPr b="1">
                <a:solidFill>
                  <a:schemeClr val="tx1"/>
                </a:solidFill>
                <a:latin typeface="Arial" panose="020B0604020202020204" pitchFamily="34" charset="0"/>
                <a:cs typeface="Arial" panose="020B0604020202020204" pitchFamily="34" charset="0"/>
              </a:defRPr>
            </a:lvl4pPr>
            <a:lvl5pPr marL="2057400" indent="-228600" defTabSz="912813" eaLnBrk="0" hangingPunct="0">
              <a:defRPr b="1">
                <a:solidFill>
                  <a:schemeClr val="tx1"/>
                </a:solidFill>
                <a:latin typeface="Arial" panose="020B0604020202020204" pitchFamily="34" charset="0"/>
                <a:cs typeface="Arial" panose="020B0604020202020204" pitchFamily="34" charset="0"/>
              </a:defRPr>
            </a:lvl5pPr>
            <a:lvl6pPr marL="2514600" indent="-228600" defTabSz="912813"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defTabSz="912813"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defTabSz="912813"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defTabSz="912813"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mtClean="0">
                <a:solidFill>
                  <a:srgbClr val="FF0000"/>
                </a:solidFill>
              </a:rPr>
              <a:t>    </a:t>
            </a:r>
            <a:r>
              <a:rPr lang="en-US" altLang="en-US" sz="2000" smtClean="0">
                <a:solidFill>
                  <a:srgbClr val="FF0000"/>
                </a:solidFill>
              </a:rPr>
              <a:t>Cây thiên tuế</a:t>
            </a:r>
          </a:p>
        </p:txBody>
      </p:sp>
      <p:sp>
        <p:nvSpPr>
          <p:cNvPr id="12322" name="Text Box 34"/>
          <p:cNvSpPr txBox="1">
            <a:spLocks noChangeArrowheads="1"/>
          </p:cNvSpPr>
          <p:nvPr/>
        </p:nvSpPr>
        <p:spPr bwMode="auto">
          <a:xfrm>
            <a:off x="2286000" y="1981200"/>
            <a:ext cx="1752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panose="020B0604020202020204" pitchFamily="34" charset="0"/>
                <a:cs typeface="Arial" panose="020B0604020202020204" pitchFamily="34" charset="0"/>
              </a:defRPr>
            </a:lvl1pPr>
            <a:lvl2pPr marL="742950" indent="-285750" defTabSz="912813" eaLnBrk="0" hangingPunct="0">
              <a:defRPr b="1">
                <a:solidFill>
                  <a:schemeClr val="tx1"/>
                </a:solidFill>
                <a:latin typeface="Arial" panose="020B0604020202020204" pitchFamily="34" charset="0"/>
                <a:cs typeface="Arial" panose="020B0604020202020204" pitchFamily="34" charset="0"/>
              </a:defRPr>
            </a:lvl2pPr>
            <a:lvl3pPr marL="1143000" indent="-228600" defTabSz="912813" eaLnBrk="0" hangingPunct="0">
              <a:defRPr b="1">
                <a:solidFill>
                  <a:schemeClr val="tx1"/>
                </a:solidFill>
                <a:latin typeface="Arial" panose="020B0604020202020204" pitchFamily="34" charset="0"/>
                <a:cs typeface="Arial" panose="020B0604020202020204" pitchFamily="34" charset="0"/>
              </a:defRPr>
            </a:lvl3pPr>
            <a:lvl4pPr marL="1600200" indent="-228600" defTabSz="912813" eaLnBrk="0" hangingPunct="0">
              <a:defRPr b="1">
                <a:solidFill>
                  <a:schemeClr val="tx1"/>
                </a:solidFill>
                <a:latin typeface="Arial" panose="020B0604020202020204" pitchFamily="34" charset="0"/>
                <a:cs typeface="Arial" panose="020B0604020202020204" pitchFamily="34" charset="0"/>
              </a:defRPr>
            </a:lvl4pPr>
            <a:lvl5pPr marL="2057400" indent="-228600" defTabSz="912813" eaLnBrk="0" hangingPunct="0">
              <a:defRPr b="1">
                <a:solidFill>
                  <a:schemeClr val="tx1"/>
                </a:solidFill>
                <a:latin typeface="Arial" panose="020B0604020202020204" pitchFamily="34" charset="0"/>
                <a:cs typeface="Arial" panose="020B0604020202020204" pitchFamily="34" charset="0"/>
              </a:defRPr>
            </a:lvl5pPr>
            <a:lvl6pPr marL="2514600" indent="-228600" defTabSz="912813"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defTabSz="912813"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defTabSz="912813"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defTabSz="912813"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mtClean="0">
                <a:solidFill>
                  <a:srgbClr val="FF0000"/>
                </a:solidFill>
              </a:rPr>
              <a:t>      </a:t>
            </a:r>
            <a:r>
              <a:rPr lang="en-US" altLang="en-US" sz="2000" smtClean="0">
                <a:solidFill>
                  <a:srgbClr val="FF0000"/>
                </a:solidFill>
              </a:rPr>
              <a:t>Cây nho</a:t>
            </a:r>
          </a:p>
        </p:txBody>
      </p:sp>
      <p:sp>
        <p:nvSpPr>
          <p:cNvPr id="12323" name="Text Box 35"/>
          <p:cNvSpPr txBox="1">
            <a:spLocks noChangeArrowheads="1"/>
          </p:cNvSpPr>
          <p:nvPr/>
        </p:nvSpPr>
        <p:spPr bwMode="auto">
          <a:xfrm>
            <a:off x="4419600" y="4114800"/>
            <a:ext cx="2209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panose="020B0604020202020204" pitchFamily="34" charset="0"/>
                <a:cs typeface="Arial" panose="020B0604020202020204" pitchFamily="34" charset="0"/>
              </a:defRPr>
            </a:lvl1pPr>
            <a:lvl2pPr marL="742950" indent="-285750" defTabSz="912813" eaLnBrk="0" hangingPunct="0">
              <a:defRPr b="1">
                <a:solidFill>
                  <a:schemeClr val="tx1"/>
                </a:solidFill>
                <a:latin typeface="Arial" panose="020B0604020202020204" pitchFamily="34" charset="0"/>
                <a:cs typeface="Arial" panose="020B0604020202020204" pitchFamily="34" charset="0"/>
              </a:defRPr>
            </a:lvl2pPr>
            <a:lvl3pPr marL="1143000" indent="-228600" defTabSz="912813" eaLnBrk="0" hangingPunct="0">
              <a:defRPr b="1">
                <a:solidFill>
                  <a:schemeClr val="tx1"/>
                </a:solidFill>
                <a:latin typeface="Arial" panose="020B0604020202020204" pitchFamily="34" charset="0"/>
                <a:cs typeface="Arial" panose="020B0604020202020204" pitchFamily="34" charset="0"/>
              </a:defRPr>
            </a:lvl3pPr>
            <a:lvl4pPr marL="1600200" indent="-228600" defTabSz="912813" eaLnBrk="0" hangingPunct="0">
              <a:defRPr b="1">
                <a:solidFill>
                  <a:schemeClr val="tx1"/>
                </a:solidFill>
                <a:latin typeface="Arial" panose="020B0604020202020204" pitchFamily="34" charset="0"/>
                <a:cs typeface="Arial" panose="020B0604020202020204" pitchFamily="34" charset="0"/>
              </a:defRPr>
            </a:lvl4pPr>
            <a:lvl5pPr marL="2057400" indent="-228600" defTabSz="912813" eaLnBrk="0" hangingPunct="0">
              <a:defRPr b="1">
                <a:solidFill>
                  <a:schemeClr val="tx1"/>
                </a:solidFill>
                <a:latin typeface="Arial" panose="020B0604020202020204" pitchFamily="34" charset="0"/>
                <a:cs typeface="Arial" panose="020B0604020202020204" pitchFamily="34" charset="0"/>
              </a:defRPr>
            </a:lvl5pPr>
            <a:lvl6pPr marL="2514600" indent="-228600" defTabSz="912813"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defTabSz="912813"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defTabSz="912813"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defTabSz="912813"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mtClean="0">
                <a:solidFill>
                  <a:srgbClr val="FF0000"/>
                </a:solidFill>
              </a:rPr>
              <a:t>        </a:t>
            </a:r>
            <a:r>
              <a:rPr lang="en-US" altLang="en-US" sz="2000" smtClean="0">
                <a:solidFill>
                  <a:srgbClr val="FF0000"/>
                </a:solidFill>
              </a:rPr>
              <a:t>Con lợn</a:t>
            </a:r>
          </a:p>
        </p:txBody>
      </p:sp>
      <p:sp>
        <p:nvSpPr>
          <p:cNvPr id="12324" name="Text Box 36"/>
          <p:cNvSpPr txBox="1">
            <a:spLocks noChangeArrowheads="1"/>
          </p:cNvSpPr>
          <p:nvPr/>
        </p:nvSpPr>
        <p:spPr bwMode="auto">
          <a:xfrm>
            <a:off x="7086600" y="4114800"/>
            <a:ext cx="1676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panose="020B0604020202020204" pitchFamily="34" charset="0"/>
                <a:cs typeface="Arial" panose="020B0604020202020204" pitchFamily="34" charset="0"/>
              </a:defRPr>
            </a:lvl1pPr>
            <a:lvl2pPr marL="742950" indent="-285750" defTabSz="912813" eaLnBrk="0" hangingPunct="0">
              <a:defRPr b="1">
                <a:solidFill>
                  <a:schemeClr val="tx1"/>
                </a:solidFill>
                <a:latin typeface="Arial" panose="020B0604020202020204" pitchFamily="34" charset="0"/>
                <a:cs typeface="Arial" panose="020B0604020202020204" pitchFamily="34" charset="0"/>
              </a:defRPr>
            </a:lvl2pPr>
            <a:lvl3pPr marL="1143000" indent="-228600" defTabSz="912813" eaLnBrk="0" hangingPunct="0">
              <a:defRPr b="1">
                <a:solidFill>
                  <a:schemeClr val="tx1"/>
                </a:solidFill>
                <a:latin typeface="Arial" panose="020B0604020202020204" pitchFamily="34" charset="0"/>
                <a:cs typeface="Arial" panose="020B0604020202020204" pitchFamily="34" charset="0"/>
              </a:defRPr>
            </a:lvl3pPr>
            <a:lvl4pPr marL="1600200" indent="-228600" defTabSz="912813" eaLnBrk="0" hangingPunct="0">
              <a:defRPr b="1">
                <a:solidFill>
                  <a:schemeClr val="tx1"/>
                </a:solidFill>
                <a:latin typeface="Arial" panose="020B0604020202020204" pitchFamily="34" charset="0"/>
                <a:cs typeface="Arial" panose="020B0604020202020204" pitchFamily="34" charset="0"/>
              </a:defRPr>
            </a:lvl4pPr>
            <a:lvl5pPr marL="2057400" indent="-228600" defTabSz="912813" eaLnBrk="0" hangingPunct="0">
              <a:defRPr b="1">
                <a:solidFill>
                  <a:schemeClr val="tx1"/>
                </a:solidFill>
                <a:latin typeface="Arial" panose="020B0604020202020204" pitchFamily="34" charset="0"/>
                <a:cs typeface="Arial" panose="020B0604020202020204" pitchFamily="34" charset="0"/>
              </a:defRPr>
            </a:lvl5pPr>
            <a:lvl6pPr marL="2514600" indent="-228600" defTabSz="912813"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defTabSz="912813"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defTabSz="912813"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defTabSz="912813"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mtClean="0">
                <a:solidFill>
                  <a:srgbClr val="FF0000"/>
                </a:solidFill>
              </a:rPr>
              <a:t>        </a:t>
            </a:r>
            <a:r>
              <a:rPr lang="en-US" altLang="en-US" sz="2000" smtClean="0">
                <a:solidFill>
                  <a:srgbClr val="FF0000"/>
                </a:solidFill>
              </a:rPr>
              <a:t>Con vịt </a:t>
            </a:r>
          </a:p>
        </p:txBody>
      </p:sp>
      <p:sp>
        <p:nvSpPr>
          <p:cNvPr id="12325" name="Text Box 37"/>
          <p:cNvSpPr txBox="1">
            <a:spLocks noChangeArrowheads="1"/>
          </p:cNvSpPr>
          <p:nvPr/>
        </p:nvSpPr>
        <p:spPr bwMode="auto">
          <a:xfrm>
            <a:off x="0" y="6400800"/>
            <a:ext cx="1600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panose="020B0604020202020204" pitchFamily="34" charset="0"/>
                <a:cs typeface="Arial" panose="020B0604020202020204" pitchFamily="34" charset="0"/>
              </a:defRPr>
            </a:lvl1pPr>
            <a:lvl2pPr marL="742950" indent="-285750" defTabSz="912813" eaLnBrk="0" hangingPunct="0">
              <a:defRPr b="1">
                <a:solidFill>
                  <a:schemeClr val="tx1"/>
                </a:solidFill>
                <a:latin typeface="Arial" panose="020B0604020202020204" pitchFamily="34" charset="0"/>
                <a:cs typeface="Arial" panose="020B0604020202020204" pitchFamily="34" charset="0"/>
              </a:defRPr>
            </a:lvl2pPr>
            <a:lvl3pPr marL="1143000" indent="-228600" defTabSz="912813" eaLnBrk="0" hangingPunct="0">
              <a:defRPr b="1">
                <a:solidFill>
                  <a:schemeClr val="tx1"/>
                </a:solidFill>
                <a:latin typeface="Arial" panose="020B0604020202020204" pitchFamily="34" charset="0"/>
                <a:cs typeface="Arial" panose="020B0604020202020204" pitchFamily="34" charset="0"/>
              </a:defRPr>
            </a:lvl3pPr>
            <a:lvl4pPr marL="1600200" indent="-228600" defTabSz="912813" eaLnBrk="0" hangingPunct="0">
              <a:defRPr b="1">
                <a:solidFill>
                  <a:schemeClr val="tx1"/>
                </a:solidFill>
                <a:latin typeface="Arial" panose="020B0604020202020204" pitchFamily="34" charset="0"/>
                <a:cs typeface="Arial" panose="020B0604020202020204" pitchFamily="34" charset="0"/>
              </a:defRPr>
            </a:lvl4pPr>
            <a:lvl5pPr marL="2057400" indent="-228600" defTabSz="912813" eaLnBrk="0" hangingPunct="0">
              <a:defRPr b="1">
                <a:solidFill>
                  <a:schemeClr val="tx1"/>
                </a:solidFill>
                <a:latin typeface="Arial" panose="020B0604020202020204" pitchFamily="34" charset="0"/>
                <a:cs typeface="Arial" panose="020B0604020202020204" pitchFamily="34" charset="0"/>
              </a:defRPr>
            </a:lvl5pPr>
            <a:lvl6pPr marL="2514600" indent="-228600" defTabSz="912813"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defTabSz="912813"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defTabSz="912813"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defTabSz="912813"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mtClean="0">
                <a:solidFill>
                  <a:srgbClr val="FF0000"/>
                </a:solidFill>
              </a:rPr>
              <a:t>    </a:t>
            </a:r>
            <a:r>
              <a:rPr lang="en-US" altLang="en-US" sz="2000" smtClean="0">
                <a:solidFill>
                  <a:srgbClr val="FF0000"/>
                </a:solidFill>
              </a:rPr>
              <a:t>Cây mai</a:t>
            </a:r>
          </a:p>
        </p:txBody>
      </p:sp>
      <p:sp>
        <p:nvSpPr>
          <p:cNvPr id="12326" name="Text Box 38"/>
          <p:cNvSpPr txBox="1">
            <a:spLocks noChangeArrowheads="1"/>
          </p:cNvSpPr>
          <p:nvPr/>
        </p:nvSpPr>
        <p:spPr bwMode="auto">
          <a:xfrm>
            <a:off x="0" y="4114800"/>
            <a:ext cx="18288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panose="020B0604020202020204" pitchFamily="34" charset="0"/>
                <a:cs typeface="Arial" panose="020B0604020202020204" pitchFamily="34" charset="0"/>
              </a:defRPr>
            </a:lvl1pPr>
            <a:lvl2pPr marL="742950" indent="-285750" defTabSz="912813" eaLnBrk="0" hangingPunct="0">
              <a:defRPr b="1">
                <a:solidFill>
                  <a:schemeClr val="tx1"/>
                </a:solidFill>
                <a:latin typeface="Arial" panose="020B0604020202020204" pitchFamily="34" charset="0"/>
                <a:cs typeface="Arial" panose="020B0604020202020204" pitchFamily="34" charset="0"/>
              </a:defRPr>
            </a:lvl2pPr>
            <a:lvl3pPr marL="1143000" indent="-228600" defTabSz="912813" eaLnBrk="0" hangingPunct="0">
              <a:defRPr b="1">
                <a:solidFill>
                  <a:schemeClr val="tx1"/>
                </a:solidFill>
                <a:latin typeface="Arial" panose="020B0604020202020204" pitchFamily="34" charset="0"/>
                <a:cs typeface="Arial" panose="020B0604020202020204" pitchFamily="34" charset="0"/>
              </a:defRPr>
            </a:lvl3pPr>
            <a:lvl4pPr marL="1600200" indent="-228600" defTabSz="912813" eaLnBrk="0" hangingPunct="0">
              <a:defRPr b="1">
                <a:solidFill>
                  <a:schemeClr val="tx1"/>
                </a:solidFill>
                <a:latin typeface="Arial" panose="020B0604020202020204" pitchFamily="34" charset="0"/>
                <a:cs typeface="Arial" panose="020B0604020202020204" pitchFamily="34" charset="0"/>
              </a:defRPr>
            </a:lvl4pPr>
            <a:lvl5pPr marL="2057400" indent="-228600" defTabSz="912813" eaLnBrk="0" hangingPunct="0">
              <a:defRPr b="1">
                <a:solidFill>
                  <a:schemeClr val="tx1"/>
                </a:solidFill>
                <a:latin typeface="Arial" panose="020B0604020202020204" pitchFamily="34" charset="0"/>
                <a:cs typeface="Arial" panose="020B0604020202020204" pitchFamily="34" charset="0"/>
              </a:defRPr>
            </a:lvl5pPr>
            <a:lvl6pPr marL="2514600" indent="-228600" defTabSz="912813"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defTabSz="912813"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defTabSz="912813"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defTabSz="912813"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mtClean="0">
                <a:solidFill>
                  <a:srgbClr val="FF0000"/>
                </a:solidFill>
              </a:rPr>
              <a:t>  </a:t>
            </a:r>
            <a:r>
              <a:rPr lang="en-US" altLang="en-US" sz="2000" smtClean="0">
                <a:solidFill>
                  <a:srgbClr val="FF0000"/>
                </a:solidFill>
              </a:rPr>
              <a:t>Con gà trống</a:t>
            </a:r>
          </a:p>
        </p:txBody>
      </p:sp>
      <p:sp>
        <p:nvSpPr>
          <p:cNvPr id="12327" name="Text Box 39"/>
          <p:cNvSpPr txBox="1">
            <a:spLocks noChangeArrowheads="1"/>
          </p:cNvSpPr>
          <p:nvPr/>
        </p:nvSpPr>
        <p:spPr bwMode="auto">
          <a:xfrm>
            <a:off x="5181600" y="6491288"/>
            <a:ext cx="1828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panose="020B0604020202020204" pitchFamily="34" charset="0"/>
                <a:cs typeface="Arial" panose="020B0604020202020204" pitchFamily="34" charset="0"/>
              </a:defRPr>
            </a:lvl1pPr>
            <a:lvl2pPr marL="742950" indent="-285750" defTabSz="912813" eaLnBrk="0" hangingPunct="0">
              <a:defRPr b="1">
                <a:solidFill>
                  <a:schemeClr val="tx1"/>
                </a:solidFill>
                <a:latin typeface="Arial" panose="020B0604020202020204" pitchFamily="34" charset="0"/>
                <a:cs typeface="Arial" panose="020B0604020202020204" pitchFamily="34" charset="0"/>
              </a:defRPr>
            </a:lvl2pPr>
            <a:lvl3pPr marL="1143000" indent="-228600" defTabSz="912813" eaLnBrk="0" hangingPunct="0">
              <a:defRPr b="1">
                <a:solidFill>
                  <a:schemeClr val="tx1"/>
                </a:solidFill>
                <a:latin typeface="Arial" panose="020B0604020202020204" pitchFamily="34" charset="0"/>
                <a:cs typeface="Arial" panose="020B0604020202020204" pitchFamily="34" charset="0"/>
              </a:defRPr>
            </a:lvl3pPr>
            <a:lvl4pPr marL="1600200" indent="-228600" defTabSz="912813" eaLnBrk="0" hangingPunct="0">
              <a:defRPr b="1">
                <a:solidFill>
                  <a:schemeClr val="tx1"/>
                </a:solidFill>
                <a:latin typeface="Arial" panose="020B0604020202020204" pitchFamily="34" charset="0"/>
                <a:cs typeface="Arial" panose="020B0604020202020204" pitchFamily="34" charset="0"/>
              </a:defRPr>
            </a:lvl4pPr>
            <a:lvl5pPr marL="2057400" indent="-228600" defTabSz="912813" eaLnBrk="0" hangingPunct="0">
              <a:defRPr b="1">
                <a:solidFill>
                  <a:schemeClr val="tx1"/>
                </a:solidFill>
                <a:latin typeface="Arial" panose="020B0604020202020204" pitchFamily="34" charset="0"/>
                <a:cs typeface="Arial" panose="020B0604020202020204" pitchFamily="34" charset="0"/>
              </a:defRPr>
            </a:lvl5pPr>
            <a:lvl6pPr marL="2514600" indent="-228600" defTabSz="912813"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defTabSz="912813"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defTabSz="912813"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defTabSz="912813"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000" smtClean="0">
                <a:solidFill>
                  <a:srgbClr val="FF0000"/>
                </a:solidFill>
              </a:rPr>
              <a:t>Cây ổi</a:t>
            </a:r>
          </a:p>
        </p:txBody>
      </p:sp>
      <p:sp>
        <p:nvSpPr>
          <p:cNvPr id="12328" name="Text Box 40"/>
          <p:cNvSpPr txBox="1">
            <a:spLocks noChangeArrowheads="1"/>
          </p:cNvSpPr>
          <p:nvPr/>
        </p:nvSpPr>
        <p:spPr bwMode="auto">
          <a:xfrm>
            <a:off x="7010400" y="6461125"/>
            <a:ext cx="1828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panose="020B0604020202020204" pitchFamily="34" charset="0"/>
                <a:cs typeface="Arial" panose="020B0604020202020204" pitchFamily="34" charset="0"/>
              </a:defRPr>
            </a:lvl1pPr>
            <a:lvl2pPr marL="742950" indent="-285750" defTabSz="912813" eaLnBrk="0" hangingPunct="0">
              <a:defRPr b="1">
                <a:solidFill>
                  <a:schemeClr val="tx1"/>
                </a:solidFill>
                <a:latin typeface="Arial" panose="020B0604020202020204" pitchFamily="34" charset="0"/>
                <a:cs typeface="Arial" panose="020B0604020202020204" pitchFamily="34" charset="0"/>
              </a:defRPr>
            </a:lvl2pPr>
            <a:lvl3pPr marL="1143000" indent="-228600" defTabSz="912813" eaLnBrk="0" hangingPunct="0">
              <a:defRPr b="1">
                <a:solidFill>
                  <a:schemeClr val="tx1"/>
                </a:solidFill>
                <a:latin typeface="Arial" panose="020B0604020202020204" pitchFamily="34" charset="0"/>
                <a:cs typeface="Arial" panose="020B0604020202020204" pitchFamily="34" charset="0"/>
              </a:defRPr>
            </a:lvl3pPr>
            <a:lvl4pPr marL="1600200" indent="-228600" defTabSz="912813" eaLnBrk="0" hangingPunct="0">
              <a:defRPr b="1">
                <a:solidFill>
                  <a:schemeClr val="tx1"/>
                </a:solidFill>
                <a:latin typeface="Arial" panose="020B0604020202020204" pitchFamily="34" charset="0"/>
                <a:cs typeface="Arial" panose="020B0604020202020204" pitchFamily="34" charset="0"/>
              </a:defRPr>
            </a:lvl4pPr>
            <a:lvl5pPr marL="2057400" indent="-228600" defTabSz="912813" eaLnBrk="0" hangingPunct="0">
              <a:defRPr b="1">
                <a:solidFill>
                  <a:schemeClr val="tx1"/>
                </a:solidFill>
                <a:latin typeface="Arial" panose="020B0604020202020204" pitchFamily="34" charset="0"/>
                <a:cs typeface="Arial" panose="020B0604020202020204" pitchFamily="34" charset="0"/>
              </a:defRPr>
            </a:lvl5pPr>
            <a:lvl6pPr marL="2514600" indent="-228600" defTabSz="912813"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defTabSz="912813"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defTabSz="912813"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defTabSz="912813"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mtClean="0">
                <a:solidFill>
                  <a:srgbClr val="FF0000"/>
                </a:solidFill>
              </a:rPr>
              <a:t>        </a:t>
            </a:r>
            <a:r>
              <a:rPr lang="en-US" altLang="en-US" sz="2000" smtClean="0">
                <a:solidFill>
                  <a:srgbClr val="FF0000"/>
                </a:solidFill>
              </a:rPr>
              <a:t>Con trâu</a:t>
            </a:r>
          </a:p>
        </p:txBody>
      </p:sp>
      <p:sp>
        <p:nvSpPr>
          <p:cNvPr id="12338" name="Oval 50"/>
          <p:cNvSpPr>
            <a:spLocks noChangeArrowheads="1"/>
          </p:cNvSpPr>
          <p:nvPr/>
        </p:nvSpPr>
        <p:spPr bwMode="auto">
          <a:xfrm>
            <a:off x="1981200" y="1676400"/>
            <a:ext cx="228600" cy="304800"/>
          </a:xfrm>
          <a:prstGeom prst="ellipse">
            <a:avLst/>
          </a:prstGeom>
          <a:solidFill>
            <a:schemeClr val="accent1"/>
          </a:solidFill>
          <a:ln w="9525">
            <a:solidFill>
              <a:schemeClr val="tx1"/>
            </a:solidFill>
            <a:round/>
            <a:headEnd/>
            <a:tailEnd/>
          </a:ln>
          <a:effectLst/>
        </p:spPr>
        <p:txBody>
          <a:bodyPr wrap="none" anchor="ctr"/>
          <a:lstStyle/>
          <a:p>
            <a:pPr algn="ctr" eaLnBrk="1" hangingPunct="1">
              <a:defRPr/>
            </a:pPr>
            <a:r>
              <a:rPr lang="en-US" sz="1400" b="1" u="sng">
                <a:solidFill>
                  <a:srgbClr val="FF0000"/>
                </a:solidFill>
                <a:effectLst>
                  <a:outerShdw blurRad="38100" dist="38100" dir="2700000" algn="tl">
                    <a:srgbClr val="000000"/>
                  </a:outerShdw>
                </a:effectLst>
                <a:latin typeface="Arial"/>
                <a:cs typeface="Arial" panose="020B0604020202020204" pitchFamily="34" charset="0"/>
              </a:rPr>
              <a:t>1</a:t>
            </a:r>
          </a:p>
        </p:txBody>
      </p:sp>
      <p:sp>
        <p:nvSpPr>
          <p:cNvPr id="12339" name="Oval 51"/>
          <p:cNvSpPr>
            <a:spLocks noChangeArrowheads="1"/>
          </p:cNvSpPr>
          <p:nvPr/>
        </p:nvSpPr>
        <p:spPr bwMode="auto">
          <a:xfrm>
            <a:off x="4114800" y="1752600"/>
            <a:ext cx="228600" cy="228600"/>
          </a:xfrm>
          <a:prstGeom prst="ellipse">
            <a:avLst/>
          </a:prstGeom>
          <a:solidFill>
            <a:schemeClr val="accent1"/>
          </a:solidFill>
          <a:ln w="9525">
            <a:solidFill>
              <a:schemeClr val="tx1"/>
            </a:solidFill>
            <a:round/>
            <a:headEnd/>
            <a:tailEnd/>
          </a:ln>
          <a:effectLst/>
        </p:spPr>
        <p:txBody>
          <a:bodyPr wrap="none" anchor="ctr"/>
          <a:lstStyle/>
          <a:p>
            <a:pPr algn="ctr" eaLnBrk="1" hangingPunct="1">
              <a:defRPr/>
            </a:pPr>
            <a:r>
              <a:rPr lang="en-US" sz="1400" b="1" u="sng">
                <a:solidFill>
                  <a:srgbClr val="FF0000"/>
                </a:solidFill>
                <a:effectLst>
                  <a:outerShdw blurRad="38100" dist="38100" dir="2700000" algn="tl">
                    <a:srgbClr val="000000"/>
                  </a:outerShdw>
                </a:effectLst>
                <a:latin typeface="Arial"/>
                <a:cs typeface="Arial" panose="020B0604020202020204" pitchFamily="34" charset="0"/>
              </a:rPr>
              <a:t>2</a:t>
            </a:r>
          </a:p>
        </p:txBody>
      </p:sp>
      <p:sp>
        <p:nvSpPr>
          <p:cNvPr id="12340" name="Oval 52"/>
          <p:cNvSpPr>
            <a:spLocks noChangeArrowheads="1"/>
          </p:cNvSpPr>
          <p:nvPr/>
        </p:nvSpPr>
        <p:spPr bwMode="auto">
          <a:xfrm>
            <a:off x="6248400" y="1676400"/>
            <a:ext cx="381000" cy="304800"/>
          </a:xfrm>
          <a:prstGeom prst="ellipse">
            <a:avLst/>
          </a:prstGeom>
          <a:solidFill>
            <a:schemeClr val="accent1"/>
          </a:solidFill>
          <a:ln w="9525">
            <a:solidFill>
              <a:schemeClr val="tx1"/>
            </a:solidFill>
            <a:round/>
            <a:headEnd/>
            <a:tailEnd/>
          </a:ln>
          <a:effectLst/>
        </p:spPr>
        <p:txBody>
          <a:bodyPr wrap="none" anchor="ctr"/>
          <a:lstStyle/>
          <a:p>
            <a:pPr algn="ctr" eaLnBrk="1" hangingPunct="1">
              <a:defRPr/>
            </a:pPr>
            <a:r>
              <a:rPr lang="en-US" sz="1400" b="1" u="sng">
                <a:solidFill>
                  <a:srgbClr val="FF0000"/>
                </a:solidFill>
                <a:effectLst>
                  <a:outerShdw blurRad="38100" dist="38100" dir="2700000" algn="tl">
                    <a:srgbClr val="000000"/>
                  </a:outerShdw>
                </a:effectLst>
                <a:latin typeface="Arial"/>
                <a:cs typeface="Arial" panose="020B0604020202020204" pitchFamily="34" charset="0"/>
              </a:rPr>
              <a:t>3</a:t>
            </a:r>
          </a:p>
        </p:txBody>
      </p:sp>
      <p:sp>
        <p:nvSpPr>
          <p:cNvPr id="12341" name="Oval 53"/>
          <p:cNvSpPr>
            <a:spLocks noChangeArrowheads="1"/>
          </p:cNvSpPr>
          <p:nvPr/>
        </p:nvSpPr>
        <p:spPr bwMode="auto">
          <a:xfrm>
            <a:off x="8382000" y="1752600"/>
            <a:ext cx="381000" cy="228600"/>
          </a:xfrm>
          <a:prstGeom prst="ellipse">
            <a:avLst/>
          </a:prstGeom>
          <a:solidFill>
            <a:schemeClr val="accent1"/>
          </a:solidFill>
          <a:ln w="9525">
            <a:solidFill>
              <a:schemeClr val="tx1"/>
            </a:solidFill>
            <a:round/>
            <a:headEnd/>
            <a:tailEnd/>
          </a:ln>
          <a:effectLst/>
        </p:spPr>
        <p:txBody>
          <a:bodyPr wrap="none" anchor="ctr"/>
          <a:lstStyle/>
          <a:p>
            <a:pPr algn="ctr" eaLnBrk="1" hangingPunct="1">
              <a:defRPr/>
            </a:pPr>
            <a:r>
              <a:rPr lang="en-US" sz="1400" b="1" u="sng">
                <a:solidFill>
                  <a:srgbClr val="FF0000"/>
                </a:solidFill>
                <a:effectLst>
                  <a:outerShdw blurRad="38100" dist="38100" dir="2700000" algn="tl">
                    <a:srgbClr val="000000"/>
                  </a:outerShdw>
                </a:effectLst>
                <a:latin typeface="Arial"/>
                <a:cs typeface="Arial" panose="020B0604020202020204" pitchFamily="34" charset="0"/>
              </a:rPr>
              <a:t>4</a:t>
            </a:r>
          </a:p>
        </p:txBody>
      </p:sp>
      <p:sp>
        <p:nvSpPr>
          <p:cNvPr id="12342" name="Oval 54"/>
          <p:cNvSpPr>
            <a:spLocks noChangeArrowheads="1"/>
          </p:cNvSpPr>
          <p:nvPr/>
        </p:nvSpPr>
        <p:spPr bwMode="auto">
          <a:xfrm>
            <a:off x="228600" y="3733800"/>
            <a:ext cx="228600" cy="381000"/>
          </a:xfrm>
          <a:prstGeom prst="ellipse">
            <a:avLst/>
          </a:prstGeom>
          <a:solidFill>
            <a:schemeClr val="accent1"/>
          </a:solidFill>
          <a:ln w="9525">
            <a:solidFill>
              <a:schemeClr val="tx1"/>
            </a:solidFill>
            <a:round/>
            <a:headEnd/>
            <a:tailEnd/>
          </a:ln>
          <a:effectLst/>
        </p:spPr>
        <p:txBody>
          <a:bodyPr wrap="none" anchor="ctr"/>
          <a:lstStyle/>
          <a:p>
            <a:pPr algn="ctr" eaLnBrk="1" hangingPunct="1">
              <a:defRPr/>
            </a:pPr>
            <a:r>
              <a:rPr lang="en-US" sz="1400" b="1" u="sng">
                <a:solidFill>
                  <a:srgbClr val="FF0000"/>
                </a:solidFill>
                <a:effectLst>
                  <a:outerShdw blurRad="38100" dist="38100" dir="2700000" algn="tl">
                    <a:srgbClr val="000000"/>
                  </a:outerShdw>
                </a:effectLst>
                <a:latin typeface="Arial"/>
                <a:cs typeface="Arial" panose="020B0604020202020204" pitchFamily="34" charset="0"/>
              </a:rPr>
              <a:t>5</a:t>
            </a:r>
          </a:p>
        </p:txBody>
      </p:sp>
      <p:sp>
        <p:nvSpPr>
          <p:cNvPr id="12343" name="Oval 55"/>
          <p:cNvSpPr>
            <a:spLocks noChangeArrowheads="1"/>
          </p:cNvSpPr>
          <p:nvPr/>
        </p:nvSpPr>
        <p:spPr bwMode="auto">
          <a:xfrm>
            <a:off x="2209800" y="3810000"/>
            <a:ext cx="304800" cy="304800"/>
          </a:xfrm>
          <a:prstGeom prst="ellipse">
            <a:avLst/>
          </a:prstGeom>
          <a:solidFill>
            <a:schemeClr val="accent1"/>
          </a:solidFill>
          <a:ln w="9525">
            <a:solidFill>
              <a:schemeClr val="tx1"/>
            </a:solidFill>
            <a:round/>
            <a:headEnd/>
            <a:tailEnd/>
          </a:ln>
          <a:effectLst/>
        </p:spPr>
        <p:txBody>
          <a:bodyPr wrap="none" anchor="ctr"/>
          <a:lstStyle/>
          <a:p>
            <a:pPr algn="ctr" eaLnBrk="1" hangingPunct="1">
              <a:defRPr/>
            </a:pPr>
            <a:r>
              <a:rPr lang="en-US" sz="1400" b="1" u="sng">
                <a:solidFill>
                  <a:srgbClr val="FF0000"/>
                </a:solidFill>
                <a:effectLst>
                  <a:outerShdw blurRad="38100" dist="38100" dir="2700000" algn="tl">
                    <a:srgbClr val="000000"/>
                  </a:outerShdw>
                </a:effectLst>
                <a:latin typeface="Arial"/>
                <a:cs typeface="Arial" panose="020B0604020202020204" pitchFamily="34" charset="0"/>
              </a:rPr>
              <a:t>6</a:t>
            </a:r>
          </a:p>
        </p:txBody>
      </p:sp>
      <p:sp>
        <p:nvSpPr>
          <p:cNvPr id="12344" name="Oval 56"/>
          <p:cNvSpPr>
            <a:spLocks noChangeArrowheads="1"/>
          </p:cNvSpPr>
          <p:nvPr/>
        </p:nvSpPr>
        <p:spPr bwMode="auto">
          <a:xfrm>
            <a:off x="4343400" y="3810000"/>
            <a:ext cx="304800" cy="304800"/>
          </a:xfrm>
          <a:prstGeom prst="ellipse">
            <a:avLst/>
          </a:prstGeom>
          <a:solidFill>
            <a:schemeClr val="accent1"/>
          </a:solidFill>
          <a:ln w="9525">
            <a:solidFill>
              <a:schemeClr val="tx1"/>
            </a:solidFill>
            <a:round/>
            <a:headEnd/>
            <a:tailEnd/>
          </a:ln>
          <a:effectLst/>
        </p:spPr>
        <p:txBody>
          <a:bodyPr wrap="none" anchor="ctr"/>
          <a:lstStyle/>
          <a:p>
            <a:pPr algn="ctr" eaLnBrk="1" hangingPunct="1">
              <a:defRPr/>
            </a:pPr>
            <a:r>
              <a:rPr lang="en-US" sz="1400" b="1" u="sng">
                <a:solidFill>
                  <a:srgbClr val="FF0000"/>
                </a:solidFill>
                <a:effectLst>
                  <a:outerShdw blurRad="38100" dist="38100" dir="2700000" algn="tl">
                    <a:srgbClr val="000000"/>
                  </a:outerShdw>
                </a:effectLst>
                <a:latin typeface="Arial"/>
                <a:cs typeface="Arial" panose="020B0604020202020204" pitchFamily="34" charset="0"/>
              </a:rPr>
              <a:t>7</a:t>
            </a:r>
          </a:p>
        </p:txBody>
      </p:sp>
      <p:sp>
        <p:nvSpPr>
          <p:cNvPr id="12345" name="Oval 57"/>
          <p:cNvSpPr>
            <a:spLocks noChangeArrowheads="1"/>
          </p:cNvSpPr>
          <p:nvPr/>
        </p:nvSpPr>
        <p:spPr bwMode="auto">
          <a:xfrm>
            <a:off x="6781800" y="3810000"/>
            <a:ext cx="304800" cy="304800"/>
          </a:xfrm>
          <a:prstGeom prst="ellipse">
            <a:avLst/>
          </a:prstGeom>
          <a:solidFill>
            <a:schemeClr val="accent1"/>
          </a:solidFill>
          <a:ln w="9525">
            <a:solidFill>
              <a:schemeClr val="tx1"/>
            </a:solidFill>
            <a:round/>
            <a:headEnd/>
            <a:tailEnd/>
          </a:ln>
          <a:effectLst/>
        </p:spPr>
        <p:txBody>
          <a:bodyPr wrap="none" anchor="ctr"/>
          <a:lstStyle/>
          <a:p>
            <a:pPr algn="ctr" eaLnBrk="1" hangingPunct="1">
              <a:defRPr/>
            </a:pPr>
            <a:r>
              <a:rPr lang="en-US" sz="1400" b="1" u="sng">
                <a:solidFill>
                  <a:srgbClr val="FF0000"/>
                </a:solidFill>
                <a:effectLst>
                  <a:outerShdw blurRad="38100" dist="38100" dir="2700000" algn="tl">
                    <a:srgbClr val="000000"/>
                  </a:outerShdw>
                </a:effectLst>
                <a:latin typeface="Arial"/>
                <a:cs typeface="Arial" panose="020B0604020202020204" pitchFamily="34" charset="0"/>
              </a:rPr>
              <a:t>8</a:t>
            </a:r>
          </a:p>
        </p:txBody>
      </p:sp>
      <p:sp>
        <p:nvSpPr>
          <p:cNvPr id="12346" name="Oval 58"/>
          <p:cNvSpPr>
            <a:spLocks noChangeArrowheads="1"/>
          </p:cNvSpPr>
          <p:nvPr/>
        </p:nvSpPr>
        <p:spPr bwMode="auto">
          <a:xfrm>
            <a:off x="1752600" y="6172200"/>
            <a:ext cx="228600" cy="304800"/>
          </a:xfrm>
          <a:prstGeom prst="ellipse">
            <a:avLst/>
          </a:prstGeom>
          <a:solidFill>
            <a:schemeClr val="accent1"/>
          </a:solidFill>
          <a:ln w="9525">
            <a:solidFill>
              <a:schemeClr val="tx1"/>
            </a:solidFill>
            <a:round/>
            <a:headEnd/>
            <a:tailEnd/>
          </a:ln>
          <a:effectLst/>
        </p:spPr>
        <p:txBody>
          <a:bodyPr wrap="none" anchor="ctr"/>
          <a:lstStyle/>
          <a:p>
            <a:pPr algn="ctr" eaLnBrk="1" hangingPunct="1">
              <a:defRPr/>
            </a:pPr>
            <a:r>
              <a:rPr lang="en-US" sz="1400" b="1" u="sng">
                <a:solidFill>
                  <a:srgbClr val="FF0000"/>
                </a:solidFill>
                <a:effectLst>
                  <a:outerShdw blurRad="38100" dist="38100" dir="2700000" algn="tl">
                    <a:srgbClr val="000000"/>
                  </a:outerShdw>
                </a:effectLst>
                <a:latin typeface="Arial"/>
                <a:cs typeface="Arial" panose="020B0604020202020204" pitchFamily="34" charset="0"/>
              </a:rPr>
              <a:t>9</a:t>
            </a:r>
          </a:p>
        </p:txBody>
      </p:sp>
      <p:sp>
        <p:nvSpPr>
          <p:cNvPr id="12347" name="Oval 59"/>
          <p:cNvSpPr>
            <a:spLocks noChangeArrowheads="1"/>
          </p:cNvSpPr>
          <p:nvPr/>
        </p:nvSpPr>
        <p:spPr bwMode="auto">
          <a:xfrm>
            <a:off x="3733800" y="6172200"/>
            <a:ext cx="381000" cy="304800"/>
          </a:xfrm>
          <a:prstGeom prst="ellipse">
            <a:avLst/>
          </a:prstGeom>
          <a:solidFill>
            <a:schemeClr val="accent1"/>
          </a:solidFill>
          <a:ln w="9525">
            <a:solidFill>
              <a:schemeClr val="tx1"/>
            </a:solidFill>
            <a:round/>
            <a:headEnd/>
            <a:tailEnd/>
          </a:ln>
          <a:effectLst/>
        </p:spPr>
        <p:txBody>
          <a:bodyPr wrap="none" anchor="ctr"/>
          <a:lstStyle/>
          <a:p>
            <a:pPr algn="ctr" eaLnBrk="1" hangingPunct="1">
              <a:defRPr/>
            </a:pPr>
            <a:r>
              <a:rPr lang="en-US" sz="1400" b="1" u="sng">
                <a:solidFill>
                  <a:srgbClr val="FF0000"/>
                </a:solidFill>
                <a:effectLst>
                  <a:outerShdw blurRad="38100" dist="38100" dir="2700000" algn="tl">
                    <a:srgbClr val="000000"/>
                  </a:outerShdw>
                </a:effectLst>
                <a:latin typeface="Arial"/>
                <a:cs typeface="Arial" panose="020B0604020202020204" pitchFamily="34" charset="0"/>
              </a:rPr>
              <a:t>10</a:t>
            </a:r>
          </a:p>
        </p:txBody>
      </p:sp>
      <p:sp>
        <p:nvSpPr>
          <p:cNvPr id="12348" name="Oval 60"/>
          <p:cNvSpPr>
            <a:spLocks noChangeArrowheads="1"/>
          </p:cNvSpPr>
          <p:nvPr/>
        </p:nvSpPr>
        <p:spPr bwMode="auto">
          <a:xfrm>
            <a:off x="6172200" y="6172200"/>
            <a:ext cx="381000" cy="381000"/>
          </a:xfrm>
          <a:prstGeom prst="ellipse">
            <a:avLst/>
          </a:prstGeom>
          <a:solidFill>
            <a:schemeClr val="accent1"/>
          </a:solidFill>
          <a:ln w="9525">
            <a:solidFill>
              <a:schemeClr val="tx1"/>
            </a:solidFill>
            <a:round/>
            <a:headEnd/>
            <a:tailEnd/>
          </a:ln>
          <a:effectLst/>
        </p:spPr>
        <p:txBody>
          <a:bodyPr wrap="none" anchor="ctr"/>
          <a:lstStyle/>
          <a:p>
            <a:pPr algn="ctr" eaLnBrk="1" hangingPunct="1">
              <a:defRPr/>
            </a:pPr>
            <a:r>
              <a:rPr lang="en-US" sz="1400" b="1" u="sng">
                <a:solidFill>
                  <a:srgbClr val="FF0000"/>
                </a:solidFill>
                <a:effectLst>
                  <a:outerShdw blurRad="38100" dist="38100" dir="2700000" algn="tl">
                    <a:srgbClr val="000000"/>
                  </a:outerShdw>
                </a:effectLst>
                <a:latin typeface="Arial"/>
                <a:cs typeface="Arial" panose="020B0604020202020204" pitchFamily="34" charset="0"/>
              </a:rPr>
              <a:t>11</a:t>
            </a:r>
          </a:p>
        </p:txBody>
      </p:sp>
      <p:sp>
        <p:nvSpPr>
          <p:cNvPr id="12349" name="Oval 61"/>
          <p:cNvSpPr>
            <a:spLocks noChangeArrowheads="1"/>
          </p:cNvSpPr>
          <p:nvPr/>
        </p:nvSpPr>
        <p:spPr bwMode="auto">
          <a:xfrm>
            <a:off x="8534400" y="6248400"/>
            <a:ext cx="381000" cy="304800"/>
          </a:xfrm>
          <a:prstGeom prst="ellipse">
            <a:avLst/>
          </a:prstGeom>
          <a:solidFill>
            <a:schemeClr val="accent1"/>
          </a:solidFill>
          <a:ln w="9525">
            <a:solidFill>
              <a:schemeClr val="tx1"/>
            </a:solidFill>
            <a:round/>
            <a:headEnd/>
            <a:tailEnd/>
          </a:ln>
          <a:effectLst/>
        </p:spPr>
        <p:txBody>
          <a:bodyPr wrap="none" anchor="ctr"/>
          <a:lstStyle/>
          <a:p>
            <a:pPr algn="ctr" eaLnBrk="1" hangingPunct="1">
              <a:defRPr/>
            </a:pPr>
            <a:r>
              <a:rPr lang="en-US" sz="1400" b="1" u="sng">
                <a:solidFill>
                  <a:srgbClr val="FF0000"/>
                </a:solidFill>
                <a:effectLst>
                  <a:outerShdw blurRad="38100" dist="38100" dir="2700000" algn="tl">
                    <a:srgbClr val="000000"/>
                  </a:outerShdw>
                </a:effectLst>
                <a:latin typeface="Arial"/>
                <a:cs typeface="Arial" panose="020B0604020202020204" pitchFamily="34" charset="0"/>
              </a:rPr>
              <a:t>12</a:t>
            </a:r>
          </a:p>
        </p:txBody>
      </p:sp>
    </p:spTree>
    <p:extLst>
      <p:ext uri="{BB962C8B-B14F-4D97-AF65-F5344CB8AC3E}">
        <p14:creationId xmlns:p14="http://schemas.microsoft.com/office/powerpoint/2010/main" val="19513529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6146"/>
                                        </p:tgtEl>
                                        <p:attrNameLst>
                                          <p:attrName>style.visibility</p:attrName>
                                        </p:attrNameLst>
                                      </p:cBhvr>
                                      <p:to>
                                        <p:strVal val="visible"/>
                                      </p:to>
                                    </p:set>
                                    <p:anim calcmode="lin" valueType="num">
                                      <p:cBhvr additive="base">
                                        <p:cTn id="7" dur="500" fill="hold"/>
                                        <p:tgtEl>
                                          <p:spTgt spid="6146"/>
                                        </p:tgtEl>
                                        <p:attrNameLst>
                                          <p:attrName>ppt_x</p:attrName>
                                        </p:attrNameLst>
                                      </p:cBhvr>
                                      <p:tavLst>
                                        <p:tav tm="0">
                                          <p:val>
                                            <p:strVal val="#ppt_x"/>
                                          </p:val>
                                        </p:tav>
                                        <p:tav tm="100000">
                                          <p:val>
                                            <p:strVal val="#ppt_x"/>
                                          </p:val>
                                        </p:tav>
                                      </p:tavLst>
                                    </p:anim>
                                    <p:anim calcmode="lin" valueType="num">
                                      <p:cBhvr additive="base">
                                        <p:cTn id="8" dur="500" fill="hold"/>
                                        <p:tgtEl>
                                          <p:spTgt spid="614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151"/>
                                        </p:tgtEl>
                                        <p:attrNameLst>
                                          <p:attrName>style.visibility</p:attrName>
                                        </p:attrNameLst>
                                      </p:cBhvr>
                                      <p:to>
                                        <p:strVal val="visible"/>
                                      </p:to>
                                    </p:set>
                                    <p:anim calcmode="lin" valueType="num">
                                      <p:cBhvr additive="base">
                                        <p:cTn id="11" dur="500" fill="hold"/>
                                        <p:tgtEl>
                                          <p:spTgt spid="6151"/>
                                        </p:tgtEl>
                                        <p:attrNameLst>
                                          <p:attrName>ppt_x</p:attrName>
                                        </p:attrNameLst>
                                      </p:cBhvr>
                                      <p:tavLst>
                                        <p:tav tm="0">
                                          <p:val>
                                            <p:strVal val="#ppt_x"/>
                                          </p:val>
                                        </p:tav>
                                        <p:tav tm="100000">
                                          <p:val>
                                            <p:strVal val="#ppt_x"/>
                                          </p:val>
                                        </p:tav>
                                      </p:tavLst>
                                    </p:anim>
                                    <p:anim calcmode="lin" valueType="num">
                                      <p:cBhvr additive="base">
                                        <p:cTn id="12" dur="500" fill="hold"/>
                                        <p:tgtEl>
                                          <p:spTgt spid="615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148"/>
                                        </p:tgtEl>
                                        <p:attrNameLst>
                                          <p:attrName>style.visibility</p:attrName>
                                        </p:attrNameLst>
                                      </p:cBhvr>
                                      <p:to>
                                        <p:strVal val="visible"/>
                                      </p:to>
                                    </p:set>
                                    <p:anim calcmode="lin" valueType="num">
                                      <p:cBhvr additive="base">
                                        <p:cTn id="15" dur="500" fill="hold"/>
                                        <p:tgtEl>
                                          <p:spTgt spid="6148"/>
                                        </p:tgtEl>
                                        <p:attrNameLst>
                                          <p:attrName>ppt_x</p:attrName>
                                        </p:attrNameLst>
                                      </p:cBhvr>
                                      <p:tavLst>
                                        <p:tav tm="0">
                                          <p:val>
                                            <p:strVal val="#ppt_x"/>
                                          </p:val>
                                        </p:tav>
                                        <p:tav tm="100000">
                                          <p:val>
                                            <p:strVal val="#ppt_x"/>
                                          </p:val>
                                        </p:tav>
                                      </p:tavLst>
                                    </p:anim>
                                    <p:anim calcmode="lin" valueType="num">
                                      <p:cBhvr additive="base">
                                        <p:cTn id="16" dur="500" fill="hold"/>
                                        <p:tgtEl>
                                          <p:spTgt spid="6148"/>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6149"/>
                                        </p:tgtEl>
                                        <p:attrNameLst>
                                          <p:attrName>style.visibility</p:attrName>
                                        </p:attrNameLst>
                                      </p:cBhvr>
                                      <p:to>
                                        <p:strVal val="visible"/>
                                      </p:to>
                                    </p:set>
                                    <p:anim calcmode="lin" valueType="num">
                                      <p:cBhvr additive="base">
                                        <p:cTn id="19" dur="500" fill="hold"/>
                                        <p:tgtEl>
                                          <p:spTgt spid="6149"/>
                                        </p:tgtEl>
                                        <p:attrNameLst>
                                          <p:attrName>ppt_x</p:attrName>
                                        </p:attrNameLst>
                                      </p:cBhvr>
                                      <p:tavLst>
                                        <p:tav tm="0">
                                          <p:val>
                                            <p:strVal val="#ppt_x"/>
                                          </p:val>
                                        </p:tav>
                                        <p:tav tm="100000">
                                          <p:val>
                                            <p:strVal val="#ppt_x"/>
                                          </p:val>
                                        </p:tav>
                                      </p:tavLst>
                                    </p:anim>
                                    <p:anim calcmode="lin" valueType="num">
                                      <p:cBhvr additive="base">
                                        <p:cTn id="20" dur="500" fill="hold"/>
                                        <p:tgtEl>
                                          <p:spTgt spid="6149"/>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6154"/>
                                        </p:tgtEl>
                                        <p:attrNameLst>
                                          <p:attrName>style.visibility</p:attrName>
                                        </p:attrNameLst>
                                      </p:cBhvr>
                                      <p:to>
                                        <p:strVal val="visible"/>
                                      </p:to>
                                    </p:set>
                                    <p:anim calcmode="lin" valueType="num">
                                      <p:cBhvr additive="base">
                                        <p:cTn id="23" dur="500" fill="hold"/>
                                        <p:tgtEl>
                                          <p:spTgt spid="6154"/>
                                        </p:tgtEl>
                                        <p:attrNameLst>
                                          <p:attrName>ppt_x</p:attrName>
                                        </p:attrNameLst>
                                      </p:cBhvr>
                                      <p:tavLst>
                                        <p:tav tm="0">
                                          <p:val>
                                            <p:strVal val="#ppt_x"/>
                                          </p:val>
                                        </p:tav>
                                        <p:tav tm="100000">
                                          <p:val>
                                            <p:strVal val="#ppt_x"/>
                                          </p:val>
                                        </p:tav>
                                      </p:tavLst>
                                    </p:anim>
                                    <p:anim calcmode="lin" valueType="num">
                                      <p:cBhvr additive="base">
                                        <p:cTn id="24" dur="500" fill="hold"/>
                                        <p:tgtEl>
                                          <p:spTgt spid="6154"/>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6147"/>
                                        </p:tgtEl>
                                        <p:attrNameLst>
                                          <p:attrName>style.visibility</p:attrName>
                                        </p:attrNameLst>
                                      </p:cBhvr>
                                      <p:to>
                                        <p:strVal val="visible"/>
                                      </p:to>
                                    </p:set>
                                    <p:anim calcmode="lin" valueType="num">
                                      <p:cBhvr additive="base">
                                        <p:cTn id="27" dur="500" fill="hold"/>
                                        <p:tgtEl>
                                          <p:spTgt spid="6147"/>
                                        </p:tgtEl>
                                        <p:attrNameLst>
                                          <p:attrName>ppt_x</p:attrName>
                                        </p:attrNameLst>
                                      </p:cBhvr>
                                      <p:tavLst>
                                        <p:tav tm="0">
                                          <p:val>
                                            <p:strVal val="#ppt_x"/>
                                          </p:val>
                                        </p:tav>
                                        <p:tav tm="100000">
                                          <p:val>
                                            <p:strVal val="#ppt_x"/>
                                          </p:val>
                                        </p:tav>
                                      </p:tavLst>
                                    </p:anim>
                                    <p:anim calcmode="lin" valueType="num">
                                      <p:cBhvr additive="base">
                                        <p:cTn id="28" dur="500" fill="hold"/>
                                        <p:tgtEl>
                                          <p:spTgt spid="6147"/>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6156"/>
                                        </p:tgtEl>
                                        <p:attrNameLst>
                                          <p:attrName>style.visibility</p:attrName>
                                        </p:attrNameLst>
                                      </p:cBhvr>
                                      <p:to>
                                        <p:strVal val="visible"/>
                                      </p:to>
                                    </p:set>
                                    <p:anim calcmode="lin" valueType="num">
                                      <p:cBhvr additive="base">
                                        <p:cTn id="31" dur="500" fill="hold"/>
                                        <p:tgtEl>
                                          <p:spTgt spid="6156"/>
                                        </p:tgtEl>
                                        <p:attrNameLst>
                                          <p:attrName>ppt_x</p:attrName>
                                        </p:attrNameLst>
                                      </p:cBhvr>
                                      <p:tavLst>
                                        <p:tav tm="0">
                                          <p:val>
                                            <p:strVal val="#ppt_x"/>
                                          </p:val>
                                        </p:tav>
                                        <p:tav tm="100000">
                                          <p:val>
                                            <p:strVal val="#ppt_x"/>
                                          </p:val>
                                        </p:tav>
                                      </p:tavLst>
                                    </p:anim>
                                    <p:anim calcmode="lin" valueType="num">
                                      <p:cBhvr additive="base">
                                        <p:cTn id="32" dur="500" fill="hold"/>
                                        <p:tgtEl>
                                          <p:spTgt spid="6156"/>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6152"/>
                                        </p:tgtEl>
                                        <p:attrNameLst>
                                          <p:attrName>style.visibility</p:attrName>
                                        </p:attrNameLst>
                                      </p:cBhvr>
                                      <p:to>
                                        <p:strVal val="visible"/>
                                      </p:to>
                                    </p:set>
                                    <p:anim calcmode="lin" valueType="num">
                                      <p:cBhvr additive="base">
                                        <p:cTn id="35" dur="500" fill="hold"/>
                                        <p:tgtEl>
                                          <p:spTgt spid="6152"/>
                                        </p:tgtEl>
                                        <p:attrNameLst>
                                          <p:attrName>ppt_x</p:attrName>
                                        </p:attrNameLst>
                                      </p:cBhvr>
                                      <p:tavLst>
                                        <p:tav tm="0">
                                          <p:val>
                                            <p:strVal val="#ppt_x"/>
                                          </p:val>
                                        </p:tav>
                                        <p:tav tm="100000">
                                          <p:val>
                                            <p:strVal val="#ppt_x"/>
                                          </p:val>
                                        </p:tav>
                                      </p:tavLst>
                                    </p:anim>
                                    <p:anim calcmode="lin" valueType="num">
                                      <p:cBhvr additive="base">
                                        <p:cTn id="36" dur="500" fill="hold"/>
                                        <p:tgtEl>
                                          <p:spTgt spid="6152"/>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6157"/>
                                        </p:tgtEl>
                                        <p:attrNameLst>
                                          <p:attrName>style.visibility</p:attrName>
                                        </p:attrNameLst>
                                      </p:cBhvr>
                                      <p:to>
                                        <p:strVal val="visible"/>
                                      </p:to>
                                    </p:set>
                                    <p:anim calcmode="lin" valueType="num">
                                      <p:cBhvr additive="base">
                                        <p:cTn id="39" dur="500" fill="hold"/>
                                        <p:tgtEl>
                                          <p:spTgt spid="6157"/>
                                        </p:tgtEl>
                                        <p:attrNameLst>
                                          <p:attrName>ppt_x</p:attrName>
                                        </p:attrNameLst>
                                      </p:cBhvr>
                                      <p:tavLst>
                                        <p:tav tm="0">
                                          <p:val>
                                            <p:strVal val="#ppt_x"/>
                                          </p:val>
                                        </p:tav>
                                        <p:tav tm="100000">
                                          <p:val>
                                            <p:strVal val="#ppt_x"/>
                                          </p:val>
                                        </p:tav>
                                      </p:tavLst>
                                    </p:anim>
                                    <p:anim calcmode="lin" valueType="num">
                                      <p:cBhvr additive="base">
                                        <p:cTn id="40" dur="500" fill="hold"/>
                                        <p:tgtEl>
                                          <p:spTgt spid="6157"/>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6155"/>
                                        </p:tgtEl>
                                        <p:attrNameLst>
                                          <p:attrName>style.visibility</p:attrName>
                                        </p:attrNameLst>
                                      </p:cBhvr>
                                      <p:to>
                                        <p:strVal val="visible"/>
                                      </p:to>
                                    </p:set>
                                    <p:anim calcmode="lin" valueType="num">
                                      <p:cBhvr additive="base">
                                        <p:cTn id="43" dur="500" fill="hold"/>
                                        <p:tgtEl>
                                          <p:spTgt spid="6155"/>
                                        </p:tgtEl>
                                        <p:attrNameLst>
                                          <p:attrName>ppt_x</p:attrName>
                                        </p:attrNameLst>
                                      </p:cBhvr>
                                      <p:tavLst>
                                        <p:tav tm="0">
                                          <p:val>
                                            <p:strVal val="#ppt_x"/>
                                          </p:val>
                                        </p:tav>
                                        <p:tav tm="100000">
                                          <p:val>
                                            <p:strVal val="#ppt_x"/>
                                          </p:val>
                                        </p:tav>
                                      </p:tavLst>
                                    </p:anim>
                                    <p:anim calcmode="lin" valueType="num">
                                      <p:cBhvr additive="base">
                                        <p:cTn id="44" dur="500" fill="hold"/>
                                        <p:tgtEl>
                                          <p:spTgt spid="6155"/>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6150"/>
                                        </p:tgtEl>
                                        <p:attrNameLst>
                                          <p:attrName>style.visibility</p:attrName>
                                        </p:attrNameLst>
                                      </p:cBhvr>
                                      <p:to>
                                        <p:strVal val="visible"/>
                                      </p:to>
                                    </p:set>
                                    <p:anim calcmode="lin" valueType="num">
                                      <p:cBhvr additive="base">
                                        <p:cTn id="47" dur="500" fill="hold"/>
                                        <p:tgtEl>
                                          <p:spTgt spid="6150"/>
                                        </p:tgtEl>
                                        <p:attrNameLst>
                                          <p:attrName>ppt_x</p:attrName>
                                        </p:attrNameLst>
                                      </p:cBhvr>
                                      <p:tavLst>
                                        <p:tav tm="0">
                                          <p:val>
                                            <p:strVal val="#ppt_x"/>
                                          </p:val>
                                        </p:tav>
                                        <p:tav tm="100000">
                                          <p:val>
                                            <p:strVal val="#ppt_x"/>
                                          </p:val>
                                        </p:tav>
                                      </p:tavLst>
                                    </p:anim>
                                    <p:anim calcmode="lin" valueType="num">
                                      <p:cBhvr additive="base">
                                        <p:cTn id="48" dur="500" fill="hold"/>
                                        <p:tgtEl>
                                          <p:spTgt spid="6150"/>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6153"/>
                                        </p:tgtEl>
                                        <p:attrNameLst>
                                          <p:attrName>style.visibility</p:attrName>
                                        </p:attrNameLst>
                                      </p:cBhvr>
                                      <p:to>
                                        <p:strVal val="visible"/>
                                      </p:to>
                                    </p:set>
                                    <p:anim calcmode="lin" valueType="num">
                                      <p:cBhvr additive="base">
                                        <p:cTn id="51" dur="500" fill="hold"/>
                                        <p:tgtEl>
                                          <p:spTgt spid="6153"/>
                                        </p:tgtEl>
                                        <p:attrNameLst>
                                          <p:attrName>ppt_x</p:attrName>
                                        </p:attrNameLst>
                                      </p:cBhvr>
                                      <p:tavLst>
                                        <p:tav tm="0">
                                          <p:val>
                                            <p:strVal val="#ppt_x"/>
                                          </p:val>
                                        </p:tav>
                                        <p:tav tm="100000">
                                          <p:val>
                                            <p:strVal val="#ppt_x"/>
                                          </p:val>
                                        </p:tav>
                                      </p:tavLst>
                                    </p:anim>
                                    <p:anim calcmode="lin" valueType="num">
                                      <p:cBhvr additive="base">
                                        <p:cTn id="52" dur="500" fill="hold"/>
                                        <p:tgtEl>
                                          <p:spTgt spid="6153"/>
                                        </p:tgtEl>
                                        <p:attrNameLst>
                                          <p:attrName>ppt_y</p:attrName>
                                        </p:attrNameLst>
                                      </p:cBhvr>
                                      <p:tavLst>
                                        <p:tav tm="0">
                                          <p:val>
                                            <p:strVal val="1+#ppt_h/2"/>
                                          </p:val>
                                        </p:tav>
                                        <p:tav tm="100000">
                                          <p:val>
                                            <p:strVal val="#ppt_y"/>
                                          </p:val>
                                        </p:tav>
                                      </p:tavLst>
                                    </p:anim>
                                  </p:childTnLst>
                                </p:cTn>
                              </p:par>
                              <p:par>
                                <p:cTn id="53" presetID="15" presetClass="entr" presetSubtype="0" fill="hold" grpId="0" nodeType="withEffect">
                                  <p:stCondLst>
                                    <p:cond delay="0"/>
                                  </p:stCondLst>
                                  <p:childTnLst>
                                    <p:set>
                                      <p:cBhvr>
                                        <p:cTn id="54" dur="1" fill="hold">
                                          <p:stCondLst>
                                            <p:cond delay="0"/>
                                          </p:stCondLst>
                                        </p:cTn>
                                        <p:tgtEl>
                                          <p:spTgt spid="12338"/>
                                        </p:tgtEl>
                                        <p:attrNameLst>
                                          <p:attrName>style.visibility</p:attrName>
                                        </p:attrNameLst>
                                      </p:cBhvr>
                                      <p:to>
                                        <p:strVal val="visible"/>
                                      </p:to>
                                    </p:set>
                                    <p:anim calcmode="lin" valueType="num">
                                      <p:cBhvr>
                                        <p:cTn id="55" dur="1000" fill="hold"/>
                                        <p:tgtEl>
                                          <p:spTgt spid="12338"/>
                                        </p:tgtEl>
                                        <p:attrNameLst>
                                          <p:attrName>ppt_w</p:attrName>
                                        </p:attrNameLst>
                                      </p:cBhvr>
                                      <p:tavLst>
                                        <p:tav tm="0">
                                          <p:val>
                                            <p:fltVal val="0"/>
                                          </p:val>
                                        </p:tav>
                                        <p:tav tm="100000">
                                          <p:val>
                                            <p:strVal val="#ppt_w"/>
                                          </p:val>
                                        </p:tav>
                                      </p:tavLst>
                                    </p:anim>
                                    <p:anim calcmode="lin" valueType="num">
                                      <p:cBhvr>
                                        <p:cTn id="56" dur="1000" fill="hold"/>
                                        <p:tgtEl>
                                          <p:spTgt spid="12338"/>
                                        </p:tgtEl>
                                        <p:attrNameLst>
                                          <p:attrName>ppt_h</p:attrName>
                                        </p:attrNameLst>
                                      </p:cBhvr>
                                      <p:tavLst>
                                        <p:tav tm="0">
                                          <p:val>
                                            <p:fltVal val="0"/>
                                          </p:val>
                                        </p:tav>
                                        <p:tav tm="100000">
                                          <p:val>
                                            <p:strVal val="#ppt_h"/>
                                          </p:val>
                                        </p:tav>
                                      </p:tavLst>
                                    </p:anim>
                                    <p:anim calcmode="lin" valueType="num">
                                      <p:cBhvr>
                                        <p:cTn id="57" dur="1000" fill="hold"/>
                                        <p:tgtEl>
                                          <p:spTgt spid="12338"/>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12338"/>
                                        </p:tgtEl>
                                        <p:attrNameLst>
                                          <p:attrName>ppt_y</p:attrName>
                                        </p:attrNameLst>
                                      </p:cBhvr>
                                      <p:tavLst>
                                        <p:tav tm="0" fmla="#ppt_y+(sin(-2*pi*(1-$))*-#ppt_x+cos(-2*pi*(1-$))*(1-#ppt_y))*(1-$)">
                                          <p:val>
                                            <p:fltVal val="0"/>
                                          </p:val>
                                        </p:tav>
                                        <p:tav tm="100000">
                                          <p:val>
                                            <p:fltVal val="1"/>
                                          </p:val>
                                        </p:tav>
                                      </p:tavLst>
                                    </p:anim>
                                  </p:childTnLst>
                                </p:cTn>
                              </p:par>
                              <p:par>
                                <p:cTn id="59" presetID="15" presetClass="entr" presetSubtype="0" fill="hold" grpId="0" nodeType="withEffect">
                                  <p:stCondLst>
                                    <p:cond delay="0"/>
                                  </p:stCondLst>
                                  <p:childTnLst>
                                    <p:set>
                                      <p:cBhvr>
                                        <p:cTn id="60" dur="1" fill="hold">
                                          <p:stCondLst>
                                            <p:cond delay="0"/>
                                          </p:stCondLst>
                                        </p:cTn>
                                        <p:tgtEl>
                                          <p:spTgt spid="12339"/>
                                        </p:tgtEl>
                                        <p:attrNameLst>
                                          <p:attrName>style.visibility</p:attrName>
                                        </p:attrNameLst>
                                      </p:cBhvr>
                                      <p:to>
                                        <p:strVal val="visible"/>
                                      </p:to>
                                    </p:set>
                                    <p:anim calcmode="lin" valueType="num">
                                      <p:cBhvr>
                                        <p:cTn id="61" dur="1000" fill="hold"/>
                                        <p:tgtEl>
                                          <p:spTgt spid="12339"/>
                                        </p:tgtEl>
                                        <p:attrNameLst>
                                          <p:attrName>ppt_w</p:attrName>
                                        </p:attrNameLst>
                                      </p:cBhvr>
                                      <p:tavLst>
                                        <p:tav tm="0">
                                          <p:val>
                                            <p:fltVal val="0"/>
                                          </p:val>
                                        </p:tav>
                                        <p:tav tm="100000">
                                          <p:val>
                                            <p:strVal val="#ppt_w"/>
                                          </p:val>
                                        </p:tav>
                                      </p:tavLst>
                                    </p:anim>
                                    <p:anim calcmode="lin" valueType="num">
                                      <p:cBhvr>
                                        <p:cTn id="62" dur="1000" fill="hold"/>
                                        <p:tgtEl>
                                          <p:spTgt spid="12339"/>
                                        </p:tgtEl>
                                        <p:attrNameLst>
                                          <p:attrName>ppt_h</p:attrName>
                                        </p:attrNameLst>
                                      </p:cBhvr>
                                      <p:tavLst>
                                        <p:tav tm="0">
                                          <p:val>
                                            <p:fltVal val="0"/>
                                          </p:val>
                                        </p:tav>
                                        <p:tav tm="100000">
                                          <p:val>
                                            <p:strVal val="#ppt_h"/>
                                          </p:val>
                                        </p:tav>
                                      </p:tavLst>
                                    </p:anim>
                                    <p:anim calcmode="lin" valueType="num">
                                      <p:cBhvr>
                                        <p:cTn id="63" dur="1000" fill="hold"/>
                                        <p:tgtEl>
                                          <p:spTgt spid="12339"/>
                                        </p:tgtEl>
                                        <p:attrNameLst>
                                          <p:attrName>ppt_x</p:attrName>
                                        </p:attrNameLst>
                                      </p:cBhvr>
                                      <p:tavLst>
                                        <p:tav tm="0" fmla="#ppt_x+(cos(-2*pi*(1-$))*-#ppt_x-sin(-2*pi*(1-$))*(1-#ppt_y))*(1-$)">
                                          <p:val>
                                            <p:fltVal val="0"/>
                                          </p:val>
                                        </p:tav>
                                        <p:tav tm="100000">
                                          <p:val>
                                            <p:fltVal val="1"/>
                                          </p:val>
                                        </p:tav>
                                      </p:tavLst>
                                    </p:anim>
                                    <p:anim calcmode="lin" valueType="num">
                                      <p:cBhvr>
                                        <p:cTn id="64" dur="1000" fill="hold"/>
                                        <p:tgtEl>
                                          <p:spTgt spid="12339"/>
                                        </p:tgtEl>
                                        <p:attrNameLst>
                                          <p:attrName>ppt_y</p:attrName>
                                        </p:attrNameLst>
                                      </p:cBhvr>
                                      <p:tavLst>
                                        <p:tav tm="0" fmla="#ppt_y+(sin(-2*pi*(1-$))*-#ppt_x+cos(-2*pi*(1-$))*(1-#ppt_y))*(1-$)">
                                          <p:val>
                                            <p:fltVal val="0"/>
                                          </p:val>
                                        </p:tav>
                                        <p:tav tm="100000">
                                          <p:val>
                                            <p:fltVal val="1"/>
                                          </p:val>
                                        </p:tav>
                                      </p:tavLst>
                                    </p:anim>
                                  </p:childTnLst>
                                </p:cTn>
                              </p:par>
                              <p:par>
                                <p:cTn id="65" presetID="15" presetClass="entr" presetSubtype="0" fill="hold" grpId="0" nodeType="withEffect">
                                  <p:stCondLst>
                                    <p:cond delay="0"/>
                                  </p:stCondLst>
                                  <p:childTnLst>
                                    <p:set>
                                      <p:cBhvr>
                                        <p:cTn id="66" dur="1" fill="hold">
                                          <p:stCondLst>
                                            <p:cond delay="0"/>
                                          </p:stCondLst>
                                        </p:cTn>
                                        <p:tgtEl>
                                          <p:spTgt spid="12340"/>
                                        </p:tgtEl>
                                        <p:attrNameLst>
                                          <p:attrName>style.visibility</p:attrName>
                                        </p:attrNameLst>
                                      </p:cBhvr>
                                      <p:to>
                                        <p:strVal val="visible"/>
                                      </p:to>
                                    </p:set>
                                    <p:anim calcmode="lin" valueType="num">
                                      <p:cBhvr>
                                        <p:cTn id="67" dur="1000" fill="hold"/>
                                        <p:tgtEl>
                                          <p:spTgt spid="12340"/>
                                        </p:tgtEl>
                                        <p:attrNameLst>
                                          <p:attrName>ppt_w</p:attrName>
                                        </p:attrNameLst>
                                      </p:cBhvr>
                                      <p:tavLst>
                                        <p:tav tm="0">
                                          <p:val>
                                            <p:fltVal val="0"/>
                                          </p:val>
                                        </p:tav>
                                        <p:tav tm="100000">
                                          <p:val>
                                            <p:strVal val="#ppt_w"/>
                                          </p:val>
                                        </p:tav>
                                      </p:tavLst>
                                    </p:anim>
                                    <p:anim calcmode="lin" valueType="num">
                                      <p:cBhvr>
                                        <p:cTn id="68" dur="1000" fill="hold"/>
                                        <p:tgtEl>
                                          <p:spTgt spid="12340"/>
                                        </p:tgtEl>
                                        <p:attrNameLst>
                                          <p:attrName>ppt_h</p:attrName>
                                        </p:attrNameLst>
                                      </p:cBhvr>
                                      <p:tavLst>
                                        <p:tav tm="0">
                                          <p:val>
                                            <p:fltVal val="0"/>
                                          </p:val>
                                        </p:tav>
                                        <p:tav tm="100000">
                                          <p:val>
                                            <p:strVal val="#ppt_h"/>
                                          </p:val>
                                        </p:tav>
                                      </p:tavLst>
                                    </p:anim>
                                    <p:anim calcmode="lin" valueType="num">
                                      <p:cBhvr>
                                        <p:cTn id="69" dur="1000" fill="hold"/>
                                        <p:tgtEl>
                                          <p:spTgt spid="12340"/>
                                        </p:tgtEl>
                                        <p:attrNameLst>
                                          <p:attrName>ppt_x</p:attrName>
                                        </p:attrNameLst>
                                      </p:cBhvr>
                                      <p:tavLst>
                                        <p:tav tm="0" fmla="#ppt_x+(cos(-2*pi*(1-$))*-#ppt_x-sin(-2*pi*(1-$))*(1-#ppt_y))*(1-$)">
                                          <p:val>
                                            <p:fltVal val="0"/>
                                          </p:val>
                                        </p:tav>
                                        <p:tav tm="100000">
                                          <p:val>
                                            <p:fltVal val="1"/>
                                          </p:val>
                                        </p:tav>
                                      </p:tavLst>
                                    </p:anim>
                                    <p:anim calcmode="lin" valueType="num">
                                      <p:cBhvr>
                                        <p:cTn id="70" dur="1000" fill="hold"/>
                                        <p:tgtEl>
                                          <p:spTgt spid="12340"/>
                                        </p:tgtEl>
                                        <p:attrNameLst>
                                          <p:attrName>ppt_y</p:attrName>
                                        </p:attrNameLst>
                                      </p:cBhvr>
                                      <p:tavLst>
                                        <p:tav tm="0" fmla="#ppt_y+(sin(-2*pi*(1-$))*-#ppt_x+cos(-2*pi*(1-$))*(1-#ppt_y))*(1-$)">
                                          <p:val>
                                            <p:fltVal val="0"/>
                                          </p:val>
                                        </p:tav>
                                        <p:tav tm="100000">
                                          <p:val>
                                            <p:fltVal val="1"/>
                                          </p:val>
                                        </p:tav>
                                      </p:tavLst>
                                    </p:anim>
                                  </p:childTnLst>
                                </p:cTn>
                              </p:par>
                              <p:par>
                                <p:cTn id="71" presetID="15" presetClass="entr" presetSubtype="0" fill="hold" grpId="0" nodeType="withEffect">
                                  <p:stCondLst>
                                    <p:cond delay="0"/>
                                  </p:stCondLst>
                                  <p:childTnLst>
                                    <p:set>
                                      <p:cBhvr>
                                        <p:cTn id="72" dur="1" fill="hold">
                                          <p:stCondLst>
                                            <p:cond delay="0"/>
                                          </p:stCondLst>
                                        </p:cTn>
                                        <p:tgtEl>
                                          <p:spTgt spid="12341"/>
                                        </p:tgtEl>
                                        <p:attrNameLst>
                                          <p:attrName>style.visibility</p:attrName>
                                        </p:attrNameLst>
                                      </p:cBhvr>
                                      <p:to>
                                        <p:strVal val="visible"/>
                                      </p:to>
                                    </p:set>
                                    <p:anim calcmode="lin" valueType="num">
                                      <p:cBhvr>
                                        <p:cTn id="73" dur="1000" fill="hold"/>
                                        <p:tgtEl>
                                          <p:spTgt spid="12341"/>
                                        </p:tgtEl>
                                        <p:attrNameLst>
                                          <p:attrName>ppt_w</p:attrName>
                                        </p:attrNameLst>
                                      </p:cBhvr>
                                      <p:tavLst>
                                        <p:tav tm="0">
                                          <p:val>
                                            <p:fltVal val="0"/>
                                          </p:val>
                                        </p:tav>
                                        <p:tav tm="100000">
                                          <p:val>
                                            <p:strVal val="#ppt_w"/>
                                          </p:val>
                                        </p:tav>
                                      </p:tavLst>
                                    </p:anim>
                                    <p:anim calcmode="lin" valueType="num">
                                      <p:cBhvr>
                                        <p:cTn id="74" dur="1000" fill="hold"/>
                                        <p:tgtEl>
                                          <p:spTgt spid="12341"/>
                                        </p:tgtEl>
                                        <p:attrNameLst>
                                          <p:attrName>ppt_h</p:attrName>
                                        </p:attrNameLst>
                                      </p:cBhvr>
                                      <p:tavLst>
                                        <p:tav tm="0">
                                          <p:val>
                                            <p:fltVal val="0"/>
                                          </p:val>
                                        </p:tav>
                                        <p:tav tm="100000">
                                          <p:val>
                                            <p:strVal val="#ppt_h"/>
                                          </p:val>
                                        </p:tav>
                                      </p:tavLst>
                                    </p:anim>
                                    <p:anim calcmode="lin" valueType="num">
                                      <p:cBhvr>
                                        <p:cTn id="75" dur="1000" fill="hold"/>
                                        <p:tgtEl>
                                          <p:spTgt spid="12341"/>
                                        </p:tgtEl>
                                        <p:attrNameLst>
                                          <p:attrName>ppt_x</p:attrName>
                                        </p:attrNameLst>
                                      </p:cBhvr>
                                      <p:tavLst>
                                        <p:tav tm="0" fmla="#ppt_x+(cos(-2*pi*(1-$))*-#ppt_x-sin(-2*pi*(1-$))*(1-#ppt_y))*(1-$)">
                                          <p:val>
                                            <p:fltVal val="0"/>
                                          </p:val>
                                        </p:tav>
                                        <p:tav tm="100000">
                                          <p:val>
                                            <p:fltVal val="1"/>
                                          </p:val>
                                        </p:tav>
                                      </p:tavLst>
                                    </p:anim>
                                    <p:anim calcmode="lin" valueType="num">
                                      <p:cBhvr>
                                        <p:cTn id="76" dur="1000" fill="hold"/>
                                        <p:tgtEl>
                                          <p:spTgt spid="12341"/>
                                        </p:tgtEl>
                                        <p:attrNameLst>
                                          <p:attrName>ppt_y</p:attrName>
                                        </p:attrNameLst>
                                      </p:cBhvr>
                                      <p:tavLst>
                                        <p:tav tm="0" fmla="#ppt_y+(sin(-2*pi*(1-$))*-#ppt_x+cos(-2*pi*(1-$))*(1-#ppt_y))*(1-$)">
                                          <p:val>
                                            <p:fltVal val="0"/>
                                          </p:val>
                                        </p:tav>
                                        <p:tav tm="100000">
                                          <p:val>
                                            <p:fltVal val="1"/>
                                          </p:val>
                                        </p:tav>
                                      </p:tavLst>
                                    </p:anim>
                                  </p:childTnLst>
                                </p:cTn>
                              </p:par>
                              <p:par>
                                <p:cTn id="77" presetID="15" presetClass="entr" presetSubtype="0" fill="hold" grpId="0" nodeType="withEffect">
                                  <p:stCondLst>
                                    <p:cond delay="0"/>
                                  </p:stCondLst>
                                  <p:childTnLst>
                                    <p:set>
                                      <p:cBhvr>
                                        <p:cTn id="78" dur="1" fill="hold">
                                          <p:stCondLst>
                                            <p:cond delay="0"/>
                                          </p:stCondLst>
                                        </p:cTn>
                                        <p:tgtEl>
                                          <p:spTgt spid="12345"/>
                                        </p:tgtEl>
                                        <p:attrNameLst>
                                          <p:attrName>style.visibility</p:attrName>
                                        </p:attrNameLst>
                                      </p:cBhvr>
                                      <p:to>
                                        <p:strVal val="visible"/>
                                      </p:to>
                                    </p:set>
                                    <p:anim calcmode="lin" valueType="num">
                                      <p:cBhvr>
                                        <p:cTn id="79" dur="1000" fill="hold"/>
                                        <p:tgtEl>
                                          <p:spTgt spid="12345"/>
                                        </p:tgtEl>
                                        <p:attrNameLst>
                                          <p:attrName>ppt_w</p:attrName>
                                        </p:attrNameLst>
                                      </p:cBhvr>
                                      <p:tavLst>
                                        <p:tav tm="0">
                                          <p:val>
                                            <p:fltVal val="0"/>
                                          </p:val>
                                        </p:tav>
                                        <p:tav tm="100000">
                                          <p:val>
                                            <p:strVal val="#ppt_w"/>
                                          </p:val>
                                        </p:tav>
                                      </p:tavLst>
                                    </p:anim>
                                    <p:anim calcmode="lin" valueType="num">
                                      <p:cBhvr>
                                        <p:cTn id="80" dur="1000" fill="hold"/>
                                        <p:tgtEl>
                                          <p:spTgt spid="12345"/>
                                        </p:tgtEl>
                                        <p:attrNameLst>
                                          <p:attrName>ppt_h</p:attrName>
                                        </p:attrNameLst>
                                      </p:cBhvr>
                                      <p:tavLst>
                                        <p:tav tm="0">
                                          <p:val>
                                            <p:fltVal val="0"/>
                                          </p:val>
                                        </p:tav>
                                        <p:tav tm="100000">
                                          <p:val>
                                            <p:strVal val="#ppt_h"/>
                                          </p:val>
                                        </p:tav>
                                      </p:tavLst>
                                    </p:anim>
                                    <p:anim calcmode="lin" valueType="num">
                                      <p:cBhvr>
                                        <p:cTn id="81" dur="1000" fill="hold"/>
                                        <p:tgtEl>
                                          <p:spTgt spid="12345"/>
                                        </p:tgtEl>
                                        <p:attrNameLst>
                                          <p:attrName>ppt_x</p:attrName>
                                        </p:attrNameLst>
                                      </p:cBhvr>
                                      <p:tavLst>
                                        <p:tav tm="0" fmla="#ppt_x+(cos(-2*pi*(1-$))*-#ppt_x-sin(-2*pi*(1-$))*(1-#ppt_y))*(1-$)">
                                          <p:val>
                                            <p:fltVal val="0"/>
                                          </p:val>
                                        </p:tav>
                                        <p:tav tm="100000">
                                          <p:val>
                                            <p:fltVal val="1"/>
                                          </p:val>
                                        </p:tav>
                                      </p:tavLst>
                                    </p:anim>
                                    <p:anim calcmode="lin" valueType="num">
                                      <p:cBhvr>
                                        <p:cTn id="82" dur="1000" fill="hold"/>
                                        <p:tgtEl>
                                          <p:spTgt spid="12345"/>
                                        </p:tgtEl>
                                        <p:attrNameLst>
                                          <p:attrName>ppt_y</p:attrName>
                                        </p:attrNameLst>
                                      </p:cBhvr>
                                      <p:tavLst>
                                        <p:tav tm="0" fmla="#ppt_y+(sin(-2*pi*(1-$))*-#ppt_x+cos(-2*pi*(1-$))*(1-#ppt_y))*(1-$)">
                                          <p:val>
                                            <p:fltVal val="0"/>
                                          </p:val>
                                        </p:tav>
                                        <p:tav tm="100000">
                                          <p:val>
                                            <p:fltVal val="1"/>
                                          </p:val>
                                        </p:tav>
                                      </p:tavLst>
                                    </p:anim>
                                  </p:childTnLst>
                                </p:cTn>
                              </p:par>
                              <p:par>
                                <p:cTn id="83" presetID="15" presetClass="entr" presetSubtype="0" fill="hold" grpId="0" nodeType="withEffect">
                                  <p:stCondLst>
                                    <p:cond delay="0"/>
                                  </p:stCondLst>
                                  <p:childTnLst>
                                    <p:set>
                                      <p:cBhvr>
                                        <p:cTn id="84" dur="1" fill="hold">
                                          <p:stCondLst>
                                            <p:cond delay="0"/>
                                          </p:stCondLst>
                                        </p:cTn>
                                        <p:tgtEl>
                                          <p:spTgt spid="12344"/>
                                        </p:tgtEl>
                                        <p:attrNameLst>
                                          <p:attrName>style.visibility</p:attrName>
                                        </p:attrNameLst>
                                      </p:cBhvr>
                                      <p:to>
                                        <p:strVal val="visible"/>
                                      </p:to>
                                    </p:set>
                                    <p:anim calcmode="lin" valueType="num">
                                      <p:cBhvr>
                                        <p:cTn id="85" dur="1000" fill="hold"/>
                                        <p:tgtEl>
                                          <p:spTgt spid="12344"/>
                                        </p:tgtEl>
                                        <p:attrNameLst>
                                          <p:attrName>ppt_w</p:attrName>
                                        </p:attrNameLst>
                                      </p:cBhvr>
                                      <p:tavLst>
                                        <p:tav tm="0">
                                          <p:val>
                                            <p:fltVal val="0"/>
                                          </p:val>
                                        </p:tav>
                                        <p:tav tm="100000">
                                          <p:val>
                                            <p:strVal val="#ppt_w"/>
                                          </p:val>
                                        </p:tav>
                                      </p:tavLst>
                                    </p:anim>
                                    <p:anim calcmode="lin" valueType="num">
                                      <p:cBhvr>
                                        <p:cTn id="86" dur="1000" fill="hold"/>
                                        <p:tgtEl>
                                          <p:spTgt spid="12344"/>
                                        </p:tgtEl>
                                        <p:attrNameLst>
                                          <p:attrName>ppt_h</p:attrName>
                                        </p:attrNameLst>
                                      </p:cBhvr>
                                      <p:tavLst>
                                        <p:tav tm="0">
                                          <p:val>
                                            <p:fltVal val="0"/>
                                          </p:val>
                                        </p:tav>
                                        <p:tav tm="100000">
                                          <p:val>
                                            <p:strVal val="#ppt_h"/>
                                          </p:val>
                                        </p:tav>
                                      </p:tavLst>
                                    </p:anim>
                                    <p:anim calcmode="lin" valueType="num">
                                      <p:cBhvr>
                                        <p:cTn id="87" dur="1000" fill="hold"/>
                                        <p:tgtEl>
                                          <p:spTgt spid="12344"/>
                                        </p:tgtEl>
                                        <p:attrNameLst>
                                          <p:attrName>ppt_x</p:attrName>
                                        </p:attrNameLst>
                                      </p:cBhvr>
                                      <p:tavLst>
                                        <p:tav tm="0" fmla="#ppt_x+(cos(-2*pi*(1-$))*-#ppt_x-sin(-2*pi*(1-$))*(1-#ppt_y))*(1-$)">
                                          <p:val>
                                            <p:fltVal val="0"/>
                                          </p:val>
                                        </p:tav>
                                        <p:tav tm="100000">
                                          <p:val>
                                            <p:fltVal val="1"/>
                                          </p:val>
                                        </p:tav>
                                      </p:tavLst>
                                    </p:anim>
                                    <p:anim calcmode="lin" valueType="num">
                                      <p:cBhvr>
                                        <p:cTn id="88" dur="1000" fill="hold"/>
                                        <p:tgtEl>
                                          <p:spTgt spid="12344"/>
                                        </p:tgtEl>
                                        <p:attrNameLst>
                                          <p:attrName>ppt_y</p:attrName>
                                        </p:attrNameLst>
                                      </p:cBhvr>
                                      <p:tavLst>
                                        <p:tav tm="0" fmla="#ppt_y+(sin(-2*pi*(1-$))*-#ppt_x+cos(-2*pi*(1-$))*(1-#ppt_y))*(1-$)">
                                          <p:val>
                                            <p:fltVal val="0"/>
                                          </p:val>
                                        </p:tav>
                                        <p:tav tm="100000">
                                          <p:val>
                                            <p:fltVal val="1"/>
                                          </p:val>
                                        </p:tav>
                                      </p:tavLst>
                                    </p:anim>
                                  </p:childTnLst>
                                </p:cTn>
                              </p:par>
                              <p:par>
                                <p:cTn id="89" presetID="15" presetClass="entr" presetSubtype="0" fill="hold" grpId="0" nodeType="withEffect">
                                  <p:stCondLst>
                                    <p:cond delay="0"/>
                                  </p:stCondLst>
                                  <p:childTnLst>
                                    <p:set>
                                      <p:cBhvr>
                                        <p:cTn id="90" dur="1" fill="hold">
                                          <p:stCondLst>
                                            <p:cond delay="0"/>
                                          </p:stCondLst>
                                        </p:cTn>
                                        <p:tgtEl>
                                          <p:spTgt spid="12343"/>
                                        </p:tgtEl>
                                        <p:attrNameLst>
                                          <p:attrName>style.visibility</p:attrName>
                                        </p:attrNameLst>
                                      </p:cBhvr>
                                      <p:to>
                                        <p:strVal val="visible"/>
                                      </p:to>
                                    </p:set>
                                    <p:anim calcmode="lin" valueType="num">
                                      <p:cBhvr>
                                        <p:cTn id="91" dur="1000" fill="hold"/>
                                        <p:tgtEl>
                                          <p:spTgt spid="12343"/>
                                        </p:tgtEl>
                                        <p:attrNameLst>
                                          <p:attrName>ppt_w</p:attrName>
                                        </p:attrNameLst>
                                      </p:cBhvr>
                                      <p:tavLst>
                                        <p:tav tm="0">
                                          <p:val>
                                            <p:fltVal val="0"/>
                                          </p:val>
                                        </p:tav>
                                        <p:tav tm="100000">
                                          <p:val>
                                            <p:strVal val="#ppt_w"/>
                                          </p:val>
                                        </p:tav>
                                      </p:tavLst>
                                    </p:anim>
                                    <p:anim calcmode="lin" valueType="num">
                                      <p:cBhvr>
                                        <p:cTn id="92" dur="1000" fill="hold"/>
                                        <p:tgtEl>
                                          <p:spTgt spid="12343"/>
                                        </p:tgtEl>
                                        <p:attrNameLst>
                                          <p:attrName>ppt_h</p:attrName>
                                        </p:attrNameLst>
                                      </p:cBhvr>
                                      <p:tavLst>
                                        <p:tav tm="0">
                                          <p:val>
                                            <p:fltVal val="0"/>
                                          </p:val>
                                        </p:tav>
                                        <p:tav tm="100000">
                                          <p:val>
                                            <p:strVal val="#ppt_h"/>
                                          </p:val>
                                        </p:tav>
                                      </p:tavLst>
                                    </p:anim>
                                    <p:anim calcmode="lin" valueType="num">
                                      <p:cBhvr>
                                        <p:cTn id="93" dur="1000" fill="hold"/>
                                        <p:tgtEl>
                                          <p:spTgt spid="12343"/>
                                        </p:tgtEl>
                                        <p:attrNameLst>
                                          <p:attrName>ppt_x</p:attrName>
                                        </p:attrNameLst>
                                      </p:cBhvr>
                                      <p:tavLst>
                                        <p:tav tm="0" fmla="#ppt_x+(cos(-2*pi*(1-$))*-#ppt_x-sin(-2*pi*(1-$))*(1-#ppt_y))*(1-$)">
                                          <p:val>
                                            <p:fltVal val="0"/>
                                          </p:val>
                                        </p:tav>
                                        <p:tav tm="100000">
                                          <p:val>
                                            <p:fltVal val="1"/>
                                          </p:val>
                                        </p:tav>
                                      </p:tavLst>
                                    </p:anim>
                                    <p:anim calcmode="lin" valueType="num">
                                      <p:cBhvr>
                                        <p:cTn id="94" dur="1000" fill="hold"/>
                                        <p:tgtEl>
                                          <p:spTgt spid="12343"/>
                                        </p:tgtEl>
                                        <p:attrNameLst>
                                          <p:attrName>ppt_y</p:attrName>
                                        </p:attrNameLst>
                                      </p:cBhvr>
                                      <p:tavLst>
                                        <p:tav tm="0" fmla="#ppt_y+(sin(-2*pi*(1-$))*-#ppt_x+cos(-2*pi*(1-$))*(1-#ppt_y))*(1-$)">
                                          <p:val>
                                            <p:fltVal val="0"/>
                                          </p:val>
                                        </p:tav>
                                        <p:tav tm="100000">
                                          <p:val>
                                            <p:fltVal val="1"/>
                                          </p:val>
                                        </p:tav>
                                      </p:tavLst>
                                    </p:anim>
                                  </p:childTnLst>
                                </p:cTn>
                              </p:par>
                              <p:par>
                                <p:cTn id="95" presetID="15" presetClass="entr" presetSubtype="0" fill="hold" grpId="0" nodeType="withEffect">
                                  <p:stCondLst>
                                    <p:cond delay="0"/>
                                  </p:stCondLst>
                                  <p:childTnLst>
                                    <p:set>
                                      <p:cBhvr>
                                        <p:cTn id="96" dur="1" fill="hold">
                                          <p:stCondLst>
                                            <p:cond delay="0"/>
                                          </p:stCondLst>
                                        </p:cTn>
                                        <p:tgtEl>
                                          <p:spTgt spid="12342"/>
                                        </p:tgtEl>
                                        <p:attrNameLst>
                                          <p:attrName>style.visibility</p:attrName>
                                        </p:attrNameLst>
                                      </p:cBhvr>
                                      <p:to>
                                        <p:strVal val="visible"/>
                                      </p:to>
                                    </p:set>
                                    <p:anim calcmode="lin" valueType="num">
                                      <p:cBhvr>
                                        <p:cTn id="97" dur="1000" fill="hold"/>
                                        <p:tgtEl>
                                          <p:spTgt spid="12342"/>
                                        </p:tgtEl>
                                        <p:attrNameLst>
                                          <p:attrName>ppt_w</p:attrName>
                                        </p:attrNameLst>
                                      </p:cBhvr>
                                      <p:tavLst>
                                        <p:tav tm="0">
                                          <p:val>
                                            <p:fltVal val="0"/>
                                          </p:val>
                                        </p:tav>
                                        <p:tav tm="100000">
                                          <p:val>
                                            <p:strVal val="#ppt_w"/>
                                          </p:val>
                                        </p:tav>
                                      </p:tavLst>
                                    </p:anim>
                                    <p:anim calcmode="lin" valueType="num">
                                      <p:cBhvr>
                                        <p:cTn id="98" dur="1000" fill="hold"/>
                                        <p:tgtEl>
                                          <p:spTgt spid="12342"/>
                                        </p:tgtEl>
                                        <p:attrNameLst>
                                          <p:attrName>ppt_h</p:attrName>
                                        </p:attrNameLst>
                                      </p:cBhvr>
                                      <p:tavLst>
                                        <p:tav tm="0">
                                          <p:val>
                                            <p:fltVal val="0"/>
                                          </p:val>
                                        </p:tav>
                                        <p:tav tm="100000">
                                          <p:val>
                                            <p:strVal val="#ppt_h"/>
                                          </p:val>
                                        </p:tav>
                                      </p:tavLst>
                                    </p:anim>
                                    <p:anim calcmode="lin" valueType="num">
                                      <p:cBhvr>
                                        <p:cTn id="99" dur="1000" fill="hold"/>
                                        <p:tgtEl>
                                          <p:spTgt spid="12342"/>
                                        </p:tgtEl>
                                        <p:attrNameLst>
                                          <p:attrName>ppt_x</p:attrName>
                                        </p:attrNameLst>
                                      </p:cBhvr>
                                      <p:tavLst>
                                        <p:tav tm="0" fmla="#ppt_x+(cos(-2*pi*(1-$))*-#ppt_x-sin(-2*pi*(1-$))*(1-#ppt_y))*(1-$)">
                                          <p:val>
                                            <p:fltVal val="0"/>
                                          </p:val>
                                        </p:tav>
                                        <p:tav tm="100000">
                                          <p:val>
                                            <p:fltVal val="1"/>
                                          </p:val>
                                        </p:tav>
                                      </p:tavLst>
                                    </p:anim>
                                    <p:anim calcmode="lin" valueType="num">
                                      <p:cBhvr>
                                        <p:cTn id="100" dur="1000" fill="hold"/>
                                        <p:tgtEl>
                                          <p:spTgt spid="12342"/>
                                        </p:tgtEl>
                                        <p:attrNameLst>
                                          <p:attrName>ppt_y</p:attrName>
                                        </p:attrNameLst>
                                      </p:cBhvr>
                                      <p:tavLst>
                                        <p:tav tm="0" fmla="#ppt_y+(sin(-2*pi*(1-$))*-#ppt_x+cos(-2*pi*(1-$))*(1-#ppt_y))*(1-$)">
                                          <p:val>
                                            <p:fltVal val="0"/>
                                          </p:val>
                                        </p:tav>
                                        <p:tav tm="100000">
                                          <p:val>
                                            <p:fltVal val="1"/>
                                          </p:val>
                                        </p:tav>
                                      </p:tavLst>
                                    </p:anim>
                                  </p:childTnLst>
                                </p:cTn>
                              </p:par>
                              <p:par>
                                <p:cTn id="101" presetID="15" presetClass="entr" presetSubtype="0" fill="hold" grpId="0" nodeType="withEffect">
                                  <p:stCondLst>
                                    <p:cond delay="0"/>
                                  </p:stCondLst>
                                  <p:childTnLst>
                                    <p:set>
                                      <p:cBhvr>
                                        <p:cTn id="102" dur="1" fill="hold">
                                          <p:stCondLst>
                                            <p:cond delay="0"/>
                                          </p:stCondLst>
                                        </p:cTn>
                                        <p:tgtEl>
                                          <p:spTgt spid="12346"/>
                                        </p:tgtEl>
                                        <p:attrNameLst>
                                          <p:attrName>style.visibility</p:attrName>
                                        </p:attrNameLst>
                                      </p:cBhvr>
                                      <p:to>
                                        <p:strVal val="visible"/>
                                      </p:to>
                                    </p:set>
                                    <p:anim calcmode="lin" valueType="num">
                                      <p:cBhvr>
                                        <p:cTn id="103" dur="1000" fill="hold"/>
                                        <p:tgtEl>
                                          <p:spTgt spid="12346"/>
                                        </p:tgtEl>
                                        <p:attrNameLst>
                                          <p:attrName>ppt_w</p:attrName>
                                        </p:attrNameLst>
                                      </p:cBhvr>
                                      <p:tavLst>
                                        <p:tav tm="0">
                                          <p:val>
                                            <p:fltVal val="0"/>
                                          </p:val>
                                        </p:tav>
                                        <p:tav tm="100000">
                                          <p:val>
                                            <p:strVal val="#ppt_w"/>
                                          </p:val>
                                        </p:tav>
                                      </p:tavLst>
                                    </p:anim>
                                    <p:anim calcmode="lin" valueType="num">
                                      <p:cBhvr>
                                        <p:cTn id="104" dur="1000" fill="hold"/>
                                        <p:tgtEl>
                                          <p:spTgt spid="12346"/>
                                        </p:tgtEl>
                                        <p:attrNameLst>
                                          <p:attrName>ppt_h</p:attrName>
                                        </p:attrNameLst>
                                      </p:cBhvr>
                                      <p:tavLst>
                                        <p:tav tm="0">
                                          <p:val>
                                            <p:fltVal val="0"/>
                                          </p:val>
                                        </p:tav>
                                        <p:tav tm="100000">
                                          <p:val>
                                            <p:strVal val="#ppt_h"/>
                                          </p:val>
                                        </p:tav>
                                      </p:tavLst>
                                    </p:anim>
                                    <p:anim calcmode="lin" valueType="num">
                                      <p:cBhvr>
                                        <p:cTn id="105" dur="1000" fill="hold"/>
                                        <p:tgtEl>
                                          <p:spTgt spid="12346"/>
                                        </p:tgtEl>
                                        <p:attrNameLst>
                                          <p:attrName>ppt_x</p:attrName>
                                        </p:attrNameLst>
                                      </p:cBhvr>
                                      <p:tavLst>
                                        <p:tav tm="0" fmla="#ppt_x+(cos(-2*pi*(1-$))*-#ppt_x-sin(-2*pi*(1-$))*(1-#ppt_y))*(1-$)">
                                          <p:val>
                                            <p:fltVal val="0"/>
                                          </p:val>
                                        </p:tav>
                                        <p:tav tm="100000">
                                          <p:val>
                                            <p:fltVal val="1"/>
                                          </p:val>
                                        </p:tav>
                                      </p:tavLst>
                                    </p:anim>
                                    <p:anim calcmode="lin" valueType="num">
                                      <p:cBhvr>
                                        <p:cTn id="106" dur="1000" fill="hold"/>
                                        <p:tgtEl>
                                          <p:spTgt spid="12346"/>
                                        </p:tgtEl>
                                        <p:attrNameLst>
                                          <p:attrName>ppt_y</p:attrName>
                                        </p:attrNameLst>
                                      </p:cBhvr>
                                      <p:tavLst>
                                        <p:tav tm="0" fmla="#ppt_y+(sin(-2*pi*(1-$))*-#ppt_x+cos(-2*pi*(1-$))*(1-#ppt_y))*(1-$)">
                                          <p:val>
                                            <p:fltVal val="0"/>
                                          </p:val>
                                        </p:tav>
                                        <p:tav tm="100000">
                                          <p:val>
                                            <p:fltVal val="1"/>
                                          </p:val>
                                        </p:tav>
                                      </p:tavLst>
                                    </p:anim>
                                  </p:childTnLst>
                                </p:cTn>
                              </p:par>
                              <p:par>
                                <p:cTn id="107" presetID="15" presetClass="entr" presetSubtype="0" fill="hold" grpId="0" nodeType="withEffect">
                                  <p:stCondLst>
                                    <p:cond delay="0"/>
                                  </p:stCondLst>
                                  <p:childTnLst>
                                    <p:set>
                                      <p:cBhvr>
                                        <p:cTn id="108" dur="1" fill="hold">
                                          <p:stCondLst>
                                            <p:cond delay="0"/>
                                          </p:stCondLst>
                                        </p:cTn>
                                        <p:tgtEl>
                                          <p:spTgt spid="12347"/>
                                        </p:tgtEl>
                                        <p:attrNameLst>
                                          <p:attrName>style.visibility</p:attrName>
                                        </p:attrNameLst>
                                      </p:cBhvr>
                                      <p:to>
                                        <p:strVal val="visible"/>
                                      </p:to>
                                    </p:set>
                                    <p:anim calcmode="lin" valueType="num">
                                      <p:cBhvr>
                                        <p:cTn id="109" dur="1000" fill="hold"/>
                                        <p:tgtEl>
                                          <p:spTgt spid="12347"/>
                                        </p:tgtEl>
                                        <p:attrNameLst>
                                          <p:attrName>ppt_w</p:attrName>
                                        </p:attrNameLst>
                                      </p:cBhvr>
                                      <p:tavLst>
                                        <p:tav tm="0">
                                          <p:val>
                                            <p:fltVal val="0"/>
                                          </p:val>
                                        </p:tav>
                                        <p:tav tm="100000">
                                          <p:val>
                                            <p:strVal val="#ppt_w"/>
                                          </p:val>
                                        </p:tav>
                                      </p:tavLst>
                                    </p:anim>
                                    <p:anim calcmode="lin" valueType="num">
                                      <p:cBhvr>
                                        <p:cTn id="110" dur="1000" fill="hold"/>
                                        <p:tgtEl>
                                          <p:spTgt spid="12347"/>
                                        </p:tgtEl>
                                        <p:attrNameLst>
                                          <p:attrName>ppt_h</p:attrName>
                                        </p:attrNameLst>
                                      </p:cBhvr>
                                      <p:tavLst>
                                        <p:tav tm="0">
                                          <p:val>
                                            <p:fltVal val="0"/>
                                          </p:val>
                                        </p:tav>
                                        <p:tav tm="100000">
                                          <p:val>
                                            <p:strVal val="#ppt_h"/>
                                          </p:val>
                                        </p:tav>
                                      </p:tavLst>
                                    </p:anim>
                                    <p:anim calcmode="lin" valueType="num">
                                      <p:cBhvr>
                                        <p:cTn id="111" dur="1000" fill="hold"/>
                                        <p:tgtEl>
                                          <p:spTgt spid="12347"/>
                                        </p:tgtEl>
                                        <p:attrNameLst>
                                          <p:attrName>ppt_x</p:attrName>
                                        </p:attrNameLst>
                                      </p:cBhvr>
                                      <p:tavLst>
                                        <p:tav tm="0" fmla="#ppt_x+(cos(-2*pi*(1-$))*-#ppt_x-sin(-2*pi*(1-$))*(1-#ppt_y))*(1-$)">
                                          <p:val>
                                            <p:fltVal val="0"/>
                                          </p:val>
                                        </p:tav>
                                        <p:tav tm="100000">
                                          <p:val>
                                            <p:fltVal val="1"/>
                                          </p:val>
                                        </p:tav>
                                      </p:tavLst>
                                    </p:anim>
                                    <p:anim calcmode="lin" valueType="num">
                                      <p:cBhvr>
                                        <p:cTn id="112" dur="1000" fill="hold"/>
                                        <p:tgtEl>
                                          <p:spTgt spid="12347"/>
                                        </p:tgtEl>
                                        <p:attrNameLst>
                                          <p:attrName>ppt_y</p:attrName>
                                        </p:attrNameLst>
                                      </p:cBhvr>
                                      <p:tavLst>
                                        <p:tav tm="0" fmla="#ppt_y+(sin(-2*pi*(1-$))*-#ppt_x+cos(-2*pi*(1-$))*(1-#ppt_y))*(1-$)">
                                          <p:val>
                                            <p:fltVal val="0"/>
                                          </p:val>
                                        </p:tav>
                                        <p:tav tm="100000">
                                          <p:val>
                                            <p:fltVal val="1"/>
                                          </p:val>
                                        </p:tav>
                                      </p:tavLst>
                                    </p:anim>
                                  </p:childTnLst>
                                </p:cTn>
                              </p:par>
                              <p:par>
                                <p:cTn id="113" presetID="15" presetClass="entr" presetSubtype="0" fill="hold" grpId="0" nodeType="withEffect">
                                  <p:stCondLst>
                                    <p:cond delay="0"/>
                                  </p:stCondLst>
                                  <p:childTnLst>
                                    <p:set>
                                      <p:cBhvr>
                                        <p:cTn id="114" dur="1" fill="hold">
                                          <p:stCondLst>
                                            <p:cond delay="0"/>
                                          </p:stCondLst>
                                        </p:cTn>
                                        <p:tgtEl>
                                          <p:spTgt spid="12348"/>
                                        </p:tgtEl>
                                        <p:attrNameLst>
                                          <p:attrName>style.visibility</p:attrName>
                                        </p:attrNameLst>
                                      </p:cBhvr>
                                      <p:to>
                                        <p:strVal val="visible"/>
                                      </p:to>
                                    </p:set>
                                    <p:anim calcmode="lin" valueType="num">
                                      <p:cBhvr>
                                        <p:cTn id="115" dur="1000" fill="hold"/>
                                        <p:tgtEl>
                                          <p:spTgt spid="12348"/>
                                        </p:tgtEl>
                                        <p:attrNameLst>
                                          <p:attrName>ppt_w</p:attrName>
                                        </p:attrNameLst>
                                      </p:cBhvr>
                                      <p:tavLst>
                                        <p:tav tm="0">
                                          <p:val>
                                            <p:fltVal val="0"/>
                                          </p:val>
                                        </p:tav>
                                        <p:tav tm="100000">
                                          <p:val>
                                            <p:strVal val="#ppt_w"/>
                                          </p:val>
                                        </p:tav>
                                      </p:tavLst>
                                    </p:anim>
                                    <p:anim calcmode="lin" valueType="num">
                                      <p:cBhvr>
                                        <p:cTn id="116" dur="1000" fill="hold"/>
                                        <p:tgtEl>
                                          <p:spTgt spid="12348"/>
                                        </p:tgtEl>
                                        <p:attrNameLst>
                                          <p:attrName>ppt_h</p:attrName>
                                        </p:attrNameLst>
                                      </p:cBhvr>
                                      <p:tavLst>
                                        <p:tav tm="0">
                                          <p:val>
                                            <p:fltVal val="0"/>
                                          </p:val>
                                        </p:tav>
                                        <p:tav tm="100000">
                                          <p:val>
                                            <p:strVal val="#ppt_h"/>
                                          </p:val>
                                        </p:tav>
                                      </p:tavLst>
                                    </p:anim>
                                    <p:anim calcmode="lin" valueType="num">
                                      <p:cBhvr>
                                        <p:cTn id="117" dur="1000" fill="hold"/>
                                        <p:tgtEl>
                                          <p:spTgt spid="12348"/>
                                        </p:tgtEl>
                                        <p:attrNameLst>
                                          <p:attrName>ppt_x</p:attrName>
                                        </p:attrNameLst>
                                      </p:cBhvr>
                                      <p:tavLst>
                                        <p:tav tm="0" fmla="#ppt_x+(cos(-2*pi*(1-$))*-#ppt_x-sin(-2*pi*(1-$))*(1-#ppt_y))*(1-$)">
                                          <p:val>
                                            <p:fltVal val="0"/>
                                          </p:val>
                                        </p:tav>
                                        <p:tav tm="100000">
                                          <p:val>
                                            <p:fltVal val="1"/>
                                          </p:val>
                                        </p:tav>
                                      </p:tavLst>
                                    </p:anim>
                                    <p:anim calcmode="lin" valueType="num">
                                      <p:cBhvr>
                                        <p:cTn id="118" dur="1000" fill="hold"/>
                                        <p:tgtEl>
                                          <p:spTgt spid="12348"/>
                                        </p:tgtEl>
                                        <p:attrNameLst>
                                          <p:attrName>ppt_y</p:attrName>
                                        </p:attrNameLst>
                                      </p:cBhvr>
                                      <p:tavLst>
                                        <p:tav tm="0" fmla="#ppt_y+(sin(-2*pi*(1-$))*-#ppt_x+cos(-2*pi*(1-$))*(1-#ppt_y))*(1-$)">
                                          <p:val>
                                            <p:fltVal val="0"/>
                                          </p:val>
                                        </p:tav>
                                        <p:tav tm="100000">
                                          <p:val>
                                            <p:fltVal val="1"/>
                                          </p:val>
                                        </p:tav>
                                      </p:tavLst>
                                    </p:anim>
                                  </p:childTnLst>
                                </p:cTn>
                              </p:par>
                              <p:par>
                                <p:cTn id="119" presetID="15" presetClass="entr" presetSubtype="0" fill="hold" grpId="0" nodeType="withEffect">
                                  <p:stCondLst>
                                    <p:cond delay="0"/>
                                  </p:stCondLst>
                                  <p:childTnLst>
                                    <p:set>
                                      <p:cBhvr>
                                        <p:cTn id="120" dur="1" fill="hold">
                                          <p:stCondLst>
                                            <p:cond delay="0"/>
                                          </p:stCondLst>
                                        </p:cTn>
                                        <p:tgtEl>
                                          <p:spTgt spid="12349"/>
                                        </p:tgtEl>
                                        <p:attrNameLst>
                                          <p:attrName>style.visibility</p:attrName>
                                        </p:attrNameLst>
                                      </p:cBhvr>
                                      <p:to>
                                        <p:strVal val="visible"/>
                                      </p:to>
                                    </p:set>
                                    <p:anim calcmode="lin" valueType="num">
                                      <p:cBhvr>
                                        <p:cTn id="121" dur="1000" fill="hold"/>
                                        <p:tgtEl>
                                          <p:spTgt spid="12349"/>
                                        </p:tgtEl>
                                        <p:attrNameLst>
                                          <p:attrName>ppt_w</p:attrName>
                                        </p:attrNameLst>
                                      </p:cBhvr>
                                      <p:tavLst>
                                        <p:tav tm="0">
                                          <p:val>
                                            <p:fltVal val="0"/>
                                          </p:val>
                                        </p:tav>
                                        <p:tav tm="100000">
                                          <p:val>
                                            <p:strVal val="#ppt_w"/>
                                          </p:val>
                                        </p:tav>
                                      </p:tavLst>
                                    </p:anim>
                                    <p:anim calcmode="lin" valueType="num">
                                      <p:cBhvr>
                                        <p:cTn id="122" dur="1000" fill="hold"/>
                                        <p:tgtEl>
                                          <p:spTgt spid="12349"/>
                                        </p:tgtEl>
                                        <p:attrNameLst>
                                          <p:attrName>ppt_h</p:attrName>
                                        </p:attrNameLst>
                                      </p:cBhvr>
                                      <p:tavLst>
                                        <p:tav tm="0">
                                          <p:val>
                                            <p:fltVal val="0"/>
                                          </p:val>
                                        </p:tav>
                                        <p:tav tm="100000">
                                          <p:val>
                                            <p:strVal val="#ppt_h"/>
                                          </p:val>
                                        </p:tav>
                                      </p:tavLst>
                                    </p:anim>
                                    <p:anim calcmode="lin" valueType="num">
                                      <p:cBhvr>
                                        <p:cTn id="123" dur="1000" fill="hold"/>
                                        <p:tgtEl>
                                          <p:spTgt spid="12349"/>
                                        </p:tgtEl>
                                        <p:attrNameLst>
                                          <p:attrName>ppt_x</p:attrName>
                                        </p:attrNameLst>
                                      </p:cBhvr>
                                      <p:tavLst>
                                        <p:tav tm="0" fmla="#ppt_x+(cos(-2*pi*(1-$))*-#ppt_x-sin(-2*pi*(1-$))*(1-#ppt_y))*(1-$)">
                                          <p:val>
                                            <p:fltVal val="0"/>
                                          </p:val>
                                        </p:tav>
                                        <p:tav tm="100000">
                                          <p:val>
                                            <p:fltVal val="1"/>
                                          </p:val>
                                        </p:tav>
                                      </p:tavLst>
                                    </p:anim>
                                    <p:anim calcmode="lin" valueType="num">
                                      <p:cBhvr>
                                        <p:cTn id="124" dur="1000" fill="hold"/>
                                        <p:tgtEl>
                                          <p:spTgt spid="1234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25" fill="hold" nodeType="clickPar">
                      <p:stCondLst>
                        <p:cond delay="indefinite"/>
                      </p:stCondLst>
                      <p:childTnLst>
                        <p:par>
                          <p:cTn id="126" fill="hold" nodeType="withGroup">
                            <p:stCondLst>
                              <p:cond delay="0"/>
                            </p:stCondLst>
                            <p:childTnLst>
                              <p:par>
                                <p:cTn id="127" presetID="13" presetClass="entr" presetSubtype="16" fill="hold" grpId="0" nodeType="clickEffect">
                                  <p:stCondLst>
                                    <p:cond delay="0"/>
                                  </p:stCondLst>
                                  <p:childTnLst>
                                    <p:set>
                                      <p:cBhvr>
                                        <p:cTn id="128" dur="1" fill="hold">
                                          <p:stCondLst>
                                            <p:cond delay="0"/>
                                          </p:stCondLst>
                                        </p:cTn>
                                        <p:tgtEl>
                                          <p:spTgt spid="12317"/>
                                        </p:tgtEl>
                                        <p:attrNameLst>
                                          <p:attrName>style.visibility</p:attrName>
                                        </p:attrNameLst>
                                      </p:cBhvr>
                                      <p:to>
                                        <p:strVal val="visible"/>
                                      </p:to>
                                    </p:set>
                                    <p:animEffect transition="in" filter="plus(in)">
                                      <p:cBhvr>
                                        <p:cTn id="129" dur="500"/>
                                        <p:tgtEl>
                                          <p:spTgt spid="12317"/>
                                        </p:tgtEl>
                                      </p:cBhvr>
                                    </p:animEffect>
                                  </p:childTnLst>
                                </p:cTn>
                              </p:par>
                              <p:par>
                                <p:cTn id="130" presetID="13" presetClass="entr" presetSubtype="16" fill="hold" grpId="0" nodeType="withEffect">
                                  <p:stCondLst>
                                    <p:cond delay="0"/>
                                  </p:stCondLst>
                                  <p:childTnLst>
                                    <p:set>
                                      <p:cBhvr>
                                        <p:cTn id="131" dur="1" fill="hold">
                                          <p:stCondLst>
                                            <p:cond delay="0"/>
                                          </p:stCondLst>
                                        </p:cTn>
                                        <p:tgtEl>
                                          <p:spTgt spid="12322"/>
                                        </p:tgtEl>
                                        <p:attrNameLst>
                                          <p:attrName>style.visibility</p:attrName>
                                        </p:attrNameLst>
                                      </p:cBhvr>
                                      <p:to>
                                        <p:strVal val="visible"/>
                                      </p:to>
                                    </p:set>
                                    <p:animEffect transition="in" filter="plus(in)">
                                      <p:cBhvr>
                                        <p:cTn id="132" dur="500"/>
                                        <p:tgtEl>
                                          <p:spTgt spid="12322"/>
                                        </p:tgtEl>
                                      </p:cBhvr>
                                    </p:animEffect>
                                  </p:childTnLst>
                                </p:cTn>
                              </p:par>
                              <p:par>
                                <p:cTn id="133" presetID="13" presetClass="entr" presetSubtype="16" fill="hold" grpId="0" nodeType="withEffect">
                                  <p:stCondLst>
                                    <p:cond delay="0"/>
                                  </p:stCondLst>
                                  <p:childTnLst>
                                    <p:set>
                                      <p:cBhvr>
                                        <p:cTn id="134" dur="1" fill="hold">
                                          <p:stCondLst>
                                            <p:cond delay="0"/>
                                          </p:stCondLst>
                                        </p:cTn>
                                        <p:tgtEl>
                                          <p:spTgt spid="12319"/>
                                        </p:tgtEl>
                                        <p:attrNameLst>
                                          <p:attrName>style.visibility</p:attrName>
                                        </p:attrNameLst>
                                      </p:cBhvr>
                                      <p:to>
                                        <p:strVal val="visible"/>
                                      </p:to>
                                    </p:set>
                                    <p:animEffect transition="in" filter="plus(in)">
                                      <p:cBhvr>
                                        <p:cTn id="135" dur="500"/>
                                        <p:tgtEl>
                                          <p:spTgt spid="12319"/>
                                        </p:tgtEl>
                                      </p:cBhvr>
                                    </p:animEffect>
                                  </p:childTnLst>
                                </p:cTn>
                              </p:par>
                              <p:par>
                                <p:cTn id="136" presetID="13" presetClass="entr" presetSubtype="16" fill="hold" grpId="0" nodeType="withEffect">
                                  <p:stCondLst>
                                    <p:cond delay="0"/>
                                  </p:stCondLst>
                                  <p:childTnLst>
                                    <p:set>
                                      <p:cBhvr>
                                        <p:cTn id="137" dur="1" fill="hold">
                                          <p:stCondLst>
                                            <p:cond delay="0"/>
                                          </p:stCondLst>
                                        </p:cTn>
                                        <p:tgtEl>
                                          <p:spTgt spid="12320"/>
                                        </p:tgtEl>
                                        <p:attrNameLst>
                                          <p:attrName>style.visibility</p:attrName>
                                        </p:attrNameLst>
                                      </p:cBhvr>
                                      <p:to>
                                        <p:strVal val="visible"/>
                                      </p:to>
                                    </p:set>
                                    <p:animEffect transition="in" filter="plus(in)">
                                      <p:cBhvr>
                                        <p:cTn id="138" dur="500"/>
                                        <p:tgtEl>
                                          <p:spTgt spid="12320"/>
                                        </p:tgtEl>
                                      </p:cBhvr>
                                    </p:animEffect>
                                  </p:childTnLst>
                                </p:cTn>
                              </p:par>
                              <p:par>
                                <p:cTn id="139" presetID="13" presetClass="entr" presetSubtype="16" fill="hold" grpId="0" nodeType="withEffect">
                                  <p:stCondLst>
                                    <p:cond delay="0"/>
                                  </p:stCondLst>
                                  <p:childTnLst>
                                    <p:set>
                                      <p:cBhvr>
                                        <p:cTn id="140" dur="1" fill="hold">
                                          <p:stCondLst>
                                            <p:cond delay="0"/>
                                          </p:stCondLst>
                                        </p:cTn>
                                        <p:tgtEl>
                                          <p:spTgt spid="12326"/>
                                        </p:tgtEl>
                                        <p:attrNameLst>
                                          <p:attrName>style.visibility</p:attrName>
                                        </p:attrNameLst>
                                      </p:cBhvr>
                                      <p:to>
                                        <p:strVal val="visible"/>
                                      </p:to>
                                    </p:set>
                                    <p:animEffect transition="in" filter="plus(in)">
                                      <p:cBhvr>
                                        <p:cTn id="141" dur="500"/>
                                        <p:tgtEl>
                                          <p:spTgt spid="12326"/>
                                        </p:tgtEl>
                                      </p:cBhvr>
                                    </p:animEffect>
                                  </p:childTnLst>
                                </p:cTn>
                              </p:par>
                              <p:par>
                                <p:cTn id="142" presetID="13" presetClass="entr" presetSubtype="16" fill="hold" grpId="0" nodeType="withEffect">
                                  <p:stCondLst>
                                    <p:cond delay="0"/>
                                  </p:stCondLst>
                                  <p:childTnLst>
                                    <p:set>
                                      <p:cBhvr>
                                        <p:cTn id="143" dur="1" fill="hold">
                                          <p:stCondLst>
                                            <p:cond delay="0"/>
                                          </p:stCondLst>
                                        </p:cTn>
                                        <p:tgtEl>
                                          <p:spTgt spid="12318"/>
                                        </p:tgtEl>
                                        <p:attrNameLst>
                                          <p:attrName>style.visibility</p:attrName>
                                        </p:attrNameLst>
                                      </p:cBhvr>
                                      <p:to>
                                        <p:strVal val="visible"/>
                                      </p:to>
                                    </p:set>
                                    <p:animEffect transition="in" filter="plus(in)">
                                      <p:cBhvr>
                                        <p:cTn id="144" dur="500"/>
                                        <p:tgtEl>
                                          <p:spTgt spid="12318"/>
                                        </p:tgtEl>
                                      </p:cBhvr>
                                    </p:animEffect>
                                  </p:childTnLst>
                                </p:cTn>
                              </p:par>
                              <p:par>
                                <p:cTn id="145" presetID="13" presetClass="entr" presetSubtype="16" fill="hold" grpId="0" nodeType="withEffect">
                                  <p:stCondLst>
                                    <p:cond delay="0"/>
                                  </p:stCondLst>
                                  <p:childTnLst>
                                    <p:set>
                                      <p:cBhvr>
                                        <p:cTn id="146" dur="1" fill="hold">
                                          <p:stCondLst>
                                            <p:cond delay="0"/>
                                          </p:stCondLst>
                                        </p:cTn>
                                        <p:tgtEl>
                                          <p:spTgt spid="12323"/>
                                        </p:tgtEl>
                                        <p:attrNameLst>
                                          <p:attrName>style.visibility</p:attrName>
                                        </p:attrNameLst>
                                      </p:cBhvr>
                                      <p:to>
                                        <p:strVal val="visible"/>
                                      </p:to>
                                    </p:set>
                                    <p:animEffect transition="in" filter="plus(in)">
                                      <p:cBhvr>
                                        <p:cTn id="147" dur="500"/>
                                        <p:tgtEl>
                                          <p:spTgt spid="12323"/>
                                        </p:tgtEl>
                                      </p:cBhvr>
                                    </p:animEffect>
                                  </p:childTnLst>
                                </p:cTn>
                              </p:par>
                              <p:par>
                                <p:cTn id="148" presetID="13" presetClass="entr" presetSubtype="16" fill="hold" grpId="0" nodeType="withEffect">
                                  <p:stCondLst>
                                    <p:cond delay="0"/>
                                  </p:stCondLst>
                                  <p:childTnLst>
                                    <p:set>
                                      <p:cBhvr>
                                        <p:cTn id="149" dur="1" fill="hold">
                                          <p:stCondLst>
                                            <p:cond delay="0"/>
                                          </p:stCondLst>
                                        </p:cTn>
                                        <p:tgtEl>
                                          <p:spTgt spid="12324"/>
                                        </p:tgtEl>
                                        <p:attrNameLst>
                                          <p:attrName>style.visibility</p:attrName>
                                        </p:attrNameLst>
                                      </p:cBhvr>
                                      <p:to>
                                        <p:strVal val="visible"/>
                                      </p:to>
                                    </p:set>
                                    <p:animEffect transition="in" filter="plus(in)">
                                      <p:cBhvr>
                                        <p:cTn id="150" dur="500"/>
                                        <p:tgtEl>
                                          <p:spTgt spid="12324"/>
                                        </p:tgtEl>
                                      </p:cBhvr>
                                    </p:animEffect>
                                  </p:childTnLst>
                                </p:cTn>
                              </p:par>
                              <p:par>
                                <p:cTn id="151" presetID="13" presetClass="entr" presetSubtype="16" fill="hold" grpId="0" nodeType="withEffect">
                                  <p:stCondLst>
                                    <p:cond delay="0"/>
                                  </p:stCondLst>
                                  <p:childTnLst>
                                    <p:set>
                                      <p:cBhvr>
                                        <p:cTn id="152" dur="1" fill="hold">
                                          <p:stCondLst>
                                            <p:cond delay="0"/>
                                          </p:stCondLst>
                                        </p:cTn>
                                        <p:tgtEl>
                                          <p:spTgt spid="12325"/>
                                        </p:tgtEl>
                                        <p:attrNameLst>
                                          <p:attrName>style.visibility</p:attrName>
                                        </p:attrNameLst>
                                      </p:cBhvr>
                                      <p:to>
                                        <p:strVal val="visible"/>
                                      </p:to>
                                    </p:set>
                                    <p:animEffect transition="in" filter="plus(in)">
                                      <p:cBhvr>
                                        <p:cTn id="153" dur="500"/>
                                        <p:tgtEl>
                                          <p:spTgt spid="12325"/>
                                        </p:tgtEl>
                                      </p:cBhvr>
                                    </p:animEffect>
                                  </p:childTnLst>
                                </p:cTn>
                              </p:par>
                              <p:par>
                                <p:cTn id="154" presetID="13" presetClass="entr" presetSubtype="16" fill="hold" grpId="0" nodeType="withEffect">
                                  <p:stCondLst>
                                    <p:cond delay="0"/>
                                  </p:stCondLst>
                                  <p:childTnLst>
                                    <p:set>
                                      <p:cBhvr>
                                        <p:cTn id="155" dur="1" fill="hold">
                                          <p:stCondLst>
                                            <p:cond delay="0"/>
                                          </p:stCondLst>
                                        </p:cTn>
                                        <p:tgtEl>
                                          <p:spTgt spid="12321"/>
                                        </p:tgtEl>
                                        <p:attrNameLst>
                                          <p:attrName>style.visibility</p:attrName>
                                        </p:attrNameLst>
                                      </p:cBhvr>
                                      <p:to>
                                        <p:strVal val="visible"/>
                                      </p:to>
                                    </p:set>
                                    <p:animEffect transition="in" filter="plus(in)">
                                      <p:cBhvr>
                                        <p:cTn id="156" dur="500"/>
                                        <p:tgtEl>
                                          <p:spTgt spid="12321"/>
                                        </p:tgtEl>
                                      </p:cBhvr>
                                    </p:animEffect>
                                  </p:childTnLst>
                                </p:cTn>
                              </p:par>
                              <p:par>
                                <p:cTn id="157" presetID="13" presetClass="entr" presetSubtype="16" fill="hold" grpId="0" nodeType="withEffect">
                                  <p:stCondLst>
                                    <p:cond delay="0"/>
                                  </p:stCondLst>
                                  <p:childTnLst>
                                    <p:set>
                                      <p:cBhvr>
                                        <p:cTn id="158" dur="1" fill="hold">
                                          <p:stCondLst>
                                            <p:cond delay="0"/>
                                          </p:stCondLst>
                                        </p:cTn>
                                        <p:tgtEl>
                                          <p:spTgt spid="12328"/>
                                        </p:tgtEl>
                                        <p:attrNameLst>
                                          <p:attrName>style.visibility</p:attrName>
                                        </p:attrNameLst>
                                      </p:cBhvr>
                                      <p:to>
                                        <p:strVal val="visible"/>
                                      </p:to>
                                    </p:set>
                                    <p:animEffect transition="in" filter="plus(in)">
                                      <p:cBhvr>
                                        <p:cTn id="159" dur="500"/>
                                        <p:tgtEl>
                                          <p:spTgt spid="12328"/>
                                        </p:tgtEl>
                                      </p:cBhvr>
                                    </p:animEffect>
                                  </p:childTnLst>
                                </p:cTn>
                              </p:par>
                              <p:par>
                                <p:cTn id="160" presetID="3" presetClass="entr" presetSubtype="10" fill="hold" grpId="0" nodeType="withEffect">
                                  <p:stCondLst>
                                    <p:cond delay="0"/>
                                  </p:stCondLst>
                                  <p:childTnLst>
                                    <p:set>
                                      <p:cBhvr>
                                        <p:cTn id="161" dur="1" fill="hold">
                                          <p:stCondLst>
                                            <p:cond delay="0"/>
                                          </p:stCondLst>
                                        </p:cTn>
                                        <p:tgtEl>
                                          <p:spTgt spid="12327"/>
                                        </p:tgtEl>
                                        <p:attrNameLst>
                                          <p:attrName>style.visibility</p:attrName>
                                        </p:attrNameLst>
                                      </p:cBhvr>
                                      <p:to>
                                        <p:strVal val="visible"/>
                                      </p:to>
                                    </p:set>
                                    <p:animEffect transition="in" filter="blinds(horizontal)">
                                      <p:cBhvr>
                                        <p:cTn id="162" dur="500"/>
                                        <p:tgtEl>
                                          <p:spTgt spid="123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17" grpId="0"/>
      <p:bldP spid="12318" grpId="0"/>
      <p:bldP spid="12319" grpId="0"/>
      <p:bldP spid="12320" grpId="0"/>
      <p:bldP spid="12321" grpId="0"/>
      <p:bldP spid="12322" grpId="0"/>
      <p:bldP spid="12323" grpId="0"/>
      <p:bldP spid="12324" grpId="0"/>
      <p:bldP spid="12325" grpId="0"/>
      <p:bldP spid="12326" grpId="0"/>
      <p:bldP spid="12327" grpId="0"/>
      <p:bldP spid="12328" grpId="0"/>
      <p:bldP spid="12338" grpId="0" animBg="1"/>
      <p:bldP spid="12339" grpId="0" animBg="1"/>
      <p:bldP spid="12340" grpId="0" animBg="1"/>
      <p:bldP spid="12341" grpId="0" animBg="1"/>
      <p:bldP spid="12342" grpId="0" animBg="1"/>
      <p:bldP spid="12343" grpId="0" animBg="1"/>
      <p:bldP spid="12344" grpId="0" animBg="1"/>
      <p:bldP spid="12345" grpId="0" animBg="1"/>
      <p:bldP spid="12346" grpId="0" animBg="1"/>
      <p:bldP spid="12347" grpId="0" animBg="1"/>
      <p:bldP spid="12348" grpId="0" animBg="1"/>
      <p:bldP spid="1234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10"/>
          <p:cNvSpPr txBox="1"/>
          <p:nvPr/>
        </p:nvSpPr>
        <p:spPr>
          <a:xfrm>
            <a:off x="1219200" y="0"/>
            <a:ext cx="7391400" cy="579438"/>
          </a:xfrm>
          <a:prstGeom prst="rect">
            <a:avLst/>
          </a:prstGeom>
          <a:noFill/>
          <a:ln w="9525">
            <a:noFill/>
          </a:ln>
        </p:spPr>
        <p:txBody>
          <a:bodyPr>
            <a:spAutoFit/>
          </a:bodyPr>
          <a:lstStyle/>
          <a:p>
            <a:pPr algn="ctr" eaLnBrk="1" hangingPunct="1">
              <a:spcBef>
                <a:spcPct val="50000"/>
              </a:spcBef>
            </a:pPr>
            <a:endParaRPr sz="3200" b="1">
              <a:solidFill>
                <a:srgbClr val="0000FF"/>
              </a:solidFill>
              <a:latin typeface="Times New Roman" panose="02020603050405020304" pitchFamily="18" charset="0"/>
              <a:ea typeface="Times New Roman" panose="02020603050405020304" pitchFamily="18" charset="0"/>
            </a:endParaRPr>
          </a:p>
        </p:txBody>
      </p:sp>
      <p:sp>
        <p:nvSpPr>
          <p:cNvPr id="3" name="Rounded Rectangle 2"/>
          <p:cNvSpPr/>
          <p:nvPr/>
        </p:nvSpPr>
        <p:spPr>
          <a:xfrm>
            <a:off x="584200" y="3974465"/>
            <a:ext cx="8382000" cy="1981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eaLnBrk="1" hangingPunct="1">
              <a:defRPr/>
            </a:pPr>
            <a:r>
              <a:rPr lang="en-US" sz="2800" b="1" u="sng">
                <a:solidFill>
                  <a:srgbClr val="000000"/>
                </a:solidFill>
                <a:latin typeface="Times New Roman" panose="02020603050405020304" pitchFamily="18" charset="0"/>
              </a:rPr>
              <a:t>KẾT LUẬN</a:t>
            </a:r>
            <a:r>
              <a:rPr lang="en-US" sz="2800" b="1">
                <a:solidFill>
                  <a:srgbClr val="000000"/>
                </a:solidFill>
                <a:latin typeface="Times New Roman" panose="02020603050405020304" pitchFamily="18" charset="0"/>
              </a:rPr>
              <a:t>: Mỗi người đều có thể yêu thích một cây trồng hay vật nuôi nào đó. Cây trồng, vật nuôi phục vụ cho cuộc sống và mang lại niềm vui cho con người.</a:t>
            </a:r>
            <a:endParaRPr lang="en-US" sz="2800" b="1" dirty="0">
              <a:solidFill>
                <a:srgbClr val="000000"/>
              </a:solidFill>
              <a:latin typeface="Times New Roman" panose="02020603050405020304" pitchFamily="18" charset="0"/>
            </a:endParaRPr>
          </a:p>
        </p:txBody>
      </p:sp>
      <p:sp>
        <p:nvSpPr>
          <p:cNvPr id="4" name="Explosion 1 3"/>
          <p:cNvSpPr/>
          <p:nvPr/>
        </p:nvSpPr>
        <p:spPr>
          <a:xfrm>
            <a:off x="836930" y="685800"/>
            <a:ext cx="7087870" cy="3086100"/>
          </a:xfrm>
          <a:prstGeom prst="irregularSeal1">
            <a:avLst/>
          </a:prstGeom>
          <a:solidFill>
            <a:srgbClr val="FFCC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r>
              <a:rPr lang="en-US" sz="4800" dirty="0">
                <a:solidFill>
                  <a:srgbClr val="FFFFFF"/>
                </a:solidFill>
                <a:latin typeface="Times New Roman" panose="02020603050405020304" pitchFamily="18" charset="0"/>
                <a:cs typeface="Times New Roman" panose="02020603050405020304" pitchFamily="18" charset="0"/>
              </a:rPr>
              <a:t>Ghi nhớ</a:t>
            </a:r>
          </a:p>
        </p:txBody>
      </p:sp>
    </p:spTree>
    <p:extLst>
      <p:ext uri="{BB962C8B-B14F-4D97-AF65-F5344CB8AC3E}">
        <p14:creationId xmlns:p14="http://schemas.microsoft.com/office/powerpoint/2010/main" val="197483715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edge">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9" fill="hold" grpId="0" nodeType="clickEffect">
                                  <p:stCondLst>
                                    <p:cond delay="0"/>
                                  </p:stCondLst>
                                  <p:childTnLst>
                                    <p:set>
                                      <p:cBhvr>
                                        <p:cTn id="11" dur="2000" fill="hold">
                                          <p:stCondLst>
                                            <p:cond delay="0"/>
                                          </p:stCondLst>
                                        </p:cTn>
                                        <p:tgtEl>
                                          <p:spTgt spid="3"/>
                                        </p:tgtEl>
                                        <p:attrNameLst>
                                          <p:attrName>style.visibility</p:attrName>
                                        </p:attrNameLst>
                                      </p:cBhvr>
                                      <p:to>
                                        <p:strVal val="visible"/>
                                      </p:to>
                                    </p:set>
                                    <p:anim calcmode="lin" valueType="num">
                                      <p:cBhvr additive="base">
                                        <p:cTn id="12" dur="2000" fill="hold"/>
                                        <p:tgtEl>
                                          <p:spTgt spid="3"/>
                                        </p:tgtEl>
                                        <p:attrNameLst>
                                          <p:attrName>ppt_x</p:attrName>
                                        </p:attrNameLst>
                                      </p:cBhvr>
                                      <p:tavLst>
                                        <p:tav tm="0">
                                          <p:val>
                                            <p:strVal val="0-#ppt_w/2"/>
                                          </p:val>
                                        </p:tav>
                                        <p:tav tm="100000">
                                          <p:val>
                                            <p:strVal val="#ppt_x"/>
                                          </p:val>
                                        </p:tav>
                                      </p:tavLst>
                                    </p:anim>
                                    <p:anim calcmode="lin" valueType="num">
                                      <p:cBhvr additive="base">
                                        <p:cTn id="13" dur="20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图片 71696" descr="21">
            <a:extLst>
              <a:ext uri="{FF2B5EF4-FFF2-40B4-BE49-F238E27FC236}">
                <a16:creationId xmlns:a16="http://schemas.microsoft.com/office/drawing/2014/main" id="{CC5ED425-7CBE-43D8-AD84-62219386EDA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525" y="481013"/>
            <a:ext cx="9142413" cy="638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4" name="图片 71683" descr="PPT素材-06">
            <a:extLst>
              <a:ext uri="{FF2B5EF4-FFF2-40B4-BE49-F238E27FC236}">
                <a16:creationId xmlns:a16="http://schemas.microsoft.com/office/drawing/2014/main" id="{8F67A53B-95CA-4C52-9C01-0CFD4B1204A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93688" y="3476625"/>
            <a:ext cx="3881438" cy="386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8" name="图片 71687" descr="8">
            <a:extLst>
              <a:ext uri="{FF2B5EF4-FFF2-40B4-BE49-F238E27FC236}">
                <a16:creationId xmlns:a16="http://schemas.microsoft.com/office/drawing/2014/main" id="{38F62B67-54FC-4D86-BBEB-2C3A6316F31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436813" y="1944688"/>
            <a:ext cx="6478587" cy="261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91" name="文本框 71690">
            <a:extLst>
              <a:ext uri="{FF2B5EF4-FFF2-40B4-BE49-F238E27FC236}">
                <a16:creationId xmlns:a16="http://schemas.microsoft.com/office/drawing/2014/main" id="{9B8209E3-1B04-46AE-9029-F7B6C2C99DC0}"/>
              </a:ext>
            </a:extLst>
          </p:cNvPr>
          <p:cNvSpPr txBox="1">
            <a:spLocks noChangeArrowheads="1"/>
          </p:cNvSpPr>
          <p:nvPr/>
        </p:nvSpPr>
        <p:spPr bwMode="auto">
          <a:xfrm>
            <a:off x="2547938" y="2209800"/>
            <a:ext cx="6275387" cy="542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9762" tIns="24881" rIns="49762" bIns="24881">
            <a:spAutoFit/>
          </a:bodyPr>
          <a:lstStyle>
            <a:lvl1pPr defTabSz="815975">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815975">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815975">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815975">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815975">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81597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81597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81597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81597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ts val="600"/>
              </a:spcBef>
              <a:buFontTx/>
              <a:buNone/>
              <a:defRPr/>
            </a:pPr>
            <a:r>
              <a:rPr lang="en-US" altLang="en-US" sz="3200" b="1" dirty="0">
                <a:solidFill>
                  <a:srgbClr val="FF0000"/>
                </a:solidFill>
                <a:latin typeface="Calibri"/>
                <a:ea typeface="SimHei" panose="02010609060101010101" pitchFamily="49" charset="-122"/>
                <a:cs typeface="Times New Roman" panose="02020603050405020304" pitchFamily="18" charset="0"/>
                <a:sym typeface="+mn-ea"/>
              </a:rPr>
              <a:t>Hoạt động 2: </a:t>
            </a:r>
          </a:p>
        </p:txBody>
      </p:sp>
      <p:sp>
        <p:nvSpPr>
          <p:cNvPr id="2" name="TextBox 1"/>
          <p:cNvSpPr txBox="1"/>
          <p:nvPr/>
        </p:nvSpPr>
        <p:spPr>
          <a:xfrm>
            <a:off x="3429000" y="3017602"/>
            <a:ext cx="4044150" cy="523220"/>
          </a:xfrm>
          <a:prstGeom prst="rect">
            <a:avLst/>
          </a:prstGeom>
          <a:noFill/>
        </p:spPr>
        <p:txBody>
          <a:bodyPr wrap="square" rtlCol="0">
            <a:spAutoFit/>
          </a:bodyPr>
          <a:lstStyle/>
          <a:p>
            <a:pPr algn="ctr"/>
            <a:r>
              <a:rPr lang="en-US" sz="2800" b="1" dirty="0">
                <a:solidFill>
                  <a:srgbClr val="33CC33"/>
                </a:solidFill>
              </a:rPr>
              <a:t>QUAN </a:t>
            </a:r>
            <a:r>
              <a:rPr lang="en-US" sz="2800" b="1" dirty="0" smtClean="0">
                <a:solidFill>
                  <a:srgbClr val="33CC33"/>
                </a:solidFill>
              </a:rPr>
              <a:t>SÁT TRANH</a:t>
            </a:r>
            <a:endParaRPr lang="en-US" sz="2800" b="1" dirty="0">
              <a:solidFill>
                <a:srgbClr val="33CC33"/>
              </a:solidFill>
            </a:endParaRPr>
          </a:p>
        </p:txBody>
      </p:sp>
    </p:spTree>
    <p:extLst>
      <p:ext uri="{BB962C8B-B14F-4D97-AF65-F5344CB8AC3E}">
        <p14:creationId xmlns:p14="http://schemas.microsoft.com/office/powerpoint/2010/main" val="426099603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afterEffect">
                                  <p:stCondLst>
                                    <p:cond delay="0"/>
                                  </p:stCondLst>
                                  <p:childTnLst>
                                    <p:set>
                                      <p:cBhvr>
                                        <p:cTn id="6" dur="1" fill="hold">
                                          <p:stCondLst>
                                            <p:cond delay="0"/>
                                          </p:stCondLst>
                                        </p:cTn>
                                        <p:tgtEl>
                                          <p:spTgt spid="71684"/>
                                        </p:tgtEl>
                                        <p:attrNameLst>
                                          <p:attrName>style.visibility</p:attrName>
                                        </p:attrNameLst>
                                      </p:cBhvr>
                                      <p:to>
                                        <p:strVal val="visible"/>
                                      </p:to>
                                    </p:set>
                                    <p:animEffect transition="in" filter="fade">
                                      <p:cBhvr>
                                        <p:cTn id="7" dur="1000"/>
                                        <p:tgtEl>
                                          <p:spTgt spid="71684"/>
                                        </p:tgtEl>
                                      </p:cBhvr>
                                    </p:animEffect>
                                    <p:anim calcmode="lin" valueType="num">
                                      <p:cBhvr>
                                        <p:cTn id="8" dur="1000" fill="hold"/>
                                        <p:tgtEl>
                                          <p:spTgt spid="71684"/>
                                        </p:tgtEl>
                                        <p:attrNameLst>
                                          <p:attrName>ppt_x</p:attrName>
                                        </p:attrNameLst>
                                      </p:cBhvr>
                                      <p:tavLst>
                                        <p:tav tm="0">
                                          <p:val>
                                            <p:strVal val="#ppt_x"/>
                                          </p:val>
                                        </p:tav>
                                        <p:tav tm="100000">
                                          <p:val>
                                            <p:strVal val="#ppt_x"/>
                                          </p:val>
                                        </p:tav>
                                      </p:tavLst>
                                    </p:anim>
                                    <p:anim calcmode="lin" valueType="num">
                                      <p:cBhvr>
                                        <p:cTn id="9" dur="1000" fill="hold"/>
                                        <p:tgtEl>
                                          <p:spTgt spid="71684"/>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29" presetClass="entr" presetSubtype="0" fill="hold" nodeType="afterEffect">
                                  <p:stCondLst>
                                    <p:cond delay="0"/>
                                  </p:stCondLst>
                                  <p:childTnLst>
                                    <p:set>
                                      <p:cBhvr>
                                        <p:cTn id="12" dur="1" fill="hold">
                                          <p:stCondLst>
                                            <p:cond delay="0"/>
                                          </p:stCondLst>
                                        </p:cTn>
                                        <p:tgtEl>
                                          <p:spTgt spid="71688"/>
                                        </p:tgtEl>
                                        <p:attrNameLst>
                                          <p:attrName>style.visibility</p:attrName>
                                        </p:attrNameLst>
                                      </p:cBhvr>
                                      <p:to>
                                        <p:strVal val="visible"/>
                                      </p:to>
                                    </p:set>
                                    <p:anim calcmode="lin" valueType="num">
                                      <p:cBhvr>
                                        <p:cTn id="13" dur="1000" fill="hold"/>
                                        <p:tgtEl>
                                          <p:spTgt spid="71688"/>
                                        </p:tgtEl>
                                        <p:attrNameLst>
                                          <p:attrName>ppt_x</p:attrName>
                                        </p:attrNameLst>
                                      </p:cBhvr>
                                      <p:tavLst>
                                        <p:tav tm="0">
                                          <p:val>
                                            <p:strVal val="#ppt_x-.2"/>
                                          </p:val>
                                        </p:tav>
                                        <p:tav tm="100000">
                                          <p:val>
                                            <p:strVal val="#ppt_x"/>
                                          </p:val>
                                        </p:tav>
                                      </p:tavLst>
                                    </p:anim>
                                    <p:anim calcmode="lin" valueType="num">
                                      <p:cBhvr>
                                        <p:cTn id="14" dur="1000" fill="hold"/>
                                        <p:tgtEl>
                                          <p:spTgt spid="71688"/>
                                        </p:tgtEl>
                                        <p:attrNameLst>
                                          <p:attrName>ppt_y</p:attrName>
                                        </p:attrNameLst>
                                      </p:cBhvr>
                                      <p:tavLst>
                                        <p:tav tm="0">
                                          <p:val>
                                            <p:strVal val="#ppt_y"/>
                                          </p:val>
                                        </p:tav>
                                        <p:tav tm="100000">
                                          <p:val>
                                            <p:strVal val="#ppt_y"/>
                                          </p:val>
                                        </p:tav>
                                      </p:tavLst>
                                    </p:anim>
                                    <p:animEffect transition="in" filter="wipe(right)" prLst="gradientSize: 0.1">
                                      <p:cBhvr>
                                        <p:cTn id="15" dur="1000"/>
                                        <p:tgtEl>
                                          <p:spTgt spid="71688"/>
                                        </p:tgtEl>
                                      </p:cBhvr>
                                    </p:animEffect>
                                  </p:childTnLst>
                                </p:cTn>
                              </p:par>
                            </p:childTnLst>
                          </p:cTn>
                        </p:par>
                        <p:par>
                          <p:cTn id="16" fill="hold" nodeType="afterGroup">
                            <p:stCondLst>
                              <p:cond delay="2000"/>
                            </p:stCondLst>
                            <p:childTnLst>
                              <p:par>
                                <p:cTn id="17" presetID="29" presetClass="entr" presetSubtype="0" fill="hold" grpId="0" nodeType="afterEffect">
                                  <p:stCondLst>
                                    <p:cond delay="0"/>
                                  </p:stCondLst>
                                  <p:childTnLst>
                                    <p:set>
                                      <p:cBhvr>
                                        <p:cTn id="18" dur="1" fill="hold">
                                          <p:stCondLst>
                                            <p:cond delay="0"/>
                                          </p:stCondLst>
                                        </p:cTn>
                                        <p:tgtEl>
                                          <p:spTgt spid="71691"/>
                                        </p:tgtEl>
                                        <p:attrNameLst>
                                          <p:attrName>style.visibility</p:attrName>
                                        </p:attrNameLst>
                                      </p:cBhvr>
                                      <p:to>
                                        <p:strVal val="visible"/>
                                      </p:to>
                                    </p:set>
                                    <p:anim calcmode="lin" valueType="num">
                                      <p:cBhvr>
                                        <p:cTn id="19" dur="1000" fill="hold"/>
                                        <p:tgtEl>
                                          <p:spTgt spid="71691"/>
                                        </p:tgtEl>
                                        <p:attrNameLst>
                                          <p:attrName>ppt_x</p:attrName>
                                        </p:attrNameLst>
                                      </p:cBhvr>
                                      <p:tavLst>
                                        <p:tav tm="0">
                                          <p:val>
                                            <p:strVal val="#ppt_x-.2"/>
                                          </p:val>
                                        </p:tav>
                                        <p:tav tm="100000">
                                          <p:val>
                                            <p:strVal val="#ppt_x"/>
                                          </p:val>
                                        </p:tav>
                                      </p:tavLst>
                                    </p:anim>
                                    <p:anim calcmode="lin" valueType="num">
                                      <p:cBhvr>
                                        <p:cTn id="20" dur="1000" fill="hold"/>
                                        <p:tgtEl>
                                          <p:spTgt spid="71691"/>
                                        </p:tgtEl>
                                        <p:attrNameLst>
                                          <p:attrName>ppt_y</p:attrName>
                                        </p:attrNameLst>
                                      </p:cBhvr>
                                      <p:tavLst>
                                        <p:tav tm="0">
                                          <p:val>
                                            <p:strVal val="#ppt_y"/>
                                          </p:val>
                                        </p:tav>
                                        <p:tav tm="100000">
                                          <p:val>
                                            <p:strVal val="#ppt_y"/>
                                          </p:val>
                                        </p:tav>
                                      </p:tavLst>
                                    </p:anim>
                                    <p:animEffect transition="in" filter="wipe(right)" prLst="gradientSize: 0.1">
                                      <p:cBhvr>
                                        <p:cTn id="21" dur="1000"/>
                                        <p:tgtEl>
                                          <p:spTgt spid="716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9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10"/>
          <p:cNvSpPr txBox="1">
            <a:spLocks noChangeArrowheads="1"/>
          </p:cNvSpPr>
          <p:nvPr/>
        </p:nvSpPr>
        <p:spPr bwMode="auto">
          <a:xfrm>
            <a:off x="1257300" y="381000"/>
            <a:ext cx="6629400" cy="461963"/>
          </a:xfrm>
          <a:prstGeom prst="rect">
            <a:avLst/>
          </a:prstGeom>
          <a:solidFill>
            <a:srgbClr val="FFFF99"/>
          </a:solidFill>
          <a:ln w="38100" cap="rnd">
            <a:solidFill>
              <a:srgbClr val="FF0000"/>
            </a:solidFill>
            <a:prstDash val="sysDot"/>
            <a:miter lim="800000"/>
            <a:headEnd/>
            <a:tailEnd/>
          </a:ln>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spcBef>
                <a:spcPct val="50000"/>
              </a:spcBef>
            </a:pPr>
            <a:r>
              <a:rPr lang="en-US" altLang="en-US" sz="2400" b="1">
                <a:solidFill>
                  <a:srgbClr val="0000FF"/>
                </a:solidFill>
              </a:rPr>
              <a:t>1.Các bạn trong mỗi tranh dưới đây đang làm gì?</a:t>
            </a:r>
          </a:p>
        </p:txBody>
      </p:sp>
      <p:sp>
        <p:nvSpPr>
          <p:cNvPr id="11267" name="Text Box 11"/>
          <p:cNvSpPr txBox="1">
            <a:spLocks noChangeArrowheads="1"/>
          </p:cNvSpPr>
          <p:nvPr/>
        </p:nvSpPr>
        <p:spPr bwMode="auto">
          <a:xfrm>
            <a:off x="1304925" y="1066800"/>
            <a:ext cx="6629400" cy="461963"/>
          </a:xfrm>
          <a:prstGeom prst="rect">
            <a:avLst/>
          </a:prstGeom>
          <a:solidFill>
            <a:srgbClr val="FFFF99"/>
          </a:solidFill>
          <a:ln w="28575" cap="rnd">
            <a:solidFill>
              <a:srgbClr val="FF0000"/>
            </a:solidFill>
            <a:prstDash val="sysDot"/>
            <a:miter lim="800000"/>
            <a:headEnd/>
            <a:tailEnd/>
          </a:ln>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spcBef>
                <a:spcPct val="50000"/>
              </a:spcBef>
            </a:pPr>
            <a:r>
              <a:rPr lang="en-US" altLang="en-US" sz="2400" b="1">
                <a:solidFill>
                  <a:srgbClr val="0000FF"/>
                </a:solidFill>
              </a:rPr>
              <a:t>2.Việc làm đó có tác dụng gì?</a:t>
            </a:r>
          </a:p>
        </p:txBody>
      </p:sp>
      <p:sp>
        <p:nvSpPr>
          <p:cNvPr id="11268" name="Text Box 13"/>
          <p:cNvSpPr txBox="1">
            <a:spLocks noChangeArrowheads="1"/>
          </p:cNvSpPr>
          <p:nvPr/>
        </p:nvSpPr>
        <p:spPr bwMode="auto">
          <a:xfrm>
            <a:off x="501650" y="5961063"/>
            <a:ext cx="1295400" cy="404812"/>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spcBef>
                <a:spcPct val="50000"/>
              </a:spcBef>
            </a:pPr>
            <a:r>
              <a:rPr lang="en-US" altLang="en-US" b="1">
                <a:solidFill>
                  <a:srgbClr val="FF0000"/>
                </a:solidFill>
              </a:rPr>
              <a:t>TRANH 1</a:t>
            </a:r>
          </a:p>
        </p:txBody>
      </p:sp>
      <p:sp>
        <p:nvSpPr>
          <p:cNvPr id="11269" name="Text Box 15"/>
          <p:cNvSpPr txBox="1">
            <a:spLocks noChangeArrowheads="1"/>
          </p:cNvSpPr>
          <p:nvPr/>
        </p:nvSpPr>
        <p:spPr bwMode="auto">
          <a:xfrm>
            <a:off x="2781300" y="5961063"/>
            <a:ext cx="1295400" cy="404812"/>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spcBef>
                <a:spcPct val="50000"/>
              </a:spcBef>
            </a:pPr>
            <a:r>
              <a:rPr lang="en-US" altLang="en-US" b="1">
                <a:solidFill>
                  <a:srgbClr val="FF0000"/>
                </a:solidFill>
              </a:rPr>
              <a:t>TRANH 2</a:t>
            </a:r>
          </a:p>
        </p:txBody>
      </p:sp>
      <p:sp>
        <p:nvSpPr>
          <p:cNvPr id="11270" name="Text Box 16"/>
          <p:cNvSpPr txBox="1">
            <a:spLocks noChangeArrowheads="1"/>
          </p:cNvSpPr>
          <p:nvPr/>
        </p:nvSpPr>
        <p:spPr bwMode="auto">
          <a:xfrm>
            <a:off x="5126038" y="5961063"/>
            <a:ext cx="1295400" cy="404812"/>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spcBef>
                <a:spcPct val="50000"/>
              </a:spcBef>
            </a:pPr>
            <a:r>
              <a:rPr lang="en-US" altLang="en-US" b="1">
                <a:solidFill>
                  <a:srgbClr val="FF0000"/>
                </a:solidFill>
              </a:rPr>
              <a:t>TRANH 3</a:t>
            </a:r>
          </a:p>
        </p:txBody>
      </p:sp>
      <p:sp>
        <p:nvSpPr>
          <p:cNvPr id="11271" name="Text Box 17"/>
          <p:cNvSpPr txBox="1">
            <a:spLocks noChangeArrowheads="1"/>
          </p:cNvSpPr>
          <p:nvPr/>
        </p:nvSpPr>
        <p:spPr bwMode="auto">
          <a:xfrm>
            <a:off x="7419975" y="5961063"/>
            <a:ext cx="1295400" cy="404812"/>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spcBef>
                <a:spcPct val="50000"/>
              </a:spcBef>
            </a:pPr>
            <a:r>
              <a:rPr lang="en-US" altLang="en-US" b="1">
                <a:solidFill>
                  <a:srgbClr val="FF0000"/>
                </a:solidFill>
              </a:rPr>
              <a:t>TRANH 4</a:t>
            </a:r>
          </a:p>
        </p:txBody>
      </p:sp>
      <p:pic>
        <p:nvPicPr>
          <p:cNvPr id="11272" name="Picture 7" descr="002v"/>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13" y="2057400"/>
            <a:ext cx="2514601" cy="370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3" name="Picture 8" descr="001v"/>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3488" y="2078038"/>
            <a:ext cx="2120900" cy="368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4" name="Picture 5" descr="004vv"/>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30738" y="2054225"/>
            <a:ext cx="2286000" cy="368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5" name="Picture 6" descr="003v"/>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24675" y="2057400"/>
            <a:ext cx="2286000" cy="368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34118224"/>
      </p:ext>
    </p:extLst>
  </p:cSld>
  <p:clrMapOvr>
    <a:masterClrMapping/>
  </p:clrMapOvr>
  <p:transition spd="slow">
    <p:blinds/>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1" name="Rectangle 5"/>
          <p:cNvSpPr>
            <a:spLocks noChangeArrowheads="1"/>
          </p:cNvSpPr>
          <p:nvPr/>
        </p:nvSpPr>
        <p:spPr bwMode="auto">
          <a:xfrm>
            <a:off x="685800" y="4229100"/>
            <a:ext cx="1905000" cy="457200"/>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r>
              <a:rPr lang="en-US" altLang="en-US" sz="3200" b="1">
                <a:solidFill>
                  <a:srgbClr val="0000FF"/>
                </a:solidFill>
              </a:rPr>
              <a:t>Cho gà ăn</a:t>
            </a:r>
          </a:p>
        </p:txBody>
      </p:sp>
      <p:cxnSp>
        <p:nvCxnSpPr>
          <p:cNvPr id="7" name="Straight Connector 6"/>
          <p:cNvCxnSpPr/>
          <p:nvPr/>
        </p:nvCxnSpPr>
        <p:spPr>
          <a:xfrm>
            <a:off x="3352800" y="457200"/>
            <a:ext cx="2514600" cy="1588"/>
          </a:xfrm>
          <a:prstGeom prst="line">
            <a:avLst/>
          </a:prstGeom>
        </p:spPr>
        <p:style>
          <a:lnRef idx="1">
            <a:schemeClr val="accent1"/>
          </a:lnRef>
          <a:fillRef idx="0">
            <a:schemeClr val="accent1"/>
          </a:fillRef>
          <a:effectRef idx="0">
            <a:schemeClr val="accent1"/>
          </a:effectRef>
          <a:fontRef idx="minor">
            <a:schemeClr val="tx1"/>
          </a:fontRef>
        </p:style>
      </p:cxnSp>
      <p:pic>
        <p:nvPicPr>
          <p:cNvPr id="12293" name="Picture 7" descr="002v"/>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34343" y="152400"/>
            <a:ext cx="6509657"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58624590"/>
      </p:ext>
    </p:extLst>
  </p:cSld>
  <p:clrMapOvr>
    <a:masterClrMapping/>
  </p:clrMapOvr>
  <p:transition spd="slow">
    <p:blinds/>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9221"/>
                                        </p:tgtEl>
                                        <p:attrNameLst>
                                          <p:attrName>style.visibility</p:attrName>
                                        </p:attrNameLst>
                                      </p:cBhvr>
                                      <p:to>
                                        <p:strVal val="visible"/>
                                      </p:to>
                                    </p:set>
                                    <p:anim calcmode="lin" valueType="num">
                                      <p:cBhvr>
                                        <p:cTn id="7" dur="2000" fill="hold"/>
                                        <p:tgtEl>
                                          <p:spTgt spid="9221"/>
                                        </p:tgtEl>
                                        <p:attrNameLst>
                                          <p:attrName>ppt_w</p:attrName>
                                        </p:attrNameLst>
                                      </p:cBhvr>
                                      <p:tavLst>
                                        <p:tav tm="0" fmla="#ppt_w*sin(2.5*pi*$)">
                                          <p:val>
                                            <p:fltVal val="0"/>
                                          </p:val>
                                        </p:tav>
                                        <p:tav tm="100000">
                                          <p:val>
                                            <p:fltVal val="1"/>
                                          </p:val>
                                        </p:tav>
                                      </p:tavLst>
                                    </p:anim>
                                    <p:anim calcmode="lin" valueType="num">
                                      <p:cBhvr>
                                        <p:cTn id="8" dur="2000" fill="hold"/>
                                        <p:tgtEl>
                                          <p:spTgt spid="922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02" name="Text Box 10"/>
          <p:cNvSpPr txBox="1">
            <a:spLocks noChangeArrowheads="1"/>
          </p:cNvSpPr>
          <p:nvPr/>
        </p:nvSpPr>
        <p:spPr bwMode="auto">
          <a:xfrm>
            <a:off x="914400" y="3581400"/>
            <a:ext cx="1905000" cy="1077913"/>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spcBef>
                <a:spcPct val="50000"/>
              </a:spcBef>
            </a:pPr>
            <a:r>
              <a:rPr lang="en-US" altLang="en-US" sz="3200" b="1">
                <a:solidFill>
                  <a:srgbClr val="0000FF"/>
                </a:solidFill>
              </a:rPr>
              <a:t>Tắm rửa cho lợn</a:t>
            </a:r>
          </a:p>
        </p:txBody>
      </p:sp>
      <p:cxnSp>
        <p:nvCxnSpPr>
          <p:cNvPr id="7" name="Straight Connector 6"/>
          <p:cNvCxnSpPr/>
          <p:nvPr/>
        </p:nvCxnSpPr>
        <p:spPr>
          <a:xfrm>
            <a:off x="3124200" y="304800"/>
            <a:ext cx="2743200" cy="1588"/>
          </a:xfrm>
          <a:prstGeom prst="line">
            <a:avLst/>
          </a:prstGeom>
        </p:spPr>
        <p:style>
          <a:lnRef idx="1">
            <a:schemeClr val="accent1"/>
          </a:lnRef>
          <a:fillRef idx="0">
            <a:schemeClr val="accent1"/>
          </a:fillRef>
          <a:effectRef idx="0">
            <a:schemeClr val="accent1"/>
          </a:effectRef>
          <a:fontRef idx="minor">
            <a:schemeClr val="tx1"/>
          </a:fontRef>
        </p:style>
      </p:cxnSp>
      <p:pic>
        <p:nvPicPr>
          <p:cNvPr id="13317" name="Picture 8" descr="001v"/>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3800" y="76200"/>
            <a:ext cx="5410200" cy="678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60058629"/>
      </p:ext>
    </p:extLst>
  </p:cSld>
  <p:clrMapOvr>
    <a:masterClrMapping/>
  </p:clrMapOvr>
  <p:transition spd="slow">
    <p:wheel spokes="8"/>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202"/>
                                        </p:tgtEl>
                                        <p:attrNameLst>
                                          <p:attrName>style.visibility</p:attrName>
                                        </p:attrNameLst>
                                      </p:cBhvr>
                                      <p:to>
                                        <p:strVal val="visible"/>
                                      </p:to>
                                    </p:set>
                                    <p:animEffect transition="in" filter="blinds(horizontal)">
                                      <p:cBhvr>
                                        <p:cTn id="7" dur="500"/>
                                        <p:tgtEl>
                                          <p:spTgt spid="82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0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3" name="Rectangle 5"/>
          <p:cNvSpPr>
            <a:spLocks noChangeArrowheads="1"/>
          </p:cNvSpPr>
          <p:nvPr/>
        </p:nvSpPr>
        <p:spPr bwMode="auto">
          <a:xfrm>
            <a:off x="685800" y="4038600"/>
            <a:ext cx="1524000" cy="457200"/>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r>
              <a:rPr lang="en-US" altLang="en-US" sz="3200" b="1" smtClean="0">
                <a:solidFill>
                  <a:srgbClr val="0000FF"/>
                </a:solidFill>
              </a:rPr>
              <a:t>Tưới rau</a:t>
            </a:r>
          </a:p>
        </p:txBody>
      </p:sp>
      <p:cxnSp>
        <p:nvCxnSpPr>
          <p:cNvPr id="7" name="Straight Connector 6"/>
          <p:cNvCxnSpPr/>
          <p:nvPr/>
        </p:nvCxnSpPr>
        <p:spPr>
          <a:xfrm>
            <a:off x="3200400" y="609600"/>
            <a:ext cx="2743200" cy="1588"/>
          </a:xfrm>
          <a:prstGeom prst="line">
            <a:avLst/>
          </a:prstGeom>
        </p:spPr>
        <p:style>
          <a:lnRef idx="1">
            <a:schemeClr val="accent1"/>
          </a:lnRef>
          <a:fillRef idx="0">
            <a:schemeClr val="accent1"/>
          </a:fillRef>
          <a:effectRef idx="0">
            <a:schemeClr val="accent1"/>
          </a:effectRef>
          <a:fontRef idx="minor">
            <a:schemeClr val="tx1"/>
          </a:fontRef>
        </p:style>
      </p:cxnSp>
      <p:pic>
        <p:nvPicPr>
          <p:cNvPr id="14341" name="Picture 5" descr="004vv"/>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2400" y="304801"/>
            <a:ext cx="5181600"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31135263"/>
      </p:ext>
    </p:extLst>
  </p:cSld>
  <p:clrMapOvr>
    <a:masterClrMapping/>
  </p:clrMapOvr>
  <p:transition spd="slow">
    <p:split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7173"/>
                                        </p:tgtEl>
                                        <p:attrNameLst>
                                          <p:attrName>style.visibility</p:attrName>
                                        </p:attrNameLst>
                                      </p:cBhvr>
                                      <p:to>
                                        <p:strVal val="visible"/>
                                      </p:to>
                                    </p:set>
                                    <p:anim calcmode="lin" valueType="num">
                                      <p:cBhvr>
                                        <p:cTn id="7" dur="1000" fill="hold"/>
                                        <p:tgtEl>
                                          <p:spTgt spid="7173"/>
                                        </p:tgtEl>
                                        <p:attrNameLst>
                                          <p:attrName>ppt_w</p:attrName>
                                        </p:attrNameLst>
                                      </p:cBhvr>
                                      <p:tavLst>
                                        <p:tav tm="0">
                                          <p:val>
                                            <p:strVal val="#ppt_w*0.70"/>
                                          </p:val>
                                        </p:tav>
                                        <p:tav tm="100000">
                                          <p:val>
                                            <p:strVal val="#ppt_w"/>
                                          </p:val>
                                        </p:tav>
                                      </p:tavLst>
                                    </p:anim>
                                    <p:anim calcmode="lin" valueType="num">
                                      <p:cBhvr>
                                        <p:cTn id="8" dur="1000" fill="hold"/>
                                        <p:tgtEl>
                                          <p:spTgt spid="7173"/>
                                        </p:tgtEl>
                                        <p:attrNameLst>
                                          <p:attrName>ppt_h</p:attrName>
                                        </p:attrNameLst>
                                      </p:cBhvr>
                                      <p:tavLst>
                                        <p:tav tm="0">
                                          <p:val>
                                            <p:strVal val="#ppt_h"/>
                                          </p:val>
                                        </p:tav>
                                        <p:tav tm="100000">
                                          <p:val>
                                            <p:strVal val="#ppt_h"/>
                                          </p:val>
                                        </p:tav>
                                      </p:tavLst>
                                    </p:anim>
                                    <p:animEffect transition="in" filter="fade">
                                      <p:cBhvr>
                                        <p:cTn id="9" dur="1000"/>
                                        <p:tgtEl>
                                          <p:spTgt spid="71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4" name="Text Box 10"/>
          <p:cNvSpPr txBox="1">
            <a:spLocks noChangeArrowheads="1"/>
          </p:cNvSpPr>
          <p:nvPr/>
        </p:nvSpPr>
        <p:spPr bwMode="auto">
          <a:xfrm>
            <a:off x="228600" y="2667000"/>
            <a:ext cx="2438400" cy="1446213"/>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spcBef>
                <a:spcPct val="50000"/>
              </a:spcBef>
            </a:pPr>
            <a:r>
              <a:rPr lang="en-US" altLang="en-US" sz="3200" b="1">
                <a:solidFill>
                  <a:srgbClr val="0000FF"/>
                </a:solidFill>
              </a:rPr>
              <a:t>C</a:t>
            </a:r>
            <a:r>
              <a:rPr lang="en-US" altLang="en-US" sz="2800" b="1">
                <a:solidFill>
                  <a:srgbClr val="0000FF"/>
                </a:solidFill>
              </a:rPr>
              <a:t>ác bạn đang trồng cây cùng với ông.</a:t>
            </a:r>
          </a:p>
        </p:txBody>
      </p:sp>
      <p:cxnSp>
        <p:nvCxnSpPr>
          <p:cNvPr id="7" name="Straight Connector 6"/>
          <p:cNvCxnSpPr/>
          <p:nvPr/>
        </p:nvCxnSpPr>
        <p:spPr>
          <a:xfrm>
            <a:off x="3276600" y="381000"/>
            <a:ext cx="2514600" cy="1588"/>
          </a:xfrm>
          <a:prstGeom prst="line">
            <a:avLst/>
          </a:prstGeom>
        </p:spPr>
        <p:style>
          <a:lnRef idx="1">
            <a:schemeClr val="accent1"/>
          </a:lnRef>
          <a:fillRef idx="0">
            <a:schemeClr val="accent1"/>
          </a:fillRef>
          <a:effectRef idx="0">
            <a:schemeClr val="accent1"/>
          </a:effectRef>
          <a:fontRef idx="minor">
            <a:schemeClr val="tx1"/>
          </a:fontRef>
        </p:style>
      </p:cxnSp>
      <p:pic>
        <p:nvPicPr>
          <p:cNvPr id="15365" name="Picture 6" descr="003v"/>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0" y="228600"/>
            <a:ext cx="5334000"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0477361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154"/>
                                        </p:tgtEl>
                                        <p:attrNameLst>
                                          <p:attrName>style.visibility</p:attrName>
                                        </p:attrNameLst>
                                      </p:cBhvr>
                                      <p:to>
                                        <p:strVal val="visible"/>
                                      </p:to>
                                    </p:set>
                                    <p:anim calcmode="lin" valueType="num">
                                      <p:cBhvr additive="base">
                                        <p:cTn id="7" dur="500" fill="hold"/>
                                        <p:tgtEl>
                                          <p:spTgt spid="6154"/>
                                        </p:tgtEl>
                                        <p:attrNameLst>
                                          <p:attrName>ppt_x</p:attrName>
                                        </p:attrNameLst>
                                      </p:cBhvr>
                                      <p:tavLst>
                                        <p:tav tm="0">
                                          <p:val>
                                            <p:strVal val="#ppt_x"/>
                                          </p:val>
                                        </p:tav>
                                        <p:tav tm="100000">
                                          <p:val>
                                            <p:strVal val="#ppt_x"/>
                                          </p:val>
                                        </p:tav>
                                      </p:tavLst>
                                    </p:anim>
                                    <p:anim calcmode="lin" valueType="num">
                                      <p:cBhvr additive="base">
                                        <p:cTn id="8" dur="500" fill="hold"/>
                                        <p:tgtEl>
                                          <p:spTgt spid="615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em cho ga an"/>
          <p:cNvPicPr>
            <a:picLocks noChangeAspect="1" noChangeArrowheads="1"/>
          </p:cNvPicPr>
          <p:nvPr/>
        </p:nvPicPr>
        <p:blipFill>
          <a:blip r:embed="rId2"/>
          <a:srcRect/>
          <a:stretch>
            <a:fillRect/>
          </a:stretch>
        </p:blipFill>
        <p:spPr bwMode="auto">
          <a:xfrm>
            <a:off x="99646" y="1693985"/>
            <a:ext cx="1981200" cy="2667000"/>
          </a:xfrm>
          <a:prstGeom prst="rect">
            <a:avLst/>
          </a:prstGeom>
          <a:ln w="88900" cap="sq" cmpd="thickThin">
            <a:solidFill>
              <a:srgbClr val="000000"/>
            </a:solidFill>
            <a:prstDash val="solid"/>
            <a:miter lim="800000"/>
          </a:ln>
          <a:effectLst>
            <a:innerShdw blurRad="76200">
              <a:srgbClr val="000000"/>
            </a:innerShdw>
          </a:effectLst>
        </p:spPr>
      </p:pic>
      <p:pic>
        <p:nvPicPr>
          <p:cNvPr id="22532" name="Picture 6" descr="tam heo"/>
          <p:cNvPicPr>
            <a:picLocks noChangeAspect="1" noChangeArrowheads="1"/>
          </p:cNvPicPr>
          <p:nvPr/>
        </p:nvPicPr>
        <p:blipFill>
          <a:blip r:embed="rId3"/>
          <a:srcRect/>
          <a:stretch>
            <a:fillRect/>
          </a:stretch>
        </p:blipFill>
        <p:spPr bwMode="auto">
          <a:xfrm>
            <a:off x="2283069" y="1676400"/>
            <a:ext cx="2057400" cy="2667000"/>
          </a:xfrm>
          <a:prstGeom prst="rect">
            <a:avLst/>
          </a:prstGeom>
          <a:ln w="88900" cap="sq" cmpd="thickThin">
            <a:solidFill>
              <a:srgbClr val="000000"/>
            </a:solidFill>
            <a:prstDash val="solid"/>
            <a:miter lim="800000"/>
          </a:ln>
          <a:effectLst>
            <a:innerShdw blurRad="76200">
              <a:srgbClr val="000000"/>
            </a:innerShdw>
          </a:effectLst>
        </p:spPr>
      </p:pic>
      <p:pic>
        <p:nvPicPr>
          <p:cNvPr id="22533" name="Picture 7" descr="tuoi cay"/>
          <p:cNvPicPr>
            <a:picLocks noChangeAspect="1" noChangeArrowheads="1"/>
          </p:cNvPicPr>
          <p:nvPr/>
        </p:nvPicPr>
        <p:blipFill>
          <a:blip r:embed="rId4"/>
          <a:srcRect/>
          <a:stretch>
            <a:fillRect/>
          </a:stretch>
        </p:blipFill>
        <p:spPr bwMode="auto">
          <a:xfrm>
            <a:off x="4624754" y="1676400"/>
            <a:ext cx="2057400" cy="2667000"/>
          </a:xfrm>
          <a:prstGeom prst="rect">
            <a:avLst/>
          </a:prstGeom>
          <a:ln w="88900" cap="sq" cmpd="thickThin">
            <a:solidFill>
              <a:srgbClr val="000000"/>
            </a:solidFill>
            <a:prstDash val="solid"/>
            <a:miter lim="800000"/>
          </a:ln>
          <a:effectLst>
            <a:innerShdw blurRad="76200">
              <a:srgbClr val="000000"/>
            </a:innerShdw>
          </a:effectLst>
        </p:spPr>
      </p:pic>
      <p:sp>
        <p:nvSpPr>
          <p:cNvPr id="16389" name="Text Box 8"/>
          <p:cNvSpPr txBox="1">
            <a:spLocks noChangeArrowheads="1"/>
          </p:cNvSpPr>
          <p:nvPr/>
        </p:nvSpPr>
        <p:spPr bwMode="auto">
          <a:xfrm>
            <a:off x="800100" y="609600"/>
            <a:ext cx="7696200" cy="523875"/>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spcBef>
                <a:spcPct val="50000"/>
              </a:spcBef>
            </a:pPr>
            <a:r>
              <a:rPr lang="en-US" altLang="en-US" sz="2800" b="1">
                <a:solidFill>
                  <a:srgbClr val="0000FF"/>
                </a:solidFill>
              </a:rPr>
              <a:t>Chăm sóc cây trồng, vật nuôi mang lại điều gì?</a:t>
            </a:r>
          </a:p>
        </p:txBody>
      </p:sp>
      <p:pic>
        <p:nvPicPr>
          <p:cNvPr id="22535" name="Picture 9" descr="trong cay"/>
          <p:cNvPicPr>
            <a:picLocks noChangeAspect="1" noChangeArrowheads="1"/>
          </p:cNvPicPr>
          <p:nvPr/>
        </p:nvPicPr>
        <p:blipFill>
          <a:blip r:embed="rId5"/>
          <a:srcRect/>
          <a:stretch>
            <a:fillRect/>
          </a:stretch>
        </p:blipFill>
        <p:spPr bwMode="auto">
          <a:xfrm>
            <a:off x="6929681" y="1682262"/>
            <a:ext cx="1982788" cy="2667000"/>
          </a:xfrm>
          <a:prstGeom prst="rect">
            <a:avLst/>
          </a:prstGeom>
          <a:ln w="88900" cap="sq" cmpd="thickThin">
            <a:solidFill>
              <a:srgbClr val="000000"/>
            </a:solidFill>
            <a:prstDash val="solid"/>
            <a:miter lim="800000"/>
          </a:ln>
          <a:effectLst>
            <a:innerShdw blurRad="76200">
              <a:srgbClr val="000000"/>
            </a:innerShdw>
          </a:effectLst>
        </p:spPr>
      </p:pic>
      <p:sp>
        <p:nvSpPr>
          <p:cNvPr id="167946" name="Text Box 10"/>
          <p:cNvSpPr txBox="1">
            <a:spLocks noChangeArrowheads="1"/>
          </p:cNvSpPr>
          <p:nvPr/>
        </p:nvSpPr>
        <p:spPr bwMode="auto">
          <a:xfrm>
            <a:off x="152400" y="5105400"/>
            <a:ext cx="8763000" cy="1570038"/>
          </a:xfrm>
          <a:prstGeom prst="rect">
            <a:avLst/>
          </a:prstGeom>
          <a:noFill/>
          <a:ln w="57150">
            <a:solidFill>
              <a:srgbClr val="009900"/>
            </a:solidFill>
            <a:prstDash val="sysDot"/>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spcBef>
                <a:spcPct val="50000"/>
              </a:spcBef>
            </a:pPr>
            <a:r>
              <a:rPr lang="en-US" altLang="en-US" sz="3200" b="1">
                <a:solidFill>
                  <a:srgbClr val="FF00FF"/>
                </a:solidFill>
              </a:rPr>
              <a:t>Chăm sóc cây trồng, vật nuôi mang lại niềm vui cho các bạn vì các bạn được tham gia làm những công việc có ích và phù hợp với khả năng. </a:t>
            </a:r>
          </a:p>
        </p:txBody>
      </p:sp>
    </p:spTree>
    <p:extLst>
      <p:ext uri="{BB962C8B-B14F-4D97-AF65-F5344CB8AC3E}">
        <p14:creationId xmlns:p14="http://schemas.microsoft.com/office/powerpoint/2010/main" val="3394567279"/>
      </p:ext>
    </p:extLst>
  </p:cSld>
  <p:clrMapOvr>
    <a:masterClrMapping/>
  </p:clrMapOvr>
  <p:transition spd="slow">
    <p:blinds/>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167946"/>
                                        </p:tgtEl>
                                        <p:attrNameLst>
                                          <p:attrName>style.visibility</p:attrName>
                                        </p:attrNameLst>
                                      </p:cBhvr>
                                      <p:to>
                                        <p:strVal val="visible"/>
                                      </p:to>
                                    </p:set>
                                    <p:animEffect transition="in" filter="fade">
                                      <p:cBhvr>
                                        <p:cTn id="7" dur="2000"/>
                                        <p:tgtEl>
                                          <p:spTgt spid="167946"/>
                                        </p:tgtEl>
                                      </p:cBhvr>
                                    </p:animEffect>
                                    <p:anim calcmode="lin" valueType="num">
                                      <p:cBhvr>
                                        <p:cTn id="8" dur="2000" fill="hold"/>
                                        <p:tgtEl>
                                          <p:spTgt spid="167946"/>
                                        </p:tgtEl>
                                        <p:attrNameLst>
                                          <p:attrName>style.rotation</p:attrName>
                                        </p:attrNameLst>
                                      </p:cBhvr>
                                      <p:tavLst>
                                        <p:tav tm="0">
                                          <p:val>
                                            <p:fltVal val="720"/>
                                          </p:val>
                                        </p:tav>
                                        <p:tav tm="100000">
                                          <p:val>
                                            <p:fltVal val="0"/>
                                          </p:val>
                                        </p:tav>
                                      </p:tavLst>
                                    </p:anim>
                                    <p:anim calcmode="lin" valueType="num">
                                      <p:cBhvr>
                                        <p:cTn id="9" dur="2000" fill="hold"/>
                                        <p:tgtEl>
                                          <p:spTgt spid="167946"/>
                                        </p:tgtEl>
                                        <p:attrNameLst>
                                          <p:attrName>ppt_h</p:attrName>
                                        </p:attrNameLst>
                                      </p:cBhvr>
                                      <p:tavLst>
                                        <p:tav tm="0">
                                          <p:val>
                                            <p:fltVal val="0"/>
                                          </p:val>
                                        </p:tav>
                                        <p:tav tm="100000">
                                          <p:val>
                                            <p:strVal val="#ppt_h"/>
                                          </p:val>
                                        </p:tav>
                                      </p:tavLst>
                                    </p:anim>
                                    <p:anim calcmode="lin" valueType="num">
                                      <p:cBhvr>
                                        <p:cTn id="10" dur="2000" fill="hold"/>
                                        <p:tgtEl>
                                          <p:spTgt spid="167946"/>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94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20" name="Picture 4" descr="images40034_63"/>
          <p:cNvPicPr>
            <a:picLocks noChangeAspect="1" noChangeArrowheads="1"/>
          </p:cNvPicPr>
          <p:nvPr/>
        </p:nvPicPr>
        <p:blipFill>
          <a:blip r:embed="rId2"/>
          <a:srcRect/>
          <a:stretch>
            <a:fillRect/>
          </a:stretch>
        </p:blipFill>
        <p:spPr bwMode="auto">
          <a:xfrm>
            <a:off x="228600" y="1219200"/>
            <a:ext cx="4038600" cy="2590800"/>
          </a:xfrm>
          <a:prstGeom prst="rect">
            <a:avLst/>
          </a:prstGeom>
          <a:ln w="88900" cap="sq" cmpd="thickThin">
            <a:solidFill>
              <a:srgbClr val="000000"/>
            </a:solidFill>
            <a:prstDash val="solid"/>
            <a:miter lim="800000"/>
          </a:ln>
          <a:effectLst>
            <a:innerShdw blurRad="76200">
              <a:srgbClr val="000000"/>
            </a:innerShdw>
          </a:effectLst>
        </p:spPr>
      </p:pic>
      <p:pic>
        <p:nvPicPr>
          <p:cNvPr id="137221" name="Picture 5" descr="f5da9dfdf9a898591020a52e20fad7b7"/>
          <p:cNvPicPr>
            <a:picLocks noChangeAspect="1" noChangeArrowheads="1"/>
          </p:cNvPicPr>
          <p:nvPr/>
        </p:nvPicPr>
        <p:blipFill>
          <a:blip r:embed="rId3"/>
          <a:srcRect/>
          <a:stretch>
            <a:fillRect/>
          </a:stretch>
        </p:blipFill>
        <p:spPr bwMode="auto">
          <a:xfrm>
            <a:off x="4495800" y="1219200"/>
            <a:ext cx="4457700" cy="2590800"/>
          </a:xfrm>
          <a:prstGeom prst="rect">
            <a:avLst/>
          </a:prstGeom>
          <a:ln w="88900" cap="sq" cmpd="thickThin">
            <a:solidFill>
              <a:srgbClr val="000000"/>
            </a:solidFill>
            <a:prstDash val="solid"/>
            <a:miter lim="800000"/>
          </a:ln>
          <a:effectLst>
            <a:innerShdw blurRad="76200">
              <a:srgbClr val="000000"/>
            </a:innerShdw>
          </a:effectLst>
        </p:spPr>
      </p:pic>
      <p:pic>
        <p:nvPicPr>
          <p:cNvPr id="137222" name="Picture 6" descr="qFGr1254542746_vacxin"/>
          <p:cNvPicPr>
            <a:picLocks noChangeAspect="1" noChangeArrowheads="1"/>
          </p:cNvPicPr>
          <p:nvPr/>
        </p:nvPicPr>
        <p:blipFill>
          <a:blip r:embed="rId4"/>
          <a:srcRect/>
          <a:stretch>
            <a:fillRect/>
          </a:stretch>
        </p:blipFill>
        <p:spPr bwMode="auto">
          <a:xfrm>
            <a:off x="228600" y="4191000"/>
            <a:ext cx="4038600" cy="2286000"/>
          </a:xfrm>
          <a:prstGeom prst="rect">
            <a:avLst/>
          </a:prstGeom>
          <a:ln w="88900" cap="sq" cmpd="thickThin">
            <a:solidFill>
              <a:srgbClr val="000000"/>
            </a:solidFill>
            <a:prstDash val="solid"/>
            <a:miter lim="800000"/>
          </a:ln>
          <a:effectLst>
            <a:innerShdw blurRad="76200">
              <a:srgbClr val="000000"/>
            </a:innerShdw>
          </a:effectLst>
        </p:spPr>
      </p:pic>
      <p:pic>
        <p:nvPicPr>
          <p:cNvPr id="137223" name="Picture 7" descr="vnet_Nhung-nguoi-nuoi-ga-ta-xin-len-tieng-875868_images1874584_SDC12423"/>
          <p:cNvPicPr>
            <a:picLocks noChangeAspect="1" noChangeArrowheads="1"/>
          </p:cNvPicPr>
          <p:nvPr/>
        </p:nvPicPr>
        <p:blipFill>
          <a:blip r:embed="rId5"/>
          <a:srcRect/>
          <a:stretch>
            <a:fillRect/>
          </a:stretch>
        </p:blipFill>
        <p:spPr bwMode="auto">
          <a:xfrm>
            <a:off x="4495800" y="4191000"/>
            <a:ext cx="4419600" cy="2286000"/>
          </a:xfrm>
          <a:prstGeom prst="rect">
            <a:avLst/>
          </a:prstGeom>
          <a:ln w="88900" cap="sq" cmpd="thickThin">
            <a:solidFill>
              <a:srgbClr val="000000"/>
            </a:solidFill>
            <a:prstDash val="solid"/>
            <a:miter lim="800000"/>
          </a:ln>
          <a:effectLst>
            <a:innerShdw blurRad="76200">
              <a:srgbClr val="000000"/>
            </a:innerShdw>
          </a:effectLst>
        </p:spPr>
      </p:pic>
      <p:sp>
        <p:nvSpPr>
          <p:cNvPr id="17414" name="Text Box 8"/>
          <p:cNvSpPr txBox="1">
            <a:spLocks noChangeArrowheads="1"/>
          </p:cNvSpPr>
          <p:nvPr/>
        </p:nvSpPr>
        <p:spPr bwMode="auto">
          <a:xfrm>
            <a:off x="762000" y="3810000"/>
            <a:ext cx="2971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spcBef>
                <a:spcPct val="50000"/>
              </a:spcBef>
            </a:pPr>
            <a:r>
              <a:rPr lang="en-US" altLang="en-US" smtClean="0">
                <a:solidFill>
                  <a:srgbClr val="0000FF"/>
                </a:solidFill>
              </a:rPr>
              <a:t>Tưới cây</a:t>
            </a:r>
          </a:p>
        </p:txBody>
      </p:sp>
      <p:sp>
        <p:nvSpPr>
          <p:cNvPr id="17415" name="Text Box 9"/>
          <p:cNvSpPr txBox="1">
            <a:spLocks noChangeArrowheads="1"/>
          </p:cNvSpPr>
          <p:nvPr/>
        </p:nvSpPr>
        <p:spPr bwMode="auto">
          <a:xfrm>
            <a:off x="5562600" y="3810000"/>
            <a:ext cx="2209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spcBef>
                <a:spcPct val="50000"/>
              </a:spcBef>
            </a:pPr>
            <a:r>
              <a:rPr lang="en-US" altLang="en-US" smtClean="0">
                <a:solidFill>
                  <a:srgbClr val="0000FF"/>
                </a:solidFill>
              </a:rPr>
              <a:t>Tỉa lá</a:t>
            </a:r>
          </a:p>
        </p:txBody>
      </p:sp>
      <p:sp>
        <p:nvSpPr>
          <p:cNvPr id="17416" name="Text Box 10"/>
          <p:cNvSpPr txBox="1">
            <a:spLocks noChangeArrowheads="1"/>
          </p:cNvSpPr>
          <p:nvPr/>
        </p:nvSpPr>
        <p:spPr bwMode="auto">
          <a:xfrm>
            <a:off x="457200" y="6477000"/>
            <a:ext cx="32766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spcBef>
                <a:spcPct val="50000"/>
              </a:spcBef>
            </a:pPr>
            <a:r>
              <a:rPr lang="en-US" altLang="en-US" smtClean="0">
                <a:solidFill>
                  <a:srgbClr val="0000FF"/>
                </a:solidFill>
              </a:rPr>
              <a:t>Tiêm vacxin phòng bệnh</a:t>
            </a:r>
          </a:p>
        </p:txBody>
      </p:sp>
      <p:sp>
        <p:nvSpPr>
          <p:cNvPr id="17417" name="Text Box 11"/>
          <p:cNvSpPr txBox="1">
            <a:spLocks noChangeArrowheads="1"/>
          </p:cNvSpPr>
          <p:nvPr/>
        </p:nvSpPr>
        <p:spPr bwMode="auto">
          <a:xfrm>
            <a:off x="5638800" y="6553200"/>
            <a:ext cx="2590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spcBef>
                <a:spcPct val="50000"/>
              </a:spcBef>
            </a:pPr>
            <a:r>
              <a:rPr lang="en-US" altLang="en-US" smtClean="0">
                <a:solidFill>
                  <a:srgbClr val="0000FF"/>
                </a:solidFill>
              </a:rPr>
              <a:t>Cho gà ăn</a:t>
            </a:r>
          </a:p>
        </p:txBody>
      </p:sp>
      <p:sp>
        <p:nvSpPr>
          <p:cNvPr id="17418" name="Title 1"/>
          <p:cNvSpPr>
            <a:spLocks noGrp="1"/>
          </p:cNvSpPr>
          <p:nvPr>
            <p:ph type="ctrTitle"/>
          </p:nvPr>
        </p:nvSpPr>
        <p:spPr/>
        <p:txBody>
          <a:bodyPr/>
          <a:lstStyle/>
          <a:p>
            <a:endParaRPr lang="en-US" altLang="en-US" smtClean="0"/>
          </a:p>
        </p:txBody>
      </p:sp>
    </p:spTree>
    <p:extLst>
      <p:ext uri="{BB962C8B-B14F-4D97-AF65-F5344CB8AC3E}">
        <p14:creationId xmlns:p14="http://schemas.microsoft.com/office/powerpoint/2010/main" val="3233293451"/>
      </p:ext>
    </p:extLst>
  </p:cSld>
  <p:clrMapOvr>
    <a:masterClrMapping/>
  </p:clrMapOvr>
  <p:transition>
    <p:zoom/>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2" descr="a11"/>
          <p:cNvPicPr>
            <a:picLocks noChangeAspect="1"/>
          </p:cNvPicPr>
          <p:nvPr/>
        </p:nvPicPr>
        <p:blipFill>
          <a:blip r:embed="rId3"/>
          <a:srcRect l="3142" t="3287"/>
          <a:stretch>
            <a:fillRect/>
          </a:stretch>
        </p:blipFill>
        <p:spPr>
          <a:xfrm>
            <a:off x="0" y="0"/>
            <a:ext cx="9144000" cy="6934200"/>
          </a:xfrm>
          <a:prstGeom prst="rect">
            <a:avLst/>
          </a:prstGeom>
          <a:noFill/>
          <a:ln w="9525">
            <a:noFill/>
          </a:ln>
        </p:spPr>
      </p:pic>
      <p:pic>
        <p:nvPicPr>
          <p:cNvPr id="2051" name="Picture 12" descr="j0236249"/>
          <p:cNvPicPr>
            <a:picLocks noChangeAspect="1"/>
          </p:cNvPicPr>
          <p:nvPr/>
        </p:nvPicPr>
        <p:blipFill>
          <a:blip r:embed="rId4"/>
          <a:stretch>
            <a:fillRect/>
          </a:stretch>
        </p:blipFill>
        <p:spPr>
          <a:xfrm>
            <a:off x="2771775" y="260350"/>
            <a:ext cx="990600" cy="476250"/>
          </a:xfrm>
          <a:prstGeom prst="rect">
            <a:avLst/>
          </a:prstGeom>
          <a:noFill/>
          <a:ln w="9525">
            <a:noFill/>
          </a:ln>
        </p:spPr>
      </p:pic>
      <p:pic>
        <p:nvPicPr>
          <p:cNvPr id="2052" name="Picture 13" descr="j0236249"/>
          <p:cNvPicPr>
            <a:picLocks noChangeAspect="1"/>
          </p:cNvPicPr>
          <p:nvPr/>
        </p:nvPicPr>
        <p:blipFill>
          <a:blip r:embed="rId4"/>
          <a:stretch>
            <a:fillRect/>
          </a:stretch>
        </p:blipFill>
        <p:spPr>
          <a:xfrm>
            <a:off x="6516688" y="115888"/>
            <a:ext cx="990600" cy="304800"/>
          </a:xfrm>
          <a:prstGeom prst="rect">
            <a:avLst/>
          </a:prstGeom>
          <a:noFill/>
          <a:ln w="9525">
            <a:noFill/>
          </a:ln>
        </p:spPr>
      </p:pic>
      <p:pic>
        <p:nvPicPr>
          <p:cNvPr id="2053" name="Picture 14" descr="j0236249"/>
          <p:cNvPicPr>
            <a:picLocks noChangeAspect="1"/>
          </p:cNvPicPr>
          <p:nvPr/>
        </p:nvPicPr>
        <p:blipFill>
          <a:blip r:embed="rId4"/>
          <a:stretch>
            <a:fillRect/>
          </a:stretch>
        </p:blipFill>
        <p:spPr>
          <a:xfrm>
            <a:off x="5334000" y="115888"/>
            <a:ext cx="914400" cy="280987"/>
          </a:xfrm>
          <a:prstGeom prst="rect">
            <a:avLst/>
          </a:prstGeom>
          <a:noFill/>
          <a:ln w="9525">
            <a:noFill/>
          </a:ln>
        </p:spPr>
      </p:pic>
      <p:pic>
        <p:nvPicPr>
          <p:cNvPr id="2056" name="Picture 18" descr="daisy_button_blue_hb"/>
          <p:cNvPicPr>
            <a:picLocks noChangeAspect="1"/>
          </p:cNvPicPr>
          <p:nvPr/>
        </p:nvPicPr>
        <p:blipFill>
          <a:blip r:embed="rId5"/>
          <a:stretch>
            <a:fillRect/>
          </a:stretch>
        </p:blipFill>
        <p:spPr>
          <a:xfrm>
            <a:off x="381000" y="2209800"/>
            <a:ext cx="914400" cy="838200"/>
          </a:xfrm>
          <a:prstGeom prst="rect">
            <a:avLst/>
          </a:prstGeom>
          <a:noFill/>
          <a:ln w="9525">
            <a:noFill/>
          </a:ln>
        </p:spPr>
      </p:pic>
      <p:pic>
        <p:nvPicPr>
          <p:cNvPr id="2057" name="Picture 20" descr="daisy_button_blue_hb"/>
          <p:cNvPicPr>
            <a:picLocks noChangeAspect="1"/>
          </p:cNvPicPr>
          <p:nvPr/>
        </p:nvPicPr>
        <p:blipFill>
          <a:blip r:embed="rId5"/>
          <a:stretch>
            <a:fillRect/>
          </a:stretch>
        </p:blipFill>
        <p:spPr>
          <a:xfrm>
            <a:off x="2271713" y="5448300"/>
            <a:ext cx="647700" cy="647700"/>
          </a:xfrm>
          <a:prstGeom prst="rect">
            <a:avLst/>
          </a:prstGeom>
          <a:noFill/>
          <a:ln w="9525">
            <a:noFill/>
          </a:ln>
        </p:spPr>
      </p:pic>
      <p:grpSp>
        <p:nvGrpSpPr>
          <p:cNvPr id="2058" name="Group 4"/>
          <p:cNvGrpSpPr/>
          <p:nvPr/>
        </p:nvGrpSpPr>
        <p:grpSpPr>
          <a:xfrm>
            <a:off x="128588" y="5943600"/>
            <a:ext cx="2919412" cy="914400"/>
            <a:chOff x="4656" y="3216"/>
            <a:chExt cx="1104" cy="651"/>
          </a:xfrm>
        </p:grpSpPr>
        <p:grpSp>
          <p:nvGrpSpPr>
            <p:cNvPr id="2070" name="Group 5"/>
            <p:cNvGrpSpPr/>
            <p:nvPr/>
          </p:nvGrpSpPr>
          <p:grpSpPr>
            <a:xfrm>
              <a:off x="4656" y="3216"/>
              <a:ext cx="1104" cy="651"/>
              <a:chOff x="1296" y="3577"/>
              <a:chExt cx="1104" cy="651"/>
            </a:xfrm>
          </p:grpSpPr>
          <p:pic>
            <p:nvPicPr>
              <p:cNvPr id="2072" name="Picture 6" descr="!hp8ls2l"/>
              <p:cNvPicPr>
                <a:picLocks noChangeAspect="1"/>
              </p:cNvPicPr>
              <p:nvPr/>
            </p:nvPicPr>
            <p:blipFill>
              <a:blip r:embed="rId6"/>
              <a:stretch>
                <a:fillRect/>
              </a:stretch>
            </p:blipFill>
            <p:spPr>
              <a:xfrm>
                <a:off x="1296" y="3577"/>
                <a:ext cx="960" cy="647"/>
              </a:xfrm>
              <a:prstGeom prst="rect">
                <a:avLst/>
              </a:prstGeom>
              <a:noFill/>
              <a:ln w="9525">
                <a:noFill/>
              </a:ln>
            </p:spPr>
          </p:pic>
          <p:pic>
            <p:nvPicPr>
              <p:cNvPr id="2073" name="Picture 7" descr="!dk8_1la"/>
              <p:cNvPicPr>
                <a:picLocks noChangeAspect="1"/>
              </p:cNvPicPr>
              <p:nvPr/>
            </p:nvPicPr>
            <p:blipFill>
              <a:blip r:embed="rId7"/>
              <a:stretch>
                <a:fillRect/>
              </a:stretch>
            </p:blipFill>
            <p:spPr>
              <a:xfrm>
                <a:off x="1872" y="3710"/>
                <a:ext cx="528" cy="518"/>
              </a:xfrm>
              <a:prstGeom prst="rect">
                <a:avLst/>
              </a:prstGeom>
              <a:noFill/>
              <a:ln w="9525">
                <a:noFill/>
              </a:ln>
            </p:spPr>
          </p:pic>
        </p:grpSp>
        <p:pic>
          <p:nvPicPr>
            <p:cNvPr id="2071" name="Picture 8" descr="ROSE1"/>
            <p:cNvPicPr>
              <a:picLocks noChangeAspect="1"/>
            </p:cNvPicPr>
            <p:nvPr/>
          </p:nvPicPr>
          <p:blipFill>
            <a:blip r:embed="rId8"/>
            <a:stretch>
              <a:fillRect/>
            </a:stretch>
          </p:blipFill>
          <p:spPr>
            <a:xfrm flipH="1">
              <a:off x="4944" y="3360"/>
              <a:ext cx="336" cy="275"/>
            </a:xfrm>
            <a:prstGeom prst="rect">
              <a:avLst/>
            </a:prstGeom>
            <a:noFill/>
            <a:ln w="9525">
              <a:noFill/>
            </a:ln>
          </p:spPr>
        </p:pic>
      </p:grpSp>
      <p:pic>
        <p:nvPicPr>
          <p:cNvPr id="2059" name="Picture 22" descr="daisy_button_pink_hb"/>
          <p:cNvPicPr>
            <a:picLocks noChangeAspect="1"/>
          </p:cNvPicPr>
          <p:nvPr/>
        </p:nvPicPr>
        <p:blipFill>
          <a:blip r:embed="rId9"/>
          <a:stretch>
            <a:fillRect/>
          </a:stretch>
        </p:blipFill>
        <p:spPr>
          <a:xfrm>
            <a:off x="3276600" y="5181600"/>
            <a:ext cx="1371600" cy="990600"/>
          </a:xfrm>
          <a:prstGeom prst="rect">
            <a:avLst/>
          </a:prstGeom>
          <a:noFill/>
          <a:ln w="9525">
            <a:noFill/>
          </a:ln>
        </p:spPr>
      </p:pic>
      <p:pic>
        <p:nvPicPr>
          <p:cNvPr id="2060" name="Picture 21" descr="daisy_button_blue_hb"/>
          <p:cNvPicPr>
            <a:picLocks noChangeAspect="1"/>
          </p:cNvPicPr>
          <p:nvPr/>
        </p:nvPicPr>
        <p:blipFill>
          <a:blip r:embed="rId5"/>
          <a:stretch>
            <a:fillRect/>
          </a:stretch>
        </p:blipFill>
        <p:spPr>
          <a:xfrm>
            <a:off x="5219700" y="5105400"/>
            <a:ext cx="647700" cy="647700"/>
          </a:xfrm>
          <a:prstGeom prst="rect">
            <a:avLst/>
          </a:prstGeom>
          <a:noFill/>
          <a:ln w="9525">
            <a:noFill/>
          </a:ln>
        </p:spPr>
      </p:pic>
      <p:pic>
        <p:nvPicPr>
          <p:cNvPr id="2061" name="Picture 19" descr="daisy_button_blue_hb"/>
          <p:cNvPicPr>
            <a:picLocks noChangeAspect="1"/>
          </p:cNvPicPr>
          <p:nvPr/>
        </p:nvPicPr>
        <p:blipFill>
          <a:blip r:embed="rId5"/>
          <a:stretch>
            <a:fillRect/>
          </a:stretch>
        </p:blipFill>
        <p:spPr>
          <a:xfrm>
            <a:off x="6819900" y="4724400"/>
            <a:ext cx="647700" cy="647700"/>
          </a:xfrm>
          <a:prstGeom prst="rect">
            <a:avLst/>
          </a:prstGeom>
          <a:noFill/>
          <a:ln w="9525">
            <a:noFill/>
          </a:ln>
        </p:spPr>
      </p:pic>
      <p:grpSp>
        <p:nvGrpSpPr>
          <p:cNvPr id="2062" name="Group 9"/>
          <p:cNvGrpSpPr/>
          <p:nvPr/>
        </p:nvGrpSpPr>
        <p:grpSpPr>
          <a:xfrm>
            <a:off x="5257800" y="5867400"/>
            <a:ext cx="3733800" cy="985838"/>
            <a:chOff x="96" y="3553"/>
            <a:chExt cx="1104" cy="671"/>
          </a:xfrm>
        </p:grpSpPr>
        <p:pic>
          <p:nvPicPr>
            <p:cNvPr id="2067" name="Picture 10" descr="!hp8ls2l"/>
            <p:cNvPicPr>
              <a:picLocks noChangeAspect="1"/>
            </p:cNvPicPr>
            <p:nvPr/>
          </p:nvPicPr>
          <p:blipFill>
            <a:blip r:embed="rId6"/>
            <a:stretch>
              <a:fillRect/>
            </a:stretch>
          </p:blipFill>
          <p:spPr>
            <a:xfrm flipH="1">
              <a:off x="246" y="3553"/>
              <a:ext cx="954" cy="643"/>
            </a:xfrm>
            <a:prstGeom prst="rect">
              <a:avLst/>
            </a:prstGeom>
            <a:noFill/>
            <a:ln w="9525">
              <a:noFill/>
            </a:ln>
          </p:spPr>
        </p:pic>
        <p:pic>
          <p:nvPicPr>
            <p:cNvPr id="2068" name="Picture 11" descr="!dk8_1la"/>
            <p:cNvPicPr>
              <a:picLocks noChangeAspect="1"/>
            </p:cNvPicPr>
            <p:nvPr/>
          </p:nvPicPr>
          <p:blipFill>
            <a:blip r:embed="rId7"/>
            <a:stretch>
              <a:fillRect/>
            </a:stretch>
          </p:blipFill>
          <p:spPr>
            <a:xfrm flipH="1">
              <a:off x="96" y="3753"/>
              <a:ext cx="480" cy="471"/>
            </a:xfrm>
            <a:prstGeom prst="rect">
              <a:avLst/>
            </a:prstGeom>
            <a:noFill/>
            <a:ln w="9525">
              <a:noFill/>
            </a:ln>
          </p:spPr>
        </p:pic>
        <p:pic>
          <p:nvPicPr>
            <p:cNvPr id="2069" name="Picture 12" descr="ROSE1"/>
            <p:cNvPicPr>
              <a:picLocks noChangeAspect="1"/>
            </p:cNvPicPr>
            <p:nvPr/>
          </p:nvPicPr>
          <p:blipFill>
            <a:blip r:embed="rId8"/>
            <a:stretch>
              <a:fillRect/>
            </a:stretch>
          </p:blipFill>
          <p:spPr>
            <a:xfrm flipH="1">
              <a:off x="528" y="3661"/>
              <a:ext cx="336" cy="275"/>
            </a:xfrm>
            <a:prstGeom prst="rect">
              <a:avLst/>
            </a:prstGeom>
            <a:noFill/>
            <a:ln w="9525">
              <a:noFill/>
            </a:ln>
          </p:spPr>
        </p:pic>
      </p:grpSp>
      <p:sp>
        <p:nvSpPr>
          <p:cNvPr id="25" name="AutoShape 14"/>
          <p:cNvSpPr>
            <a:spLocks noChangeArrowheads="1"/>
          </p:cNvSpPr>
          <p:nvPr/>
        </p:nvSpPr>
        <p:spPr bwMode="auto">
          <a:xfrm>
            <a:off x="7287039" y="1423988"/>
            <a:ext cx="604838" cy="685800"/>
          </a:xfrm>
          <a:prstGeom prst="star5">
            <a:avLst/>
          </a:prstGeom>
          <a:solidFill>
            <a:srgbClr val="FFFF00"/>
          </a:solidFill>
          <a:ln w="9525">
            <a:solidFill>
              <a:srgbClr val="FF0000"/>
            </a:solidFill>
            <a:miter lim="800000"/>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660033"/>
              </a:solidFill>
              <a:effectLst/>
              <a:uLnTx/>
              <a:uFillTx/>
              <a:latin typeface="+mn-lt"/>
              <a:ea typeface="+mn-ea"/>
              <a:cs typeface="+mn-cs"/>
            </a:endParaRPr>
          </a:p>
        </p:txBody>
      </p:sp>
      <p:pic>
        <p:nvPicPr>
          <p:cNvPr id="2064" name="Picture 5" descr="0830js5b15daddi012pz8"/>
          <p:cNvPicPr>
            <a:picLocks noChangeAspect="1"/>
          </p:cNvPicPr>
          <p:nvPr/>
        </p:nvPicPr>
        <p:blipFill>
          <a:blip r:embed="rId10"/>
          <a:stretch>
            <a:fillRect/>
          </a:stretch>
        </p:blipFill>
        <p:spPr>
          <a:xfrm>
            <a:off x="8116888" y="2857500"/>
            <a:ext cx="606425" cy="2895600"/>
          </a:xfrm>
          <a:prstGeom prst="rect">
            <a:avLst/>
          </a:prstGeom>
          <a:noFill/>
          <a:ln w="9525">
            <a:noFill/>
          </a:ln>
        </p:spPr>
      </p:pic>
      <p:pic>
        <p:nvPicPr>
          <p:cNvPr id="2065" name="Picture 1"/>
          <p:cNvPicPr>
            <a:picLocks noChangeAspect="1"/>
          </p:cNvPicPr>
          <p:nvPr/>
        </p:nvPicPr>
        <p:blipFill>
          <a:blip r:embed="rId11"/>
          <a:stretch>
            <a:fillRect/>
          </a:stretch>
        </p:blipFill>
        <p:spPr>
          <a:xfrm>
            <a:off x="228600" y="4152900"/>
            <a:ext cx="2173288" cy="2238375"/>
          </a:xfrm>
          <a:prstGeom prst="rect">
            <a:avLst/>
          </a:prstGeom>
          <a:noFill/>
          <a:ln w="9525">
            <a:noFill/>
          </a:ln>
        </p:spPr>
      </p:pic>
      <p:sp>
        <p:nvSpPr>
          <p:cNvPr id="2066" name="WordArt 16"/>
          <p:cNvSpPr>
            <a:spLocks noTextEdit="1"/>
          </p:cNvSpPr>
          <p:nvPr/>
        </p:nvSpPr>
        <p:spPr>
          <a:xfrm>
            <a:off x="803275" y="3048000"/>
            <a:ext cx="7537450" cy="2133600"/>
          </a:xfrm>
          <a:prstGeom prst="rect">
            <a:avLst/>
          </a:prstGeom>
        </p:spPr>
        <p:txBody>
          <a:bodyPr wrap="none" fromWordArt="1">
            <a:prstTxWarp prst="textPlain">
              <a:avLst>
                <a:gd name="adj" fmla="val 50000"/>
              </a:avLst>
            </a:prstTxWarp>
            <a:normAutofit/>
          </a:bodyPr>
          <a:lstStyle/>
          <a:p>
            <a:pPr lvl="0" defTabSz="912813">
              <a:spcBef>
                <a:spcPct val="50000"/>
              </a:spcBef>
            </a:pPr>
            <a:r>
              <a:rPr lang="en-US" sz="3600" b="1" dirty="0">
                <a:ln w="9525" cap="flat" cmpd="sng">
                  <a:solidFill>
                    <a:srgbClr val="FF00FF"/>
                  </a:solidFill>
                  <a:prstDash val="solid"/>
                  <a:headEnd type="none" w="med" len="med"/>
                  <a:tailEnd type="none" w="med" len="med"/>
                </a:ln>
                <a:effectLst>
                  <a:outerShdw dist="45791" dir="2021404" algn="ctr" rotWithShape="0">
                    <a:srgbClr val="B2B2B2">
                      <a:alpha val="79999"/>
                    </a:srgbClr>
                  </a:outerShdw>
                </a:effectLst>
                <a:latin typeface="Times New Roman" panose="02020603050405020304" pitchFamily="18" charset="0"/>
                <a:ea typeface="Times New Roman" panose="02020603050405020304" pitchFamily="18" charset="0"/>
              </a:rPr>
              <a:t>BÀI </a:t>
            </a:r>
            <a:r>
              <a:rPr lang="en-US" sz="3600" b="1" dirty="0" smtClean="0">
                <a:ln w="9525" cap="flat" cmpd="sng">
                  <a:solidFill>
                    <a:srgbClr val="FF00FF"/>
                  </a:solidFill>
                  <a:prstDash val="solid"/>
                  <a:headEnd type="none" w="med" len="med"/>
                  <a:tailEnd type="none" w="med" len="med"/>
                </a:ln>
                <a:effectLst>
                  <a:outerShdw dist="45791" dir="2021404" algn="ctr" rotWithShape="0">
                    <a:srgbClr val="B2B2B2">
                      <a:alpha val="79999"/>
                    </a:srgbClr>
                  </a:outerShdw>
                </a:effectLst>
                <a:latin typeface="Times New Roman" panose="02020603050405020304" pitchFamily="18" charset="0"/>
                <a:ea typeface="Times New Roman" panose="02020603050405020304" pitchFamily="18" charset="0"/>
              </a:rPr>
              <a:t>:</a:t>
            </a:r>
            <a:r>
              <a:rPr lang="en-US" sz="3600" b="1" dirty="0" smtClean="0">
                <a:latin typeface="Arial" charset="0"/>
              </a:rPr>
              <a:t>Ch</a:t>
            </a:r>
            <a:r>
              <a:rPr lang="vi-VN" sz="3600" b="1" dirty="0">
                <a:latin typeface="Arial" charset="0"/>
              </a:rPr>
              <a:t>ă</a:t>
            </a:r>
            <a:r>
              <a:rPr lang="en-US" sz="3600" b="1" dirty="0">
                <a:latin typeface="Arial" charset="0"/>
              </a:rPr>
              <a:t>m sóc cây trồng, vật nuôi</a:t>
            </a:r>
            <a:r>
              <a:rPr lang="en-US" sz="3600" b="1" dirty="0">
                <a:latin typeface="Times New Roman" pitchFamily="18" charset="0"/>
              </a:rPr>
              <a:t> </a:t>
            </a:r>
            <a:endParaRPr lang="en-US" sz="3600" b="1" dirty="0">
              <a:latin typeface=".VnTime" pitchFamily="34" charset="0"/>
            </a:endParaRPr>
          </a:p>
          <a:p>
            <a:pPr algn="ctr" eaLnBrk="0" hangingPunct="0"/>
            <a:r>
              <a:rPr lang="en-US" sz="3600" b="1" dirty="0" smtClean="0">
                <a:ln w="9525" cap="flat" cmpd="sng">
                  <a:solidFill>
                    <a:srgbClr val="FF00FF"/>
                  </a:solidFill>
                  <a:prstDash val="solid"/>
                  <a:headEnd type="none" w="med" len="med"/>
                  <a:tailEnd type="none" w="med" len="med"/>
                </a:ln>
                <a:effectLst>
                  <a:outerShdw dist="45791" dir="2021404" algn="ctr" rotWithShape="0">
                    <a:srgbClr val="B2B2B2">
                      <a:alpha val="79999"/>
                    </a:srgbClr>
                  </a:outerShdw>
                </a:effectLst>
                <a:latin typeface="Times New Roman" panose="02020603050405020304" pitchFamily="18" charset="0"/>
                <a:ea typeface="Times New Roman" panose="02020603050405020304" pitchFamily="18" charset="0"/>
              </a:rPr>
              <a:t>(</a:t>
            </a:r>
            <a:r>
              <a:rPr lang="en-US" sz="3600" b="1" dirty="0">
                <a:ln w="9525" cap="flat" cmpd="sng">
                  <a:solidFill>
                    <a:srgbClr val="FF00FF"/>
                  </a:solidFill>
                  <a:prstDash val="solid"/>
                  <a:headEnd type="none" w="med" len="med"/>
                  <a:tailEnd type="none" w="med" len="med"/>
                </a:ln>
                <a:effectLst>
                  <a:outerShdw dist="45791" dir="2021404" algn="ctr" rotWithShape="0">
                    <a:srgbClr val="B2B2B2">
                      <a:alpha val="79999"/>
                    </a:srgbClr>
                  </a:outerShdw>
                </a:effectLst>
                <a:latin typeface="Times New Roman" panose="02020603050405020304" pitchFamily="18" charset="0"/>
                <a:ea typeface="Times New Roman" panose="02020603050405020304" pitchFamily="18" charset="0"/>
              </a:rPr>
              <a:t>Tiết 1)</a:t>
            </a:r>
          </a:p>
        </p:txBody>
      </p:sp>
      <p:sp>
        <p:nvSpPr>
          <p:cNvPr id="2075" name="Text Box 2074"/>
          <p:cNvSpPr txBox="1"/>
          <p:nvPr/>
        </p:nvSpPr>
        <p:spPr>
          <a:xfrm>
            <a:off x="2057400" y="1447800"/>
            <a:ext cx="6858000" cy="762000"/>
          </a:xfrm>
          <a:prstGeom prst="rect">
            <a:avLst/>
          </a:prstGeom>
          <a:noFill/>
          <a:ln w="9525">
            <a:noFill/>
          </a:ln>
        </p:spPr>
        <p:txBody>
          <a:bodyPr>
            <a:spAutoFit/>
          </a:bodyPr>
          <a:lstStyle/>
          <a:p>
            <a:pPr>
              <a:spcBef>
                <a:spcPct val="50000"/>
              </a:spcBef>
            </a:pPr>
            <a:r>
              <a:rPr lang="vi-VN" altLang="x-none" sz="4400" b="1" dirty="0">
                <a:solidFill>
                  <a:srgbClr val="D60093"/>
                </a:solidFill>
                <a:latin typeface="Arial" panose="020B0604020202020204" pitchFamily="34" charset="0"/>
              </a:rPr>
              <a:t>ĐẠO ĐỨC – LỚP 3</a:t>
            </a:r>
            <a:endParaRPr sz="4400" b="1" dirty="0">
              <a:solidFill>
                <a:srgbClr val="D60093"/>
              </a:solidFill>
              <a:latin typeface="Arial" panose="020B0604020202020204" pitchFamily="34" charset="0"/>
            </a:endParaRPr>
          </a:p>
        </p:txBody>
      </p:sp>
    </p:spTree>
    <p:extLst>
      <p:ext uri="{BB962C8B-B14F-4D97-AF65-F5344CB8AC3E}">
        <p14:creationId xmlns:p14="http://schemas.microsoft.com/office/powerpoint/2010/main" val="452871741"/>
      </p:ext>
    </p:extLst>
  </p:cSld>
  <p:clrMapOvr>
    <a:masterClrMapping/>
  </p:clrMapOvr>
  <p:transition spd="slow" advTm="10667">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ntr" presetSubtype="10" repeatCount="indefinite"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0" fill="hold"/>
                                        <p:tgtEl>
                                          <p:spTgt spid="25"/>
                                        </p:tgtEl>
                                        <p:attrNameLst>
                                          <p:attrName>ppt_w</p:attrName>
                                        </p:attrNameLst>
                                      </p:cBhvr>
                                      <p:tavLst>
                                        <p:tav tm="0" fmla="#ppt_w*sin(2.5*pi*$)">
                                          <p:val>
                                            <p:fltVal val="0"/>
                                          </p:val>
                                        </p:tav>
                                        <p:tav tm="100000">
                                          <p:val>
                                            <p:fltVal val="1"/>
                                          </p:val>
                                        </p:tav>
                                      </p:tavLst>
                                    </p:anim>
                                    <p:anim calcmode="lin" valueType="num">
                                      <p:cBhvr>
                                        <p:cTn id="8" dur="5000" fill="hold"/>
                                        <p:tgtEl>
                                          <p:spTgt spid="25"/>
                                        </p:tgtEl>
                                        <p:attrNameLst>
                                          <p:attrName>ppt_h</p:attrName>
                                        </p:attrNameLst>
                                      </p:cBhvr>
                                      <p:tavLst>
                                        <p:tav tm="0">
                                          <p:val>
                                            <p:strVal val="#ppt_h"/>
                                          </p:val>
                                        </p:tav>
                                        <p:tav tm="100000">
                                          <p:val>
                                            <p:strVal val="#ppt_h"/>
                                          </p:val>
                                        </p:tav>
                                      </p:tavLst>
                                    </p:anim>
                                  </p:childTnLst>
                                </p:cTn>
                              </p:par>
                              <p:par>
                                <p:cTn id="9" presetID="21" presetClass="emph" presetSubtype="0" repeatCount="indefinite" fill="hold" nodeType="withEffect">
                                  <p:stCondLst>
                                    <p:cond delay="0"/>
                                  </p:stCondLst>
                                  <p:endCondLst>
                                    <p:cond evt="onNext" delay="0">
                                      <p:tgtEl>
                                        <p:sldTgt/>
                                      </p:tgtEl>
                                    </p:cond>
                                  </p:endCondLst>
                                  <p:iterate type="wd">
                                    <p:tmPct val="10000"/>
                                  </p:iterate>
                                  <p:childTnLst>
                                    <p:animClr clrSpc="hsl" dir="cw">
                                      <p:cBhvr override="childStyle">
                                        <p:cTn id="10" dur="500" fill="hold"/>
                                        <p:tgtEl>
                                          <p:spTgt spid="2066"/>
                                        </p:tgtEl>
                                        <p:attrNameLst>
                                          <p:attrName>style.color</p:attrName>
                                        </p:attrNameLst>
                                      </p:cBhvr>
                                      <p:by>
                                        <p:hsl h="7200000" s="0" l="0"/>
                                      </p:by>
                                    </p:animClr>
                                    <p:animClr clrSpc="hsl" dir="cw">
                                      <p:cBhvr>
                                        <p:cTn id="11" dur="500" fill="hold"/>
                                        <p:tgtEl>
                                          <p:spTgt spid="2066"/>
                                        </p:tgtEl>
                                        <p:attrNameLst>
                                          <p:attrName>fillcolor</p:attrName>
                                        </p:attrNameLst>
                                      </p:cBhvr>
                                      <p:by>
                                        <p:hsl h="7200000" s="0" l="0"/>
                                      </p:by>
                                    </p:animClr>
                                    <p:animClr clrSpc="hsl" dir="cw">
                                      <p:cBhvr>
                                        <p:cTn id="12" dur="500" fill="hold"/>
                                        <p:tgtEl>
                                          <p:spTgt spid="2066"/>
                                        </p:tgtEl>
                                        <p:attrNameLst>
                                          <p:attrName>stroke.color</p:attrName>
                                        </p:attrNameLst>
                                      </p:cBhvr>
                                      <p:by>
                                        <p:hsl h="7200000" s="0" l="0"/>
                                      </p:by>
                                    </p:animClr>
                                    <p:set>
                                      <p:cBhvr>
                                        <p:cTn id="13" dur="500" fill="hold"/>
                                        <p:tgtEl>
                                          <p:spTgt spid="2066"/>
                                        </p:tgtEl>
                                        <p:attrNameLst>
                                          <p:attrName>fill.type</p:attrName>
                                        </p:attrNameLst>
                                      </p:cBhvr>
                                      <p:to>
                                        <p:strVal val="solid"/>
                                      </p:to>
                                    </p:set>
                                  </p:childTnLst>
                                  <p:subTnLst>
                                    <p:cmd type="evt" cmd="onstopaudio">
                                      <p:cBhvr>
                                        <p:cTn display="0" masterRel="sameClick">
                                          <p:stCondLst>
                                            <p:cond evt="begin" delay="0">
                                              <p:tn val="9"/>
                                            </p:cond>
                                          </p:stCondLst>
                                        </p:cTn>
                                        <p:tgtEl>
                                          <p:sldTgt/>
                                        </p:tgtEl>
                                      </p:cBhvr>
                                    </p:cmd>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xplosion 1 3"/>
          <p:cNvSpPr/>
          <p:nvPr/>
        </p:nvSpPr>
        <p:spPr>
          <a:xfrm>
            <a:off x="304800" y="762000"/>
            <a:ext cx="7496175" cy="5170805"/>
          </a:xfrm>
          <a:prstGeom prst="irregularSeal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eaLnBrk="1" hangingPunct="1"/>
            <a:r>
              <a:rPr lang="en-US" altLang="en-US" sz="3600" b="1" dirty="0">
                <a:solidFill>
                  <a:srgbClr val="FF0000"/>
                </a:solidFill>
                <a:latin typeface="Times New Roman" panose="02020603050405020304" pitchFamily="18" charset="0"/>
              </a:rPr>
              <a:t>Chúng ta có thể chăm sóc cây trồng vật nuôi bằng những cách nào? </a:t>
            </a:r>
          </a:p>
        </p:txBody>
      </p:sp>
      <p:sp>
        <p:nvSpPr>
          <p:cNvPr id="5" name="Right Arrow 4">
            <a:hlinkClick r:id="rId3" action="ppaction://hlinksldjump"/>
          </p:cNvPr>
          <p:cNvSpPr/>
          <p:nvPr/>
        </p:nvSpPr>
        <p:spPr>
          <a:xfrm>
            <a:off x="8001000" y="6324600"/>
            <a:ext cx="762000"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449293406"/>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grpId="0" nodeType="clickEffect">
                                  <p:stCondLst>
                                    <p:cond delay="0"/>
                                  </p:stCondLst>
                                  <p:childTnLst>
                                    <p:animRot by="21600000">
                                      <p:cBhvr>
                                        <p:cTn id="6" dur="1000" fill="hold"/>
                                        <p:tgtEl>
                                          <p:spTgt spid="4"/>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9" name="Rectangle 8"/>
          <p:cNvSpPr>
            <a:spLocks noChangeArrowheads="1"/>
          </p:cNvSpPr>
          <p:nvPr/>
        </p:nvSpPr>
        <p:spPr bwMode="auto">
          <a:xfrm>
            <a:off x="609600" y="914400"/>
            <a:ext cx="8382000" cy="354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en-US" altLang="en-US" sz="3200" smtClean="0">
                <a:solidFill>
                  <a:srgbClr val="0000FF"/>
                </a:solidFill>
              </a:rPr>
              <a:t>                              Kết Luận</a:t>
            </a:r>
            <a:r>
              <a:rPr lang="en-US" altLang="en-US" sz="3200" smtClean="0">
                <a:solidFill>
                  <a:srgbClr val="0D0D0D"/>
                </a:solidFill>
              </a:rPr>
              <a:t>:</a:t>
            </a:r>
          </a:p>
          <a:p>
            <a:pPr eaLnBrk="1" hangingPunct="1"/>
            <a:r>
              <a:rPr lang="en-US" altLang="en-US" sz="3200" smtClean="0">
                <a:solidFill>
                  <a:srgbClr val="0D0D0D"/>
                </a:solidFill>
              </a:rPr>
              <a:t> Chúng ta có thể chăm sóc cây trồng vật nuôi bằng cách bón phân,bắt sâu, tỉa lá già, cho con vật ăn, làm sạch chỗ ở, tiêm thuốc phòng bệnh…</a:t>
            </a:r>
          </a:p>
          <a:p>
            <a:pPr eaLnBrk="1" hangingPunct="1"/>
            <a:r>
              <a:rPr lang="en-US" altLang="en-US" sz="3200" smtClean="0">
                <a:solidFill>
                  <a:srgbClr val="0D0D0D"/>
                </a:solidFill>
              </a:rPr>
              <a:t>Được chăm sóc chu đáo cây trồng vật nuôi sẽ phát triển nhanh. Ngược lại cây sẽ khô héo, dễ chết, vật nuôi gầy gò dễ bị bệnh tật.</a:t>
            </a:r>
            <a:endParaRPr lang="en-US" altLang="en-US" smtClean="0">
              <a:solidFill>
                <a:srgbClr val="0D0D0D"/>
              </a:solidFill>
            </a:endParaRPr>
          </a:p>
        </p:txBody>
      </p:sp>
    </p:spTree>
    <p:extLst>
      <p:ext uri="{BB962C8B-B14F-4D97-AF65-F5344CB8AC3E}">
        <p14:creationId xmlns:p14="http://schemas.microsoft.com/office/powerpoint/2010/main" val="36310702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5"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p:cTn id="7" dur="500" decel="50000" fill="hold">
                                          <p:stCondLst>
                                            <p:cond delay="0"/>
                                          </p:stCondLst>
                                        </p:cTn>
                                        <p:tgtEl>
                                          <p:spTgt spid="9">
                                            <p:txEl>
                                              <p:pRg st="0" end="0"/>
                                            </p:txEl>
                                          </p:spTgt>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9">
                                            <p:txEl>
                                              <p:pRg st="0" end="0"/>
                                            </p:txEl>
                                          </p:spTgt>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9">
                                            <p:txEl>
                                              <p:pRg st="0" end="0"/>
                                            </p:txEl>
                                          </p:spTgt>
                                        </p:tgtEl>
                                        <p:attrNameLst>
                                          <p:attrName>ppt_w</p:attrName>
                                        </p:attrNameLst>
                                      </p:cBhvr>
                                      <p:tavLst>
                                        <p:tav tm="0">
                                          <p:val>
                                            <p:strVal val="#ppt_w*.05"/>
                                          </p:val>
                                        </p:tav>
                                        <p:tav tm="100000">
                                          <p:val>
                                            <p:strVal val="#ppt_w"/>
                                          </p:val>
                                        </p:tav>
                                      </p:tavLst>
                                    </p:anim>
                                    <p:anim calcmode="lin" valueType="num">
                                      <p:cBhvr>
                                        <p:cTn id="10" dur="1000" fill="hold"/>
                                        <p:tgtEl>
                                          <p:spTgt spid="9">
                                            <p:txEl>
                                              <p:pRg st="0" end="0"/>
                                            </p:txEl>
                                          </p:spTgt>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9">
                                            <p:txEl>
                                              <p:pRg st="0" end="0"/>
                                            </p:txEl>
                                          </p:spTgt>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9">
                                            <p:txEl>
                                              <p:pRg st="0" end="0"/>
                                            </p:txEl>
                                          </p:spTgt>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9">
                                            <p:txEl>
                                              <p:pRg st="0" end="0"/>
                                            </p:txEl>
                                          </p:spTgt>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9">
                                            <p:txEl>
                                              <p:pRg st="0" end="0"/>
                                            </p:txEl>
                                          </p:spTgt>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5" presetClass="entr" presetSubtype="0" fill="hold" nodeType="clickEffect">
                                  <p:stCondLst>
                                    <p:cond delay="0"/>
                                  </p:stCondLst>
                                  <p:childTnLst>
                                    <p:set>
                                      <p:cBhvr>
                                        <p:cTn id="18" dur="1" fill="hold">
                                          <p:stCondLst>
                                            <p:cond delay="0"/>
                                          </p:stCondLst>
                                        </p:cTn>
                                        <p:tgtEl>
                                          <p:spTgt spid="9">
                                            <p:txEl>
                                              <p:pRg st="1" end="1"/>
                                            </p:txEl>
                                          </p:spTgt>
                                        </p:tgtEl>
                                        <p:attrNameLst>
                                          <p:attrName>style.visibility</p:attrName>
                                        </p:attrNameLst>
                                      </p:cBhvr>
                                      <p:to>
                                        <p:strVal val="visible"/>
                                      </p:to>
                                    </p:set>
                                    <p:anim calcmode="lin" valueType="num">
                                      <p:cBhvr>
                                        <p:cTn id="19" dur="500" decel="50000" fill="hold">
                                          <p:stCondLst>
                                            <p:cond delay="0"/>
                                          </p:stCondLst>
                                        </p:cTn>
                                        <p:tgtEl>
                                          <p:spTgt spid="9">
                                            <p:txEl>
                                              <p:pRg st="1" end="1"/>
                                            </p:txEl>
                                          </p:spTgt>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9">
                                            <p:txEl>
                                              <p:pRg st="1" end="1"/>
                                            </p:txEl>
                                          </p:spTgt>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9">
                                            <p:txEl>
                                              <p:pRg st="1" end="1"/>
                                            </p:txEl>
                                          </p:spTgt>
                                        </p:tgtEl>
                                        <p:attrNameLst>
                                          <p:attrName>ppt_w</p:attrName>
                                        </p:attrNameLst>
                                      </p:cBhvr>
                                      <p:tavLst>
                                        <p:tav tm="0">
                                          <p:val>
                                            <p:strVal val="#ppt_w*.05"/>
                                          </p:val>
                                        </p:tav>
                                        <p:tav tm="100000">
                                          <p:val>
                                            <p:strVal val="#ppt_w"/>
                                          </p:val>
                                        </p:tav>
                                      </p:tavLst>
                                    </p:anim>
                                    <p:anim calcmode="lin" valueType="num">
                                      <p:cBhvr>
                                        <p:cTn id="22" dur="1000" fill="hold"/>
                                        <p:tgtEl>
                                          <p:spTgt spid="9">
                                            <p:txEl>
                                              <p:pRg st="1" end="1"/>
                                            </p:txEl>
                                          </p:spTgt>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9">
                                            <p:txEl>
                                              <p:pRg st="1" end="1"/>
                                            </p:txEl>
                                          </p:spTgt>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9">
                                            <p:txEl>
                                              <p:pRg st="1" end="1"/>
                                            </p:txEl>
                                          </p:spTgt>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9">
                                            <p:txEl>
                                              <p:pRg st="1" end="1"/>
                                            </p:txEl>
                                          </p:spTgt>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9">
                                            <p:txEl>
                                              <p:pRg st="1" end="1"/>
                                            </p:txEl>
                                          </p:spTgt>
                                        </p:tgtEl>
                                      </p:cBhvr>
                                    </p:animEffect>
                                  </p:childTnLst>
                                </p:cTn>
                              </p:par>
                              <p:par>
                                <p:cTn id="27" presetID="25" presetClass="entr" presetSubtype="0" fill="hold" nodeType="withEffect">
                                  <p:stCondLst>
                                    <p:cond delay="0"/>
                                  </p:stCondLst>
                                  <p:childTnLst>
                                    <p:set>
                                      <p:cBhvr>
                                        <p:cTn id="28" dur="1" fill="hold">
                                          <p:stCondLst>
                                            <p:cond delay="0"/>
                                          </p:stCondLst>
                                        </p:cTn>
                                        <p:tgtEl>
                                          <p:spTgt spid="9">
                                            <p:txEl>
                                              <p:pRg st="2" end="2"/>
                                            </p:txEl>
                                          </p:spTgt>
                                        </p:tgtEl>
                                        <p:attrNameLst>
                                          <p:attrName>style.visibility</p:attrName>
                                        </p:attrNameLst>
                                      </p:cBhvr>
                                      <p:to>
                                        <p:strVal val="visible"/>
                                      </p:to>
                                    </p:set>
                                    <p:anim calcmode="lin" valueType="num">
                                      <p:cBhvr>
                                        <p:cTn id="29" dur="500" decel="50000" fill="hold">
                                          <p:stCondLst>
                                            <p:cond delay="0"/>
                                          </p:stCondLst>
                                        </p:cTn>
                                        <p:tgtEl>
                                          <p:spTgt spid="9">
                                            <p:txEl>
                                              <p:pRg st="2" end="2"/>
                                            </p:txEl>
                                          </p:spTgt>
                                        </p:tgtEl>
                                        <p:attrNameLst>
                                          <p:attrName>style.rotation</p:attrName>
                                        </p:attrNameLst>
                                      </p:cBhvr>
                                      <p:tavLst>
                                        <p:tav tm="0">
                                          <p:val>
                                            <p:fltVal val="-90"/>
                                          </p:val>
                                        </p:tav>
                                        <p:tav tm="100000">
                                          <p:val>
                                            <p:fltVal val="0"/>
                                          </p:val>
                                        </p:tav>
                                      </p:tavLst>
                                    </p:anim>
                                    <p:anim calcmode="lin" valueType="num">
                                      <p:cBhvr>
                                        <p:cTn id="30" dur="500" decel="50000" fill="hold">
                                          <p:stCondLst>
                                            <p:cond delay="0"/>
                                          </p:stCondLst>
                                        </p:cTn>
                                        <p:tgtEl>
                                          <p:spTgt spid="9">
                                            <p:txEl>
                                              <p:pRg st="2" end="2"/>
                                            </p:txEl>
                                          </p:spTgt>
                                        </p:tgtEl>
                                        <p:attrNameLst>
                                          <p:attrName>ppt_w</p:attrName>
                                        </p:attrNameLst>
                                      </p:cBhvr>
                                      <p:tavLst>
                                        <p:tav tm="0">
                                          <p:val>
                                            <p:strVal val="#ppt_w"/>
                                          </p:val>
                                        </p:tav>
                                        <p:tav tm="100000">
                                          <p:val>
                                            <p:strVal val="#ppt_w*.05"/>
                                          </p:val>
                                        </p:tav>
                                      </p:tavLst>
                                    </p:anim>
                                    <p:anim calcmode="lin" valueType="num">
                                      <p:cBhvr>
                                        <p:cTn id="31" dur="500" accel="50000" fill="hold">
                                          <p:stCondLst>
                                            <p:cond delay="500"/>
                                          </p:stCondLst>
                                        </p:cTn>
                                        <p:tgtEl>
                                          <p:spTgt spid="9">
                                            <p:txEl>
                                              <p:pRg st="2" end="2"/>
                                            </p:txEl>
                                          </p:spTgt>
                                        </p:tgtEl>
                                        <p:attrNameLst>
                                          <p:attrName>ppt_w</p:attrName>
                                        </p:attrNameLst>
                                      </p:cBhvr>
                                      <p:tavLst>
                                        <p:tav tm="0">
                                          <p:val>
                                            <p:strVal val="#ppt_w*.05"/>
                                          </p:val>
                                        </p:tav>
                                        <p:tav tm="100000">
                                          <p:val>
                                            <p:strVal val="#ppt_w"/>
                                          </p:val>
                                        </p:tav>
                                      </p:tavLst>
                                    </p:anim>
                                    <p:anim calcmode="lin" valueType="num">
                                      <p:cBhvr>
                                        <p:cTn id="32" dur="1000" fill="hold"/>
                                        <p:tgtEl>
                                          <p:spTgt spid="9">
                                            <p:txEl>
                                              <p:pRg st="2" end="2"/>
                                            </p:txEl>
                                          </p:spTgt>
                                        </p:tgtEl>
                                        <p:attrNameLst>
                                          <p:attrName>ppt_h</p:attrName>
                                        </p:attrNameLst>
                                      </p:cBhvr>
                                      <p:tavLst>
                                        <p:tav tm="0">
                                          <p:val>
                                            <p:strVal val="#ppt_h"/>
                                          </p:val>
                                        </p:tav>
                                        <p:tav tm="100000">
                                          <p:val>
                                            <p:strVal val="#ppt_h"/>
                                          </p:val>
                                        </p:tav>
                                      </p:tavLst>
                                    </p:anim>
                                    <p:anim calcmode="lin" valueType="num">
                                      <p:cBhvr>
                                        <p:cTn id="33" dur="500" decel="50000" fill="hold">
                                          <p:stCondLst>
                                            <p:cond delay="0"/>
                                          </p:stCondLst>
                                        </p:cTn>
                                        <p:tgtEl>
                                          <p:spTgt spid="9">
                                            <p:txEl>
                                              <p:pRg st="2" end="2"/>
                                            </p:txEl>
                                          </p:spTgt>
                                        </p:tgtEl>
                                        <p:attrNameLst>
                                          <p:attrName>ppt_x</p:attrName>
                                        </p:attrNameLst>
                                      </p:cBhvr>
                                      <p:tavLst>
                                        <p:tav tm="0">
                                          <p:val>
                                            <p:strVal val="#ppt_x+.4"/>
                                          </p:val>
                                        </p:tav>
                                        <p:tav tm="100000">
                                          <p:val>
                                            <p:strVal val="#ppt_x"/>
                                          </p:val>
                                        </p:tav>
                                      </p:tavLst>
                                    </p:anim>
                                    <p:anim calcmode="lin" valueType="num">
                                      <p:cBhvr>
                                        <p:cTn id="34" dur="500" decel="50000" fill="hold">
                                          <p:stCondLst>
                                            <p:cond delay="0"/>
                                          </p:stCondLst>
                                        </p:cTn>
                                        <p:tgtEl>
                                          <p:spTgt spid="9">
                                            <p:txEl>
                                              <p:pRg st="2" end="2"/>
                                            </p:txEl>
                                          </p:spTgt>
                                        </p:tgtEl>
                                        <p:attrNameLst>
                                          <p:attrName>ppt_y</p:attrName>
                                        </p:attrNameLst>
                                      </p:cBhvr>
                                      <p:tavLst>
                                        <p:tav tm="0">
                                          <p:val>
                                            <p:strVal val="#ppt_y-.2"/>
                                          </p:val>
                                        </p:tav>
                                        <p:tav tm="100000">
                                          <p:val>
                                            <p:strVal val="#ppt_y+.1"/>
                                          </p:val>
                                        </p:tav>
                                      </p:tavLst>
                                    </p:anim>
                                    <p:anim calcmode="lin" valueType="num">
                                      <p:cBhvr>
                                        <p:cTn id="35" dur="500" accel="50000" fill="hold">
                                          <p:stCondLst>
                                            <p:cond delay="500"/>
                                          </p:stCondLst>
                                        </p:cTn>
                                        <p:tgtEl>
                                          <p:spTgt spid="9">
                                            <p:txEl>
                                              <p:pRg st="2" end="2"/>
                                            </p:txEl>
                                          </p:spTgt>
                                        </p:tgtEl>
                                        <p:attrNameLst>
                                          <p:attrName>ppt_y</p:attrName>
                                        </p:attrNameLst>
                                      </p:cBhvr>
                                      <p:tavLst>
                                        <p:tav tm="0">
                                          <p:val>
                                            <p:strVal val="#ppt_y+.1"/>
                                          </p:val>
                                        </p:tav>
                                        <p:tav tm="100000">
                                          <p:val>
                                            <p:strVal val="#ppt_y"/>
                                          </p:val>
                                        </p:tav>
                                      </p:tavLst>
                                    </p:anim>
                                    <p:animEffect transition="in" filter="fade">
                                      <p:cBhvr>
                                        <p:cTn id="36" dur="1000" decel="50000">
                                          <p:stCondLst>
                                            <p:cond delay="0"/>
                                          </p:stCondLst>
                                        </p:cTn>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AutoShape 2"/>
          <p:cNvSpPr>
            <a:spLocks noChangeArrowheads="1"/>
          </p:cNvSpPr>
          <p:nvPr/>
        </p:nvSpPr>
        <p:spPr bwMode="auto">
          <a:xfrm>
            <a:off x="1524000" y="3810000"/>
            <a:ext cx="5257800" cy="1981200"/>
          </a:xfrm>
          <a:prstGeom prst="roundRect">
            <a:avLst>
              <a:gd name="adj" fmla="val 16667"/>
            </a:avLst>
          </a:prstGeom>
          <a:solidFill>
            <a:srgbClr val="CCFFCC"/>
          </a:solidFill>
          <a:ln w="57150" cmpd="thickThin">
            <a:solidFill>
              <a:srgbClr val="FF00FF"/>
            </a:solidFill>
            <a:round/>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en-US" altLang="en-US" sz="3600" b="1" smtClean="0">
                <a:solidFill>
                  <a:srgbClr val="6600CC"/>
                </a:solidFill>
              </a:rPr>
              <a:t>       </a:t>
            </a:r>
            <a:r>
              <a:rPr lang="en-US" altLang="en-US" sz="4000" b="1" smtClean="0">
                <a:solidFill>
                  <a:srgbClr val="6600CC"/>
                </a:solidFill>
              </a:rPr>
              <a:t>Xử lí tình huống</a:t>
            </a:r>
            <a:endParaRPr lang="en-US" altLang="en-US" sz="4000" smtClean="0">
              <a:solidFill>
                <a:srgbClr val="000000"/>
              </a:solidFill>
            </a:endParaRPr>
          </a:p>
        </p:txBody>
      </p:sp>
      <p:sp>
        <p:nvSpPr>
          <p:cNvPr id="20483" name="Text Box 5"/>
          <p:cNvSpPr txBox="1">
            <a:spLocks noChangeArrowheads="1"/>
          </p:cNvSpPr>
          <p:nvPr/>
        </p:nvSpPr>
        <p:spPr bwMode="auto">
          <a:xfrm>
            <a:off x="2286000" y="4800600"/>
            <a:ext cx="4495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spcBef>
                <a:spcPct val="50000"/>
              </a:spcBef>
            </a:pPr>
            <a:endParaRPr lang="en-US" altLang="en-US" sz="2400" b="1" i="1" smtClean="0">
              <a:solidFill>
                <a:srgbClr val="0000FF"/>
              </a:solidFill>
              <a:latin typeface="VNI-Times" pitchFamily="2" charset="0"/>
            </a:endParaRPr>
          </a:p>
        </p:txBody>
      </p:sp>
      <p:sp>
        <p:nvSpPr>
          <p:cNvPr id="162823" name="AutoShape 7"/>
          <p:cNvSpPr>
            <a:spLocks noChangeArrowheads="1"/>
          </p:cNvSpPr>
          <p:nvPr/>
        </p:nvSpPr>
        <p:spPr bwMode="auto">
          <a:xfrm>
            <a:off x="990600" y="1512888"/>
            <a:ext cx="2362200" cy="1676400"/>
          </a:xfrm>
          <a:prstGeom prst="irregularSeal1">
            <a:avLst/>
          </a:prstGeom>
          <a:solidFill>
            <a:srgbClr val="FFFF00"/>
          </a:solidFill>
          <a:ln w="9525">
            <a:solidFill>
              <a:schemeClr val="tx1"/>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r>
              <a:rPr lang="en-US" altLang="en-US" sz="2400" b="1" i="1" u="sng" smtClean="0">
                <a:solidFill>
                  <a:srgbClr val="000000"/>
                </a:solidFill>
              </a:rPr>
              <a:t>Hoat động 3</a:t>
            </a:r>
          </a:p>
        </p:txBody>
      </p:sp>
      <p:sp>
        <p:nvSpPr>
          <p:cNvPr id="162824" name="AutoShape 8"/>
          <p:cNvSpPr>
            <a:spLocks noChangeArrowheads="1"/>
          </p:cNvSpPr>
          <p:nvPr/>
        </p:nvSpPr>
        <p:spPr bwMode="auto">
          <a:xfrm>
            <a:off x="3962400" y="1524000"/>
            <a:ext cx="1828800" cy="2057400"/>
          </a:xfrm>
          <a:prstGeom prst="smileyFace">
            <a:avLst>
              <a:gd name="adj" fmla="val 4653"/>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r>
              <a:rPr lang="en-US" altLang="en-US" sz="3200" b="1" smtClean="0">
                <a:solidFill>
                  <a:srgbClr val="000000"/>
                </a:solidFill>
              </a:rPr>
              <a:t>Nhóm 4</a:t>
            </a:r>
          </a:p>
        </p:txBody>
      </p:sp>
      <p:pic>
        <p:nvPicPr>
          <p:cNvPr id="20486" name="Picture 34" descr="33720xmr97sdczd">
            <a:hlinkClick r:id="rId2"/>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4800600"/>
            <a:ext cx="85725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7" name="Picture 34" descr="33720xmr97sdczd">
            <a:hlinkClick r:id="rId2"/>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8251825" y="4648200"/>
            <a:ext cx="85725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8" name="Picture 34" descr="33720xmr97sdczd">
            <a:hlinkClick r:id="rId2"/>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104775"/>
            <a:ext cx="85725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9" name="Picture 34" descr="33720xmr97sdczd">
            <a:hlinkClick r:id="rId2"/>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228013" y="-104775"/>
            <a:ext cx="85725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7391968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62823"/>
                                        </p:tgtEl>
                                        <p:attrNameLst>
                                          <p:attrName>style.visibility</p:attrName>
                                        </p:attrNameLst>
                                      </p:cBhvr>
                                      <p:to>
                                        <p:strVal val="visible"/>
                                      </p:to>
                                    </p:set>
                                    <p:anim calcmode="lin" valueType="num">
                                      <p:cBhvr>
                                        <p:cTn id="7" dur="1000" fill="hold"/>
                                        <p:tgtEl>
                                          <p:spTgt spid="162823"/>
                                        </p:tgtEl>
                                        <p:attrNameLst>
                                          <p:attrName>ppt_w</p:attrName>
                                        </p:attrNameLst>
                                      </p:cBhvr>
                                      <p:tavLst>
                                        <p:tav tm="0">
                                          <p:val>
                                            <p:fltVal val="0"/>
                                          </p:val>
                                        </p:tav>
                                        <p:tav tm="100000">
                                          <p:val>
                                            <p:strVal val="#ppt_w"/>
                                          </p:val>
                                        </p:tav>
                                      </p:tavLst>
                                    </p:anim>
                                    <p:anim calcmode="lin" valueType="num">
                                      <p:cBhvr>
                                        <p:cTn id="8" dur="1000" fill="hold"/>
                                        <p:tgtEl>
                                          <p:spTgt spid="162823"/>
                                        </p:tgtEl>
                                        <p:attrNameLst>
                                          <p:attrName>ppt_h</p:attrName>
                                        </p:attrNameLst>
                                      </p:cBhvr>
                                      <p:tavLst>
                                        <p:tav tm="0">
                                          <p:val>
                                            <p:fltVal val="0"/>
                                          </p:val>
                                        </p:tav>
                                        <p:tav tm="100000">
                                          <p:val>
                                            <p:strVal val="#ppt_h"/>
                                          </p:val>
                                        </p:tav>
                                      </p:tavLst>
                                    </p:anim>
                                    <p:animEffect transition="in" filter="fade">
                                      <p:cBhvr>
                                        <p:cTn id="9" dur="1000"/>
                                        <p:tgtEl>
                                          <p:spTgt spid="162823"/>
                                        </p:tgtEl>
                                      </p:cBhvr>
                                    </p:animEffect>
                                  </p:childTnLst>
                                </p:cTn>
                              </p:par>
                            </p:childTnLst>
                          </p:cTn>
                        </p:par>
                        <p:par>
                          <p:cTn id="10" fill="hold" nodeType="afterGroup">
                            <p:stCondLst>
                              <p:cond delay="1000"/>
                            </p:stCondLst>
                            <p:childTnLst>
                              <p:par>
                                <p:cTn id="11" presetID="20" presetClass="entr" presetSubtype="0" fill="hold" grpId="0" nodeType="afterEffect">
                                  <p:stCondLst>
                                    <p:cond delay="0"/>
                                  </p:stCondLst>
                                  <p:childTnLst>
                                    <p:set>
                                      <p:cBhvr>
                                        <p:cTn id="12" dur="1" fill="hold">
                                          <p:stCondLst>
                                            <p:cond delay="0"/>
                                          </p:stCondLst>
                                        </p:cTn>
                                        <p:tgtEl>
                                          <p:spTgt spid="162818"/>
                                        </p:tgtEl>
                                        <p:attrNameLst>
                                          <p:attrName>style.visibility</p:attrName>
                                        </p:attrNameLst>
                                      </p:cBhvr>
                                      <p:to>
                                        <p:strVal val="visible"/>
                                      </p:to>
                                    </p:set>
                                    <p:animEffect transition="in" filter="wedge">
                                      <p:cBhvr>
                                        <p:cTn id="13" dur="1000"/>
                                        <p:tgtEl>
                                          <p:spTgt spid="162818"/>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53" presetClass="entr" presetSubtype="0" fill="hold" grpId="0" nodeType="clickEffect">
                                  <p:stCondLst>
                                    <p:cond delay="0"/>
                                  </p:stCondLst>
                                  <p:childTnLst>
                                    <p:set>
                                      <p:cBhvr>
                                        <p:cTn id="17" dur="1" fill="hold">
                                          <p:stCondLst>
                                            <p:cond delay="0"/>
                                          </p:stCondLst>
                                        </p:cTn>
                                        <p:tgtEl>
                                          <p:spTgt spid="162824"/>
                                        </p:tgtEl>
                                        <p:attrNameLst>
                                          <p:attrName>style.visibility</p:attrName>
                                        </p:attrNameLst>
                                      </p:cBhvr>
                                      <p:to>
                                        <p:strVal val="visible"/>
                                      </p:to>
                                    </p:set>
                                    <p:anim calcmode="lin" valueType="num">
                                      <p:cBhvr>
                                        <p:cTn id="18" dur="1000" fill="hold"/>
                                        <p:tgtEl>
                                          <p:spTgt spid="162824"/>
                                        </p:tgtEl>
                                        <p:attrNameLst>
                                          <p:attrName>ppt_w</p:attrName>
                                        </p:attrNameLst>
                                      </p:cBhvr>
                                      <p:tavLst>
                                        <p:tav tm="0">
                                          <p:val>
                                            <p:fltVal val="0"/>
                                          </p:val>
                                        </p:tav>
                                        <p:tav tm="100000">
                                          <p:val>
                                            <p:strVal val="#ppt_w"/>
                                          </p:val>
                                        </p:tav>
                                      </p:tavLst>
                                    </p:anim>
                                    <p:anim calcmode="lin" valueType="num">
                                      <p:cBhvr>
                                        <p:cTn id="19" dur="1000" fill="hold"/>
                                        <p:tgtEl>
                                          <p:spTgt spid="162824"/>
                                        </p:tgtEl>
                                        <p:attrNameLst>
                                          <p:attrName>ppt_h</p:attrName>
                                        </p:attrNameLst>
                                      </p:cBhvr>
                                      <p:tavLst>
                                        <p:tav tm="0">
                                          <p:val>
                                            <p:fltVal val="0"/>
                                          </p:val>
                                        </p:tav>
                                        <p:tav tm="100000">
                                          <p:val>
                                            <p:strVal val="#ppt_h"/>
                                          </p:val>
                                        </p:tav>
                                      </p:tavLst>
                                    </p:anim>
                                    <p:animEffect transition="in" filter="fade">
                                      <p:cBhvr>
                                        <p:cTn id="20" dur="1000"/>
                                        <p:tgtEl>
                                          <p:spTgt spid="162824"/>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1" presetClass="exit" presetSubtype="4" fill="hold" grpId="1" nodeType="clickEffect">
                                  <p:stCondLst>
                                    <p:cond delay="0"/>
                                  </p:stCondLst>
                                  <p:childTnLst>
                                    <p:animEffect transition="out" filter="wheel(4)">
                                      <p:cBhvr>
                                        <p:cTn id="24" dur="1000"/>
                                        <p:tgtEl>
                                          <p:spTgt spid="162824"/>
                                        </p:tgtEl>
                                      </p:cBhvr>
                                    </p:animEffect>
                                    <p:set>
                                      <p:cBhvr>
                                        <p:cTn id="25" dur="1" fill="hold">
                                          <p:stCondLst>
                                            <p:cond delay="999"/>
                                          </p:stCondLst>
                                        </p:cTn>
                                        <p:tgtEl>
                                          <p:spTgt spid="1628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818" grpId="0" animBg="1"/>
      <p:bldP spid="162823" grpId="0" animBg="1"/>
      <p:bldP spid="162824" grpId="0" animBg="1"/>
      <p:bldP spid="162824"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0">
          <a:blip r:embed="rId2"/>
          <a:stretch>
            <a:fillRect/>
          </a:stretch>
        </a:blipFill>
        <a:effectLst/>
      </p:bgPr>
    </p:bg>
    <p:spTree>
      <p:nvGrpSpPr>
        <p:cNvPr id="1" name=""/>
        <p:cNvGrpSpPr/>
        <p:nvPr/>
      </p:nvGrpSpPr>
      <p:grpSpPr>
        <a:xfrm>
          <a:off x="0" y="0"/>
          <a:ext cx="0" cy="0"/>
          <a:chOff x="0" y="0"/>
          <a:chExt cx="0" cy="0"/>
        </a:xfrm>
      </p:grpSpPr>
      <p:sp>
        <p:nvSpPr>
          <p:cNvPr id="3074" name="Text Box 22"/>
          <p:cNvSpPr txBox="1"/>
          <p:nvPr/>
        </p:nvSpPr>
        <p:spPr>
          <a:xfrm>
            <a:off x="1752600" y="1905000"/>
            <a:ext cx="5562600" cy="366713"/>
          </a:xfrm>
          <a:prstGeom prst="rect">
            <a:avLst/>
          </a:prstGeom>
          <a:noFill/>
          <a:ln w="9525">
            <a:noFill/>
          </a:ln>
        </p:spPr>
        <p:txBody>
          <a:bodyPr>
            <a:spAutoFit/>
          </a:bodyPr>
          <a:lstStyle/>
          <a:p>
            <a:pPr eaLnBrk="1" hangingPunct="1">
              <a:spcBef>
                <a:spcPct val="50000"/>
              </a:spcBef>
            </a:pPr>
            <a:endParaRPr>
              <a:solidFill>
                <a:srgbClr val="000000"/>
              </a:solidFill>
            </a:endParaRPr>
          </a:p>
        </p:txBody>
      </p:sp>
      <p:sp>
        <p:nvSpPr>
          <p:cNvPr id="3076" name="Text Box 27"/>
          <p:cNvSpPr txBox="1"/>
          <p:nvPr/>
        </p:nvSpPr>
        <p:spPr>
          <a:xfrm>
            <a:off x="1219200" y="533400"/>
            <a:ext cx="7391400" cy="579438"/>
          </a:xfrm>
          <a:prstGeom prst="rect">
            <a:avLst/>
          </a:prstGeom>
          <a:noFill/>
          <a:ln w="9525">
            <a:noFill/>
          </a:ln>
        </p:spPr>
        <p:txBody>
          <a:bodyPr>
            <a:spAutoFit/>
          </a:bodyPr>
          <a:lstStyle/>
          <a:p>
            <a:pPr algn="ctr" eaLnBrk="1" hangingPunct="1">
              <a:spcBef>
                <a:spcPct val="50000"/>
              </a:spcBef>
            </a:pPr>
            <a:endParaRPr sz="3200" b="1">
              <a:solidFill>
                <a:srgbClr val="0000FF"/>
              </a:solidFill>
              <a:latin typeface="Times New Roman" panose="02020603050405020304" pitchFamily="18" charset="0"/>
              <a:ea typeface="Times New Roman" panose="02020603050405020304" pitchFamily="18" charset="0"/>
            </a:endParaRPr>
          </a:p>
        </p:txBody>
      </p:sp>
      <p:sp>
        <p:nvSpPr>
          <p:cNvPr id="3078" name="WordArt 29"/>
          <p:cNvSpPr>
            <a:spLocks noTextEdit="1"/>
          </p:cNvSpPr>
          <p:nvPr/>
        </p:nvSpPr>
        <p:spPr>
          <a:xfrm>
            <a:off x="2238375" y="990600"/>
            <a:ext cx="4086225" cy="838200"/>
          </a:xfrm>
          <a:prstGeom prst="rect">
            <a:avLst/>
          </a:prstGeom>
        </p:spPr>
        <p:txBody>
          <a:bodyPr wrap="none" fromWordArt="1">
            <a:prstTxWarp prst="textPlain">
              <a:avLst>
                <a:gd name="adj" fmla="val 50000"/>
              </a:avLst>
            </a:prstTxWarp>
            <a:normAutofit/>
          </a:bodyPr>
          <a:lstStyle/>
          <a:p>
            <a:pPr algn="ctr"/>
            <a:r>
              <a:rPr lang="en-US" sz="3600" b="1" dirty="0">
                <a:ln w="9525" cap="flat" cmpd="sng">
                  <a:solidFill>
                    <a:srgbClr val="FF0000"/>
                  </a:solidFill>
                  <a:prstDash val="solid"/>
                  <a:headEnd type="none" w="med" len="med"/>
                  <a:tailEnd type="none" w="med" len="med"/>
                </a:ln>
                <a:solidFill>
                  <a:srgbClr val="000000"/>
                </a:solidFill>
                <a:effectLst>
                  <a:outerShdw dist="45791" dir="2021404" algn="ctr" rotWithShape="0">
                    <a:srgbClr val="B2B2B2">
                      <a:alpha val="79999"/>
                    </a:srgbClr>
                  </a:outerShdw>
                </a:effectLst>
                <a:latin typeface="Times New Roman" panose="02020603050405020304" pitchFamily="18" charset="0"/>
                <a:ea typeface="Times New Roman" panose="02020603050405020304" pitchFamily="18" charset="0"/>
              </a:rPr>
              <a:t>THẢO LUẬN</a:t>
            </a:r>
          </a:p>
        </p:txBody>
      </p:sp>
      <p:pic>
        <p:nvPicPr>
          <p:cNvPr id="3" name="Picture 2">
            <a:hlinkClick r:id="rId3" action="ppaction://hlinksldjump"/>
          </p:cNvPr>
          <p:cNvPicPr>
            <a:picLocks noChangeAspect="1"/>
          </p:cNvPicPr>
          <p:nvPr/>
        </p:nvPicPr>
        <p:blipFill>
          <a:blip r:embed="rId4"/>
          <a:stretch>
            <a:fillRect/>
          </a:stretch>
        </p:blipFill>
        <p:spPr>
          <a:xfrm>
            <a:off x="641985" y="2995930"/>
            <a:ext cx="2828925" cy="2718435"/>
          </a:xfrm>
          <a:prstGeom prst="rect">
            <a:avLst/>
          </a:prstGeom>
        </p:spPr>
      </p:pic>
      <p:pic>
        <p:nvPicPr>
          <p:cNvPr id="4" name="Picture 3">
            <a:hlinkClick r:id="rId5" action="ppaction://hlinksldjump"/>
          </p:cNvPr>
          <p:cNvPicPr>
            <a:picLocks noChangeAspect="1"/>
          </p:cNvPicPr>
          <p:nvPr/>
        </p:nvPicPr>
        <p:blipFill>
          <a:blip r:embed="rId6"/>
          <a:stretch>
            <a:fillRect/>
          </a:stretch>
        </p:blipFill>
        <p:spPr>
          <a:xfrm>
            <a:off x="3470910" y="2927350"/>
            <a:ext cx="2937510" cy="2787650"/>
          </a:xfrm>
          <a:prstGeom prst="rect">
            <a:avLst/>
          </a:prstGeom>
        </p:spPr>
      </p:pic>
      <p:pic>
        <p:nvPicPr>
          <p:cNvPr id="5" name="Picture 4">
            <a:hlinkClick r:id="rId7" action="ppaction://hlinksldjump"/>
          </p:cNvPr>
          <p:cNvPicPr>
            <a:picLocks noChangeAspect="1"/>
          </p:cNvPicPr>
          <p:nvPr/>
        </p:nvPicPr>
        <p:blipFill>
          <a:blip r:embed="rId8"/>
          <a:stretch>
            <a:fillRect/>
          </a:stretch>
        </p:blipFill>
        <p:spPr>
          <a:xfrm>
            <a:off x="6082030" y="2927350"/>
            <a:ext cx="2528570" cy="2787650"/>
          </a:xfrm>
          <a:prstGeom prst="rect">
            <a:avLst/>
          </a:prstGeom>
        </p:spPr>
      </p:pic>
      <p:sp>
        <p:nvSpPr>
          <p:cNvPr id="6" name="Down Arrow 5">
            <a:hlinkClick r:id="rId9" action="ppaction://hlinksldjump"/>
          </p:cNvPr>
          <p:cNvSpPr/>
          <p:nvPr/>
        </p:nvSpPr>
        <p:spPr>
          <a:xfrm>
            <a:off x="6858000" y="5867400"/>
            <a:ext cx="457200" cy="533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a:solidFill>
                <a:srgbClr val="FFFFFF"/>
              </a:solidFill>
            </a:endParaRPr>
          </a:p>
        </p:txBody>
      </p:sp>
    </p:spTree>
    <p:extLst>
      <p:ext uri="{BB962C8B-B14F-4D97-AF65-F5344CB8AC3E}">
        <p14:creationId xmlns:p14="http://schemas.microsoft.com/office/powerpoint/2010/main" val="2349689743"/>
      </p:ext>
    </p:extLst>
  </p:cSld>
  <p:clrMapOvr>
    <a:masterClrMapping/>
  </p:clrMapOvr>
  <p:transition spd="med">
    <p:wheel spokes="8"/>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78"/>
                                        </p:tgtEl>
                                        <p:attrNameLst>
                                          <p:attrName>style.visibility</p:attrName>
                                        </p:attrNameLst>
                                      </p:cBhvr>
                                      <p:to>
                                        <p:strVal val="visible"/>
                                      </p:to>
                                    </p:set>
                                    <p:anim calcmode="lin" valueType="num">
                                      <p:cBhvr additive="base">
                                        <p:cTn id="7" dur="500" fill="hold"/>
                                        <p:tgtEl>
                                          <p:spTgt spid="3078"/>
                                        </p:tgtEl>
                                        <p:attrNameLst>
                                          <p:attrName>ppt_x</p:attrName>
                                        </p:attrNameLst>
                                      </p:cBhvr>
                                      <p:tavLst>
                                        <p:tav tm="0">
                                          <p:val>
                                            <p:strVal val="#ppt_x"/>
                                          </p:val>
                                        </p:tav>
                                        <p:tav tm="100000">
                                          <p:val>
                                            <p:strVal val="#ppt_x"/>
                                          </p:val>
                                        </p:tav>
                                      </p:tavLst>
                                    </p:anim>
                                    <p:anim calcmode="lin" valueType="num">
                                      <p:cBhvr additive="base">
                                        <p:cTn id="8" dur="500" fill="hold"/>
                                        <p:tgtEl>
                                          <p:spTgt spid="307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 presetClass="entr" presetSubtype="16"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ox(in)">
                                      <p:cBhvr>
                                        <p:cTn id="13" dur="2000"/>
                                        <p:tgtEl>
                                          <p:spTgt spid="3"/>
                                        </p:tgtEl>
                                      </p:cBhvr>
                                    </p:animEffect>
                                  </p:childTnLst>
                                </p:cTn>
                              </p:par>
                              <p:par>
                                <p:cTn id="14" presetID="4" presetClass="entr" presetSubtype="16"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ox(in)">
                                      <p:cBhvr>
                                        <p:cTn id="16" dur="2000"/>
                                        <p:tgtEl>
                                          <p:spTgt spid="4"/>
                                        </p:tgtEl>
                                      </p:cBhvr>
                                    </p:animEffect>
                                  </p:childTnLst>
                                </p:cTn>
                              </p:par>
                              <p:par>
                                <p:cTn id="17" presetID="4" presetClass="entr" presetSubtype="16"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ox(in)">
                                      <p:cBhvr>
                                        <p:cTn id="19"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4"/>
          <p:cNvSpPr>
            <a:spLocks noChangeArrowheads="1"/>
          </p:cNvSpPr>
          <p:nvPr/>
        </p:nvSpPr>
        <p:spPr bwMode="auto">
          <a:xfrm>
            <a:off x="228600" y="1676400"/>
            <a:ext cx="8610600" cy="1901825"/>
          </a:xfrm>
          <a:prstGeom prst="rect">
            <a:avLst/>
          </a:prstGeom>
          <a:solidFill>
            <a:srgbClr val="FFFF99"/>
          </a:solidFill>
          <a:ln w="38100">
            <a:solidFill>
              <a:srgbClr val="009900"/>
            </a:solidFill>
            <a:miter lim="800000"/>
            <a:headEnd/>
            <a:tailEnd/>
          </a:ln>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lnSpc>
                <a:spcPct val="80000"/>
              </a:lnSpc>
              <a:spcBef>
                <a:spcPct val="20000"/>
              </a:spcBef>
              <a:buClr>
                <a:srgbClr val="009999"/>
              </a:buClr>
              <a:buSzPct val="120000"/>
            </a:pPr>
            <a:r>
              <a:rPr lang="en-US" altLang="en-US" sz="2800" b="1" i="1" u="sng" smtClean="0">
                <a:solidFill>
                  <a:srgbClr val="FF0000"/>
                </a:solidFill>
              </a:rPr>
              <a:t>Tình huống 1</a:t>
            </a:r>
            <a:r>
              <a:rPr lang="en-US" altLang="en-US" sz="2800" b="1" i="1" u="sng" smtClean="0">
                <a:solidFill>
                  <a:srgbClr val="0000FF"/>
                </a:solidFill>
              </a:rPr>
              <a:t>:</a:t>
            </a:r>
            <a:r>
              <a:rPr lang="en-US" altLang="en-US" sz="2800" b="1" smtClean="0">
                <a:solidFill>
                  <a:srgbClr val="0000FF"/>
                </a:solidFill>
              </a:rPr>
              <a:t> Lớp 3A được phân công tưới cây trước cửa lớp.Sau khi tưới xong, </a:t>
            </a:r>
          </a:p>
          <a:p>
            <a:pPr eaLnBrk="1" hangingPunct="1">
              <a:lnSpc>
                <a:spcPct val="80000"/>
              </a:lnSpc>
              <a:spcBef>
                <a:spcPct val="20000"/>
              </a:spcBef>
              <a:buClr>
                <a:srgbClr val="009999"/>
              </a:buClr>
              <a:buSzPct val="120000"/>
            </a:pPr>
            <a:r>
              <a:rPr lang="en-US" altLang="en-US" sz="2800" b="1" smtClean="0">
                <a:solidFill>
                  <a:srgbClr val="0000FF"/>
                </a:solidFill>
              </a:rPr>
              <a:t>Tuấn Anh định tưới cả các cây lớp bên cạnh, nhưng Hùng cản: Có phải cây lớp mình đâu mà cậu tưới. Nếu là Tuấn Anh, em sẽ làm gì? </a:t>
            </a:r>
          </a:p>
        </p:txBody>
      </p:sp>
      <p:sp>
        <p:nvSpPr>
          <p:cNvPr id="21507" name="Rectangle 6"/>
          <p:cNvSpPr>
            <a:spLocks noChangeArrowheads="1"/>
          </p:cNvSpPr>
          <p:nvPr/>
        </p:nvSpPr>
        <p:spPr bwMode="auto">
          <a:xfrm>
            <a:off x="228600" y="3657600"/>
            <a:ext cx="8610600" cy="1127125"/>
          </a:xfrm>
          <a:prstGeom prst="rect">
            <a:avLst/>
          </a:prstGeom>
          <a:solidFill>
            <a:srgbClr val="FFFF99"/>
          </a:solidFill>
          <a:ln w="38100">
            <a:solidFill>
              <a:srgbClr val="009900"/>
            </a:solidFill>
            <a:miter lim="800000"/>
            <a:headEnd/>
            <a:tailEnd/>
          </a:ln>
        </p:spPr>
        <p:txBody>
          <a:bodyPr>
            <a:spAutoFit/>
          </a:bodyPr>
          <a:lstStyle>
            <a:lvl1pPr marL="342900" indent="-342900" eaLnBrk="0" hangingPunct="0">
              <a:defRPr>
                <a:solidFill>
                  <a:schemeClr val="tx1"/>
                </a:solidFill>
                <a:latin typeface="Times New Roman" panose="02020603050405020304" pitchFamily="18" charset="0"/>
              </a:defRPr>
            </a:lvl1pPr>
            <a:lvl2pPr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lvl="1" eaLnBrk="1" hangingPunct="1">
              <a:lnSpc>
                <a:spcPct val="80000"/>
              </a:lnSpc>
              <a:spcBef>
                <a:spcPct val="20000"/>
              </a:spcBef>
              <a:buFont typeface="Tahoma" panose="020B0604030504040204" pitchFamily="34" charset="0"/>
              <a:buNone/>
            </a:pPr>
            <a:r>
              <a:rPr lang="en-US" altLang="en-US" sz="2800" b="1" i="1" u="sng" smtClean="0">
                <a:solidFill>
                  <a:srgbClr val="FF0000"/>
                </a:solidFill>
              </a:rPr>
              <a:t>Tình huống 2:</a:t>
            </a:r>
            <a:r>
              <a:rPr lang="en-US" altLang="en-US" sz="2800" b="1" smtClean="0">
                <a:solidFill>
                  <a:srgbClr val="FF0000"/>
                </a:solidFill>
              </a:rPr>
              <a:t> </a:t>
            </a:r>
            <a:r>
              <a:rPr lang="en-US" altLang="en-US" sz="2800" b="1" smtClean="0">
                <a:solidFill>
                  <a:srgbClr val="0000FF"/>
                </a:solidFill>
              </a:rPr>
              <a:t>Trên đường đi học,Dương thấy bờ ao nuôi cá bị vỡ, nước chảy ào ào. Nếu là Dương, em sẽ làm gì?</a:t>
            </a:r>
          </a:p>
        </p:txBody>
      </p:sp>
      <p:sp>
        <p:nvSpPr>
          <p:cNvPr id="141319" name="Rectangle 7"/>
          <p:cNvSpPr>
            <a:spLocks noChangeArrowheads="1"/>
          </p:cNvSpPr>
          <p:nvPr/>
        </p:nvSpPr>
        <p:spPr bwMode="auto">
          <a:xfrm>
            <a:off x="228600" y="4876800"/>
            <a:ext cx="8610600" cy="954088"/>
          </a:xfrm>
          <a:prstGeom prst="rect">
            <a:avLst/>
          </a:prstGeom>
          <a:noFill/>
          <a:ln w="38100">
            <a:solidFill>
              <a:srgbClr val="009900"/>
            </a:solidFill>
            <a:miter lim="800000"/>
            <a:headEnd/>
            <a:tailEnd/>
          </a:ln>
          <a:effectLst/>
        </p:spPr>
        <p:txBody>
          <a:bodyPr>
            <a:spAutoFit/>
          </a:bodyPr>
          <a:lstStyle/>
          <a:p>
            <a:pPr eaLnBrk="1" hangingPunct="1">
              <a:defRPr/>
            </a:pPr>
            <a:r>
              <a:rPr lang="en-US" sz="2800" b="1" i="1" u="sng">
                <a:solidFill>
                  <a:srgbClr val="FF0000"/>
                </a:solidFill>
                <a:effectLst>
                  <a:outerShdw blurRad="38100" dist="38100" dir="2700000" algn="tl">
                    <a:srgbClr val="C0C0C0"/>
                  </a:outerShdw>
                </a:effectLst>
                <a:latin typeface="Times New Roman" panose="02020603050405020304" pitchFamily="18" charset="0"/>
              </a:rPr>
              <a:t>Tình huống 3</a:t>
            </a:r>
            <a:r>
              <a:rPr lang="en-US" sz="2800" b="1" i="1" u="sng">
                <a:solidFill>
                  <a:srgbClr val="0000FF"/>
                </a:solidFill>
                <a:effectLst>
                  <a:outerShdw blurRad="38100" dist="38100" dir="2700000" algn="tl">
                    <a:srgbClr val="C0C0C0"/>
                  </a:outerShdw>
                </a:effectLst>
                <a:latin typeface="Times New Roman" panose="02020603050405020304" pitchFamily="18" charset="0"/>
              </a:rPr>
              <a:t>:</a:t>
            </a:r>
            <a:r>
              <a:rPr lang="en-US" sz="2800" b="1">
                <a:solidFill>
                  <a:srgbClr val="0000FF"/>
                </a:solidFill>
                <a:effectLst>
                  <a:outerShdw blurRad="38100" dist="38100" dir="2700000" algn="tl">
                    <a:srgbClr val="C0C0C0"/>
                  </a:outerShdw>
                </a:effectLst>
                <a:latin typeface="Times New Roman" panose="02020603050405020304" pitchFamily="18" charset="0"/>
              </a:rPr>
              <a:t> Nga đang chơi vui thì mẹ nhắc về cho lợn ăn. Nếu là Nga, em sẽ làm gì?</a:t>
            </a:r>
          </a:p>
        </p:txBody>
      </p:sp>
      <p:sp>
        <p:nvSpPr>
          <p:cNvPr id="21509" name="Rectangle 8"/>
          <p:cNvSpPr>
            <a:spLocks noChangeArrowheads="1"/>
          </p:cNvSpPr>
          <p:nvPr/>
        </p:nvSpPr>
        <p:spPr bwMode="auto">
          <a:xfrm>
            <a:off x="228600" y="5903913"/>
            <a:ext cx="8610600" cy="954087"/>
          </a:xfrm>
          <a:prstGeom prst="rect">
            <a:avLst/>
          </a:prstGeom>
          <a:solidFill>
            <a:srgbClr val="FFFF99"/>
          </a:solidFill>
          <a:ln w="38100">
            <a:solidFill>
              <a:srgbClr val="009900"/>
            </a:solidFill>
            <a:miter lim="800000"/>
            <a:headEnd/>
            <a:tailEnd/>
          </a:ln>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en-US" altLang="en-US" sz="2800" b="1" i="1" u="sng" smtClean="0">
                <a:solidFill>
                  <a:srgbClr val="FF0000"/>
                </a:solidFill>
              </a:rPr>
              <a:t>Tình huống 4:</a:t>
            </a:r>
            <a:r>
              <a:rPr lang="en-US" altLang="en-US" sz="2800" b="1" smtClean="0">
                <a:solidFill>
                  <a:srgbClr val="0000FF"/>
                </a:solidFill>
              </a:rPr>
              <a:t> Chính rủ Hải đi học tắt qua thảm cỏ ở công viên cho gần. Nếu là Hải, em sẽ làm gì?</a:t>
            </a:r>
          </a:p>
        </p:txBody>
      </p:sp>
      <p:sp>
        <p:nvSpPr>
          <p:cNvPr id="21510" name="AutoShape 10"/>
          <p:cNvSpPr>
            <a:spLocks noChangeArrowheads="1"/>
          </p:cNvSpPr>
          <p:nvPr/>
        </p:nvSpPr>
        <p:spPr bwMode="auto">
          <a:xfrm>
            <a:off x="1485900" y="304800"/>
            <a:ext cx="6096000" cy="762000"/>
          </a:xfrm>
          <a:prstGeom prst="star24">
            <a:avLst>
              <a:gd name="adj" fmla="val 37500"/>
            </a:avLst>
          </a:prstGeom>
          <a:solidFill>
            <a:srgbClr val="800000"/>
          </a:solidFill>
          <a:ln w="57150">
            <a:pattFill prst="sphere">
              <a:fgClr>
                <a:srgbClr val="FF33CC"/>
              </a:fgClr>
              <a:bgClr>
                <a:srgbClr val="FFFFFF"/>
              </a:bgClr>
            </a:patt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r>
              <a:rPr lang="en-US" altLang="en-US" sz="3200" b="1" smtClean="0">
                <a:solidFill>
                  <a:srgbClr val="FFFFFF"/>
                </a:solidFill>
              </a:rPr>
              <a:t>Xử lí tình huống</a:t>
            </a:r>
          </a:p>
        </p:txBody>
      </p:sp>
    </p:spTree>
    <p:extLst>
      <p:ext uri="{BB962C8B-B14F-4D97-AF65-F5344CB8AC3E}">
        <p14:creationId xmlns:p14="http://schemas.microsoft.com/office/powerpoint/2010/main" val="319410801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8" name="Rectangle 6"/>
          <p:cNvSpPr>
            <a:spLocks noChangeArrowheads="1"/>
          </p:cNvSpPr>
          <p:nvPr/>
        </p:nvSpPr>
        <p:spPr bwMode="auto">
          <a:xfrm>
            <a:off x="228600" y="2590800"/>
            <a:ext cx="8763000" cy="1752600"/>
          </a:xfrm>
          <a:prstGeom prst="rect">
            <a:avLst/>
          </a:prstGeom>
          <a:ln/>
        </p:spPr>
        <p:style>
          <a:lnRef idx="2">
            <a:schemeClr val="accent5">
              <a:shade val="50000"/>
            </a:schemeClr>
          </a:lnRef>
          <a:fillRef idx="1">
            <a:schemeClr val="accent5"/>
          </a:fillRef>
          <a:effectRef idx="0">
            <a:schemeClr val="accent5"/>
          </a:effectRef>
          <a:fontRef idx="minor">
            <a:schemeClr val="lt1"/>
          </a:fontRef>
        </p:style>
        <p:txBody>
          <a:bodyPr/>
          <a:lstStyle/>
          <a:p>
            <a:pPr marL="342900" indent="-342900">
              <a:lnSpc>
                <a:spcPct val="80000"/>
              </a:lnSpc>
              <a:spcBef>
                <a:spcPct val="20000"/>
              </a:spcBef>
              <a:defRPr/>
            </a:pPr>
            <a:r>
              <a:rPr lang="en-US" sz="2800" b="1" dirty="0">
                <a:solidFill>
                  <a:srgbClr val="FF00FF"/>
                </a:solidFill>
              </a:rPr>
              <a:t>      </a:t>
            </a:r>
            <a:r>
              <a:rPr lang="en-US" sz="2800" b="1" i="1" dirty="0" err="1">
                <a:solidFill>
                  <a:schemeClr val="accent2"/>
                </a:solidFill>
              </a:rPr>
              <a:t>Tình</a:t>
            </a:r>
            <a:r>
              <a:rPr lang="en-US" sz="2800" b="1" i="1" dirty="0">
                <a:solidFill>
                  <a:schemeClr val="accent2"/>
                </a:solidFill>
              </a:rPr>
              <a:t> </a:t>
            </a:r>
            <a:r>
              <a:rPr lang="en-US" sz="2800" b="1" i="1" dirty="0" err="1">
                <a:solidFill>
                  <a:schemeClr val="accent2"/>
                </a:solidFill>
              </a:rPr>
              <a:t>huống</a:t>
            </a:r>
            <a:r>
              <a:rPr lang="en-US" sz="2800" b="1" i="1" dirty="0">
                <a:solidFill>
                  <a:schemeClr val="accent2"/>
                </a:solidFill>
              </a:rPr>
              <a:t> 1: </a:t>
            </a:r>
            <a:r>
              <a:rPr lang="en-US" sz="2800" b="1" dirty="0" err="1">
                <a:solidFill>
                  <a:schemeClr val="accent2"/>
                </a:solidFill>
              </a:rPr>
              <a:t>Lớp</a:t>
            </a:r>
            <a:r>
              <a:rPr lang="en-US" sz="2800" b="1" dirty="0">
                <a:solidFill>
                  <a:schemeClr val="accent2"/>
                </a:solidFill>
              </a:rPr>
              <a:t> 3A </a:t>
            </a:r>
            <a:r>
              <a:rPr lang="en-US" sz="2800" b="1" dirty="0" err="1">
                <a:solidFill>
                  <a:schemeClr val="accent2"/>
                </a:solidFill>
              </a:rPr>
              <a:t>được</a:t>
            </a:r>
            <a:r>
              <a:rPr lang="en-US" sz="2800" b="1" dirty="0">
                <a:solidFill>
                  <a:schemeClr val="accent2"/>
                </a:solidFill>
              </a:rPr>
              <a:t> </a:t>
            </a:r>
            <a:r>
              <a:rPr lang="en-US" sz="2800" b="1" dirty="0" err="1">
                <a:solidFill>
                  <a:schemeClr val="accent2"/>
                </a:solidFill>
              </a:rPr>
              <a:t>phân</a:t>
            </a:r>
            <a:r>
              <a:rPr lang="en-US" sz="2800" b="1" dirty="0">
                <a:solidFill>
                  <a:schemeClr val="accent2"/>
                </a:solidFill>
              </a:rPr>
              <a:t> </a:t>
            </a:r>
            <a:r>
              <a:rPr lang="en-US" sz="2800" b="1" dirty="0" err="1">
                <a:solidFill>
                  <a:schemeClr val="accent2"/>
                </a:solidFill>
              </a:rPr>
              <a:t>công</a:t>
            </a:r>
            <a:r>
              <a:rPr lang="en-US" sz="2800" b="1" dirty="0">
                <a:solidFill>
                  <a:schemeClr val="accent2"/>
                </a:solidFill>
              </a:rPr>
              <a:t> </a:t>
            </a:r>
            <a:r>
              <a:rPr lang="en-US" sz="2800" b="1" dirty="0" err="1">
                <a:solidFill>
                  <a:schemeClr val="accent2"/>
                </a:solidFill>
              </a:rPr>
              <a:t>tưới</a:t>
            </a:r>
            <a:r>
              <a:rPr lang="en-US" sz="2800" b="1" dirty="0">
                <a:solidFill>
                  <a:schemeClr val="accent2"/>
                </a:solidFill>
              </a:rPr>
              <a:t> </a:t>
            </a:r>
            <a:r>
              <a:rPr lang="en-US" sz="2800" b="1" dirty="0" err="1">
                <a:solidFill>
                  <a:schemeClr val="accent2"/>
                </a:solidFill>
              </a:rPr>
              <a:t>cây</a:t>
            </a:r>
            <a:r>
              <a:rPr lang="en-US" sz="2800" b="1" dirty="0">
                <a:solidFill>
                  <a:schemeClr val="accent2"/>
                </a:solidFill>
              </a:rPr>
              <a:t> </a:t>
            </a:r>
            <a:r>
              <a:rPr lang="en-US" sz="2800" b="1" dirty="0" err="1">
                <a:solidFill>
                  <a:schemeClr val="accent2"/>
                </a:solidFill>
              </a:rPr>
              <a:t>trước</a:t>
            </a:r>
            <a:r>
              <a:rPr lang="en-US" sz="2800" b="1" dirty="0">
                <a:solidFill>
                  <a:schemeClr val="accent2"/>
                </a:solidFill>
              </a:rPr>
              <a:t> </a:t>
            </a:r>
            <a:r>
              <a:rPr lang="en-US" sz="2800" b="1" dirty="0" err="1">
                <a:solidFill>
                  <a:schemeClr val="accent2"/>
                </a:solidFill>
              </a:rPr>
              <a:t>cửa</a:t>
            </a:r>
            <a:r>
              <a:rPr lang="en-US" sz="2800" b="1" dirty="0">
                <a:solidFill>
                  <a:schemeClr val="accent2"/>
                </a:solidFill>
              </a:rPr>
              <a:t> </a:t>
            </a:r>
            <a:r>
              <a:rPr lang="en-US" sz="2800" b="1" dirty="0" err="1">
                <a:solidFill>
                  <a:schemeClr val="accent2"/>
                </a:solidFill>
              </a:rPr>
              <a:t>lớp</a:t>
            </a:r>
            <a:r>
              <a:rPr lang="en-US" sz="2800" b="1" dirty="0">
                <a:solidFill>
                  <a:schemeClr val="accent2"/>
                </a:solidFill>
              </a:rPr>
              <a:t>. </a:t>
            </a:r>
            <a:r>
              <a:rPr lang="en-US" sz="2800" b="1" dirty="0" err="1">
                <a:solidFill>
                  <a:schemeClr val="accent2"/>
                </a:solidFill>
              </a:rPr>
              <a:t>Sau</a:t>
            </a:r>
            <a:r>
              <a:rPr lang="en-US" sz="2800" b="1" dirty="0">
                <a:solidFill>
                  <a:schemeClr val="accent2"/>
                </a:solidFill>
              </a:rPr>
              <a:t> </a:t>
            </a:r>
            <a:r>
              <a:rPr lang="en-US" sz="2800" b="1" dirty="0" err="1">
                <a:solidFill>
                  <a:schemeClr val="accent2"/>
                </a:solidFill>
              </a:rPr>
              <a:t>khi</a:t>
            </a:r>
            <a:r>
              <a:rPr lang="en-US" sz="2800" b="1" dirty="0">
                <a:solidFill>
                  <a:schemeClr val="accent2"/>
                </a:solidFill>
              </a:rPr>
              <a:t> </a:t>
            </a:r>
            <a:r>
              <a:rPr lang="en-US" sz="2800" b="1" dirty="0" err="1">
                <a:solidFill>
                  <a:schemeClr val="accent2"/>
                </a:solidFill>
              </a:rPr>
              <a:t>tưới</a:t>
            </a:r>
            <a:r>
              <a:rPr lang="en-US" sz="2800" b="1" dirty="0">
                <a:solidFill>
                  <a:schemeClr val="accent2"/>
                </a:solidFill>
              </a:rPr>
              <a:t> </a:t>
            </a:r>
            <a:r>
              <a:rPr lang="en-US" sz="2800" b="1" dirty="0" err="1">
                <a:solidFill>
                  <a:schemeClr val="accent2"/>
                </a:solidFill>
              </a:rPr>
              <a:t>xong</a:t>
            </a:r>
            <a:r>
              <a:rPr lang="en-US" sz="2800" b="1" dirty="0">
                <a:solidFill>
                  <a:schemeClr val="accent2"/>
                </a:solidFill>
              </a:rPr>
              <a:t>, </a:t>
            </a:r>
            <a:r>
              <a:rPr lang="en-US" sz="2800" b="1" dirty="0" err="1">
                <a:solidFill>
                  <a:schemeClr val="accent2"/>
                </a:solidFill>
              </a:rPr>
              <a:t>Tuấn</a:t>
            </a:r>
            <a:r>
              <a:rPr lang="en-US" sz="2800" b="1" dirty="0">
                <a:solidFill>
                  <a:schemeClr val="accent2"/>
                </a:solidFill>
              </a:rPr>
              <a:t> </a:t>
            </a:r>
            <a:r>
              <a:rPr lang="en-US" sz="2800" b="1" dirty="0" err="1">
                <a:solidFill>
                  <a:schemeClr val="accent2"/>
                </a:solidFill>
              </a:rPr>
              <a:t>Anh</a:t>
            </a:r>
            <a:r>
              <a:rPr lang="en-US" sz="2800" b="1" dirty="0">
                <a:solidFill>
                  <a:schemeClr val="accent2"/>
                </a:solidFill>
              </a:rPr>
              <a:t> </a:t>
            </a:r>
            <a:r>
              <a:rPr lang="en-US" sz="2800" b="1" dirty="0" err="1">
                <a:solidFill>
                  <a:schemeClr val="accent2"/>
                </a:solidFill>
              </a:rPr>
              <a:t>định</a:t>
            </a:r>
            <a:r>
              <a:rPr lang="en-US" sz="2800" b="1" dirty="0">
                <a:solidFill>
                  <a:schemeClr val="accent2"/>
                </a:solidFill>
              </a:rPr>
              <a:t> </a:t>
            </a:r>
            <a:r>
              <a:rPr lang="en-US" sz="2800" b="1" dirty="0" err="1">
                <a:solidFill>
                  <a:schemeClr val="accent2"/>
                </a:solidFill>
              </a:rPr>
              <a:t>tưới</a:t>
            </a:r>
            <a:r>
              <a:rPr lang="en-US" sz="2800" b="1" dirty="0">
                <a:solidFill>
                  <a:schemeClr val="accent2"/>
                </a:solidFill>
              </a:rPr>
              <a:t> </a:t>
            </a:r>
            <a:r>
              <a:rPr lang="en-US" sz="2800" b="1" dirty="0" err="1">
                <a:solidFill>
                  <a:schemeClr val="accent2"/>
                </a:solidFill>
              </a:rPr>
              <a:t>cả</a:t>
            </a:r>
            <a:r>
              <a:rPr lang="en-US" sz="2800" b="1" dirty="0">
                <a:solidFill>
                  <a:schemeClr val="accent2"/>
                </a:solidFill>
              </a:rPr>
              <a:t> </a:t>
            </a:r>
            <a:r>
              <a:rPr lang="en-US" sz="2800" b="1" dirty="0" err="1">
                <a:solidFill>
                  <a:schemeClr val="accent2"/>
                </a:solidFill>
              </a:rPr>
              <a:t>các</a:t>
            </a:r>
            <a:r>
              <a:rPr lang="en-US" sz="2800" b="1" dirty="0">
                <a:solidFill>
                  <a:schemeClr val="accent2"/>
                </a:solidFill>
              </a:rPr>
              <a:t> </a:t>
            </a:r>
            <a:r>
              <a:rPr lang="en-US" sz="2800" b="1" dirty="0" err="1">
                <a:solidFill>
                  <a:schemeClr val="accent2"/>
                </a:solidFill>
              </a:rPr>
              <a:t>cây</a:t>
            </a:r>
            <a:r>
              <a:rPr lang="en-US" sz="2800" b="1" dirty="0">
                <a:solidFill>
                  <a:schemeClr val="accent2"/>
                </a:solidFill>
              </a:rPr>
              <a:t> </a:t>
            </a:r>
            <a:r>
              <a:rPr lang="en-US" sz="2800" b="1" dirty="0" err="1">
                <a:solidFill>
                  <a:schemeClr val="accent2"/>
                </a:solidFill>
              </a:rPr>
              <a:t>bên</a:t>
            </a:r>
            <a:r>
              <a:rPr lang="en-US" sz="2800" b="1" dirty="0">
                <a:solidFill>
                  <a:schemeClr val="accent2"/>
                </a:solidFill>
              </a:rPr>
              <a:t> </a:t>
            </a:r>
            <a:r>
              <a:rPr lang="en-US" sz="2800" b="1" dirty="0" err="1">
                <a:solidFill>
                  <a:schemeClr val="accent2"/>
                </a:solidFill>
              </a:rPr>
              <a:t>cạnh</a:t>
            </a:r>
            <a:r>
              <a:rPr lang="en-US" sz="2800" b="1" dirty="0">
                <a:solidFill>
                  <a:schemeClr val="accent2"/>
                </a:solidFill>
              </a:rPr>
              <a:t> </a:t>
            </a:r>
            <a:r>
              <a:rPr lang="en-US" sz="2800" b="1" dirty="0" err="1">
                <a:solidFill>
                  <a:schemeClr val="accent2"/>
                </a:solidFill>
              </a:rPr>
              <a:t>nhưng</a:t>
            </a:r>
            <a:r>
              <a:rPr lang="en-US" sz="2800" b="1" dirty="0">
                <a:solidFill>
                  <a:schemeClr val="accent2"/>
                </a:solidFill>
              </a:rPr>
              <a:t> </a:t>
            </a:r>
            <a:r>
              <a:rPr lang="en-US" sz="2800" b="1" dirty="0" err="1">
                <a:solidFill>
                  <a:schemeClr val="accent2"/>
                </a:solidFill>
              </a:rPr>
              <a:t>Hùng</a:t>
            </a:r>
            <a:r>
              <a:rPr lang="en-US" sz="2800" b="1" dirty="0">
                <a:solidFill>
                  <a:schemeClr val="accent2"/>
                </a:solidFill>
              </a:rPr>
              <a:t> </a:t>
            </a:r>
            <a:r>
              <a:rPr lang="en-US" sz="2800" b="1" dirty="0" err="1">
                <a:solidFill>
                  <a:schemeClr val="accent2"/>
                </a:solidFill>
              </a:rPr>
              <a:t>cản</a:t>
            </a:r>
            <a:r>
              <a:rPr lang="en-US" sz="2800" b="1" dirty="0">
                <a:solidFill>
                  <a:schemeClr val="accent2"/>
                </a:solidFill>
              </a:rPr>
              <a:t>: </a:t>
            </a:r>
            <a:r>
              <a:rPr lang="vi-VN" sz="2800" b="1" dirty="0">
                <a:solidFill>
                  <a:schemeClr val="accent2"/>
                </a:solidFill>
              </a:rPr>
              <a:t>"Có</a:t>
            </a:r>
            <a:r>
              <a:rPr lang="en-US" sz="2800" b="1" dirty="0">
                <a:solidFill>
                  <a:schemeClr val="accent2"/>
                </a:solidFill>
              </a:rPr>
              <a:t> </a:t>
            </a:r>
            <a:r>
              <a:rPr lang="vi-VN" sz="2800" b="1" dirty="0">
                <a:solidFill>
                  <a:schemeClr val="accent2"/>
                </a:solidFill>
              </a:rPr>
              <a:t>phải cây của lớp mình đâu mà cậu tưới.</a:t>
            </a:r>
            <a:r>
              <a:rPr lang="en-US" sz="2800" b="1" dirty="0">
                <a:solidFill>
                  <a:schemeClr val="accent2"/>
                </a:solidFill>
              </a:rPr>
              <a:t>”</a:t>
            </a:r>
            <a:r>
              <a:rPr lang="vi-VN" sz="2800" b="1" dirty="0">
                <a:solidFill>
                  <a:schemeClr val="accent2"/>
                </a:solidFill>
              </a:rPr>
              <a:t> Nếu là Tuấn Anh, em sẽ làm gì ? </a:t>
            </a:r>
            <a:r>
              <a:rPr lang="en-US" sz="2800" b="1" dirty="0">
                <a:solidFill>
                  <a:schemeClr val="accent2"/>
                </a:solidFill>
              </a:rPr>
              <a:t>                                                                                                          </a:t>
            </a:r>
          </a:p>
          <a:p>
            <a:pPr marL="342900" indent="-342900">
              <a:lnSpc>
                <a:spcPct val="80000"/>
              </a:lnSpc>
              <a:spcBef>
                <a:spcPct val="20000"/>
              </a:spcBef>
              <a:defRPr/>
            </a:pPr>
            <a:r>
              <a:rPr lang="en-US" sz="2800" b="1" i="1" dirty="0">
                <a:solidFill>
                  <a:schemeClr val="accent2"/>
                </a:solidFill>
              </a:rPr>
              <a:t>       </a:t>
            </a:r>
            <a:endParaRPr lang="en-US" sz="2800" b="1" dirty="0">
              <a:solidFill>
                <a:schemeClr val="accent2"/>
              </a:solidFill>
            </a:endParaRPr>
          </a:p>
        </p:txBody>
      </p:sp>
      <p:sp>
        <p:nvSpPr>
          <p:cNvPr id="11" name="Rectangle 10"/>
          <p:cNvSpPr/>
          <p:nvPr/>
        </p:nvSpPr>
        <p:spPr>
          <a:xfrm>
            <a:off x="228600" y="4592638"/>
            <a:ext cx="8763000" cy="1143000"/>
          </a:xfrm>
          <a:prstGeom prst="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spcBef>
                <a:spcPct val="50000"/>
              </a:spcBef>
              <a:defRPr/>
            </a:pPr>
            <a:r>
              <a:rPr lang="en-US" sz="3200" b="1" dirty="0">
                <a:solidFill>
                  <a:schemeClr val="accent1">
                    <a:lumMod val="25000"/>
                  </a:schemeClr>
                </a:solidFill>
                <a:cs typeface="Times New Roman" pitchFamily="18" charset="0"/>
              </a:rPr>
              <a:t>- </a:t>
            </a:r>
            <a:r>
              <a:rPr lang="en-US" sz="3200" b="1" dirty="0" err="1">
                <a:solidFill>
                  <a:schemeClr val="accent1">
                    <a:lumMod val="25000"/>
                  </a:schemeClr>
                </a:solidFill>
                <a:cs typeface="Times New Roman" pitchFamily="18" charset="0"/>
              </a:rPr>
              <a:t>Nếu</a:t>
            </a:r>
            <a:r>
              <a:rPr lang="en-US" sz="3200" b="1" dirty="0">
                <a:solidFill>
                  <a:schemeClr val="accent1">
                    <a:lumMod val="25000"/>
                  </a:schemeClr>
                </a:solidFill>
                <a:cs typeface="Times New Roman" pitchFamily="18" charset="0"/>
              </a:rPr>
              <a:t> </a:t>
            </a:r>
            <a:r>
              <a:rPr lang="en-US" sz="3200" b="1" dirty="0" err="1">
                <a:solidFill>
                  <a:schemeClr val="accent1">
                    <a:lumMod val="25000"/>
                  </a:schemeClr>
                </a:solidFill>
                <a:cs typeface="Times New Roman" pitchFamily="18" charset="0"/>
              </a:rPr>
              <a:t>em</a:t>
            </a:r>
            <a:r>
              <a:rPr lang="en-US" sz="3200" b="1" dirty="0">
                <a:solidFill>
                  <a:schemeClr val="accent1">
                    <a:lumMod val="25000"/>
                  </a:schemeClr>
                </a:solidFill>
                <a:cs typeface="Times New Roman" pitchFamily="18" charset="0"/>
              </a:rPr>
              <a:t> </a:t>
            </a:r>
            <a:r>
              <a:rPr lang="en-US" sz="3200" b="1" dirty="0" err="1">
                <a:solidFill>
                  <a:schemeClr val="accent1">
                    <a:lumMod val="25000"/>
                  </a:schemeClr>
                </a:solidFill>
                <a:cs typeface="Times New Roman" pitchFamily="18" charset="0"/>
              </a:rPr>
              <a:t>là</a:t>
            </a:r>
            <a:r>
              <a:rPr lang="en-US" sz="3200" b="1" dirty="0">
                <a:solidFill>
                  <a:schemeClr val="accent1">
                    <a:lumMod val="25000"/>
                  </a:schemeClr>
                </a:solidFill>
                <a:cs typeface="Times New Roman" pitchFamily="18" charset="0"/>
              </a:rPr>
              <a:t> </a:t>
            </a:r>
            <a:r>
              <a:rPr lang="en-US" sz="3200" b="1" dirty="0" err="1">
                <a:solidFill>
                  <a:schemeClr val="accent1">
                    <a:lumMod val="25000"/>
                  </a:schemeClr>
                </a:solidFill>
                <a:cs typeface="Times New Roman" pitchFamily="18" charset="0"/>
              </a:rPr>
              <a:t>Tuấn</a:t>
            </a:r>
            <a:r>
              <a:rPr lang="en-US" sz="3200" b="1" dirty="0">
                <a:solidFill>
                  <a:schemeClr val="accent1">
                    <a:lumMod val="25000"/>
                  </a:schemeClr>
                </a:solidFill>
                <a:cs typeface="Times New Roman" pitchFamily="18" charset="0"/>
              </a:rPr>
              <a:t> </a:t>
            </a:r>
            <a:r>
              <a:rPr lang="en-US" sz="3200" b="1" dirty="0" err="1">
                <a:solidFill>
                  <a:schemeClr val="accent1">
                    <a:lumMod val="25000"/>
                  </a:schemeClr>
                </a:solidFill>
                <a:cs typeface="Times New Roman" pitchFamily="18" charset="0"/>
              </a:rPr>
              <a:t>Anh</a:t>
            </a:r>
            <a:r>
              <a:rPr lang="en-US" sz="3200" b="1" dirty="0">
                <a:solidFill>
                  <a:schemeClr val="accent1">
                    <a:lumMod val="25000"/>
                  </a:schemeClr>
                </a:solidFill>
                <a:cs typeface="Times New Roman" pitchFamily="18" charset="0"/>
              </a:rPr>
              <a:t> </a:t>
            </a:r>
            <a:r>
              <a:rPr lang="en-US" sz="3200" b="1" dirty="0" err="1">
                <a:solidFill>
                  <a:schemeClr val="accent1">
                    <a:lumMod val="25000"/>
                  </a:schemeClr>
                </a:solidFill>
                <a:cs typeface="Times New Roman" pitchFamily="18" charset="0"/>
              </a:rPr>
              <a:t>em</a:t>
            </a:r>
            <a:r>
              <a:rPr lang="en-US" sz="3200" b="1" dirty="0">
                <a:solidFill>
                  <a:schemeClr val="accent1">
                    <a:lumMod val="25000"/>
                  </a:schemeClr>
                </a:solidFill>
                <a:cs typeface="Times New Roman" pitchFamily="18" charset="0"/>
              </a:rPr>
              <a:t> </a:t>
            </a:r>
            <a:r>
              <a:rPr lang="en-US" sz="3200" b="1" dirty="0" err="1">
                <a:solidFill>
                  <a:schemeClr val="accent1">
                    <a:lumMod val="25000"/>
                  </a:schemeClr>
                </a:solidFill>
                <a:cs typeface="Times New Roman" pitchFamily="18" charset="0"/>
              </a:rPr>
              <a:t>sẽ</a:t>
            </a:r>
            <a:r>
              <a:rPr lang="en-US" sz="3200" b="1" dirty="0">
                <a:solidFill>
                  <a:schemeClr val="accent1">
                    <a:lumMod val="25000"/>
                  </a:schemeClr>
                </a:solidFill>
                <a:cs typeface="Times New Roman" pitchFamily="18" charset="0"/>
              </a:rPr>
              <a:t> </a:t>
            </a:r>
            <a:r>
              <a:rPr lang="en-US" sz="3200" b="1" dirty="0" err="1">
                <a:solidFill>
                  <a:schemeClr val="accent1">
                    <a:lumMod val="25000"/>
                  </a:schemeClr>
                </a:solidFill>
                <a:cs typeface="Times New Roman" pitchFamily="18" charset="0"/>
              </a:rPr>
              <a:t>tưới</a:t>
            </a:r>
            <a:r>
              <a:rPr lang="en-US" sz="3200" b="1" dirty="0">
                <a:solidFill>
                  <a:schemeClr val="accent1">
                    <a:lumMod val="25000"/>
                  </a:schemeClr>
                </a:solidFill>
                <a:cs typeface="Times New Roman" pitchFamily="18" charset="0"/>
              </a:rPr>
              <a:t> </a:t>
            </a:r>
            <a:r>
              <a:rPr lang="en-US" sz="3200" b="1" dirty="0" err="1">
                <a:solidFill>
                  <a:schemeClr val="accent1">
                    <a:lumMod val="25000"/>
                  </a:schemeClr>
                </a:solidFill>
                <a:cs typeface="Times New Roman" pitchFamily="18" charset="0"/>
              </a:rPr>
              <a:t>cây</a:t>
            </a:r>
            <a:r>
              <a:rPr lang="en-US" sz="3200" b="1" dirty="0">
                <a:solidFill>
                  <a:schemeClr val="accent1">
                    <a:lumMod val="25000"/>
                  </a:schemeClr>
                </a:solidFill>
                <a:cs typeface="Times New Roman" pitchFamily="18" charset="0"/>
              </a:rPr>
              <a:t> </a:t>
            </a:r>
            <a:r>
              <a:rPr lang="en-US" sz="3200" b="1" dirty="0" err="1">
                <a:solidFill>
                  <a:schemeClr val="accent1">
                    <a:lumMod val="25000"/>
                  </a:schemeClr>
                </a:solidFill>
                <a:cs typeface="Times New Roman" pitchFamily="18" charset="0"/>
              </a:rPr>
              <a:t>và</a:t>
            </a:r>
            <a:r>
              <a:rPr lang="en-US" sz="3200" b="1" dirty="0">
                <a:solidFill>
                  <a:schemeClr val="accent1">
                    <a:lumMod val="25000"/>
                  </a:schemeClr>
                </a:solidFill>
                <a:cs typeface="Times New Roman" pitchFamily="18" charset="0"/>
              </a:rPr>
              <a:t> </a:t>
            </a:r>
            <a:r>
              <a:rPr lang="en-US" sz="3200" b="1" dirty="0" err="1">
                <a:solidFill>
                  <a:schemeClr val="accent1">
                    <a:lumMod val="25000"/>
                  </a:schemeClr>
                </a:solidFill>
                <a:cs typeface="Times New Roman" pitchFamily="18" charset="0"/>
              </a:rPr>
              <a:t>giải</a:t>
            </a:r>
            <a:r>
              <a:rPr lang="en-US" sz="3200" b="1" dirty="0">
                <a:solidFill>
                  <a:schemeClr val="accent1">
                    <a:lumMod val="25000"/>
                  </a:schemeClr>
                </a:solidFill>
                <a:cs typeface="Times New Roman" pitchFamily="18" charset="0"/>
              </a:rPr>
              <a:t> </a:t>
            </a:r>
            <a:r>
              <a:rPr lang="en-US" sz="3200" b="1" dirty="0" err="1">
                <a:solidFill>
                  <a:schemeClr val="accent1">
                    <a:lumMod val="25000"/>
                  </a:schemeClr>
                </a:solidFill>
                <a:cs typeface="Times New Roman" pitchFamily="18" charset="0"/>
              </a:rPr>
              <a:t>thích</a:t>
            </a:r>
            <a:r>
              <a:rPr lang="en-US" sz="3200" b="1" dirty="0">
                <a:solidFill>
                  <a:schemeClr val="accent1">
                    <a:lumMod val="25000"/>
                  </a:schemeClr>
                </a:solidFill>
                <a:cs typeface="Times New Roman" pitchFamily="18" charset="0"/>
              </a:rPr>
              <a:t> </a:t>
            </a:r>
            <a:r>
              <a:rPr lang="en-US" sz="3200" b="1" dirty="0" err="1">
                <a:solidFill>
                  <a:schemeClr val="accent1">
                    <a:lumMod val="25000"/>
                  </a:schemeClr>
                </a:solidFill>
                <a:cs typeface="Times New Roman" pitchFamily="18" charset="0"/>
              </a:rPr>
              <a:t>cho</a:t>
            </a:r>
            <a:r>
              <a:rPr lang="en-US" sz="3200" b="1" dirty="0">
                <a:solidFill>
                  <a:schemeClr val="accent1">
                    <a:lumMod val="25000"/>
                  </a:schemeClr>
                </a:solidFill>
                <a:cs typeface="Times New Roman" pitchFamily="18" charset="0"/>
              </a:rPr>
              <a:t> </a:t>
            </a:r>
            <a:r>
              <a:rPr lang="en-US" sz="3200" b="1" dirty="0" err="1">
                <a:solidFill>
                  <a:schemeClr val="accent1">
                    <a:lumMod val="25000"/>
                  </a:schemeClr>
                </a:solidFill>
                <a:cs typeface="Times New Roman" pitchFamily="18" charset="0"/>
              </a:rPr>
              <a:t>bạn</a:t>
            </a:r>
            <a:r>
              <a:rPr lang="en-US" sz="3200" b="1" dirty="0">
                <a:solidFill>
                  <a:schemeClr val="accent1">
                    <a:lumMod val="25000"/>
                  </a:schemeClr>
                </a:solidFill>
                <a:cs typeface="Times New Roman" pitchFamily="18" charset="0"/>
              </a:rPr>
              <a:t> </a:t>
            </a:r>
            <a:r>
              <a:rPr lang="en-US" sz="3200" b="1" dirty="0" err="1">
                <a:solidFill>
                  <a:schemeClr val="accent1">
                    <a:lumMod val="25000"/>
                  </a:schemeClr>
                </a:solidFill>
                <a:cs typeface="Times New Roman" pitchFamily="18" charset="0"/>
              </a:rPr>
              <a:t>hiểu</a:t>
            </a:r>
            <a:r>
              <a:rPr lang="en-US" sz="3200" b="1" dirty="0">
                <a:solidFill>
                  <a:schemeClr val="accent1">
                    <a:lumMod val="25000"/>
                  </a:schemeClr>
                </a:solidFill>
                <a:cs typeface="Times New Roman" pitchFamily="18" charset="0"/>
              </a:rPr>
              <a:t> </a:t>
            </a:r>
            <a:r>
              <a:rPr lang="en-US" sz="3200" b="1" dirty="0" err="1">
                <a:solidFill>
                  <a:schemeClr val="accent1">
                    <a:lumMod val="25000"/>
                  </a:schemeClr>
                </a:solidFill>
                <a:cs typeface="Times New Roman" pitchFamily="18" charset="0"/>
              </a:rPr>
              <a:t>sau</a:t>
            </a:r>
            <a:r>
              <a:rPr lang="en-US" sz="3200" b="1" dirty="0">
                <a:solidFill>
                  <a:schemeClr val="accent1">
                    <a:lumMod val="25000"/>
                  </a:schemeClr>
                </a:solidFill>
                <a:cs typeface="Times New Roman" pitchFamily="18" charset="0"/>
              </a:rPr>
              <a:t>. </a:t>
            </a:r>
          </a:p>
        </p:txBody>
      </p:sp>
      <p:sp>
        <p:nvSpPr>
          <p:cNvPr id="7" name="AutoShape 8"/>
          <p:cNvSpPr>
            <a:spLocks noChangeArrowheads="1"/>
          </p:cNvSpPr>
          <p:nvPr/>
        </p:nvSpPr>
        <p:spPr bwMode="auto">
          <a:xfrm>
            <a:off x="1600200" y="609600"/>
            <a:ext cx="6096000" cy="1447800"/>
          </a:xfrm>
          <a:prstGeom prst="star24">
            <a:avLst>
              <a:gd name="adj" fmla="val 37500"/>
            </a:avLst>
          </a:prstGeom>
          <a:solidFill>
            <a:srgbClr val="800000"/>
          </a:solidFill>
          <a:ln w="57150">
            <a:pattFill prst="sphere">
              <a:fgClr>
                <a:srgbClr val="FF33CC"/>
              </a:fgClr>
              <a:bgClr>
                <a:srgbClr val="FFFFFF"/>
              </a:bgClr>
            </a:patt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r>
              <a:rPr lang="en-US" altLang="en-US" sz="4000" b="1" dirty="0">
                <a:solidFill>
                  <a:schemeClr val="bg1"/>
                </a:solidFill>
              </a:rPr>
              <a:t>Xử lí tình huống</a:t>
            </a:r>
          </a:p>
        </p:txBody>
      </p:sp>
    </p:spTree>
    <p:extLst>
      <p:ext uri="{BB962C8B-B14F-4D97-AF65-F5344CB8AC3E}">
        <p14:creationId xmlns:p14="http://schemas.microsoft.com/office/powerpoint/2010/main" val="31981600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8" name="Rectangle 6"/>
          <p:cNvSpPr>
            <a:spLocks noChangeArrowheads="1"/>
          </p:cNvSpPr>
          <p:nvPr/>
        </p:nvSpPr>
        <p:spPr bwMode="auto">
          <a:xfrm>
            <a:off x="495300" y="2590800"/>
            <a:ext cx="8496300" cy="1371600"/>
          </a:xfrm>
          <a:prstGeom prst="rect">
            <a:avLst/>
          </a:prstGeom>
          <a:ln/>
        </p:spPr>
        <p:style>
          <a:lnRef idx="2">
            <a:schemeClr val="accent6"/>
          </a:lnRef>
          <a:fillRef idx="1">
            <a:schemeClr val="lt1"/>
          </a:fillRef>
          <a:effectRef idx="0">
            <a:schemeClr val="accent6"/>
          </a:effectRef>
          <a:fontRef idx="minor">
            <a:schemeClr val="dk1"/>
          </a:fontRef>
        </p:style>
        <p:txBody>
          <a:bodyPr/>
          <a:lstStyle/>
          <a:p>
            <a:pPr marL="342900" indent="-342900">
              <a:lnSpc>
                <a:spcPct val="80000"/>
              </a:lnSpc>
              <a:spcBef>
                <a:spcPct val="20000"/>
              </a:spcBef>
              <a:defRPr/>
            </a:pPr>
            <a:r>
              <a:rPr lang="en-US" sz="2800" b="1" dirty="0">
                <a:solidFill>
                  <a:srgbClr val="FF00FF"/>
                </a:solidFill>
              </a:rPr>
              <a:t>       </a:t>
            </a:r>
            <a:r>
              <a:rPr lang="en-US" sz="2800" b="1" i="1" dirty="0" err="1">
                <a:solidFill>
                  <a:schemeClr val="accent2"/>
                </a:solidFill>
              </a:rPr>
              <a:t>Tình</a:t>
            </a:r>
            <a:r>
              <a:rPr lang="en-US" sz="2800" b="1" i="1" dirty="0">
                <a:solidFill>
                  <a:schemeClr val="accent2"/>
                </a:solidFill>
              </a:rPr>
              <a:t> </a:t>
            </a:r>
            <a:r>
              <a:rPr lang="en-US" sz="2800" b="1" i="1" dirty="0" err="1">
                <a:solidFill>
                  <a:schemeClr val="accent2"/>
                </a:solidFill>
              </a:rPr>
              <a:t>huống</a:t>
            </a:r>
            <a:r>
              <a:rPr lang="en-US" sz="2800" b="1" i="1" dirty="0">
                <a:solidFill>
                  <a:schemeClr val="accent2"/>
                </a:solidFill>
              </a:rPr>
              <a:t> 2: </a:t>
            </a:r>
            <a:r>
              <a:rPr lang="en-US" sz="2800" b="1" dirty="0" err="1">
                <a:solidFill>
                  <a:schemeClr val="accent2"/>
                </a:solidFill>
              </a:rPr>
              <a:t>Trên</a:t>
            </a:r>
            <a:r>
              <a:rPr lang="en-US" sz="2800" b="1" dirty="0">
                <a:solidFill>
                  <a:schemeClr val="accent2"/>
                </a:solidFill>
              </a:rPr>
              <a:t> </a:t>
            </a:r>
            <a:r>
              <a:rPr lang="en-US" sz="2800" b="1" dirty="0" err="1">
                <a:solidFill>
                  <a:schemeClr val="accent2"/>
                </a:solidFill>
              </a:rPr>
              <a:t>đường</a:t>
            </a:r>
            <a:r>
              <a:rPr lang="en-US" sz="2800" b="1" dirty="0">
                <a:solidFill>
                  <a:schemeClr val="accent2"/>
                </a:solidFill>
              </a:rPr>
              <a:t> </a:t>
            </a:r>
            <a:r>
              <a:rPr lang="en-US" sz="2800" b="1" dirty="0" err="1">
                <a:solidFill>
                  <a:schemeClr val="accent2"/>
                </a:solidFill>
              </a:rPr>
              <a:t>đi</a:t>
            </a:r>
            <a:r>
              <a:rPr lang="en-US" sz="2800" b="1" dirty="0">
                <a:solidFill>
                  <a:schemeClr val="accent2"/>
                </a:solidFill>
              </a:rPr>
              <a:t> </a:t>
            </a:r>
            <a:r>
              <a:rPr lang="en-US" sz="2800" b="1" dirty="0" err="1">
                <a:solidFill>
                  <a:schemeClr val="accent2"/>
                </a:solidFill>
              </a:rPr>
              <a:t>học</a:t>
            </a:r>
            <a:r>
              <a:rPr lang="en-US" sz="2800" b="1" dirty="0">
                <a:solidFill>
                  <a:schemeClr val="accent2"/>
                </a:solidFill>
              </a:rPr>
              <a:t>, </a:t>
            </a:r>
            <a:r>
              <a:rPr lang="en-US" sz="2800" b="1" dirty="0" err="1">
                <a:solidFill>
                  <a:schemeClr val="accent2"/>
                </a:solidFill>
              </a:rPr>
              <a:t>Dương</a:t>
            </a:r>
            <a:r>
              <a:rPr lang="en-US" sz="2800" b="1" dirty="0">
                <a:solidFill>
                  <a:schemeClr val="accent2"/>
                </a:solidFill>
              </a:rPr>
              <a:t> </a:t>
            </a:r>
            <a:r>
              <a:rPr lang="en-US" sz="2800" b="1" dirty="0" err="1">
                <a:solidFill>
                  <a:schemeClr val="accent2"/>
                </a:solidFill>
              </a:rPr>
              <a:t>thấy</a:t>
            </a:r>
            <a:r>
              <a:rPr lang="en-US" sz="2800" b="1" dirty="0">
                <a:solidFill>
                  <a:schemeClr val="accent2"/>
                </a:solidFill>
              </a:rPr>
              <a:t> </a:t>
            </a:r>
            <a:r>
              <a:rPr lang="en-US" sz="2800" b="1" dirty="0" err="1">
                <a:solidFill>
                  <a:schemeClr val="accent2"/>
                </a:solidFill>
              </a:rPr>
              <a:t>bờ</a:t>
            </a:r>
            <a:r>
              <a:rPr lang="en-US" sz="2800" b="1" dirty="0">
                <a:solidFill>
                  <a:schemeClr val="accent2"/>
                </a:solidFill>
              </a:rPr>
              <a:t> </a:t>
            </a:r>
            <a:r>
              <a:rPr lang="en-US" sz="2800" b="1" dirty="0" err="1">
                <a:solidFill>
                  <a:schemeClr val="accent2"/>
                </a:solidFill>
              </a:rPr>
              <a:t>ao</a:t>
            </a:r>
            <a:r>
              <a:rPr lang="en-US" sz="2800" b="1" dirty="0">
                <a:solidFill>
                  <a:schemeClr val="accent2"/>
                </a:solidFill>
              </a:rPr>
              <a:t> </a:t>
            </a:r>
            <a:r>
              <a:rPr lang="en-US" sz="2800" b="1" dirty="0" err="1">
                <a:solidFill>
                  <a:schemeClr val="accent2"/>
                </a:solidFill>
              </a:rPr>
              <a:t>nuôi</a:t>
            </a:r>
            <a:r>
              <a:rPr lang="en-US" sz="2800" b="1" dirty="0">
                <a:solidFill>
                  <a:schemeClr val="accent2"/>
                </a:solidFill>
              </a:rPr>
              <a:t> </a:t>
            </a:r>
            <a:r>
              <a:rPr lang="en-US" sz="2800" b="1" dirty="0" err="1">
                <a:solidFill>
                  <a:schemeClr val="accent2"/>
                </a:solidFill>
              </a:rPr>
              <a:t>cá</a:t>
            </a:r>
            <a:r>
              <a:rPr lang="en-US" sz="2800" b="1" dirty="0">
                <a:solidFill>
                  <a:schemeClr val="accent2"/>
                </a:solidFill>
              </a:rPr>
              <a:t> </a:t>
            </a:r>
            <a:r>
              <a:rPr lang="en-US" sz="2800" b="1" dirty="0" err="1">
                <a:solidFill>
                  <a:schemeClr val="accent2"/>
                </a:solidFill>
              </a:rPr>
              <a:t>bị</a:t>
            </a:r>
            <a:r>
              <a:rPr lang="en-US" sz="2800" b="1" dirty="0">
                <a:solidFill>
                  <a:schemeClr val="accent2"/>
                </a:solidFill>
              </a:rPr>
              <a:t> </a:t>
            </a:r>
            <a:r>
              <a:rPr lang="en-US" sz="2800" b="1" dirty="0" err="1">
                <a:solidFill>
                  <a:schemeClr val="accent2"/>
                </a:solidFill>
              </a:rPr>
              <a:t>vỡ</a:t>
            </a:r>
            <a:r>
              <a:rPr lang="en-US" sz="2800" b="1" dirty="0">
                <a:solidFill>
                  <a:schemeClr val="accent2"/>
                </a:solidFill>
              </a:rPr>
              <a:t>, </a:t>
            </a:r>
            <a:r>
              <a:rPr lang="en-US" sz="2800" b="1" dirty="0" err="1">
                <a:solidFill>
                  <a:schemeClr val="accent2"/>
                </a:solidFill>
              </a:rPr>
              <a:t>nước</a:t>
            </a:r>
            <a:r>
              <a:rPr lang="en-US" sz="2800" b="1" dirty="0">
                <a:solidFill>
                  <a:schemeClr val="accent2"/>
                </a:solidFill>
              </a:rPr>
              <a:t> </a:t>
            </a:r>
            <a:r>
              <a:rPr lang="en-US" sz="2800" b="1" dirty="0" err="1">
                <a:solidFill>
                  <a:schemeClr val="accent2"/>
                </a:solidFill>
              </a:rPr>
              <a:t>chảy</a:t>
            </a:r>
            <a:r>
              <a:rPr lang="en-US" sz="2800" b="1" dirty="0">
                <a:solidFill>
                  <a:schemeClr val="accent2"/>
                </a:solidFill>
              </a:rPr>
              <a:t> </a:t>
            </a:r>
            <a:r>
              <a:rPr lang="en-US" sz="2800" b="1" dirty="0" err="1">
                <a:solidFill>
                  <a:schemeClr val="accent2"/>
                </a:solidFill>
              </a:rPr>
              <a:t>ào</a:t>
            </a:r>
            <a:r>
              <a:rPr lang="en-US" sz="2800" b="1" dirty="0">
                <a:solidFill>
                  <a:schemeClr val="accent2"/>
                </a:solidFill>
              </a:rPr>
              <a:t> </a:t>
            </a:r>
            <a:r>
              <a:rPr lang="en-US" sz="2800" b="1" dirty="0" err="1">
                <a:solidFill>
                  <a:schemeClr val="accent2"/>
                </a:solidFill>
              </a:rPr>
              <a:t>ào</a:t>
            </a:r>
            <a:r>
              <a:rPr lang="en-US" sz="2800" b="1" dirty="0">
                <a:solidFill>
                  <a:schemeClr val="accent2"/>
                </a:solidFill>
              </a:rPr>
              <a:t>. </a:t>
            </a:r>
            <a:r>
              <a:rPr lang="en-US" sz="2800" b="1" dirty="0" err="1">
                <a:solidFill>
                  <a:schemeClr val="accent2"/>
                </a:solidFill>
              </a:rPr>
              <a:t>Nếu</a:t>
            </a:r>
            <a:r>
              <a:rPr lang="en-US" sz="2800" b="1" dirty="0">
                <a:solidFill>
                  <a:schemeClr val="accent2"/>
                </a:solidFill>
              </a:rPr>
              <a:t> </a:t>
            </a:r>
            <a:r>
              <a:rPr lang="en-US" sz="2800" b="1" dirty="0" err="1">
                <a:solidFill>
                  <a:schemeClr val="accent2"/>
                </a:solidFill>
              </a:rPr>
              <a:t>là</a:t>
            </a:r>
            <a:r>
              <a:rPr lang="en-US" sz="2800" b="1" dirty="0">
                <a:solidFill>
                  <a:schemeClr val="accent2"/>
                </a:solidFill>
              </a:rPr>
              <a:t> </a:t>
            </a:r>
            <a:r>
              <a:rPr lang="en-US" sz="2800" b="1" dirty="0" err="1">
                <a:solidFill>
                  <a:schemeClr val="accent2"/>
                </a:solidFill>
              </a:rPr>
              <a:t>Dương</a:t>
            </a:r>
            <a:r>
              <a:rPr lang="en-US" sz="2800" b="1" dirty="0">
                <a:solidFill>
                  <a:schemeClr val="accent2"/>
                </a:solidFill>
              </a:rPr>
              <a:t>, </a:t>
            </a:r>
            <a:r>
              <a:rPr lang="en-US" sz="2800" b="1" dirty="0" err="1">
                <a:solidFill>
                  <a:schemeClr val="accent2"/>
                </a:solidFill>
              </a:rPr>
              <a:t>em</a:t>
            </a:r>
            <a:r>
              <a:rPr lang="en-US" sz="2800" b="1" dirty="0">
                <a:solidFill>
                  <a:schemeClr val="accent2"/>
                </a:solidFill>
              </a:rPr>
              <a:t> </a:t>
            </a:r>
            <a:r>
              <a:rPr lang="en-US" sz="2800" b="1" dirty="0" err="1">
                <a:solidFill>
                  <a:schemeClr val="accent2"/>
                </a:solidFill>
              </a:rPr>
              <a:t>sẽ</a:t>
            </a:r>
            <a:r>
              <a:rPr lang="en-US" sz="2800" b="1" dirty="0">
                <a:solidFill>
                  <a:schemeClr val="accent2"/>
                </a:solidFill>
              </a:rPr>
              <a:t> </a:t>
            </a:r>
            <a:r>
              <a:rPr lang="en-US" sz="2800" b="1" dirty="0" err="1">
                <a:solidFill>
                  <a:schemeClr val="accent2"/>
                </a:solidFill>
              </a:rPr>
              <a:t>làm</a:t>
            </a:r>
            <a:r>
              <a:rPr lang="en-US" sz="2800" b="1" dirty="0">
                <a:solidFill>
                  <a:schemeClr val="accent2"/>
                </a:solidFill>
              </a:rPr>
              <a:t> </a:t>
            </a:r>
            <a:r>
              <a:rPr lang="en-US" sz="2800" b="1" dirty="0" err="1">
                <a:solidFill>
                  <a:schemeClr val="accent2"/>
                </a:solidFill>
              </a:rPr>
              <a:t>gì</a:t>
            </a:r>
            <a:r>
              <a:rPr lang="vi-VN" sz="2800" b="1" dirty="0">
                <a:solidFill>
                  <a:schemeClr val="accent2"/>
                </a:solidFill>
              </a:rPr>
              <a:t>? </a:t>
            </a:r>
            <a:r>
              <a:rPr lang="en-US" sz="2800" b="1" dirty="0">
                <a:solidFill>
                  <a:schemeClr val="accent2"/>
                </a:solidFill>
              </a:rPr>
              <a:t>                                                                                                          </a:t>
            </a:r>
          </a:p>
          <a:p>
            <a:pPr marL="342900" indent="-342900">
              <a:lnSpc>
                <a:spcPct val="80000"/>
              </a:lnSpc>
              <a:spcBef>
                <a:spcPct val="20000"/>
              </a:spcBef>
              <a:defRPr/>
            </a:pPr>
            <a:r>
              <a:rPr lang="en-US" sz="2800" b="1" i="1" dirty="0">
                <a:solidFill>
                  <a:schemeClr val="accent2"/>
                </a:solidFill>
              </a:rPr>
              <a:t>       </a:t>
            </a:r>
            <a:endParaRPr lang="en-US" sz="2800" b="1" dirty="0">
              <a:solidFill>
                <a:schemeClr val="accent2"/>
              </a:solidFill>
            </a:endParaRPr>
          </a:p>
        </p:txBody>
      </p:sp>
      <p:sp>
        <p:nvSpPr>
          <p:cNvPr id="10" name="Rectangle 9"/>
          <p:cNvSpPr/>
          <p:nvPr/>
        </p:nvSpPr>
        <p:spPr>
          <a:xfrm>
            <a:off x="495300" y="4267200"/>
            <a:ext cx="8305800" cy="1143000"/>
          </a:xfrm>
          <a:prstGeom prst="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spcBef>
                <a:spcPct val="50000"/>
              </a:spcBef>
              <a:defRPr/>
            </a:pPr>
            <a:r>
              <a:rPr lang="en-US" sz="3600" b="1" dirty="0">
                <a:solidFill>
                  <a:schemeClr val="accent1">
                    <a:lumMod val="25000"/>
                  </a:schemeClr>
                </a:solidFill>
                <a:cs typeface="Times New Roman" pitchFamily="18" charset="0"/>
              </a:rPr>
              <a:t>- </a:t>
            </a:r>
            <a:r>
              <a:rPr lang="en-US" sz="3600" b="1" dirty="0" err="1">
                <a:solidFill>
                  <a:schemeClr val="accent1">
                    <a:lumMod val="25000"/>
                  </a:schemeClr>
                </a:solidFill>
                <a:cs typeface="Times New Roman" pitchFamily="18" charset="0"/>
              </a:rPr>
              <a:t>Dương</a:t>
            </a:r>
            <a:r>
              <a:rPr lang="en-US" sz="3600" b="1" dirty="0">
                <a:solidFill>
                  <a:schemeClr val="accent1">
                    <a:lumMod val="25000"/>
                  </a:schemeClr>
                </a:solidFill>
                <a:cs typeface="Times New Roman" pitchFamily="18" charset="0"/>
              </a:rPr>
              <a:t> </a:t>
            </a:r>
            <a:r>
              <a:rPr lang="en-US" sz="3600" b="1" dirty="0" err="1">
                <a:solidFill>
                  <a:schemeClr val="accent1">
                    <a:lumMod val="25000"/>
                  </a:schemeClr>
                </a:solidFill>
                <a:cs typeface="Times New Roman" pitchFamily="18" charset="0"/>
              </a:rPr>
              <a:t>nên</a:t>
            </a:r>
            <a:r>
              <a:rPr lang="en-US" sz="3600" b="1" dirty="0">
                <a:solidFill>
                  <a:schemeClr val="accent1">
                    <a:lumMod val="25000"/>
                  </a:schemeClr>
                </a:solidFill>
                <a:cs typeface="Times New Roman" pitchFamily="18" charset="0"/>
              </a:rPr>
              <a:t> </a:t>
            </a:r>
            <a:r>
              <a:rPr lang="en-US" sz="3600" b="1" dirty="0" err="1">
                <a:solidFill>
                  <a:schemeClr val="accent1">
                    <a:lumMod val="25000"/>
                  </a:schemeClr>
                </a:solidFill>
                <a:cs typeface="Times New Roman" pitchFamily="18" charset="0"/>
              </a:rPr>
              <a:t>đắp</a:t>
            </a:r>
            <a:r>
              <a:rPr lang="en-US" sz="3600" b="1" dirty="0">
                <a:solidFill>
                  <a:schemeClr val="accent1">
                    <a:lumMod val="25000"/>
                  </a:schemeClr>
                </a:solidFill>
                <a:cs typeface="Times New Roman" pitchFamily="18" charset="0"/>
              </a:rPr>
              <a:t> </a:t>
            </a:r>
            <a:r>
              <a:rPr lang="en-US" sz="3600" b="1" dirty="0" err="1">
                <a:solidFill>
                  <a:schemeClr val="accent1">
                    <a:lumMod val="25000"/>
                  </a:schemeClr>
                </a:solidFill>
                <a:cs typeface="Times New Roman" pitchFamily="18" charset="0"/>
              </a:rPr>
              <a:t>lại</a:t>
            </a:r>
            <a:r>
              <a:rPr lang="en-US" sz="3600" b="1" dirty="0">
                <a:solidFill>
                  <a:schemeClr val="accent1">
                    <a:lumMod val="25000"/>
                  </a:schemeClr>
                </a:solidFill>
                <a:cs typeface="Times New Roman" pitchFamily="18" charset="0"/>
              </a:rPr>
              <a:t> </a:t>
            </a:r>
            <a:r>
              <a:rPr lang="en-US" sz="3600" b="1" dirty="0" err="1">
                <a:solidFill>
                  <a:schemeClr val="accent1">
                    <a:lumMod val="25000"/>
                  </a:schemeClr>
                </a:solidFill>
                <a:cs typeface="Times New Roman" pitchFamily="18" charset="0"/>
              </a:rPr>
              <a:t>bờ</a:t>
            </a:r>
            <a:r>
              <a:rPr lang="en-US" sz="3600" b="1" dirty="0">
                <a:solidFill>
                  <a:schemeClr val="accent1">
                    <a:lumMod val="25000"/>
                  </a:schemeClr>
                </a:solidFill>
                <a:cs typeface="Times New Roman" pitchFamily="18" charset="0"/>
              </a:rPr>
              <a:t> </a:t>
            </a:r>
            <a:r>
              <a:rPr lang="en-US" sz="3600" b="1" dirty="0" err="1">
                <a:solidFill>
                  <a:schemeClr val="accent1">
                    <a:lumMod val="25000"/>
                  </a:schemeClr>
                </a:solidFill>
                <a:cs typeface="Times New Roman" pitchFamily="18" charset="0"/>
              </a:rPr>
              <a:t>ao</a:t>
            </a:r>
            <a:r>
              <a:rPr lang="en-US" sz="3600" b="1" dirty="0">
                <a:solidFill>
                  <a:schemeClr val="accent1">
                    <a:lumMod val="25000"/>
                  </a:schemeClr>
                </a:solidFill>
                <a:cs typeface="Times New Roman" pitchFamily="18" charset="0"/>
              </a:rPr>
              <a:t> </a:t>
            </a:r>
            <a:r>
              <a:rPr lang="en-US" sz="3600" b="1" dirty="0" err="1">
                <a:solidFill>
                  <a:schemeClr val="accent1">
                    <a:lumMod val="25000"/>
                  </a:schemeClr>
                </a:solidFill>
                <a:cs typeface="Times New Roman" pitchFamily="18" charset="0"/>
              </a:rPr>
              <a:t>hoặc</a:t>
            </a:r>
            <a:r>
              <a:rPr lang="en-US" sz="3600" b="1" dirty="0">
                <a:solidFill>
                  <a:schemeClr val="accent1">
                    <a:lumMod val="25000"/>
                  </a:schemeClr>
                </a:solidFill>
                <a:cs typeface="Times New Roman" pitchFamily="18" charset="0"/>
              </a:rPr>
              <a:t> </a:t>
            </a:r>
            <a:r>
              <a:rPr lang="en-US" sz="3600" b="1" dirty="0" err="1">
                <a:solidFill>
                  <a:schemeClr val="accent1">
                    <a:lumMod val="25000"/>
                  </a:schemeClr>
                </a:solidFill>
                <a:cs typeface="Times New Roman" pitchFamily="18" charset="0"/>
              </a:rPr>
              <a:t>báo</a:t>
            </a:r>
            <a:r>
              <a:rPr lang="en-US" sz="3600" b="1" dirty="0">
                <a:solidFill>
                  <a:schemeClr val="accent1">
                    <a:lumMod val="25000"/>
                  </a:schemeClr>
                </a:solidFill>
                <a:cs typeface="Times New Roman" pitchFamily="18" charset="0"/>
              </a:rPr>
              <a:t> </a:t>
            </a:r>
            <a:r>
              <a:rPr lang="en-US" sz="3600" b="1" dirty="0" err="1">
                <a:solidFill>
                  <a:schemeClr val="accent1">
                    <a:lumMod val="25000"/>
                  </a:schemeClr>
                </a:solidFill>
                <a:cs typeface="Times New Roman" pitchFamily="18" charset="0"/>
              </a:rPr>
              <a:t>cho</a:t>
            </a:r>
            <a:r>
              <a:rPr lang="en-US" sz="3600" b="1" dirty="0">
                <a:solidFill>
                  <a:schemeClr val="accent1">
                    <a:lumMod val="25000"/>
                  </a:schemeClr>
                </a:solidFill>
                <a:cs typeface="Times New Roman" pitchFamily="18" charset="0"/>
              </a:rPr>
              <a:t> </a:t>
            </a:r>
            <a:r>
              <a:rPr lang="en-US" sz="3600" b="1" dirty="0" err="1">
                <a:solidFill>
                  <a:schemeClr val="accent1">
                    <a:lumMod val="25000"/>
                  </a:schemeClr>
                </a:solidFill>
                <a:cs typeface="Times New Roman" pitchFamily="18" charset="0"/>
              </a:rPr>
              <a:t>người</a:t>
            </a:r>
            <a:r>
              <a:rPr lang="en-US" sz="3600" b="1" dirty="0">
                <a:solidFill>
                  <a:schemeClr val="accent1">
                    <a:lumMod val="25000"/>
                  </a:schemeClr>
                </a:solidFill>
                <a:cs typeface="Times New Roman" pitchFamily="18" charset="0"/>
              </a:rPr>
              <a:t> </a:t>
            </a:r>
            <a:r>
              <a:rPr lang="en-US" sz="3600" b="1" dirty="0" err="1">
                <a:solidFill>
                  <a:schemeClr val="accent1">
                    <a:lumMod val="25000"/>
                  </a:schemeClr>
                </a:solidFill>
                <a:cs typeface="Times New Roman" pitchFamily="18" charset="0"/>
              </a:rPr>
              <a:t>lớn</a:t>
            </a:r>
            <a:r>
              <a:rPr lang="en-US" sz="3600" b="1" dirty="0">
                <a:solidFill>
                  <a:schemeClr val="accent1">
                    <a:lumMod val="25000"/>
                  </a:schemeClr>
                </a:solidFill>
                <a:cs typeface="Times New Roman" pitchFamily="18" charset="0"/>
              </a:rPr>
              <a:t> </a:t>
            </a:r>
            <a:r>
              <a:rPr lang="en-US" sz="3600" b="1" dirty="0" err="1">
                <a:solidFill>
                  <a:schemeClr val="accent1">
                    <a:lumMod val="25000"/>
                  </a:schemeClr>
                </a:solidFill>
                <a:cs typeface="Times New Roman" pitchFamily="18" charset="0"/>
              </a:rPr>
              <a:t>biết</a:t>
            </a:r>
            <a:r>
              <a:rPr lang="en-US" sz="3600" b="1" dirty="0">
                <a:solidFill>
                  <a:schemeClr val="accent1">
                    <a:lumMod val="25000"/>
                  </a:schemeClr>
                </a:solidFill>
                <a:cs typeface="Times New Roman" pitchFamily="18" charset="0"/>
              </a:rPr>
              <a:t>.</a:t>
            </a:r>
          </a:p>
        </p:txBody>
      </p:sp>
      <p:sp>
        <p:nvSpPr>
          <p:cNvPr id="7" name="AutoShape 8"/>
          <p:cNvSpPr>
            <a:spLocks noChangeArrowheads="1"/>
          </p:cNvSpPr>
          <p:nvPr/>
        </p:nvSpPr>
        <p:spPr bwMode="auto">
          <a:xfrm>
            <a:off x="1600200" y="609600"/>
            <a:ext cx="6096000" cy="1447800"/>
          </a:xfrm>
          <a:prstGeom prst="star24">
            <a:avLst>
              <a:gd name="adj" fmla="val 37500"/>
            </a:avLst>
          </a:prstGeom>
          <a:solidFill>
            <a:srgbClr val="800000"/>
          </a:solidFill>
          <a:ln w="57150">
            <a:pattFill prst="sphere">
              <a:fgClr>
                <a:srgbClr val="FF33CC"/>
              </a:fgClr>
              <a:bgClr>
                <a:srgbClr val="FFFFFF"/>
              </a:bgClr>
            </a:patt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r>
              <a:rPr lang="en-US" altLang="en-US" sz="4000" b="1" dirty="0">
                <a:solidFill>
                  <a:schemeClr val="bg1"/>
                </a:solidFill>
              </a:rPr>
              <a:t>Xử lí tình huống</a:t>
            </a:r>
          </a:p>
        </p:txBody>
      </p:sp>
    </p:spTree>
    <p:extLst>
      <p:ext uri="{BB962C8B-B14F-4D97-AF65-F5344CB8AC3E}">
        <p14:creationId xmlns:p14="http://schemas.microsoft.com/office/powerpoint/2010/main" val="10784545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6198"/>
                                        </p:tgtEl>
                                        <p:attrNameLst>
                                          <p:attrName>style.visibility</p:attrName>
                                        </p:attrNameLst>
                                      </p:cBhvr>
                                      <p:to>
                                        <p:strVal val="visible"/>
                                      </p:to>
                                    </p:set>
                                    <p:animEffect transition="in" filter="blinds(horizontal)">
                                      <p:cBhvr>
                                        <p:cTn id="7" dur="500"/>
                                        <p:tgtEl>
                                          <p:spTgt spid="13619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linds(horizont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198" grpId="0" animBg="1"/>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8" name="Rectangle 6"/>
          <p:cNvSpPr>
            <a:spLocks noChangeArrowheads="1"/>
          </p:cNvSpPr>
          <p:nvPr/>
        </p:nvSpPr>
        <p:spPr bwMode="auto">
          <a:xfrm>
            <a:off x="228600" y="2819400"/>
            <a:ext cx="8763000" cy="1371600"/>
          </a:xfrm>
          <a:prstGeom prst="rect">
            <a:avLst/>
          </a:prstGeom>
          <a:ln/>
        </p:spPr>
        <p:style>
          <a:lnRef idx="2">
            <a:schemeClr val="accent6"/>
          </a:lnRef>
          <a:fillRef idx="1">
            <a:schemeClr val="lt1"/>
          </a:fillRef>
          <a:effectRef idx="0">
            <a:schemeClr val="accent6"/>
          </a:effectRef>
          <a:fontRef idx="minor">
            <a:schemeClr val="dk1"/>
          </a:fontRef>
        </p:style>
        <p:txBody>
          <a:bodyPr/>
          <a:lstStyle/>
          <a:p>
            <a:pPr marL="342900" indent="-342900">
              <a:lnSpc>
                <a:spcPct val="80000"/>
              </a:lnSpc>
              <a:spcBef>
                <a:spcPct val="20000"/>
              </a:spcBef>
              <a:defRPr/>
            </a:pPr>
            <a:r>
              <a:rPr lang="en-US" sz="3600" b="1" dirty="0">
                <a:solidFill>
                  <a:srgbClr val="FF00FF"/>
                </a:solidFill>
              </a:rPr>
              <a:t>      </a:t>
            </a:r>
            <a:r>
              <a:rPr lang="en-US" sz="3200" b="1" dirty="0" err="1">
                <a:solidFill>
                  <a:schemeClr val="accent2"/>
                </a:solidFill>
              </a:rPr>
              <a:t>Tình</a:t>
            </a:r>
            <a:r>
              <a:rPr lang="en-US" sz="3200" b="1" dirty="0">
                <a:solidFill>
                  <a:schemeClr val="accent2"/>
                </a:solidFill>
              </a:rPr>
              <a:t> </a:t>
            </a:r>
            <a:r>
              <a:rPr lang="en-US" sz="3200" b="1" dirty="0" err="1">
                <a:solidFill>
                  <a:schemeClr val="accent2"/>
                </a:solidFill>
              </a:rPr>
              <a:t>huống</a:t>
            </a:r>
            <a:r>
              <a:rPr lang="en-US" sz="3200" b="1" dirty="0">
                <a:solidFill>
                  <a:schemeClr val="accent2"/>
                </a:solidFill>
              </a:rPr>
              <a:t> 3: </a:t>
            </a:r>
            <a:r>
              <a:rPr lang="en-US" sz="3200" b="1" dirty="0" err="1">
                <a:solidFill>
                  <a:schemeClr val="accent2"/>
                </a:solidFill>
              </a:rPr>
              <a:t>Nga</a:t>
            </a:r>
            <a:r>
              <a:rPr lang="en-US" sz="3200" b="1" dirty="0">
                <a:solidFill>
                  <a:schemeClr val="accent2"/>
                </a:solidFill>
              </a:rPr>
              <a:t> </a:t>
            </a:r>
            <a:r>
              <a:rPr lang="en-US" sz="3200" b="1" dirty="0" err="1">
                <a:solidFill>
                  <a:schemeClr val="accent2"/>
                </a:solidFill>
              </a:rPr>
              <a:t>đang</a:t>
            </a:r>
            <a:r>
              <a:rPr lang="en-US" sz="3200" b="1" dirty="0">
                <a:solidFill>
                  <a:schemeClr val="accent2"/>
                </a:solidFill>
              </a:rPr>
              <a:t> </a:t>
            </a:r>
            <a:r>
              <a:rPr lang="en-US" sz="3200" b="1" dirty="0" err="1">
                <a:solidFill>
                  <a:schemeClr val="accent2"/>
                </a:solidFill>
              </a:rPr>
              <a:t>chơi</a:t>
            </a:r>
            <a:r>
              <a:rPr lang="en-US" sz="3200" b="1" dirty="0">
                <a:solidFill>
                  <a:schemeClr val="accent2"/>
                </a:solidFill>
              </a:rPr>
              <a:t> </a:t>
            </a:r>
            <a:r>
              <a:rPr lang="en-US" sz="3200" b="1" dirty="0" err="1">
                <a:solidFill>
                  <a:schemeClr val="accent2"/>
                </a:solidFill>
              </a:rPr>
              <a:t>vui</a:t>
            </a:r>
            <a:r>
              <a:rPr lang="en-US" sz="3200" b="1" dirty="0">
                <a:solidFill>
                  <a:schemeClr val="accent2"/>
                </a:solidFill>
              </a:rPr>
              <a:t> </a:t>
            </a:r>
            <a:r>
              <a:rPr lang="en-US" sz="3200" b="1" dirty="0" err="1">
                <a:solidFill>
                  <a:schemeClr val="accent2"/>
                </a:solidFill>
              </a:rPr>
              <a:t>thì</a:t>
            </a:r>
            <a:r>
              <a:rPr lang="en-US" sz="3200" b="1" dirty="0">
                <a:solidFill>
                  <a:schemeClr val="accent2"/>
                </a:solidFill>
              </a:rPr>
              <a:t> </a:t>
            </a:r>
            <a:r>
              <a:rPr lang="en-US" sz="3200" b="1" dirty="0" err="1">
                <a:solidFill>
                  <a:schemeClr val="accent2"/>
                </a:solidFill>
              </a:rPr>
              <a:t>mẹ</a:t>
            </a:r>
            <a:r>
              <a:rPr lang="en-US" sz="3200" b="1" dirty="0">
                <a:solidFill>
                  <a:schemeClr val="accent2"/>
                </a:solidFill>
              </a:rPr>
              <a:t> </a:t>
            </a:r>
            <a:r>
              <a:rPr lang="en-US" sz="3200" b="1" dirty="0" err="1">
                <a:solidFill>
                  <a:schemeClr val="accent2"/>
                </a:solidFill>
              </a:rPr>
              <a:t>nhắc</a:t>
            </a:r>
            <a:r>
              <a:rPr lang="en-US" sz="3200" b="1" dirty="0">
                <a:solidFill>
                  <a:schemeClr val="accent2"/>
                </a:solidFill>
              </a:rPr>
              <a:t> </a:t>
            </a:r>
            <a:r>
              <a:rPr lang="en-US" sz="3200" b="1" dirty="0" err="1">
                <a:solidFill>
                  <a:schemeClr val="accent2"/>
                </a:solidFill>
              </a:rPr>
              <a:t>về</a:t>
            </a:r>
            <a:r>
              <a:rPr lang="en-US" sz="3200" b="1" dirty="0">
                <a:solidFill>
                  <a:schemeClr val="accent2"/>
                </a:solidFill>
              </a:rPr>
              <a:t> </a:t>
            </a:r>
            <a:r>
              <a:rPr lang="en-US" sz="3200" b="1" dirty="0" err="1">
                <a:solidFill>
                  <a:schemeClr val="accent2"/>
                </a:solidFill>
              </a:rPr>
              <a:t>cho</a:t>
            </a:r>
            <a:r>
              <a:rPr lang="en-US" sz="3200" b="1" dirty="0">
                <a:solidFill>
                  <a:schemeClr val="accent2"/>
                </a:solidFill>
              </a:rPr>
              <a:t> </a:t>
            </a:r>
            <a:r>
              <a:rPr lang="en-US" sz="3200" b="1" dirty="0" err="1">
                <a:solidFill>
                  <a:schemeClr val="accent2"/>
                </a:solidFill>
              </a:rPr>
              <a:t>lợn</a:t>
            </a:r>
            <a:r>
              <a:rPr lang="en-US" sz="3200" b="1" dirty="0">
                <a:solidFill>
                  <a:schemeClr val="accent2"/>
                </a:solidFill>
              </a:rPr>
              <a:t> </a:t>
            </a:r>
            <a:r>
              <a:rPr lang="en-US" sz="3200" b="1" dirty="0" err="1">
                <a:solidFill>
                  <a:schemeClr val="accent2"/>
                </a:solidFill>
              </a:rPr>
              <a:t>ăn</a:t>
            </a:r>
            <a:r>
              <a:rPr lang="en-US" sz="3200" b="1" dirty="0">
                <a:solidFill>
                  <a:schemeClr val="accent2"/>
                </a:solidFill>
              </a:rPr>
              <a:t>. </a:t>
            </a:r>
            <a:r>
              <a:rPr lang="en-US" sz="3200" b="1" dirty="0" err="1">
                <a:solidFill>
                  <a:schemeClr val="accent2"/>
                </a:solidFill>
              </a:rPr>
              <a:t>Nếu</a:t>
            </a:r>
            <a:r>
              <a:rPr lang="en-US" sz="3200" b="1" dirty="0">
                <a:solidFill>
                  <a:schemeClr val="accent2"/>
                </a:solidFill>
              </a:rPr>
              <a:t> </a:t>
            </a:r>
            <a:r>
              <a:rPr lang="en-US" sz="3200" b="1" dirty="0" err="1">
                <a:solidFill>
                  <a:schemeClr val="accent2"/>
                </a:solidFill>
              </a:rPr>
              <a:t>là</a:t>
            </a:r>
            <a:r>
              <a:rPr lang="en-US" sz="3200" b="1" dirty="0">
                <a:solidFill>
                  <a:schemeClr val="accent2"/>
                </a:solidFill>
              </a:rPr>
              <a:t> </a:t>
            </a:r>
            <a:r>
              <a:rPr lang="en-US" sz="3200" b="1" dirty="0" err="1">
                <a:solidFill>
                  <a:schemeClr val="accent2"/>
                </a:solidFill>
              </a:rPr>
              <a:t>Nga</a:t>
            </a:r>
            <a:r>
              <a:rPr lang="en-US" sz="3200" b="1" dirty="0">
                <a:solidFill>
                  <a:schemeClr val="accent2"/>
                </a:solidFill>
              </a:rPr>
              <a:t>, </a:t>
            </a:r>
            <a:r>
              <a:rPr lang="en-US" sz="3200" b="1" dirty="0" err="1">
                <a:solidFill>
                  <a:schemeClr val="accent2"/>
                </a:solidFill>
              </a:rPr>
              <a:t>em</a:t>
            </a:r>
            <a:r>
              <a:rPr lang="en-US" sz="3200" b="1" dirty="0">
                <a:solidFill>
                  <a:schemeClr val="accent2"/>
                </a:solidFill>
              </a:rPr>
              <a:t> </a:t>
            </a:r>
            <a:r>
              <a:rPr lang="en-US" sz="3200" b="1" dirty="0" err="1">
                <a:solidFill>
                  <a:schemeClr val="accent2"/>
                </a:solidFill>
              </a:rPr>
              <a:t>sẽ</a:t>
            </a:r>
            <a:r>
              <a:rPr lang="en-US" sz="3200" b="1" dirty="0">
                <a:solidFill>
                  <a:schemeClr val="accent2"/>
                </a:solidFill>
              </a:rPr>
              <a:t> </a:t>
            </a:r>
            <a:r>
              <a:rPr lang="en-US" sz="3200" b="1" dirty="0" err="1">
                <a:solidFill>
                  <a:schemeClr val="accent2"/>
                </a:solidFill>
              </a:rPr>
              <a:t>làm</a:t>
            </a:r>
            <a:r>
              <a:rPr lang="en-US" sz="3200" b="1" dirty="0">
                <a:solidFill>
                  <a:schemeClr val="accent2"/>
                </a:solidFill>
              </a:rPr>
              <a:t> </a:t>
            </a:r>
            <a:r>
              <a:rPr lang="en-US" sz="3200" b="1" dirty="0" err="1">
                <a:solidFill>
                  <a:schemeClr val="accent2"/>
                </a:solidFill>
              </a:rPr>
              <a:t>gì</a:t>
            </a:r>
            <a:r>
              <a:rPr lang="vi-VN" sz="3200" b="1" dirty="0">
                <a:solidFill>
                  <a:schemeClr val="accent2"/>
                </a:solidFill>
              </a:rPr>
              <a:t>? </a:t>
            </a:r>
            <a:r>
              <a:rPr lang="en-US" sz="3200" b="1" dirty="0">
                <a:solidFill>
                  <a:schemeClr val="accent2"/>
                </a:solidFill>
              </a:rPr>
              <a:t>                                                                                                         </a:t>
            </a:r>
          </a:p>
        </p:txBody>
      </p:sp>
      <p:sp>
        <p:nvSpPr>
          <p:cNvPr id="10" name="Rectangle 9"/>
          <p:cNvSpPr/>
          <p:nvPr/>
        </p:nvSpPr>
        <p:spPr>
          <a:xfrm>
            <a:off x="533400" y="4419600"/>
            <a:ext cx="7772400" cy="838200"/>
          </a:xfrm>
          <a:prstGeom prst="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spcBef>
                <a:spcPct val="50000"/>
              </a:spcBef>
              <a:defRPr/>
            </a:pPr>
            <a:r>
              <a:rPr lang="en-US" sz="3600" b="1" dirty="0">
                <a:solidFill>
                  <a:schemeClr val="accent1">
                    <a:lumMod val="25000"/>
                  </a:schemeClr>
                </a:solidFill>
                <a:cs typeface="Times New Roman" pitchFamily="18" charset="0"/>
              </a:rPr>
              <a:t>- </a:t>
            </a:r>
            <a:r>
              <a:rPr lang="en-US" sz="3600" b="1" dirty="0" err="1">
                <a:solidFill>
                  <a:schemeClr val="accent1">
                    <a:lumMod val="25000"/>
                  </a:schemeClr>
                </a:solidFill>
                <a:cs typeface="Times New Roman" pitchFamily="18" charset="0"/>
              </a:rPr>
              <a:t>Nga</a:t>
            </a:r>
            <a:r>
              <a:rPr lang="en-US" sz="3600" b="1" dirty="0">
                <a:solidFill>
                  <a:schemeClr val="accent1">
                    <a:lumMod val="25000"/>
                  </a:schemeClr>
                </a:solidFill>
                <a:cs typeface="Times New Roman" pitchFamily="18" charset="0"/>
              </a:rPr>
              <a:t> </a:t>
            </a:r>
            <a:r>
              <a:rPr lang="en-US" sz="3600" b="1" dirty="0" err="1">
                <a:solidFill>
                  <a:schemeClr val="accent1">
                    <a:lumMod val="25000"/>
                  </a:schemeClr>
                </a:solidFill>
                <a:cs typeface="Times New Roman" pitchFamily="18" charset="0"/>
              </a:rPr>
              <a:t>nên</a:t>
            </a:r>
            <a:r>
              <a:rPr lang="en-US" sz="3600" b="1" dirty="0">
                <a:solidFill>
                  <a:schemeClr val="accent1">
                    <a:lumMod val="25000"/>
                  </a:schemeClr>
                </a:solidFill>
                <a:cs typeface="Times New Roman" pitchFamily="18" charset="0"/>
              </a:rPr>
              <a:t> </a:t>
            </a:r>
            <a:r>
              <a:rPr lang="en-US" sz="3600" b="1" dirty="0" err="1">
                <a:solidFill>
                  <a:schemeClr val="accent1">
                    <a:lumMod val="25000"/>
                  </a:schemeClr>
                </a:solidFill>
                <a:cs typeface="Times New Roman" pitchFamily="18" charset="0"/>
              </a:rPr>
              <a:t>dừng</a:t>
            </a:r>
            <a:r>
              <a:rPr lang="en-US" sz="3600" b="1" dirty="0">
                <a:solidFill>
                  <a:schemeClr val="accent1">
                    <a:lumMod val="25000"/>
                  </a:schemeClr>
                </a:solidFill>
                <a:cs typeface="Times New Roman" pitchFamily="18" charset="0"/>
              </a:rPr>
              <a:t> </a:t>
            </a:r>
            <a:r>
              <a:rPr lang="en-US" sz="3600" b="1" dirty="0" err="1">
                <a:solidFill>
                  <a:schemeClr val="accent1">
                    <a:lumMod val="25000"/>
                  </a:schemeClr>
                </a:solidFill>
                <a:cs typeface="Times New Roman" pitchFamily="18" charset="0"/>
              </a:rPr>
              <a:t>chơi</a:t>
            </a:r>
            <a:r>
              <a:rPr lang="en-US" sz="3600" b="1" dirty="0">
                <a:solidFill>
                  <a:schemeClr val="accent1">
                    <a:lumMod val="25000"/>
                  </a:schemeClr>
                </a:solidFill>
                <a:cs typeface="Times New Roman" pitchFamily="18" charset="0"/>
              </a:rPr>
              <a:t>, </a:t>
            </a:r>
            <a:r>
              <a:rPr lang="en-US" sz="3600" b="1" dirty="0" err="1">
                <a:solidFill>
                  <a:schemeClr val="accent1">
                    <a:lumMod val="25000"/>
                  </a:schemeClr>
                </a:solidFill>
                <a:cs typeface="Times New Roman" pitchFamily="18" charset="0"/>
              </a:rPr>
              <a:t>đi</a:t>
            </a:r>
            <a:r>
              <a:rPr lang="en-US" sz="3600" b="1" dirty="0">
                <a:solidFill>
                  <a:schemeClr val="accent1">
                    <a:lumMod val="25000"/>
                  </a:schemeClr>
                </a:solidFill>
                <a:cs typeface="Times New Roman" pitchFamily="18" charset="0"/>
              </a:rPr>
              <a:t> </a:t>
            </a:r>
            <a:r>
              <a:rPr lang="en-US" sz="3600" b="1" dirty="0" err="1">
                <a:solidFill>
                  <a:schemeClr val="accent1">
                    <a:lumMod val="25000"/>
                  </a:schemeClr>
                </a:solidFill>
                <a:cs typeface="Times New Roman" pitchFamily="18" charset="0"/>
              </a:rPr>
              <a:t>cho</a:t>
            </a:r>
            <a:r>
              <a:rPr lang="en-US" sz="3600" b="1" dirty="0">
                <a:solidFill>
                  <a:schemeClr val="accent1">
                    <a:lumMod val="25000"/>
                  </a:schemeClr>
                </a:solidFill>
                <a:cs typeface="Times New Roman" pitchFamily="18" charset="0"/>
              </a:rPr>
              <a:t> </a:t>
            </a:r>
            <a:r>
              <a:rPr lang="en-US" sz="3600" b="1" dirty="0" err="1">
                <a:solidFill>
                  <a:schemeClr val="accent1">
                    <a:lumMod val="25000"/>
                  </a:schemeClr>
                </a:solidFill>
                <a:cs typeface="Times New Roman" pitchFamily="18" charset="0"/>
              </a:rPr>
              <a:t>lợn</a:t>
            </a:r>
            <a:r>
              <a:rPr lang="en-US" sz="3600" b="1" dirty="0">
                <a:solidFill>
                  <a:schemeClr val="accent1">
                    <a:lumMod val="25000"/>
                  </a:schemeClr>
                </a:solidFill>
                <a:cs typeface="Times New Roman" pitchFamily="18" charset="0"/>
              </a:rPr>
              <a:t> </a:t>
            </a:r>
            <a:r>
              <a:rPr lang="en-US" sz="3600" b="1" dirty="0" err="1">
                <a:solidFill>
                  <a:schemeClr val="accent1">
                    <a:lumMod val="25000"/>
                  </a:schemeClr>
                </a:solidFill>
                <a:cs typeface="Times New Roman" pitchFamily="18" charset="0"/>
              </a:rPr>
              <a:t>ăn</a:t>
            </a:r>
            <a:endParaRPr lang="en-US" sz="3600" b="1" dirty="0">
              <a:solidFill>
                <a:schemeClr val="accent1">
                  <a:lumMod val="25000"/>
                </a:schemeClr>
              </a:solidFill>
              <a:cs typeface="Times New Roman" pitchFamily="18" charset="0"/>
            </a:endParaRPr>
          </a:p>
        </p:txBody>
      </p:sp>
      <p:sp>
        <p:nvSpPr>
          <p:cNvPr id="7" name="AutoShape 8"/>
          <p:cNvSpPr>
            <a:spLocks noChangeArrowheads="1"/>
          </p:cNvSpPr>
          <p:nvPr/>
        </p:nvSpPr>
        <p:spPr bwMode="auto">
          <a:xfrm>
            <a:off x="2133600" y="1143000"/>
            <a:ext cx="5715000" cy="1295400"/>
          </a:xfrm>
          <a:prstGeom prst="star24">
            <a:avLst>
              <a:gd name="adj" fmla="val 37500"/>
            </a:avLst>
          </a:prstGeom>
          <a:solidFill>
            <a:srgbClr val="800000"/>
          </a:solidFill>
          <a:ln w="57150">
            <a:pattFill prst="sphere">
              <a:fgClr>
                <a:srgbClr val="FF33CC"/>
              </a:fgClr>
              <a:bgClr>
                <a:srgbClr val="FFFFFF"/>
              </a:bgClr>
            </a:patt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r>
              <a:rPr lang="en-US" altLang="en-US" sz="3600" b="1" dirty="0" smtClean="0">
                <a:solidFill>
                  <a:srgbClr val="FFFFFF"/>
                </a:solidFill>
              </a:rPr>
              <a:t>Xử lí tình huống</a:t>
            </a:r>
          </a:p>
        </p:txBody>
      </p:sp>
    </p:spTree>
    <p:extLst>
      <p:ext uri="{BB962C8B-B14F-4D97-AF65-F5344CB8AC3E}">
        <p14:creationId xmlns:p14="http://schemas.microsoft.com/office/powerpoint/2010/main" val="6069069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8" name="Rectangle 6"/>
          <p:cNvSpPr>
            <a:spLocks noChangeArrowheads="1"/>
          </p:cNvSpPr>
          <p:nvPr/>
        </p:nvSpPr>
        <p:spPr bwMode="auto">
          <a:xfrm>
            <a:off x="228600" y="2590800"/>
            <a:ext cx="8534400" cy="1371600"/>
          </a:xfrm>
          <a:prstGeom prst="rect">
            <a:avLst/>
          </a:prstGeom>
          <a:ln/>
        </p:spPr>
        <p:style>
          <a:lnRef idx="2">
            <a:schemeClr val="accent6"/>
          </a:lnRef>
          <a:fillRef idx="1">
            <a:schemeClr val="lt1"/>
          </a:fillRef>
          <a:effectRef idx="0">
            <a:schemeClr val="accent6"/>
          </a:effectRef>
          <a:fontRef idx="minor">
            <a:schemeClr val="dk1"/>
          </a:fontRef>
        </p:style>
        <p:txBody>
          <a:bodyPr/>
          <a:lstStyle/>
          <a:p>
            <a:pPr marL="342900" indent="-342900">
              <a:lnSpc>
                <a:spcPct val="80000"/>
              </a:lnSpc>
              <a:spcBef>
                <a:spcPct val="20000"/>
              </a:spcBef>
              <a:defRPr/>
            </a:pPr>
            <a:r>
              <a:rPr lang="en-US" sz="3600" b="1" dirty="0">
                <a:solidFill>
                  <a:srgbClr val="FF00FF"/>
                </a:solidFill>
              </a:rPr>
              <a:t>      </a:t>
            </a:r>
            <a:r>
              <a:rPr lang="en-US" sz="3200" b="1" dirty="0" err="1">
                <a:solidFill>
                  <a:schemeClr val="accent2"/>
                </a:solidFill>
              </a:rPr>
              <a:t>Tình</a:t>
            </a:r>
            <a:r>
              <a:rPr lang="en-US" sz="3200" b="1" dirty="0">
                <a:solidFill>
                  <a:schemeClr val="accent2"/>
                </a:solidFill>
              </a:rPr>
              <a:t> </a:t>
            </a:r>
            <a:r>
              <a:rPr lang="en-US" sz="3200" b="1" dirty="0" err="1">
                <a:solidFill>
                  <a:schemeClr val="accent2"/>
                </a:solidFill>
              </a:rPr>
              <a:t>huống</a:t>
            </a:r>
            <a:r>
              <a:rPr lang="en-US" sz="3200" b="1" dirty="0">
                <a:solidFill>
                  <a:schemeClr val="accent2"/>
                </a:solidFill>
              </a:rPr>
              <a:t> 4: </a:t>
            </a:r>
            <a:r>
              <a:rPr lang="en-US" sz="3200" b="1" dirty="0" err="1">
                <a:solidFill>
                  <a:schemeClr val="accent2"/>
                </a:solidFill>
              </a:rPr>
              <a:t>Chính</a:t>
            </a:r>
            <a:r>
              <a:rPr lang="en-US" sz="3200" b="1" dirty="0">
                <a:solidFill>
                  <a:schemeClr val="accent2"/>
                </a:solidFill>
              </a:rPr>
              <a:t> </a:t>
            </a:r>
            <a:r>
              <a:rPr lang="en-US" sz="3200" b="1" dirty="0" err="1">
                <a:solidFill>
                  <a:schemeClr val="accent2"/>
                </a:solidFill>
              </a:rPr>
              <a:t>rủ</a:t>
            </a:r>
            <a:r>
              <a:rPr lang="en-US" sz="3200" b="1" dirty="0">
                <a:solidFill>
                  <a:schemeClr val="accent2"/>
                </a:solidFill>
              </a:rPr>
              <a:t> </a:t>
            </a:r>
            <a:r>
              <a:rPr lang="en-US" sz="3200" b="1" dirty="0" err="1">
                <a:solidFill>
                  <a:schemeClr val="accent2"/>
                </a:solidFill>
              </a:rPr>
              <a:t>Hải</a:t>
            </a:r>
            <a:r>
              <a:rPr lang="en-US" sz="3200" b="1" dirty="0">
                <a:solidFill>
                  <a:schemeClr val="accent2"/>
                </a:solidFill>
              </a:rPr>
              <a:t> </a:t>
            </a:r>
            <a:r>
              <a:rPr lang="en-US" sz="3200" b="1" dirty="0" err="1">
                <a:solidFill>
                  <a:schemeClr val="accent2"/>
                </a:solidFill>
              </a:rPr>
              <a:t>đi</a:t>
            </a:r>
            <a:r>
              <a:rPr lang="en-US" sz="3200" b="1" dirty="0">
                <a:solidFill>
                  <a:schemeClr val="accent2"/>
                </a:solidFill>
              </a:rPr>
              <a:t> </a:t>
            </a:r>
            <a:r>
              <a:rPr lang="en-US" sz="3200" b="1" dirty="0" err="1">
                <a:solidFill>
                  <a:schemeClr val="accent2"/>
                </a:solidFill>
              </a:rPr>
              <a:t>học</a:t>
            </a:r>
            <a:r>
              <a:rPr lang="en-US" sz="3200" b="1" dirty="0">
                <a:solidFill>
                  <a:schemeClr val="accent2"/>
                </a:solidFill>
              </a:rPr>
              <a:t> </a:t>
            </a:r>
            <a:r>
              <a:rPr lang="en-US" sz="3200" b="1" dirty="0" err="1">
                <a:solidFill>
                  <a:schemeClr val="accent2"/>
                </a:solidFill>
              </a:rPr>
              <a:t>tắt</a:t>
            </a:r>
            <a:r>
              <a:rPr lang="en-US" sz="3200" b="1" dirty="0">
                <a:solidFill>
                  <a:schemeClr val="accent2"/>
                </a:solidFill>
              </a:rPr>
              <a:t> qua </a:t>
            </a:r>
            <a:r>
              <a:rPr lang="en-US" sz="3200" b="1" dirty="0" err="1">
                <a:solidFill>
                  <a:schemeClr val="accent2"/>
                </a:solidFill>
              </a:rPr>
              <a:t>thảm</a:t>
            </a:r>
            <a:r>
              <a:rPr lang="en-US" sz="3200" b="1" dirty="0">
                <a:solidFill>
                  <a:schemeClr val="accent2"/>
                </a:solidFill>
              </a:rPr>
              <a:t> </a:t>
            </a:r>
            <a:r>
              <a:rPr lang="en-US" sz="3200" b="1" dirty="0" err="1">
                <a:solidFill>
                  <a:schemeClr val="accent2"/>
                </a:solidFill>
              </a:rPr>
              <a:t>cỏ</a:t>
            </a:r>
            <a:r>
              <a:rPr lang="en-US" sz="3200" b="1" dirty="0">
                <a:solidFill>
                  <a:schemeClr val="accent2"/>
                </a:solidFill>
              </a:rPr>
              <a:t> ở </a:t>
            </a:r>
            <a:r>
              <a:rPr lang="en-US" sz="3200" b="1" dirty="0" err="1">
                <a:solidFill>
                  <a:schemeClr val="accent2"/>
                </a:solidFill>
              </a:rPr>
              <a:t>công</a:t>
            </a:r>
            <a:r>
              <a:rPr lang="en-US" sz="3200" b="1" dirty="0">
                <a:solidFill>
                  <a:schemeClr val="accent2"/>
                </a:solidFill>
              </a:rPr>
              <a:t> </a:t>
            </a:r>
            <a:r>
              <a:rPr lang="en-US" sz="3200" b="1" dirty="0" err="1">
                <a:solidFill>
                  <a:schemeClr val="accent2"/>
                </a:solidFill>
              </a:rPr>
              <a:t>viên</a:t>
            </a:r>
            <a:r>
              <a:rPr lang="en-US" sz="3200" b="1" dirty="0">
                <a:solidFill>
                  <a:schemeClr val="accent2"/>
                </a:solidFill>
              </a:rPr>
              <a:t> </a:t>
            </a:r>
            <a:r>
              <a:rPr lang="en-US" sz="3200" b="1" dirty="0" err="1">
                <a:solidFill>
                  <a:schemeClr val="accent2"/>
                </a:solidFill>
              </a:rPr>
              <a:t>cho</a:t>
            </a:r>
            <a:r>
              <a:rPr lang="en-US" sz="3200" b="1" dirty="0">
                <a:solidFill>
                  <a:schemeClr val="accent2"/>
                </a:solidFill>
              </a:rPr>
              <a:t> </a:t>
            </a:r>
            <a:r>
              <a:rPr lang="en-US" sz="3200" b="1" dirty="0" err="1">
                <a:solidFill>
                  <a:schemeClr val="accent2"/>
                </a:solidFill>
              </a:rPr>
              <a:t>gần</a:t>
            </a:r>
            <a:r>
              <a:rPr lang="en-US" sz="3200" b="1" dirty="0">
                <a:solidFill>
                  <a:schemeClr val="accent2"/>
                </a:solidFill>
              </a:rPr>
              <a:t>. </a:t>
            </a:r>
            <a:r>
              <a:rPr lang="en-US" sz="3200" b="1" dirty="0" err="1">
                <a:solidFill>
                  <a:schemeClr val="accent2"/>
                </a:solidFill>
              </a:rPr>
              <a:t>Nếu</a:t>
            </a:r>
            <a:r>
              <a:rPr lang="en-US" sz="3200" b="1" dirty="0">
                <a:solidFill>
                  <a:schemeClr val="accent2"/>
                </a:solidFill>
              </a:rPr>
              <a:t> </a:t>
            </a:r>
            <a:r>
              <a:rPr lang="en-US" sz="3200" b="1" dirty="0" err="1">
                <a:solidFill>
                  <a:schemeClr val="accent2"/>
                </a:solidFill>
              </a:rPr>
              <a:t>là</a:t>
            </a:r>
            <a:r>
              <a:rPr lang="en-US" sz="3200" b="1" dirty="0">
                <a:solidFill>
                  <a:schemeClr val="accent2"/>
                </a:solidFill>
              </a:rPr>
              <a:t> </a:t>
            </a:r>
            <a:r>
              <a:rPr lang="en-US" sz="3200" b="1" dirty="0" err="1">
                <a:solidFill>
                  <a:schemeClr val="accent2"/>
                </a:solidFill>
              </a:rPr>
              <a:t>Hải</a:t>
            </a:r>
            <a:r>
              <a:rPr lang="en-US" sz="3200" b="1" dirty="0">
                <a:solidFill>
                  <a:schemeClr val="accent2"/>
                </a:solidFill>
              </a:rPr>
              <a:t>, </a:t>
            </a:r>
            <a:r>
              <a:rPr lang="en-US" sz="3200" b="1" dirty="0" err="1">
                <a:solidFill>
                  <a:schemeClr val="accent2"/>
                </a:solidFill>
              </a:rPr>
              <a:t>em</a:t>
            </a:r>
            <a:r>
              <a:rPr lang="en-US" sz="3200" b="1" dirty="0">
                <a:solidFill>
                  <a:schemeClr val="accent2"/>
                </a:solidFill>
              </a:rPr>
              <a:t> </a:t>
            </a:r>
            <a:r>
              <a:rPr lang="en-US" sz="3200" b="1" dirty="0" err="1">
                <a:solidFill>
                  <a:schemeClr val="accent2"/>
                </a:solidFill>
              </a:rPr>
              <a:t>sẽ</a:t>
            </a:r>
            <a:r>
              <a:rPr lang="en-US" sz="3200" b="1" dirty="0">
                <a:solidFill>
                  <a:schemeClr val="accent2"/>
                </a:solidFill>
              </a:rPr>
              <a:t> </a:t>
            </a:r>
            <a:r>
              <a:rPr lang="en-US" sz="3200" b="1" dirty="0" err="1">
                <a:solidFill>
                  <a:schemeClr val="accent2"/>
                </a:solidFill>
              </a:rPr>
              <a:t>làm</a:t>
            </a:r>
            <a:r>
              <a:rPr lang="en-US" sz="3200" b="1" dirty="0">
                <a:solidFill>
                  <a:schemeClr val="accent2"/>
                </a:solidFill>
              </a:rPr>
              <a:t> </a:t>
            </a:r>
            <a:r>
              <a:rPr lang="en-US" sz="3200" b="1" dirty="0" err="1">
                <a:solidFill>
                  <a:schemeClr val="accent2"/>
                </a:solidFill>
              </a:rPr>
              <a:t>gì</a:t>
            </a:r>
            <a:r>
              <a:rPr lang="vi-VN" sz="3200" b="1" dirty="0">
                <a:solidFill>
                  <a:schemeClr val="accent2"/>
                </a:solidFill>
              </a:rPr>
              <a:t>? </a:t>
            </a:r>
            <a:r>
              <a:rPr lang="en-US" sz="3200" b="1" dirty="0">
                <a:solidFill>
                  <a:schemeClr val="accent2"/>
                </a:solidFill>
              </a:rPr>
              <a:t>                                                                                                          </a:t>
            </a:r>
          </a:p>
          <a:p>
            <a:pPr marL="342900" indent="-342900">
              <a:lnSpc>
                <a:spcPct val="80000"/>
              </a:lnSpc>
              <a:spcBef>
                <a:spcPct val="20000"/>
              </a:spcBef>
              <a:defRPr/>
            </a:pPr>
            <a:r>
              <a:rPr lang="en-US" sz="3200" b="1" dirty="0">
                <a:solidFill>
                  <a:schemeClr val="accent2"/>
                </a:solidFill>
              </a:rPr>
              <a:t>       </a:t>
            </a:r>
            <a:endParaRPr lang="en-US" sz="5400" b="1" dirty="0">
              <a:solidFill>
                <a:schemeClr val="accent2"/>
              </a:solidFill>
            </a:endParaRPr>
          </a:p>
        </p:txBody>
      </p:sp>
      <p:sp>
        <p:nvSpPr>
          <p:cNvPr id="10" name="Rectangle 9"/>
          <p:cNvSpPr/>
          <p:nvPr/>
        </p:nvSpPr>
        <p:spPr>
          <a:xfrm>
            <a:off x="533400" y="4267200"/>
            <a:ext cx="7772400" cy="1143000"/>
          </a:xfrm>
          <a:prstGeom prst="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spcBef>
                <a:spcPct val="50000"/>
              </a:spcBef>
              <a:defRPr/>
            </a:pPr>
            <a:r>
              <a:rPr lang="en-US" sz="3600" b="1" dirty="0">
                <a:solidFill>
                  <a:schemeClr val="accent1">
                    <a:lumMod val="25000"/>
                  </a:schemeClr>
                </a:solidFill>
                <a:cs typeface="Times New Roman" pitchFamily="18" charset="0"/>
              </a:rPr>
              <a:t>- </a:t>
            </a:r>
            <a:r>
              <a:rPr lang="en-US" sz="3600" b="1" dirty="0" err="1">
                <a:solidFill>
                  <a:schemeClr val="accent1">
                    <a:lumMod val="25000"/>
                  </a:schemeClr>
                </a:solidFill>
                <a:cs typeface="Times New Roman" pitchFamily="18" charset="0"/>
              </a:rPr>
              <a:t>Hải</a:t>
            </a:r>
            <a:r>
              <a:rPr lang="en-US" sz="3600" b="1" dirty="0">
                <a:solidFill>
                  <a:schemeClr val="accent1">
                    <a:lumMod val="25000"/>
                  </a:schemeClr>
                </a:solidFill>
                <a:cs typeface="Times New Roman" pitchFamily="18" charset="0"/>
              </a:rPr>
              <a:t> </a:t>
            </a:r>
            <a:r>
              <a:rPr lang="en-US" sz="3600" b="1" dirty="0" err="1">
                <a:solidFill>
                  <a:schemeClr val="accent1">
                    <a:lumMod val="25000"/>
                  </a:schemeClr>
                </a:solidFill>
                <a:cs typeface="Times New Roman" pitchFamily="18" charset="0"/>
              </a:rPr>
              <a:t>nên</a:t>
            </a:r>
            <a:r>
              <a:rPr lang="en-US" sz="3600" b="1" dirty="0">
                <a:solidFill>
                  <a:schemeClr val="accent1">
                    <a:lumMod val="25000"/>
                  </a:schemeClr>
                </a:solidFill>
                <a:cs typeface="Times New Roman" pitchFamily="18" charset="0"/>
              </a:rPr>
              <a:t> </a:t>
            </a:r>
            <a:r>
              <a:rPr lang="en-US" sz="3600" b="1" dirty="0" err="1">
                <a:solidFill>
                  <a:schemeClr val="accent1">
                    <a:lumMod val="25000"/>
                  </a:schemeClr>
                </a:solidFill>
                <a:cs typeface="Times New Roman" pitchFamily="18" charset="0"/>
              </a:rPr>
              <a:t>khuyên</a:t>
            </a:r>
            <a:r>
              <a:rPr lang="en-US" sz="3600" b="1" dirty="0">
                <a:solidFill>
                  <a:schemeClr val="accent1">
                    <a:lumMod val="25000"/>
                  </a:schemeClr>
                </a:solidFill>
                <a:cs typeface="Times New Roman" pitchFamily="18" charset="0"/>
              </a:rPr>
              <a:t> </a:t>
            </a:r>
            <a:r>
              <a:rPr lang="en-US" sz="3600" b="1" dirty="0" err="1">
                <a:solidFill>
                  <a:schemeClr val="accent1">
                    <a:lumMod val="25000"/>
                  </a:schemeClr>
                </a:solidFill>
                <a:cs typeface="Times New Roman" pitchFamily="18" charset="0"/>
              </a:rPr>
              <a:t>Chính</a:t>
            </a:r>
            <a:r>
              <a:rPr lang="en-US" sz="3600" b="1" dirty="0">
                <a:solidFill>
                  <a:schemeClr val="accent1">
                    <a:lumMod val="25000"/>
                  </a:schemeClr>
                </a:solidFill>
                <a:cs typeface="Times New Roman" pitchFamily="18" charset="0"/>
              </a:rPr>
              <a:t> </a:t>
            </a:r>
            <a:r>
              <a:rPr lang="en-US" sz="3600" b="1" dirty="0" err="1">
                <a:solidFill>
                  <a:schemeClr val="accent1">
                    <a:lumMod val="25000"/>
                  </a:schemeClr>
                </a:solidFill>
                <a:cs typeface="Times New Roman" pitchFamily="18" charset="0"/>
              </a:rPr>
              <a:t>không</a:t>
            </a:r>
            <a:r>
              <a:rPr lang="en-US" sz="3600" b="1" dirty="0">
                <a:solidFill>
                  <a:schemeClr val="accent1">
                    <a:lumMod val="25000"/>
                  </a:schemeClr>
                </a:solidFill>
                <a:cs typeface="Times New Roman" pitchFamily="18" charset="0"/>
              </a:rPr>
              <a:t> </a:t>
            </a:r>
            <a:r>
              <a:rPr lang="en-US" sz="3600" b="1" dirty="0" err="1">
                <a:solidFill>
                  <a:schemeClr val="accent1">
                    <a:lumMod val="25000"/>
                  </a:schemeClr>
                </a:solidFill>
                <a:cs typeface="Times New Roman" pitchFamily="18" charset="0"/>
              </a:rPr>
              <a:t>đi</a:t>
            </a:r>
            <a:r>
              <a:rPr lang="en-US" sz="3600" b="1" dirty="0">
                <a:solidFill>
                  <a:schemeClr val="accent1">
                    <a:lumMod val="25000"/>
                  </a:schemeClr>
                </a:solidFill>
                <a:cs typeface="Times New Roman" pitchFamily="18" charset="0"/>
              </a:rPr>
              <a:t> </a:t>
            </a:r>
            <a:r>
              <a:rPr lang="en-US" sz="3600" b="1" dirty="0" err="1">
                <a:solidFill>
                  <a:schemeClr val="accent1">
                    <a:lumMod val="25000"/>
                  </a:schemeClr>
                </a:solidFill>
                <a:cs typeface="Times New Roman" pitchFamily="18" charset="0"/>
              </a:rPr>
              <a:t>trên</a:t>
            </a:r>
            <a:r>
              <a:rPr lang="en-US" sz="3600" b="1" dirty="0">
                <a:solidFill>
                  <a:schemeClr val="accent1">
                    <a:lumMod val="25000"/>
                  </a:schemeClr>
                </a:solidFill>
                <a:cs typeface="Times New Roman" pitchFamily="18" charset="0"/>
              </a:rPr>
              <a:t> </a:t>
            </a:r>
            <a:r>
              <a:rPr lang="en-US" sz="3600" b="1" dirty="0" err="1">
                <a:solidFill>
                  <a:schemeClr val="accent1">
                    <a:lumMod val="25000"/>
                  </a:schemeClr>
                </a:solidFill>
                <a:cs typeface="Times New Roman" pitchFamily="18" charset="0"/>
              </a:rPr>
              <a:t>thảm</a:t>
            </a:r>
            <a:r>
              <a:rPr lang="en-US" sz="3600" b="1" dirty="0">
                <a:solidFill>
                  <a:schemeClr val="accent1">
                    <a:lumMod val="25000"/>
                  </a:schemeClr>
                </a:solidFill>
                <a:cs typeface="Times New Roman" pitchFamily="18" charset="0"/>
              </a:rPr>
              <a:t> </a:t>
            </a:r>
            <a:r>
              <a:rPr lang="en-US" sz="3600" b="1" dirty="0" err="1">
                <a:solidFill>
                  <a:schemeClr val="accent1">
                    <a:lumMod val="25000"/>
                  </a:schemeClr>
                </a:solidFill>
                <a:cs typeface="Times New Roman" pitchFamily="18" charset="0"/>
              </a:rPr>
              <a:t>cỏ</a:t>
            </a:r>
            <a:r>
              <a:rPr lang="en-US" sz="3600" b="1" dirty="0">
                <a:solidFill>
                  <a:schemeClr val="accent1">
                    <a:lumMod val="25000"/>
                  </a:schemeClr>
                </a:solidFill>
                <a:cs typeface="Times New Roman" pitchFamily="18" charset="0"/>
              </a:rPr>
              <a:t>. </a:t>
            </a:r>
          </a:p>
        </p:txBody>
      </p:sp>
      <p:sp>
        <p:nvSpPr>
          <p:cNvPr id="7" name="AutoShape 8"/>
          <p:cNvSpPr>
            <a:spLocks noChangeArrowheads="1"/>
          </p:cNvSpPr>
          <p:nvPr/>
        </p:nvSpPr>
        <p:spPr bwMode="auto">
          <a:xfrm>
            <a:off x="2133600" y="1143000"/>
            <a:ext cx="5715000" cy="1295400"/>
          </a:xfrm>
          <a:prstGeom prst="star24">
            <a:avLst>
              <a:gd name="adj" fmla="val 37500"/>
            </a:avLst>
          </a:prstGeom>
          <a:solidFill>
            <a:srgbClr val="800000"/>
          </a:solidFill>
          <a:ln w="57150">
            <a:pattFill prst="sphere">
              <a:fgClr>
                <a:srgbClr val="FF33CC"/>
              </a:fgClr>
              <a:bgClr>
                <a:srgbClr val="FFFFFF"/>
              </a:bgClr>
            </a:patt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r>
              <a:rPr lang="en-US" altLang="en-US" sz="3600" b="1" dirty="0" smtClean="0">
                <a:solidFill>
                  <a:srgbClr val="FFFFFF"/>
                </a:solidFill>
              </a:rPr>
              <a:t>Xử lí tình huống</a:t>
            </a:r>
          </a:p>
        </p:txBody>
      </p:sp>
    </p:spTree>
    <p:extLst>
      <p:ext uri="{BB962C8B-B14F-4D97-AF65-F5344CB8AC3E}">
        <p14:creationId xmlns:p14="http://schemas.microsoft.com/office/powerpoint/2010/main" val="42274620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xplosion 1 3"/>
          <p:cNvSpPr/>
          <p:nvPr/>
        </p:nvSpPr>
        <p:spPr>
          <a:xfrm>
            <a:off x="304800" y="762000"/>
            <a:ext cx="7496175" cy="5170805"/>
          </a:xfrm>
          <a:prstGeom prst="irregularSeal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r>
              <a:rPr lang="en-US" altLang="en-US" sz="3600" b="1" dirty="0">
                <a:solidFill>
                  <a:srgbClr val="FF0000"/>
                </a:solidFill>
                <a:latin typeface="Times New Roman" panose="02020603050405020304" pitchFamily="18" charset="0"/>
              </a:rPr>
              <a:t>KẾT LUẬN</a:t>
            </a:r>
          </a:p>
        </p:txBody>
      </p:sp>
      <p:sp>
        <p:nvSpPr>
          <p:cNvPr id="5" name="Right Arrow 4">
            <a:hlinkClick r:id="rId3" action="ppaction://hlinksldjump"/>
          </p:cNvPr>
          <p:cNvSpPr/>
          <p:nvPr/>
        </p:nvSpPr>
        <p:spPr>
          <a:xfrm>
            <a:off x="8001000" y="6324600"/>
            <a:ext cx="762000"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2285027520"/>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grpId="0" nodeType="clickEffect">
                                  <p:stCondLst>
                                    <p:cond delay="0"/>
                                  </p:stCondLst>
                                  <p:childTnLst>
                                    <p:animRot by="21600000">
                                      <p:cBhvr>
                                        <p:cTn id="6" dur="1000" fill="hold"/>
                                        <p:tgtEl>
                                          <p:spTgt spid="4"/>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1447800" y="1905000"/>
            <a:ext cx="7010400" cy="2286000"/>
          </a:xfrm>
          <a:prstGeom prst="rect">
            <a:avLst/>
          </a:prstGeom>
          <a:noFill/>
        </p:spPr>
        <p:txBody>
          <a:bodyPr>
            <a:prstTxWarp prst="textInflate">
              <a:avLst/>
            </a:prstTxWarp>
            <a:spAutoFit/>
          </a:bodyPr>
          <a:lstStyle/>
          <a:p>
            <a:pPr eaLnBrk="1" hangingPunct="1">
              <a:defRPr/>
            </a:pPr>
            <a:r>
              <a:rPr lang="en-US" sz="1600" b="1">
                <a:solidFill>
                  <a:prstClr val="black"/>
                </a:solidFill>
                <a:latin typeface="Times New Roman" pitchFamily="18" charset="0"/>
              </a:rPr>
              <a:t>Khởi động </a:t>
            </a:r>
            <a:endParaRPr lang="vi-VN" sz="1600" b="1">
              <a:solidFill>
                <a:prstClr val="black"/>
              </a:solidFill>
              <a:latin typeface="Times New Roman" pitchFamily="18" charset="0"/>
            </a:endParaRPr>
          </a:p>
        </p:txBody>
      </p:sp>
      <p:pic>
        <p:nvPicPr>
          <p:cNvPr id="5" name="chicken_dance_227932 (mp3cut.net).mp3">
            <a:hlinkClick r:id="" action="ppaction://media"/>
          </p:cNvPr>
          <p:cNvPicPr>
            <a:picLocks noRot="1" noChangeAspect="1"/>
          </p:cNvPicPr>
          <p:nvPr>
            <a:audioFile r:link="rId1"/>
          </p:nvPr>
        </p:nvPicPr>
        <p:blipFill>
          <a:blip r:embed="rId5">
            <a:extLst>
              <a:ext uri="{28A0092B-C50C-407E-A947-70E740481C1C}">
                <a14:useLocalDpi xmlns:a14="http://schemas.microsoft.com/office/drawing/2010/main" val="0"/>
              </a:ext>
            </a:extLst>
          </a:blip>
          <a:srcRect/>
          <a:stretch>
            <a:fillRect/>
          </a:stretch>
        </p:blipFill>
        <p:spPr bwMode="auto">
          <a:xfrm>
            <a:off x="3733800" y="4495800"/>
            <a:ext cx="1219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866539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50235"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8" name="Rectangle 6"/>
          <p:cNvSpPr>
            <a:spLocks noChangeArrowheads="1"/>
          </p:cNvSpPr>
          <p:nvPr/>
        </p:nvSpPr>
        <p:spPr bwMode="auto">
          <a:xfrm>
            <a:off x="152400" y="2667000"/>
            <a:ext cx="8915400" cy="3048000"/>
          </a:xfrm>
          <a:prstGeom prst="rect">
            <a:avLst/>
          </a:prstGeom>
          <a:ln/>
        </p:spPr>
        <p:style>
          <a:lnRef idx="1">
            <a:schemeClr val="accent6"/>
          </a:lnRef>
          <a:fillRef idx="2">
            <a:schemeClr val="accent6"/>
          </a:fillRef>
          <a:effectRef idx="1">
            <a:schemeClr val="accent6"/>
          </a:effectRef>
          <a:fontRef idx="minor">
            <a:schemeClr val="dk1"/>
          </a:fontRef>
        </p:style>
        <p:txBody>
          <a:bodyPr/>
          <a:lstStyle/>
          <a:p>
            <a:pPr marL="342900" indent="-342900">
              <a:lnSpc>
                <a:spcPct val="80000"/>
              </a:lnSpc>
              <a:spcBef>
                <a:spcPct val="20000"/>
              </a:spcBef>
              <a:defRPr/>
            </a:pPr>
            <a:r>
              <a:rPr lang="en-US" sz="3600" b="1" u="sng" dirty="0">
                <a:solidFill>
                  <a:srgbClr val="FF0000"/>
                </a:solidFill>
              </a:rPr>
              <a:t> </a:t>
            </a:r>
            <a:r>
              <a:rPr lang="en-US" sz="3600" b="1" u="sng" dirty="0" err="1">
                <a:solidFill>
                  <a:srgbClr val="FF0000"/>
                </a:solidFill>
              </a:rPr>
              <a:t>Kết</a:t>
            </a:r>
            <a:r>
              <a:rPr lang="en-US" sz="3600" b="1" u="sng" dirty="0">
                <a:solidFill>
                  <a:srgbClr val="FF0000"/>
                </a:solidFill>
              </a:rPr>
              <a:t> </a:t>
            </a:r>
            <a:r>
              <a:rPr lang="en-US" sz="3600" b="1" u="sng" dirty="0" err="1">
                <a:solidFill>
                  <a:srgbClr val="FF0000"/>
                </a:solidFill>
              </a:rPr>
              <a:t>luận</a:t>
            </a:r>
            <a:r>
              <a:rPr lang="en-US" sz="3600" b="1" u="sng" dirty="0">
                <a:solidFill>
                  <a:srgbClr val="FF0000"/>
                </a:solidFill>
              </a:rPr>
              <a:t>:</a:t>
            </a:r>
          </a:p>
          <a:p>
            <a:pPr marL="342900" indent="-342900">
              <a:lnSpc>
                <a:spcPct val="80000"/>
              </a:lnSpc>
              <a:spcBef>
                <a:spcPct val="20000"/>
              </a:spcBef>
              <a:defRPr/>
            </a:pPr>
            <a:r>
              <a:rPr lang="en-US" sz="3600" b="1" dirty="0">
                <a:solidFill>
                  <a:schemeClr val="accent1">
                    <a:lumMod val="25000"/>
                  </a:schemeClr>
                </a:solidFill>
              </a:rPr>
              <a:t>       </a:t>
            </a:r>
            <a:r>
              <a:rPr lang="en-US" sz="3600" b="1" dirty="0" err="1">
                <a:solidFill>
                  <a:schemeClr val="accent1">
                    <a:lumMod val="25000"/>
                  </a:schemeClr>
                </a:solidFill>
              </a:rPr>
              <a:t>Các</a:t>
            </a:r>
            <a:r>
              <a:rPr lang="en-US" sz="3600" b="1" dirty="0">
                <a:solidFill>
                  <a:schemeClr val="accent1">
                    <a:lumMod val="25000"/>
                  </a:schemeClr>
                </a:solidFill>
              </a:rPr>
              <a:t> </a:t>
            </a:r>
            <a:r>
              <a:rPr lang="en-US" sz="3600" b="1" dirty="0" err="1">
                <a:solidFill>
                  <a:schemeClr val="accent1">
                    <a:lumMod val="25000"/>
                  </a:schemeClr>
                </a:solidFill>
              </a:rPr>
              <a:t>em</a:t>
            </a:r>
            <a:r>
              <a:rPr lang="en-US" sz="3600" b="1" dirty="0">
                <a:solidFill>
                  <a:schemeClr val="accent1">
                    <a:lumMod val="25000"/>
                  </a:schemeClr>
                </a:solidFill>
              </a:rPr>
              <a:t> </a:t>
            </a:r>
            <a:r>
              <a:rPr lang="en-US" sz="3600" b="1" dirty="0" err="1">
                <a:solidFill>
                  <a:schemeClr val="accent1">
                    <a:lumMod val="25000"/>
                  </a:schemeClr>
                </a:solidFill>
              </a:rPr>
              <a:t>nên</a:t>
            </a:r>
            <a:r>
              <a:rPr lang="en-US" sz="3600" b="1" dirty="0">
                <a:solidFill>
                  <a:schemeClr val="accent1">
                    <a:lumMod val="25000"/>
                  </a:schemeClr>
                </a:solidFill>
              </a:rPr>
              <a:t> </a:t>
            </a:r>
            <a:r>
              <a:rPr lang="en-US" sz="3600" b="1" dirty="0" err="1">
                <a:solidFill>
                  <a:schemeClr val="accent1">
                    <a:lumMod val="25000"/>
                  </a:schemeClr>
                </a:solidFill>
              </a:rPr>
              <a:t>bày</a:t>
            </a:r>
            <a:r>
              <a:rPr lang="en-US" sz="3600" b="1" dirty="0">
                <a:solidFill>
                  <a:schemeClr val="accent1">
                    <a:lumMod val="25000"/>
                  </a:schemeClr>
                </a:solidFill>
              </a:rPr>
              <a:t> </a:t>
            </a:r>
            <a:r>
              <a:rPr lang="en-US" sz="3600" b="1" dirty="0" err="1">
                <a:solidFill>
                  <a:schemeClr val="accent1">
                    <a:lumMod val="25000"/>
                  </a:schemeClr>
                </a:solidFill>
              </a:rPr>
              <a:t>tỏ</a:t>
            </a:r>
            <a:r>
              <a:rPr lang="en-US" sz="3600" b="1" dirty="0">
                <a:solidFill>
                  <a:schemeClr val="accent1">
                    <a:lumMod val="25000"/>
                  </a:schemeClr>
                </a:solidFill>
              </a:rPr>
              <a:t> ý </a:t>
            </a:r>
            <a:r>
              <a:rPr lang="en-US" sz="3600" b="1" dirty="0" err="1">
                <a:solidFill>
                  <a:schemeClr val="accent1">
                    <a:lumMod val="25000"/>
                  </a:schemeClr>
                </a:solidFill>
              </a:rPr>
              <a:t>kiến</a:t>
            </a:r>
            <a:r>
              <a:rPr lang="en-US" sz="3600" b="1" dirty="0">
                <a:solidFill>
                  <a:schemeClr val="accent1">
                    <a:lumMod val="25000"/>
                  </a:schemeClr>
                </a:solidFill>
              </a:rPr>
              <a:t> </a:t>
            </a:r>
            <a:r>
              <a:rPr lang="en-US" sz="3600" b="1" dirty="0" err="1">
                <a:solidFill>
                  <a:schemeClr val="accent1">
                    <a:lumMod val="25000"/>
                  </a:schemeClr>
                </a:solidFill>
              </a:rPr>
              <a:t>của</a:t>
            </a:r>
            <a:r>
              <a:rPr lang="en-US" sz="3600" b="1" dirty="0">
                <a:solidFill>
                  <a:schemeClr val="accent1">
                    <a:lumMod val="25000"/>
                  </a:schemeClr>
                </a:solidFill>
              </a:rPr>
              <a:t> </a:t>
            </a:r>
            <a:r>
              <a:rPr lang="en-US" sz="3600" b="1" dirty="0" err="1">
                <a:solidFill>
                  <a:schemeClr val="accent1">
                    <a:lumMod val="25000"/>
                  </a:schemeClr>
                </a:solidFill>
              </a:rPr>
              <a:t>mình</a:t>
            </a:r>
            <a:r>
              <a:rPr lang="en-US" sz="3600" b="1" dirty="0">
                <a:solidFill>
                  <a:schemeClr val="accent1">
                    <a:lumMod val="25000"/>
                  </a:schemeClr>
                </a:solidFill>
              </a:rPr>
              <a:t> </a:t>
            </a:r>
            <a:r>
              <a:rPr lang="en-US" sz="3600" b="1" dirty="0" err="1">
                <a:solidFill>
                  <a:schemeClr val="accent1">
                    <a:lumMod val="25000"/>
                  </a:schemeClr>
                </a:solidFill>
              </a:rPr>
              <a:t>khi</a:t>
            </a:r>
            <a:r>
              <a:rPr lang="en-US" sz="3600" b="1" dirty="0">
                <a:solidFill>
                  <a:schemeClr val="accent1">
                    <a:lumMod val="25000"/>
                  </a:schemeClr>
                </a:solidFill>
              </a:rPr>
              <a:t> </a:t>
            </a:r>
            <a:r>
              <a:rPr lang="en-US" sz="3600" b="1" dirty="0" err="1">
                <a:solidFill>
                  <a:schemeClr val="accent1">
                    <a:lumMod val="25000"/>
                  </a:schemeClr>
                </a:solidFill>
              </a:rPr>
              <a:t>bạn</a:t>
            </a:r>
            <a:r>
              <a:rPr lang="en-US" sz="3600" b="1" dirty="0">
                <a:solidFill>
                  <a:schemeClr val="accent1">
                    <a:lumMod val="25000"/>
                  </a:schemeClr>
                </a:solidFill>
              </a:rPr>
              <a:t> </a:t>
            </a:r>
            <a:r>
              <a:rPr lang="en-US" sz="3600" b="1" dirty="0" err="1">
                <a:solidFill>
                  <a:schemeClr val="accent1">
                    <a:lumMod val="25000"/>
                  </a:schemeClr>
                </a:solidFill>
              </a:rPr>
              <a:t>chưa</a:t>
            </a:r>
            <a:r>
              <a:rPr lang="en-US" sz="3600" b="1" dirty="0">
                <a:solidFill>
                  <a:schemeClr val="accent1">
                    <a:lumMod val="25000"/>
                  </a:schemeClr>
                </a:solidFill>
              </a:rPr>
              <a:t> </a:t>
            </a:r>
            <a:r>
              <a:rPr lang="en-US" sz="3600" b="1" dirty="0" err="1">
                <a:solidFill>
                  <a:schemeClr val="accent1">
                    <a:lumMod val="25000"/>
                  </a:schemeClr>
                </a:solidFill>
              </a:rPr>
              <a:t>thực</a:t>
            </a:r>
            <a:r>
              <a:rPr lang="en-US" sz="3600" b="1" dirty="0">
                <a:solidFill>
                  <a:schemeClr val="accent1">
                    <a:lumMod val="25000"/>
                  </a:schemeClr>
                </a:solidFill>
              </a:rPr>
              <a:t> </a:t>
            </a:r>
            <a:r>
              <a:rPr lang="en-US" sz="3600" b="1" dirty="0" err="1">
                <a:solidFill>
                  <a:schemeClr val="accent1">
                    <a:lumMod val="25000"/>
                  </a:schemeClr>
                </a:solidFill>
              </a:rPr>
              <a:t>hiện</a:t>
            </a:r>
            <a:r>
              <a:rPr lang="en-US" sz="3600" b="1" dirty="0">
                <a:solidFill>
                  <a:schemeClr val="accent1">
                    <a:lumMod val="25000"/>
                  </a:schemeClr>
                </a:solidFill>
              </a:rPr>
              <a:t> </a:t>
            </a:r>
            <a:r>
              <a:rPr lang="en-US" sz="3600" b="1" dirty="0" err="1">
                <a:solidFill>
                  <a:schemeClr val="accent1">
                    <a:lumMod val="25000"/>
                  </a:schemeClr>
                </a:solidFill>
              </a:rPr>
              <a:t>tốt</a:t>
            </a:r>
            <a:r>
              <a:rPr lang="en-US" sz="3600" b="1" dirty="0">
                <a:solidFill>
                  <a:schemeClr val="accent1">
                    <a:lumMod val="25000"/>
                  </a:schemeClr>
                </a:solidFill>
              </a:rPr>
              <a:t> </a:t>
            </a:r>
            <a:r>
              <a:rPr lang="en-US" sz="3600" b="1" dirty="0" err="1">
                <a:solidFill>
                  <a:schemeClr val="accent1">
                    <a:lumMod val="25000"/>
                  </a:schemeClr>
                </a:solidFill>
              </a:rPr>
              <a:t>việc</a:t>
            </a:r>
            <a:r>
              <a:rPr lang="en-US" sz="3600" b="1" dirty="0">
                <a:solidFill>
                  <a:schemeClr val="accent1">
                    <a:lumMod val="25000"/>
                  </a:schemeClr>
                </a:solidFill>
              </a:rPr>
              <a:t> </a:t>
            </a:r>
            <a:r>
              <a:rPr lang="en-US" sz="3600" b="1" dirty="0" err="1">
                <a:solidFill>
                  <a:schemeClr val="accent1">
                    <a:lumMod val="25000"/>
                  </a:schemeClr>
                </a:solidFill>
              </a:rPr>
              <a:t>tham</a:t>
            </a:r>
            <a:r>
              <a:rPr lang="en-US" sz="3600" b="1" dirty="0">
                <a:solidFill>
                  <a:schemeClr val="accent1">
                    <a:lumMod val="25000"/>
                  </a:schemeClr>
                </a:solidFill>
              </a:rPr>
              <a:t> </a:t>
            </a:r>
            <a:r>
              <a:rPr lang="en-US" sz="3600" b="1" dirty="0" err="1">
                <a:solidFill>
                  <a:schemeClr val="accent1">
                    <a:lumMod val="25000"/>
                  </a:schemeClr>
                </a:solidFill>
              </a:rPr>
              <a:t>gia</a:t>
            </a:r>
            <a:r>
              <a:rPr lang="en-US" sz="3600" b="1" dirty="0">
                <a:solidFill>
                  <a:schemeClr val="accent1">
                    <a:lumMod val="25000"/>
                  </a:schemeClr>
                </a:solidFill>
              </a:rPr>
              <a:t> </a:t>
            </a:r>
            <a:r>
              <a:rPr lang="en-US" sz="3600" b="1" dirty="0" err="1">
                <a:solidFill>
                  <a:schemeClr val="accent1">
                    <a:lumMod val="25000"/>
                  </a:schemeClr>
                </a:solidFill>
              </a:rPr>
              <a:t>chăm</a:t>
            </a:r>
            <a:r>
              <a:rPr lang="en-US" sz="3600" b="1" dirty="0">
                <a:solidFill>
                  <a:schemeClr val="accent1">
                    <a:lumMod val="25000"/>
                  </a:schemeClr>
                </a:solidFill>
              </a:rPr>
              <a:t> </a:t>
            </a:r>
            <a:r>
              <a:rPr lang="en-US" sz="3600" b="1" dirty="0" err="1">
                <a:solidFill>
                  <a:schemeClr val="accent1">
                    <a:lumMod val="25000"/>
                  </a:schemeClr>
                </a:solidFill>
              </a:rPr>
              <a:t>sóc</a:t>
            </a:r>
            <a:r>
              <a:rPr lang="en-US" sz="3600" b="1" dirty="0">
                <a:solidFill>
                  <a:schemeClr val="accent1">
                    <a:lumMod val="25000"/>
                  </a:schemeClr>
                </a:solidFill>
              </a:rPr>
              <a:t>, </a:t>
            </a:r>
            <a:r>
              <a:rPr lang="en-US" sz="3600" b="1" dirty="0" err="1">
                <a:solidFill>
                  <a:schemeClr val="accent1">
                    <a:lumMod val="25000"/>
                  </a:schemeClr>
                </a:solidFill>
              </a:rPr>
              <a:t>bảo</a:t>
            </a:r>
            <a:r>
              <a:rPr lang="en-US" sz="3600" b="1" dirty="0">
                <a:solidFill>
                  <a:schemeClr val="accent1">
                    <a:lumMod val="25000"/>
                  </a:schemeClr>
                </a:solidFill>
              </a:rPr>
              <a:t> </a:t>
            </a:r>
            <a:r>
              <a:rPr lang="en-US" sz="3600" b="1" dirty="0" err="1">
                <a:solidFill>
                  <a:schemeClr val="accent1">
                    <a:lumMod val="25000"/>
                  </a:schemeClr>
                </a:solidFill>
              </a:rPr>
              <a:t>vệ</a:t>
            </a:r>
            <a:r>
              <a:rPr lang="en-US" sz="3600" b="1" dirty="0">
                <a:solidFill>
                  <a:schemeClr val="accent1">
                    <a:lumMod val="25000"/>
                  </a:schemeClr>
                </a:solidFill>
              </a:rPr>
              <a:t> </a:t>
            </a:r>
            <a:r>
              <a:rPr lang="en-US" sz="3600" b="1" dirty="0" err="1">
                <a:solidFill>
                  <a:schemeClr val="accent1">
                    <a:lumMod val="25000"/>
                  </a:schemeClr>
                </a:solidFill>
              </a:rPr>
              <a:t>cây</a:t>
            </a:r>
            <a:r>
              <a:rPr lang="en-US" sz="3600" b="1" dirty="0">
                <a:solidFill>
                  <a:schemeClr val="accent1">
                    <a:lumMod val="25000"/>
                  </a:schemeClr>
                </a:solidFill>
              </a:rPr>
              <a:t> </a:t>
            </a:r>
            <a:r>
              <a:rPr lang="en-US" sz="3600" b="1" dirty="0" err="1">
                <a:solidFill>
                  <a:schemeClr val="accent1">
                    <a:lumMod val="25000"/>
                  </a:schemeClr>
                </a:solidFill>
              </a:rPr>
              <a:t>trồng</a:t>
            </a:r>
            <a:r>
              <a:rPr lang="en-US" sz="3600" b="1" dirty="0">
                <a:solidFill>
                  <a:schemeClr val="accent1">
                    <a:lumMod val="25000"/>
                  </a:schemeClr>
                </a:solidFill>
              </a:rPr>
              <a:t>, </a:t>
            </a:r>
            <a:r>
              <a:rPr lang="en-US" sz="3600" b="1" dirty="0" err="1">
                <a:solidFill>
                  <a:schemeClr val="accent1">
                    <a:lumMod val="25000"/>
                  </a:schemeClr>
                </a:solidFill>
              </a:rPr>
              <a:t>vật</a:t>
            </a:r>
            <a:r>
              <a:rPr lang="en-US" sz="3600" b="1" dirty="0">
                <a:solidFill>
                  <a:schemeClr val="accent1">
                    <a:lumMod val="25000"/>
                  </a:schemeClr>
                </a:solidFill>
              </a:rPr>
              <a:t> </a:t>
            </a:r>
            <a:r>
              <a:rPr lang="en-US" sz="3600" b="1" dirty="0" err="1">
                <a:solidFill>
                  <a:schemeClr val="accent1">
                    <a:lumMod val="25000"/>
                  </a:schemeClr>
                </a:solidFill>
              </a:rPr>
              <a:t>nuôi</a:t>
            </a:r>
            <a:r>
              <a:rPr lang="en-US" sz="3600" b="1" dirty="0">
                <a:solidFill>
                  <a:schemeClr val="accent1">
                    <a:lumMod val="25000"/>
                  </a:schemeClr>
                </a:solidFill>
              </a:rPr>
              <a:t> </a:t>
            </a:r>
            <a:r>
              <a:rPr lang="en-US" sz="3600" b="1" dirty="0" err="1">
                <a:solidFill>
                  <a:schemeClr val="accent1">
                    <a:lumMod val="25000"/>
                  </a:schemeClr>
                </a:solidFill>
              </a:rPr>
              <a:t>vì</a:t>
            </a:r>
            <a:r>
              <a:rPr lang="en-US" sz="3600" b="1" dirty="0">
                <a:solidFill>
                  <a:schemeClr val="accent1">
                    <a:lumMod val="25000"/>
                  </a:schemeClr>
                </a:solidFill>
              </a:rPr>
              <a:t> </a:t>
            </a:r>
            <a:r>
              <a:rPr lang="en-US" sz="3600" b="1" dirty="0" err="1">
                <a:solidFill>
                  <a:schemeClr val="accent1">
                    <a:lumMod val="25000"/>
                  </a:schemeClr>
                </a:solidFill>
              </a:rPr>
              <a:t>đó</a:t>
            </a:r>
            <a:r>
              <a:rPr lang="en-US" sz="3600" b="1" dirty="0">
                <a:solidFill>
                  <a:schemeClr val="accent1">
                    <a:lumMod val="25000"/>
                  </a:schemeClr>
                </a:solidFill>
              </a:rPr>
              <a:t> </a:t>
            </a:r>
            <a:r>
              <a:rPr lang="en-US" sz="3600" b="1" dirty="0" err="1">
                <a:solidFill>
                  <a:schemeClr val="accent1">
                    <a:lumMod val="25000"/>
                  </a:schemeClr>
                </a:solidFill>
              </a:rPr>
              <a:t>là</a:t>
            </a:r>
            <a:r>
              <a:rPr lang="en-US" sz="3600" b="1" dirty="0">
                <a:solidFill>
                  <a:schemeClr val="accent1">
                    <a:lumMod val="25000"/>
                  </a:schemeClr>
                </a:solidFill>
              </a:rPr>
              <a:t> </a:t>
            </a:r>
            <a:r>
              <a:rPr lang="en-US" sz="3600" b="1" dirty="0" err="1">
                <a:solidFill>
                  <a:schemeClr val="accent1">
                    <a:lumMod val="25000"/>
                  </a:schemeClr>
                </a:solidFill>
              </a:rPr>
              <a:t>quyền</a:t>
            </a:r>
            <a:r>
              <a:rPr lang="en-US" sz="3600" b="1" dirty="0">
                <a:solidFill>
                  <a:schemeClr val="accent1">
                    <a:lumMod val="25000"/>
                  </a:schemeClr>
                </a:solidFill>
              </a:rPr>
              <a:t> </a:t>
            </a:r>
            <a:r>
              <a:rPr lang="en-US" sz="3600" b="1" dirty="0" err="1">
                <a:solidFill>
                  <a:schemeClr val="accent1">
                    <a:lumMod val="25000"/>
                  </a:schemeClr>
                </a:solidFill>
              </a:rPr>
              <a:t>được</a:t>
            </a:r>
            <a:r>
              <a:rPr lang="en-US" sz="3600" b="1" dirty="0">
                <a:solidFill>
                  <a:schemeClr val="accent1">
                    <a:lumMod val="25000"/>
                  </a:schemeClr>
                </a:solidFill>
              </a:rPr>
              <a:t> </a:t>
            </a:r>
            <a:r>
              <a:rPr lang="en-US" sz="3600" b="1" dirty="0" err="1">
                <a:solidFill>
                  <a:schemeClr val="accent1">
                    <a:lumMod val="25000"/>
                  </a:schemeClr>
                </a:solidFill>
              </a:rPr>
              <a:t>bày</a:t>
            </a:r>
            <a:r>
              <a:rPr lang="en-US" sz="3600" b="1" dirty="0">
                <a:solidFill>
                  <a:schemeClr val="accent1">
                    <a:lumMod val="25000"/>
                  </a:schemeClr>
                </a:solidFill>
              </a:rPr>
              <a:t> </a:t>
            </a:r>
            <a:r>
              <a:rPr lang="en-US" sz="3600" b="1" dirty="0" err="1">
                <a:solidFill>
                  <a:schemeClr val="accent1">
                    <a:lumMod val="25000"/>
                  </a:schemeClr>
                </a:solidFill>
              </a:rPr>
              <a:t>tỏ</a:t>
            </a:r>
            <a:r>
              <a:rPr lang="en-US" sz="3600" b="1" dirty="0">
                <a:solidFill>
                  <a:schemeClr val="accent1">
                    <a:lumMod val="25000"/>
                  </a:schemeClr>
                </a:solidFill>
              </a:rPr>
              <a:t> ý </a:t>
            </a:r>
            <a:r>
              <a:rPr lang="en-US" sz="3600" b="1" dirty="0" err="1">
                <a:solidFill>
                  <a:schemeClr val="accent1">
                    <a:lumMod val="25000"/>
                  </a:schemeClr>
                </a:solidFill>
              </a:rPr>
              <a:t>kiến</a:t>
            </a:r>
            <a:r>
              <a:rPr lang="en-US" sz="3600" b="1" dirty="0">
                <a:solidFill>
                  <a:schemeClr val="accent1">
                    <a:lumMod val="25000"/>
                  </a:schemeClr>
                </a:solidFill>
              </a:rPr>
              <a:t> </a:t>
            </a:r>
            <a:r>
              <a:rPr lang="en-US" sz="3600" b="1" dirty="0" err="1">
                <a:solidFill>
                  <a:schemeClr val="accent1">
                    <a:lumMod val="25000"/>
                  </a:schemeClr>
                </a:solidFill>
              </a:rPr>
              <a:t>của</a:t>
            </a:r>
            <a:r>
              <a:rPr lang="en-US" sz="3600" b="1" dirty="0">
                <a:solidFill>
                  <a:schemeClr val="accent1">
                    <a:lumMod val="25000"/>
                  </a:schemeClr>
                </a:solidFill>
              </a:rPr>
              <a:t> </a:t>
            </a:r>
            <a:r>
              <a:rPr lang="en-US" sz="3600" b="1" dirty="0" err="1">
                <a:solidFill>
                  <a:schemeClr val="accent1">
                    <a:lumMod val="25000"/>
                  </a:schemeClr>
                </a:solidFill>
              </a:rPr>
              <a:t>trẻ</a:t>
            </a:r>
            <a:r>
              <a:rPr lang="en-US" sz="3600" b="1" dirty="0">
                <a:solidFill>
                  <a:schemeClr val="accent1">
                    <a:lumMod val="25000"/>
                  </a:schemeClr>
                </a:solidFill>
              </a:rPr>
              <a:t> </a:t>
            </a:r>
            <a:r>
              <a:rPr lang="en-US" sz="3600" b="1" dirty="0" err="1">
                <a:solidFill>
                  <a:schemeClr val="accent1">
                    <a:lumMod val="25000"/>
                  </a:schemeClr>
                </a:solidFill>
              </a:rPr>
              <a:t>em</a:t>
            </a:r>
            <a:r>
              <a:rPr lang="en-US" sz="3600" b="1" dirty="0">
                <a:solidFill>
                  <a:schemeClr val="accent1">
                    <a:lumMod val="25000"/>
                  </a:schemeClr>
                </a:solidFill>
              </a:rPr>
              <a:t> </a:t>
            </a:r>
            <a:r>
              <a:rPr lang="en-US" sz="3600" b="1" dirty="0" err="1">
                <a:solidFill>
                  <a:schemeClr val="accent1">
                    <a:lumMod val="25000"/>
                  </a:schemeClr>
                </a:solidFill>
              </a:rPr>
              <a:t>đến</a:t>
            </a:r>
            <a:r>
              <a:rPr lang="en-US" sz="3600" b="1" dirty="0">
                <a:solidFill>
                  <a:schemeClr val="accent1">
                    <a:lumMod val="25000"/>
                  </a:schemeClr>
                </a:solidFill>
              </a:rPr>
              <a:t> </a:t>
            </a:r>
            <a:r>
              <a:rPr lang="en-US" sz="3600" b="1" dirty="0" err="1">
                <a:solidFill>
                  <a:schemeClr val="accent1">
                    <a:lumMod val="25000"/>
                  </a:schemeClr>
                </a:solidFill>
              </a:rPr>
              <a:t>các</a:t>
            </a:r>
            <a:r>
              <a:rPr lang="en-US" sz="3600" b="1" dirty="0">
                <a:solidFill>
                  <a:schemeClr val="accent1">
                    <a:lumMod val="25000"/>
                  </a:schemeClr>
                </a:solidFill>
              </a:rPr>
              <a:t> </a:t>
            </a:r>
            <a:r>
              <a:rPr lang="en-US" sz="3600" b="1" dirty="0" err="1">
                <a:solidFill>
                  <a:schemeClr val="accent1">
                    <a:lumMod val="25000"/>
                  </a:schemeClr>
                </a:solidFill>
              </a:rPr>
              <a:t>vấn</a:t>
            </a:r>
            <a:r>
              <a:rPr lang="en-US" sz="3600" b="1" dirty="0">
                <a:solidFill>
                  <a:schemeClr val="accent1">
                    <a:lumMod val="25000"/>
                  </a:schemeClr>
                </a:solidFill>
              </a:rPr>
              <a:t> </a:t>
            </a:r>
            <a:r>
              <a:rPr lang="en-US" sz="3600" b="1" dirty="0" err="1">
                <a:solidFill>
                  <a:schemeClr val="accent1">
                    <a:lumMod val="25000"/>
                  </a:schemeClr>
                </a:solidFill>
              </a:rPr>
              <a:t>đề</a:t>
            </a:r>
            <a:r>
              <a:rPr lang="en-US" sz="3600" b="1" dirty="0">
                <a:solidFill>
                  <a:schemeClr val="accent1">
                    <a:lumMod val="25000"/>
                  </a:schemeClr>
                </a:solidFill>
              </a:rPr>
              <a:t> </a:t>
            </a:r>
            <a:r>
              <a:rPr lang="en-US" sz="3600" b="1" dirty="0" err="1">
                <a:solidFill>
                  <a:schemeClr val="accent1">
                    <a:lumMod val="25000"/>
                  </a:schemeClr>
                </a:solidFill>
              </a:rPr>
              <a:t>có</a:t>
            </a:r>
            <a:r>
              <a:rPr lang="en-US" sz="3600" b="1" dirty="0">
                <a:solidFill>
                  <a:schemeClr val="accent1">
                    <a:lumMod val="25000"/>
                  </a:schemeClr>
                </a:solidFill>
              </a:rPr>
              <a:t> </a:t>
            </a:r>
            <a:r>
              <a:rPr lang="en-US" sz="3600" b="1" dirty="0" err="1">
                <a:solidFill>
                  <a:schemeClr val="accent1">
                    <a:lumMod val="25000"/>
                  </a:schemeClr>
                </a:solidFill>
              </a:rPr>
              <a:t>liên</a:t>
            </a:r>
            <a:r>
              <a:rPr lang="en-US" sz="3600" b="1" dirty="0">
                <a:solidFill>
                  <a:schemeClr val="accent1">
                    <a:lumMod val="25000"/>
                  </a:schemeClr>
                </a:solidFill>
              </a:rPr>
              <a:t> </a:t>
            </a:r>
            <a:r>
              <a:rPr lang="en-US" sz="3600" b="1" dirty="0" err="1">
                <a:solidFill>
                  <a:schemeClr val="accent1">
                    <a:lumMod val="25000"/>
                  </a:schemeClr>
                </a:solidFill>
              </a:rPr>
              <a:t>quan</a:t>
            </a:r>
            <a:r>
              <a:rPr lang="en-US" sz="3600" b="1" dirty="0">
                <a:solidFill>
                  <a:schemeClr val="accent1">
                    <a:lumMod val="25000"/>
                  </a:schemeClr>
                </a:solidFill>
              </a:rPr>
              <a:t>.</a:t>
            </a:r>
          </a:p>
          <a:p>
            <a:pPr marL="342900" indent="-342900">
              <a:lnSpc>
                <a:spcPct val="80000"/>
              </a:lnSpc>
              <a:spcBef>
                <a:spcPct val="20000"/>
              </a:spcBef>
              <a:defRPr/>
            </a:pPr>
            <a:endParaRPr lang="en-US" sz="5400" b="1" dirty="0">
              <a:solidFill>
                <a:schemeClr val="accent1">
                  <a:lumMod val="25000"/>
                </a:schemeClr>
              </a:solidFill>
            </a:endParaRPr>
          </a:p>
        </p:txBody>
      </p:sp>
      <p:sp>
        <p:nvSpPr>
          <p:cNvPr id="2" name="TextBox 1"/>
          <p:cNvSpPr txBox="1"/>
          <p:nvPr/>
        </p:nvSpPr>
        <p:spPr>
          <a:xfrm>
            <a:off x="2743200" y="1143000"/>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1553561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6198"/>
                                        </p:tgtEl>
                                        <p:attrNameLst>
                                          <p:attrName>style.visibility</p:attrName>
                                        </p:attrNameLst>
                                      </p:cBhvr>
                                      <p:to>
                                        <p:strVal val="visible"/>
                                      </p:to>
                                    </p:set>
                                    <p:animEffect transition="in" filter="blinds(horizontal)">
                                      <p:cBhvr>
                                        <p:cTn id="7" dur="500"/>
                                        <p:tgtEl>
                                          <p:spTgt spid="1361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19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a:spLocks noChangeArrowheads="1"/>
          </p:cNvSpPr>
          <p:nvPr/>
        </p:nvSpPr>
        <p:spPr bwMode="auto">
          <a:xfrm>
            <a:off x="592138" y="1524000"/>
            <a:ext cx="8382000" cy="35401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en-US" altLang="en-US" sz="3200">
                <a:solidFill>
                  <a:srgbClr val="0000FF"/>
                </a:solidFill>
              </a:rPr>
              <a:t>                             </a:t>
            </a:r>
            <a:r>
              <a:rPr lang="en-US" altLang="en-US" sz="3200" b="1">
                <a:solidFill>
                  <a:srgbClr val="0000FF"/>
                </a:solidFill>
              </a:rPr>
              <a:t>Kết Luận</a:t>
            </a:r>
            <a:r>
              <a:rPr lang="en-US" altLang="en-US" sz="3200" b="1">
                <a:solidFill>
                  <a:srgbClr val="0D0D0D"/>
                </a:solidFill>
              </a:rPr>
              <a:t>:</a:t>
            </a:r>
          </a:p>
          <a:p>
            <a:pPr eaLnBrk="1" hangingPunct="1"/>
            <a:r>
              <a:rPr lang="en-US" altLang="en-US" sz="3200">
                <a:solidFill>
                  <a:srgbClr val="0D0D0D"/>
                </a:solidFill>
              </a:rPr>
              <a:t> Chúng ta có thể chăm sóc cây trồng vật nuôi bằng cách bón phân,bắt sâu, tỉa lá già, cho con vật ăn, làm sạch chỗ ở, tiêm thuốc phòng bệnh…</a:t>
            </a:r>
          </a:p>
          <a:p>
            <a:pPr eaLnBrk="1" hangingPunct="1"/>
            <a:r>
              <a:rPr lang="en-US" altLang="en-US" sz="3200">
                <a:solidFill>
                  <a:srgbClr val="0D0D0D"/>
                </a:solidFill>
              </a:rPr>
              <a:t>Được chăm sóc chu đáo cây trồng vật nuôi sẽ phát triển nhanh. Ngược lại cây sẽ khô héo, dễ chết, vật nuôi gầy gò dể bị bệnh tật.</a:t>
            </a:r>
            <a:endParaRPr lang="en-US" altLang="en-US">
              <a:solidFill>
                <a:srgbClr val="0D0D0D"/>
              </a:solidFill>
            </a:endParaRPr>
          </a:p>
        </p:txBody>
      </p:sp>
      <p:pic>
        <p:nvPicPr>
          <p:cNvPr id="26627" name="Picture 34" descr="33720xmr97sdczd">
            <a:hlinkClick r:id="rId2"/>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4800600"/>
            <a:ext cx="85725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8" name="Picture 34" descr="33720xmr97sdczd">
            <a:hlinkClick r:id="rId2"/>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269288" y="4800600"/>
            <a:ext cx="85725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Picture 34" descr="33720xmr97sdczd">
            <a:hlinkClick r:id="rId2"/>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428624" y="-754062"/>
            <a:ext cx="857251"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0" name="Picture 34" descr="33720xmr97sdczd">
            <a:hlinkClick r:id="rId2"/>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5211245">
            <a:off x="7804150" y="-663575"/>
            <a:ext cx="85725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820711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5"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p:cTn id="7" dur="500" decel="50000" fill="hold">
                                          <p:stCondLst>
                                            <p:cond delay="0"/>
                                          </p:stCondLst>
                                        </p:cTn>
                                        <p:tgtEl>
                                          <p:spTgt spid="9">
                                            <p:txEl>
                                              <p:pRg st="0" end="0"/>
                                            </p:txEl>
                                          </p:spTgt>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9">
                                            <p:txEl>
                                              <p:pRg st="0" end="0"/>
                                            </p:txEl>
                                          </p:spTgt>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9">
                                            <p:txEl>
                                              <p:pRg st="0" end="0"/>
                                            </p:txEl>
                                          </p:spTgt>
                                        </p:tgtEl>
                                        <p:attrNameLst>
                                          <p:attrName>ppt_w</p:attrName>
                                        </p:attrNameLst>
                                      </p:cBhvr>
                                      <p:tavLst>
                                        <p:tav tm="0">
                                          <p:val>
                                            <p:strVal val="#ppt_w*.05"/>
                                          </p:val>
                                        </p:tav>
                                        <p:tav tm="100000">
                                          <p:val>
                                            <p:strVal val="#ppt_w"/>
                                          </p:val>
                                        </p:tav>
                                      </p:tavLst>
                                    </p:anim>
                                    <p:anim calcmode="lin" valueType="num">
                                      <p:cBhvr>
                                        <p:cTn id="10" dur="1000" fill="hold"/>
                                        <p:tgtEl>
                                          <p:spTgt spid="9">
                                            <p:txEl>
                                              <p:pRg st="0" end="0"/>
                                            </p:txEl>
                                          </p:spTgt>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9">
                                            <p:txEl>
                                              <p:pRg st="0" end="0"/>
                                            </p:txEl>
                                          </p:spTgt>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9">
                                            <p:txEl>
                                              <p:pRg st="0" end="0"/>
                                            </p:txEl>
                                          </p:spTgt>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9">
                                            <p:txEl>
                                              <p:pRg st="0" end="0"/>
                                            </p:txEl>
                                          </p:spTgt>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9">
                                            <p:txEl>
                                              <p:pRg st="0" end="0"/>
                                            </p:txEl>
                                          </p:spTgt>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5" presetClass="entr" presetSubtype="0" fill="hold" nodeType="clickEffect">
                                  <p:stCondLst>
                                    <p:cond delay="0"/>
                                  </p:stCondLst>
                                  <p:childTnLst>
                                    <p:set>
                                      <p:cBhvr>
                                        <p:cTn id="18" dur="1" fill="hold">
                                          <p:stCondLst>
                                            <p:cond delay="0"/>
                                          </p:stCondLst>
                                        </p:cTn>
                                        <p:tgtEl>
                                          <p:spTgt spid="9">
                                            <p:txEl>
                                              <p:pRg st="1" end="1"/>
                                            </p:txEl>
                                          </p:spTgt>
                                        </p:tgtEl>
                                        <p:attrNameLst>
                                          <p:attrName>style.visibility</p:attrName>
                                        </p:attrNameLst>
                                      </p:cBhvr>
                                      <p:to>
                                        <p:strVal val="visible"/>
                                      </p:to>
                                    </p:set>
                                    <p:anim calcmode="lin" valueType="num">
                                      <p:cBhvr>
                                        <p:cTn id="19" dur="500" decel="50000" fill="hold">
                                          <p:stCondLst>
                                            <p:cond delay="0"/>
                                          </p:stCondLst>
                                        </p:cTn>
                                        <p:tgtEl>
                                          <p:spTgt spid="9">
                                            <p:txEl>
                                              <p:pRg st="1" end="1"/>
                                            </p:txEl>
                                          </p:spTgt>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9">
                                            <p:txEl>
                                              <p:pRg st="1" end="1"/>
                                            </p:txEl>
                                          </p:spTgt>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9">
                                            <p:txEl>
                                              <p:pRg st="1" end="1"/>
                                            </p:txEl>
                                          </p:spTgt>
                                        </p:tgtEl>
                                        <p:attrNameLst>
                                          <p:attrName>ppt_w</p:attrName>
                                        </p:attrNameLst>
                                      </p:cBhvr>
                                      <p:tavLst>
                                        <p:tav tm="0">
                                          <p:val>
                                            <p:strVal val="#ppt_w*.05"/>
                                          </p:val>
                                        </p:tav>
                                        <p:tav tm="100000">
                                          <p:val>
                                            <p:strVal val="#ppt_w"/>
                                          </p:val>
                                        </p:tav>
                                      </p:tavLst>
                                    </p:anim>
                                    <p:anim calcmode="lin" valueType="num">
                                      <p:cBhvr>
                                        <p:cTn id="22" dur="1000" fill="hold"/>
                                        <p:tgtEl>
                                          <p:spTgt spid="9">
                                            <p:txEl>
                                              <p:pRg st="1" end="1"/>
                                            </p:txEl>
                                          </p:spTgt>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9">
                                            <p:txEl>
                                              <p:pRg st="1" end="1"/>
                                            </p:txEl>
                                          </p:spTgt>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9">
                                            <p:txEl>
                                              <p:pRg st="1" end="1"/>
                                            </p:txEl>
                                          </p:spTgt>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9">
                                            <p:txEl>
                                              <p:pRg st="1" end="1"/>
                                            </p:txEl>
                                          </p:spTgt>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9">
                                            <p:txEl>
                                              <p:pRg st="1" end="1"/>
                                            </p:txEl>
                                          </p:spTgt>
                                        </p:tgtEl>
                                      </p:cBhvr>
                                    </p:animEffect>
                                  </p:childTnLst>
                                </p:cTn>
                              </p:par>
                              <p:par>
                                <p:cTn id="27" presetID="25" presetClass="entr" presetSubtype="0" fill="hold" nodeType="withEffect">
                                  <p:stCondLst>
                                    <p:cond delay="0"/>
                                  </p:stCondLst>
                                  <p:childTnLst>
                                    <p:set>
                                      <p:cBhvr>
                                        <p:cTn id="28" dur="1" fill="hold">
                                          <p:stCondLst>
                                            <p:cond delay="0"/>
                                          </p:stCondLst>
                                        </p:cTn>
                                        <p:tgtEl>
                                          <p:spTgt spid="9">
                                            <p:txEl>
                                              <p:pRg st="2" end="2"/>
                                            </p:txEl>
                                          </p:spTgt>
                                        </p:tgtEl>
                                        <p:attrNameLst>
                                          <p:attrName>style.visibility</p:attrName>
                                        </p:attrNameLst>
                                      </p:cBhvr>
                                      <p:to>
                                        <p:strVal val="visible"/>
                                      </p:to>
                                    </p:set>
                                    <p:anim calcmode="lin" valueType="num">
                                      <p:cBhvr>
                                        <p:cTn id="29" dur="500" decel="50000" fill="hold">
                                          <p:stCondLst>
                                            <p:cond delay="0"/>
                                          </p:stCondLst>
                                        </p:cTn>
                                        <p:tgtEl>
                                          <p:spTgt spid="9">
                                            <p:txEl>
                                              <p:pRg st="2" end="2"/>
                                            </p:txEl>
                                          </p:spTgt>
                                        </p:tgtEl>
                                        <p:attrNameLst>
                                          <p:attrName>style.rotation</p:attrName>
                                        </p:attrNameLst>
                                      </p:cBhvr>
                                      <p:tavLst>
                                        <p:tav tm="0">
                                          <p:val>
                                            <p:fltVal val="-90"/>
                                          </p:val>
                                        </p:tav>
                                        <p:tav tm="100000">
                                          <p:val>
                                            <p:fltVal val="0"/>
                                          </p:val>
                                        </p:tav>
                                      </p:tavLst>
                                    </p:anim>
                                    <p:anim calcmode="lin" valueType="num">
                                      <p:cBhvr>
                                        <p:cTn id="30" dur="500" decel="50000" fill="hold">
                                          <p:stCondLst>
                                            <p:cond delay="0"/>
                                          </p:stCondLst>
                                        </p:cTn>
                                        <p:tgtEl>
                                          <p:spTgt spid="9">
                                            <p:txEl>
                                              <p:pRg st="2" end="2"/>
                                            </p:txEl>
                                          </p:spTgt>
                                        </p:tgtEl>
                                        <p:attrNameLst>
                                          <p:attrName>ppt_w</p:attrName>
                                        </p:attrNameLst>
                                      </p:cBhvr>
                                      <p:tavLst>
                                        <p:tav tm="0">
                                          <p:val>
                                            <p:strVal val="#ppt_w"/>
                                          </p:val>
                                        </p:tav>
                                        <p:tav tm="100000">
                                          <p:val>
                                            <p:strVal val="#ppt_w*.05"/>
                                          </p:val>
                                        </p:tav>
                                      </p:tavLst>
                                    </p:anim>
                                    <p:anim calcmode="lin" valueType="num">
                                      <p:cBhvr>
                                        <p:cTn id="31" dur="500" accel="50000" fill="hold">
                                          <p:stCondLst>
                                            <p:cond delay="500"/>
                                          </p:stCondLst>
                                        </p:cTn>
                                        <p:tgtEl>
                                          <p:spTgt spid="9">
                                            <p:txEl>
                                              <p:pRg st="2" end="2"/>
                                            </p:txEl>
                                          </p:spTgt>
                                        </p:tgtEl>
                                        <p:attrNameLst>
                                          <p:attrName>ppt_w</p:attrName>
                                        </p:attrNameLst>
                                      </p:cBhvr>
                                      <p:tavLst>
                                        <p:tav tm="0">
                                          <p:val>
                                            <p:strVal val="#ppt_w*.05"/>
                                          </p:val>
                                        </p:tav>
                                        <p:tav tm="100000">
                                          <p:val>
                                            <p:strVal val="#ppt_w"/>
                                          </p:val>
                                        </p:tav>
                                      </p:tavLst>
                                    </p:anim>
                                    <p:anim calcmode="lin" valueType="num">
                                      <p:cBhvr>
                                        <p:cTn id="32" dur="1000" fill="hold"/>
                                        <p:tgtEl>
                                          <p:spTgt spid="9">
                                            <p:txEl>
                                              <p:pRg st="2" end="2"/>
                                            </p:txEl>
                                          </p:spTgt>
                                        </p:tgtEl>
                                        <p:attrNameLst>
                                          <p:attrName>ppt_h</p:attrName>
                                        </p:attrNameLst>
                                      </p:cBhvr>
                                      <p:tavLst>
                                        <p:tav tm="0">
                                          <p:val>
                                            <p:strVal val="#ppt_h"/>
                                          </p:val>
                                        </p:tav>
                                        <p:tav tm="100000">
                                          <p:val>
                                            <p:strVal val="#ppt_h"/>
                                          </p:val>
                                        </p:tav>
                                      </p:tavLst>
                                    </p:anim>
                                    <p:anim calcmode="lin" valueType="num">
                                      <p:cBhvr>
                                        <p:cTn id="33" dur="500" decel="50000" fill="hold">
                                          <p:stCondLst>
                                            <p:cond delay="0"/>
                                          </p:stCondLst>
                                        </p:cTn>
                                        <p:tgtEl>
                                          <p:spTgt spid="9">
                                            <p:txEl>
                                              <p:pRg st="2" end="2"/>
                                            </p:txEl>
                                          </p:spTgt>
                                        </p:tgtEl>
                                        <p:attrNameLst>
                                          <p:attrName>ppt_x</p:attrName>
                                        </p:attrNameLst>
                                      </p:cBhvr>
                                      <p:tavLst>
                                        <p:tav tm="0">
                                          <p:val>
                                            <p:strVal val="#ppt_x+.4"/>
                                          </p:val>
                                        </p:tav>
                                        <p:tav tm="100000">
                                          <p:val>
                                            <p:strVal val="#ppt_x"/>
                                          </p:val>
                                        </p:tav>
                                      </p:tavLst>
                                    </p:anim>
                                    <p:anim calcmode="lin" valueType="num">
                                      <p:cBhvr>
                                        <p:cTn id="34" dur="500" decel="50000" fill="hold">
                                          <p:stCondLst>
                                            <p:cond delay="0"/>
                                          </p:stCondLst>
                                        </p:cTn>
                                        <p:tgtEl>
                                          <p:spTgt spid="9">
                                            <p:txEl>
                                              <p:pRg st="2" end="2"/>
                                            </p:txEl>
                                          </p:spTgt>
                                        </p:tgtEl>
                                        <p:attrNameLst>
                                          <p:attrName>ppt_y</p:attrName>
                                        </p:attrNameLst>
                                      </p:cBhvr>
                                      <p:tavLst>
                                        <p:tav tm="0">
                                          <p:val>
                                            <p:strVal val="#ppt_y-.2"/>
                                          </p:val>
                                        </p:tav>
                                        <p:tav tm="100000">
                                          <p:val>
                                            <p:strVal val="#ppt_y+.1"/>
                                          </p:val>
                                        </p:tav>
                                      </p:tavLst>
                                    </p:anim>
                                    <p:anim calcmode="lin" valueType="num">
                                      <p:cBhvr>
                                        <p:cTn id="35" dur="500" accel="50000" fill="hold">
                                          <p:stCondLst>
                                            <p:cond delay="500"/>
                                          </p:stCondLst>
                                        </p:cTn>
                                        <p:tgtEl>
                                          <p:spTgt spid="9">
                                            <p:txEl>
                                              <p:pRg st="2" end="2"/>
                                            </p:txEl>
                                          </p:spTgt>
                                        </p:tgtEl>
                                        <p:attrNameLst>
                                          <p:attrName>ppt_y</p:attrName>
                                        </p:attrNameLst>
                                      </p:cBhvr>
                                      <p:tavLst>
                                        <p:tav tm="0">
                                          <p:val>
                                            <p:strVal val="#ppt_y+.1"/>
                                          </p:val>
                                        </p:tav>
                                        <p:tav tm="100000">
                                          <p:val>
                                            <p:strVal val="#ppt_y"/>
                                          </p:val>
                                        </p:tav>
                                      </p:tavLst>
                                    </p:anim>
                                    <p:animEffect transition="in" filter="fade">
                                      <p:cBhvr>
                                        <p:cTn id="36" dur="1000" decel="50000">
                                          <p:stCondLst>
                                            <p:cond delay="0"/>
                                          </p:stCondLst>
                                        </p:cTn>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80" name="PubOvalCallout"/>
          <p:cNvSpPr>
            <a:spLocks noEditPoints="1" noChangeArrowheads="1"/>
          </p:cNvSpPr>
          <p:nvPr/>
        </p:nvSpPr>
        <p:spPr bwMode="auto">
          <a:xfrm>
            <a:off x="685800" y="1609725"/>
            <a:ext cx="5486400" cy="19050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2147483647 w 21600"/>
              <a:gd name="T9" fmla="*/ 2147483647 h 21600"/>
              <a:gd name="T10" fmla="*/ 17694720 60000 65536"/>
              <a:gd name="T11" fmla="*/ 11796480 60000 65536"/>
              <a:gd name="T12" fmla="*/ 5898240 60000 65536"/>
              <a:gd name="T13" fmla="*/ 5898240 60000 65536"/>
              <a:gd name="T14" fmla="*/ 0 60000 65536"/>
              <a:gd name="T15" fmla="*/ 3163 w 21600"/>
              <a:gd name="T16" fmla="*/ 2374 h 21600"/>
              <a:gd name="T17" fmla="*/ 18437 w 21600"/>
              <a:gd name="T18" fmla="*/ 13836 h 21600"/>
            </a:gdLst>
            <a:ahLst/>
            <a:cxnLst>
              <a:cxn ang="T10">
                <a:pos x="T0" y="T1"/>
              </a:cxn>
              <a:cxn ang="T11">
                <a:pos x="T2" y="T3"/>
              </a:cxn>
              <a:cxn ang="T12">
                <a:pos x="T4" y="T5"/>
              </a:cxn>
              <a:cxn ang="T13">
                <a:pos x="T6" y="T7"/>
              </a:cxn>
              <a:cxn ang="T14">
                <a:pos x="T8" y="T9"/>
              </a:cxn>
            </a:cxnLst>
            <a:rect l="T15" t="T16" r="T17" b="T18"/>
            <a:pathLst>
              <a:path w="21600" h="21600">
                <a:moveTo>
                  <a:pt x="10766" y="21600"/>
                </a:moveTo>
                <a:lnTo>
                  <a:pt x="9590" y="16158"/>
                </a:lnTo>
                <a:cubicBezTo>
                  <a:pt x="9991" y="16192"/>
                  <a:pt x="10395" y="16210"/>
                  <a:pt x="10800" y="16210"/>
                </a:cubicBezTo>
                <a:cubicBezTo>
                  <a:pt x="16764" y="16210"/>
                  <a:pt x="21600" y="12581"/>
                  <a:pt x="21600" y="8105"/>
                </a:cubicBezTo>
                <a:cubicBezTo>
                  <a:pt x="21600" y="3628"/>
                  <a:pt x="16764" y="0"/>
                  <a:pt x="10800" y="0"/>
                </a:cubicBezTo>
                <a:cubicBezTo>
                  <a:pt x="4835" y="0"/>
                  <a:pt x="0" y="3628"/>
                  <a:pt x="0" y="8105"/>
                </a:cubicBezTo>
                <a:cubicBezTo>
                  <a:pt x="-1" y="10568"/>
                  <a:pt x="1493" y="12898"/>
                  <a:pt x="4057" y="14436"/>
                </a:cubicBezTo>
                <a:lnTo>
                  <a:pt x="10766" y="21600"/>
                </a:lnTo>
                <a:close/>
              </a:path>
            </a:pathLst>
          </a:custGeom>
          <a:solidFill>
            <a:srgbClr val="FFFF00"/>
          </a:solidFill>
          <a:ln w="9525">
            <a:solidFill>
              <a:srgbClr val="000000"/>
            </a:solidFill>
            <a:miter lim="800000"/>
            <a:headEnd/>
            <a:tailEnd/>
          </a:ln>
          <a:effectLst>
            <a:outerShdw dist="107763" dir="2700000" algn="ctr" rotWithShape="0">
              <a:srgbClr val="808080"/>
            </a:outerShdw>
          </a:effectLst>
        </p:spPr>
        <p:txBody>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en-US" altLang="en-US" sz="2400" smtClean="0">
                <a:solidFill>
                  <a:srgbClr val="000000"/>
                </a:solidFill>
              </a:rPr>
              <a:t>   Cây trồng vật nuôi có ích lợi gì đối với con người?</a:t>
            </a:r>
          </a:p>
        </p:txBody>
      </p:sp>
      <p:sp>
        <p:nvSpPr>
          <p:cNvPr id="152581" name="PubOvalCallout"/>
          <p:cNvSpPr>
            <a:spLocks noEditPoints="1" noChangeArrowheads="1"/>
          </p:cNvSpPr>
          <p:nvPr/>
        </p:nvSpPr>
        <p:spPr bwMode="auto">
          <a:xfrm>
            <a:off x="2200275" y="4686300"/>
            <a:ext cx="5105400" cy="1600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2147483647 w 21600"/>
              <a:gd name="T9" fmla="*/ 2147483647 h 21600"/>
              <a:gd name="T10" fmla="*/ 17694720 60000 65536"/>
              <a:gd name="T11" fmla="*/ 11796480 60000 65536"/>
              <a:gd name="T12" fmla="*/ 5898240 60000 65536"/>
              <a:gd name="T13" fmla="*/ 5898240 60000 65536"/>
              <a:gd name="T14" fmla="*/ 0 60000 65536"/>
              <a:gd name="T15" fmla="*/ 3163 w 21600"/>
              <a:gd name="T16" fmla="*/ 2374 h 21600"/>
              <a:gd name="T17" fmla="*/ 18437 w 21600"/>
              <a:gd name="T18" fmla="*/ 13836 h 21600"/>
            </a:gdLst>
            <a:ahLst/>
            <a:cxnLst>
              <a:cxn ang="T10">
                <a:pos x="T0" y="T1"/>
              </a:cxn>
              <a:cxn ang="T11">
                <a:pos x="T2" y="T3"/>
              </a:cxn>
              <a:cxn ang="T12">
                <a:pos x="T4" y="T5"/>
              </a:cxn>
              <a:cxn ang="T13">
                <a:pos x="T6" y="T7"/>
              </a:cxn>
              <a:cxn ang="T14">
                <a:pos x="T8" y="T9"/>
              </a:cxn>
            </a:cxnLst>
            <a:rect l="T15" t="T16" r="T17" b="T18"/>
            <a:pathLst>
              <a:path w="21600" h="21600">
                <a:moveTo>
                  <a:pt x="10766" y="21600"/>
                </a:moveTo>
                <a:lnTo>
                  <a:pt x="9590" y="16158"/>
                </a:lnTo>
                <a:cubicBezTo>
                  <a:pt x="9991" y="16192"/>
                  <a:pt x="10395" y="16210"/>
                  <a:pt x="10800" y="16210"/>
                </a:cubicBezTo>
                <a:cubicBezTo>
                  <a:pt x="16764" y="16210"/>
                  <a:pt x="21600" y="12581"/>
                  <a:pt x="21600" y="8105"/>
                </a:cubicBezTo>
                <a:cubicBezTo>
                  <a:pt x="21600" y="3628"/>
                  <a:pt x="16764" y="0"/>
                  <a:pt x="10800" y="0"/>
                </a:cubicBezTo>
                <a:cubicBezTo>
                  <a:pt x="4835" y="0"/>
                  <a:pt x="0" y="3628"/>
                  <a:pt x="0" y="8105"/>
                </a:cubicBezTo>
                <a:cubicBezTo>
                  <a:pt x="-1" y="10568"/>
                  <a:pt x="1493" y="12898"/>
                  <a:pt x="4057" y="14436"/>
                </a:cubicBezTo>
                <a:lnTo>
                  <a:pt x="10766" y="21600"/>
                </a:lnTo>
                <a:close/>
              </a:path>
            </a:pathLst>
          </a:custGeom>
          <a:solidFill>
            <a:srgbClr val="FFFF00"/>
          </a:solidFill>
          <a:ln w="9525">
            <a:solidFill>
              <a:srgbClr val="000000"/>
            </a:solidFill>
            <a:miter lim="800000"/>
            <a:headEnd/>
            <a:tailEnd/>
          </a:ln>
          <a:effectLst>
            <a:outerShdw dist="107763" dir="2700000" algn="ctr" rotWithShape="0">
              <a:srgbClr val="808080"/>
            </a:outerShdw>
          </a:effectLst>
        </p:spPr>
        <p:txBody>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en-US" altLang="en-US" sz="2400" smtClean="0">
                <a:solidFill>
                  <a:srgbClr val="000000"/>
                </a:solidFill>
              </a:rPr>
              <a:t>  Chúng ta phải làm gì với cây trồng vật nuôi?</a:t>
            </a:r>
          </a:p>
        </p:txBody>
      </p:sp>
      <p:sp>
        <p:nvSpPr>
          <p:cNvPr id="152582" name="PubOvalCallout"/>
          <p:cNvSpPr>
            <a:spLocks noEditPoints="1" noChangeArrowheads="1"/>
          </p:cNvSpPr>
          <p:nvPr/>
        </p:nvSpPr>
        <p:spPr bwMode="auto">
          <a:xfrm>
            <a:off x="228600" y="1266825"/>
            <a:ext cx="7848600" cy="25908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2147483647 w 21600"/>
              <a:gd name="T9" fmla="*/ 2147483647 h 21600"/>
              <a:gd name="T10" fmla="*/ 17694720 60000 65536"/>
              <a:gd name="T11" fmla="*/ 11796480 60000 65536"/>
              <a:gd name="T12" fmla="*/ 5898240 60000 65536"/>
              <a:gd name="T13" fmla="*/ 5898240 60000 65536"/>
              <a:gd name="T14" fmla="*/ 0 60000 65536"/>
              <a:gd name="T15" fmla="*/ 3163 w 21600"/>
              <a:gd name="T16" fmla="*/ 2374 h 21600"/>
              <a:gd name="T17" fmla="*/ 18437 w 21600"/>
              <a:gd name="T18" fmla="*/ 13836 h 21600"/>
            </a:gdLst>
            <a:ahLst/>
            <a:cxnLst>
              <a:cxn ang="T10">
                <a:pos x="T0" y="T1"/>
              </a:cxn>
              <a:cxn ang="T11">
                <a:pos x="T2" y="T3"/>
              </a:cxn>
              <a:cxn ang="T12">
                <a:pos x="T4" y="T5"/>
              </a:cxn>
              <a:cxn ang="T13">
                <a:pos x="T6" y="T7"/>
              </a:cxn>
              <a:cxn ang="T14">
                <a:pos x="T8" y="T9"/>
              </a:cxn>
            </a:cxnLst>
            <a:rect l="T15" t="T16" r="T17" b="T18"/>
            <a:pathLst>
              <a:path w="21600" h="21600">
                <a:moveTo>
                  <a:pt x="10766" y="21600"/>
                </a:moveTo>
                <a:lnTo>
                  <a:pt x="9590" y="16158"/>
                </a:lnTo>
                <a:cubicBezTo>
                  <a:pt x="9991" y="16192"/>
                  <a:pt x="10395" y="16210"/>
                  <a:pt x="10800" y="16210"/>
                </a:cubicBezTo>
                <a:cubicBezTo>
                  <a:pt x="16764" y="16210"/>
                  <a:pt x="21600" y="12581"/>
                  <a:pt x="21600" y="8105"/>
                </a:cubicBezTo>
                <a:cubicBezTo>
                  <a:pt x="21600" y="3628"/>
                  <a:pt x="16764" y="0"/>
                  <a:pt x="10800" y="0"/>
                </a:cubicBezTo>
                <a:cubicBezTo>
                  <a:pt x="4835" y="0"/>
                  <a:pt x="0" y="3628"/>
                  <a:pt x="0" y="8105"/>
                </a:cubicBezTo>
                <a:cubicBezTo>
                  <a:pt x="-1" y="10568"/>
                  <a:pt x="1493" y="12898"/>
                  <a:pt x="4057" y="14436"/>
                </a:cubicBezTo>
                <a:lnTo>
                  <a:pt x="10766" y="21600"/>
                </a:lnTo>
                <a:close/>
              </a:path>
            </a:pathLst>
          </a:custGeom>
          <a:solidFill>
            <a:srgbClr val="FFFF00"/>
          </a:solidFill>
          <a:ln w="9525">
            <a:solidFill>
              <a:srgbClr val="000000"/>
            </a:solidFill>
            <a:miter lim="800000"/>
            <a:headEnd/>
            <a:tailEnd/>
          </a:ln>
          <a:effectLst>
            <a:outerShdw dist="107763" dir="2700000" algn="ctr" rotWithShape="0">
              <a:srgbClr val="808080"/>
            </a:outerShdw>
          </a:effectLst>
        </p:spPr>
        <p:txBody>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en-US" altLang="en-US" smtClean="0">
                <a:solidFill>
                  <a:srgbClr val="000066"/>
                </a:solidFill>
              </a:rPr>
              <a:t>     </a:t>
            </a:r>
            <a:r>
              <a:rPr lang="en-US" altLang="en-US" sz="2400" smtClean="0">
                <a:solidFill>
                  <a:srgbClr val="000066"/>
                </a:solidFill>
              </a:rPr>
              <a:t>Cây trồng vật nuôi cung cấp cho con người thức ăn,lương thực, thực phẩm cần thiết cho sức khỏe. Cây trồng làm cảnh, che bóng mát, làm thuốc…</a:t>
            </a:r>
          </a:p>
        </p:txBody>
      </p:sp>
      <p:sp>
        <p:nvSpPr>
          <p:cNvPr id="152583" name="PubOvalCallout"/>
          <p:cNvSpPr>
            <a:spLocks noEditPoints="1" noChangeArrowheads="1"/>
          </p:cNvSpPr>
          <p:nvPr/>
        </p:nvSpPr>
        <p:spPr bwMode="auto">
          <a:xfrm>
            <a:off x="1600200" y="4495800"/>
            <a:ext cx="7010400" cy="1981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2147483647 w 21600"/>
              <a:gd name="T9" fmla="*/ 2147483647 h 21600"/>
              <a:gd name="T10" fmla="*/ 17694720 60000 65536"/>
              <a:gd name="T11" fmla="*/ 11796480 60000 65536"/>
              <a:gd name="T12" fmla="*/ 5898240 60000 65536"/>
              <a:gd name="T13" fmla="*/ 5898240 60000 65536"/>
              <a:gd name="T14" fmla="*/ 0 60000 65536"/>
              <a:gd name="T15" fmla="*/ 3163 w 21600"/>
              <a:gd name="T16" fmla="*/ 2374 h 21600"/>
              <a:gd name="T17" fmla="*/ 18437 w 21600"/>
              <a:gd name="T18" fmla="*/ 13836 h 21600"/>
            </a:gdLst>
            <a:ahLst/>
            <a:cxnLst>
              <a:cxn ang="T10">
                <a:pos x="T0" y="T1"/>
              </a:cxn>
              <a:cxn ang="T11">
                <a:pos x="T2" y="T3"/>
              </a:cxn>
              <a:cxn ang="T12">
                <a:pos x="T4" y="T5"/>
              </a:cxn>
              <a:cxn ang="T13">
                <a:pos x="T6" y="T7"/>
              </a:cxn>
              <a:cxn ang="T14">
                <a:pos x="T8" y="T9"/>
              </a:cxn>
            </a:cxnLst>
            <a:rect l="T15" t="T16" r="T17" b="T18"/>
            <a:pathLst>
              <a:path w="21600" h="21600">
                <a:moveTo>
                  <a:pt x="10766" y="21600"/>
                </a:moveTo>
                <a:lnTo>
                  <a:pt x="9590" y="16158"/>
                </a:lnTo>
                <a:cubicBezTo>
                  <a:pt x="9991" y="16192"/>
                  <a:pt x="10395" y="16210"/>
                  <a:pt x="10800" y="16210"/>
                </a:cubicBezTo>
                <a:cubicBezTo>
                  <a:pt x="16764" y="16210"/>
                  <a:pt x="21600" y="12581"/>
                  <a:pt x="21600" y="8105"/>
                </a:cubicBezTo>
                <a:cubicBezTo>
                  <a:pt x="21600" y="3628"/>
                  <a:pt x="16764" y="0"/>
                  <a:pt x="10800" y="0"/>
                </a:cubicBezTo>
                <a:cubicBezTo>
                  <a:pt x="4835" y="0"/>
                  <a:pt x="0" y="3628"/>
                  <a:pt x="0" y="8105"/>
                </a:cubicBezTo>
                <a:cubicBezTo>
                  <a:pt x="-1" y="10568"/>
                  <a:pt x="1493" y="12898"/>
                  <a:pt x="4057" y="14436"/>
                </a:cubicBezTo>
                <a:lnTo>
                  <a:pt x="10766" y="21600"/>
                </a:lnTo>
                <a:close/>
              </a:path>
            </a:pathLst>
          </a:custGeom>
          <a:solidFill>
            <a:srgbClr val="00B0F0"/>
          </a:solidFill>
          <a:ln w="9525">
            <a:solidFill>
              <a:srgbClr val="000000"/>
            </a:solidFill>
            <a:miter lim="800000"/>
            <a:headEnd/>
            <a:tailEnd/>
          </a:ln>
          <a:effectLst>
            <a:outerShdw dist="107763" dir="2700000" algn="ctr" rotWithShape="0">
              <a:srgbClr val="808080"/>
            </a:outerShdw>
          </a:effectLst>
        </p:spPr>
        <p:txBody>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en-US" altLang="en-US" smtClean="0">
                <a:solidFill>
                  <a:srgbClr val="000066"/>
                </a:solidFill>
              </a:rPr>
              <a:t>     </a:t>
            </a:r>
            <a:r>
              <a:rPr lang="en-US" altLang="en-US" sz="2400" smtClean="0">
                <a:solidFill>
                  <a:srgbClr val="000066"/>
                </a:solidFill>
              </a:rPr>
              <a:t>Để cây trồng, vật nuôi mau lớn, khỏe mạnh chúng ta cần chăm sóc chu đáo cây trồng, vật nuôi.</a:t>
            </a:r>
          </a:p>
        </p:txBody>
      </p:sp>
      <p:pic>
        <p:nvPicPr>
          <p:cNvPr id="9222" name="Picture 34" descr="33720xmr97sdczd">
            <a:hlinkClick r:id="rId2"/>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4800600"/>
            <a:ext cx="85725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3" name="Picture 34" descr="33720xmr97sdczd">
            <a:hlinkClick r:id="rId2"/>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286750" y="4824413"/>
            <a:ext cx="85725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4" name="Picture 34" descr="33720xmr97sdczd">
            <a:hlinkClick r:id="rId2"/>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714375" y="-714375"/>
            <a:ext cx="85725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5" name="Picture 34" descr="33720xmr97sdczd">
            <a:hlinkClick r:id="rId2"/>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7648575" y="-703262"/>
            <a:ext cx="85725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30717520"/>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52580"/>
                                        </p:tgtEl>
                                        <p:attrNameLst>
                                          <p:attrName>style.visibility</p:attrName>
                                        </p:attrNameLst>
                                      </p:cBhvr>
                                      <p:to>
                                        <p:strVal val="visible"/>
                                      </p:to>
                                    </p:set>
                                    <p:animEffect transition="in" filter="blinds(horizontal)">
                                      <p:cBhvr>
                                        <p:cTn id="7" dur="500"/>
                                        <p:tgtEl>
                                          <p:spTgt spid="15258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52582"/>
                                        </p:tgtEl>
                                        <p:attrNameLst>
                                          <p:attrName>style.visibility</p:attrName>
                                        </p:attrNameLst>
                                      </p:cBhvr>
                                      <p:to>
                                        <p:strVal val="visible"/>
                                      </p:to>
                                    </p:set>
                                    <p:animEffect transition="in" filter="checkerboard(across)">
                                      <p:cBhvr>
                                        <p:cTn id="12" dur="500"/>
                                        <p:tgtEl>
                                          <p:spTgt spid="15258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52581"/>
                                        </p:tgtEl>
                                        <p:attrNameLst>
                                          <p:attrName>style.visibility</p:attrName>
                                        </p:attrNameLst>
                                      </p:cBhvr>
                                      <p:to>
                                        <p:strVal val="visible"/>
                                      </p:to>
                                    </p:set>
                                    <p:animEffect transition="in" filter="blinds(horizontal)">
                                      <p:cBhvr>
                                        <p:cTn id="17" dur="500"/>
                                        <p:tgtEl>
                                          <p:spTgt spid="15258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152583"/>
                                        </p:tgtEl>
                                        <p:attrNameLst>
                                          <p:attrName>style.visibility</p:attrName>
                                        </p:attrNameLst>
                                      </p:cBhvr>
                                      <p:to>
                                        <p:strVal val="visible"/>
                                      </p:to>
                                    </p:set>
                                    <p:animEffect transition="in" filter="checkerboard(across)">
                                      <p:cBhvr>
                                        <p:cTn id="22" dur="500"/>
                                        <p:tgtEl>
                                          <p:spTgt spid="1525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580" grpId="0" animBg="1"/>
      <p:bldP spid="152581" grpId="0" animBg="1"/>
      <p:bldP spid="152582" grpId="0" animBg="1"/>
      <p:bldP spid="15258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3" name="Rectangle 3"/>
          <p:cNvSpPr>
            <a:spLocks noChangeArrowheads="1"/>
          </p:cNvSpPr>
          <p:nvPr/>
        </p:nvSpPr>
        <p:spPr bwMode="auto">
          <a:xfrm>
            <a:off x="242888" y="2462213"/>
            <a:ext cx="8686800" cy="3800475"/>
          </a:xfrm>
          <a:prstGeom prst="rect">
            <a:avLst/>
          </a:prstGeom>
          <a:noFill/>
          <a:ln w="9525">
            <a:noFill/>
            <a:miter lim="800000"/>
            <a:headEnd/>
            <a:tailEnd/>
          </a:ln>
          <a:effectLst/>
        </p:spPr>
        <p:txBody>
          <a:bodyPr>
            <a:spAutoFit/>
          </a:bodyPr>
          <a:lstStyle/>
          <a:p>
            <a:pPr eaLnBrk="1" hangingPunct="1">
              <a:defRPr/>
            </a:pPr>
            <a:r>
              <a:rPr lang="en-US" sz="4000" b="1">
                <a:solidFill>
                  <a:srgbClr val="FF0000"/>
                </a:solidFill>
                <a:effectLst>
                  <a:outerShdw blurRad="38100" dist="38100" dir="2700000" algn="tl">
                    <a:srgbClr val="C0C0C0"/>
                  </a:outerShdw>
                </a:effectLst>
                <a:latin typeface="Times New Roman" panose="02020603050405020304" pitchFamily="18" charset="0"/>
              </a:rPr>
              <a:t>Cây trồng, vật nuôi mang lại </a:t>
            </a:r>
            <a:r>
              <a:rPr lang="en-US" sz="4000" b="1">
                <a:solidFill>
                  <a:srgbClr val="0000FF"/>
                </a:solidFill>
                <a:effectLst>
                  <a:outerShdw blurRad="38100" dist="38100" dir="2700000" algn="tl">
                    <a:srgbClr val="C0C0C0"/>
                  </a:outerShdw>
                </a:effectLst>
                <a:latin typeface="Times New Roman" panose="02020603050405020304" pitchFamily="18" charset="0"/>
              </a:rPr>
              <a:t>lợi ích</a:t>
            </a:r>
            <a:r>
              <a:rPr lang="en-US" sz="4000" b="1">
                <a:solidFill>
                  <a:srgbClr val="FF0000"/>
                </a:solidFill>
                <a:effectLst>
                  <a:outerShdw blurRad="38100" dist="38100" dir="2700000" algn="tl">
                    <a:srgbClr val="C0C0C0"/>
                  </a:outerShdw>
                </a:effectLst>
                <a:latin typeface="Times New Roman" panose="02020603050405020304" pitchFamily="18" charset="0"/>
              </a:rPr>
              <a:t> và </a:t>
            </a:r>
            <a:r>
              <a:rPr lang="en-US" sz="4000" b="1">
                <a:solidFill>
                  <a:srgbClr val="0000FF"/>
                </a:solidFill>
                <a:effectLst>
                  <a:outerShdw blurRad="38100" dist="38100" dir="2700000" algn="tl">
                    <a:srgbClr val="C0C0C0"/>
                  </a:outerShdw>
                </a:effectLst>
                <a:latin typeface="Times New Roman" panose="02020603050405020304" pitchFamily="18" charset="0"/>
              </a:rPr>
              <a:t>niềm vui</a:t>
            </a:r>
            <a:r>
              <a:rPr lang="en-US" sz="4000" b="1">
                <a:solidFill>
                  <a:srgbClr val="FF0000"/>
                </a:solidFill>
                <a:effectLst>
                  <a:outerShdw blurRad="38100" dist="38100" dir="2700000" algn="tl">
                    <a:srgbClr val="C0C0C0"/>
                  </a:outerShdw>
                </a:effectLst>
                <a:latin typeface="Times New Roman" panose="02020603050405020304" pitchFamily="18" charset="0"/>
              </a:rPr>
              <a:t> cho con người. </a:t>
            </a:r>
          </a:p>
          <a:p>
            <a:pPr eaLnBrk="1" hangingPunct="1">
              <a:defRPr/>
            </a:pPr>
            <a:r>
              <a:rPr lang="en-US" sz="4000" b="1">
                <a:solidFill>
                  <a:srgbClr val="FF0000"/>
                </a:solidFill>
                <a:effectLst>
                  <a:outerShdw blurRad="38100" dist="38100" dir="2700000" algn="tl">
                    <a:srgbClr val="C0C0C0"/>
                  </a:outerShdw>
                </a:effectLst>
                <a:latin typeface="Times New Roman" panose="02020603050405020304" pitchFamily="18" charset="0"/>
              </a:rPr>
              <a:t>Mọi người cần tham gia </a:t>
            </a:r>
            <a:r>
              <a:rPr lang="en-US" sz="4000" b="1">
                <a:solidFill>
                  <a:srgbClr val="0000FF"/>
                </a:solidFill>
                <a:effectLst>
                  <a:outerShdw blurRad="38100" dist="38100" dir="2700000" algn="tl">
                    <a:srgbClr val="C0C0C0"/>
                  </a:outerShdw>
                </a:effectLst>
                <a:latin typeface="Times New Roman" panose="02020603050405020304" pitchFamily="18" charset="0"/>
              </a:rPr>
              <a:t>chăm sóc</a:t>
            </a:r>
            <a:r>
              <a:rPr lang="en-US" sz="4000" b="1">
                <a:solidFill>
                  <a:srgbClr val="FF0000"/>
                </a:solidFill>
                <a:effectLst>
                  <a:outerShdw blurRad="38100" dist="38100" dir="2700000" algn="tl">
                    <a:srgbClr val="C0C0C0"/>
                  </a:outerShdw>
                </a:effectLst>
                <a:latin typeface="Times New Roman" panose="02020603050405020304" pitchFamily="18" charset="0"/>
              </a:rPr>
              <a:t>, </a:t>
            </a:r>
            <a:r>
              <a:rPr lang="en-US" sz="4000" b="1">
                <a:solidFill>
                  <a:srgbClr val="0000FF"/>
                </a:solidFill>
                <a:effectLst>
                  <a:outerShdw blurRad="38100" dist="38100" dir="2700000" algn="tl">
                    <a:srgbClr val="C0C0C0"/>
                  </a:outerShdw>
                </a:effectLst>
                <a:latin typeface="Times New Roman" panose="02020603050405020304" pitchFamily="18" charset="0"/>
              </a:rPr>
              <a:t>bảo</a:t>
            </a:r>
            <a:r>
              <a:rPr lang="en-US" sz="4000" b="1">
                <a:solidFill>
                  <a:srgbClr val="FF0000"/>
                </a:solidFill>
                <a:effectLst>
                  <a:outerShdw blurRad="38100" dist="38100" dir="2700000" algn="tl">
                    <a:srgbClr val="C0C0C0"/>
                  </a:outerShdw>
                </a:effectLst>
                <a:latin typeface="Times New Roman" panose="02020603050405020304" pitchFamily="18" charset="0"/>
              </a:rPr>
              <a:t> </a:t>
            </a:r>
            <a:r>
              <a:rPr lang="en-US" sz="4000" b="1">
                <a:solidFill>
                  <a:srgbClr val="0000FF"/>
                </a:solidFill>
                <a:effectLst>
                  <a:outerShdw blurRad="38100" dist="38100" dir="2700000" algn="tl">
                    <a:srgbClr val="C0C0C0"/>
                  </a:outerShdw>
                </a:effectLst>
                <a:latin typeface="Times New Roman" panose="02020603050405020304" pitchFamily="18" charset="0"/>
              </a:rPr>
              <a:t>vệ </a:t>
            </a:r>
            <a:r>
              <a:rPr lang="en-US" sz="4000" b="1">
                <a:solidFill>
                  <a:srgbClr val="FF0000"/>
                </a:solidFill>
                <a:effectLst>
                  <a:outerShdw blurRad="38100" dist="38100" dir="2700000" algn="tl">
                    <a:srgbClr val="C0C0C0"/>
                  </a:outerShdw>
                </a:effectLst>
                <a:latin typeface="Times New Roman" panose="02020603050405020304" pitchFamily="18" charset="0"/>
              </a:rPr>
              <a:t>cây trồng, vật nuôi.</a:t>
            </a:r>
          </a:p>
          <a:p>
            <a:pPr eaLnBrk="1" hangingPunct="1">
              <a:spcBef>
                <a:spcPct val="50000"/>
              </a:spcBef>
              <a:buClr>
                <a:srgbClr val="009999"/>
              </a:buClr>
              <a:buFont typeface="Wingdings" pitchFamily="2" charset="2"/>
              <a:buNone/>
              <a:defRPr/>
            </a:pPr>
            <a:endParaRPr lang="en-US" sz="5400" b="1">
              <a:solidFill>
                <a:srgbClr val="FF0000"/>
              </a:solidFill>
              <a:effectLst>
                <a:outerShdw blurRad="38100" dist="38100" dir="2700000" algn="tl">
                  <a:srgbClr val="C0C0C0"/>
                </a:outerShdw>
              </a:effectLst>
              <a:latin typeface="Times New Roman" panose="02020603050405020304" pitchFamily="18" charset="0"/>
            </a:endParaRPr>
          </a:p>
        </p:txBody>
      </p:sp>
      <p:sp>
        <p:nvSpPr>
          <p:cNvPr id="143364" name="Text Box 4"/>
          <p:cNvSpPr txBox="1">
            <a:spLocks noChangeArrowheads="1"/>
          </p:cNvSpPr>
          <p:nvPr/>
        </p:nvSpPr>
        <p:spPr bwMode="auto">
          <a:xfrm>
            <a:off x="3754438" y="1828800"/>
            <a:ext cx="1676400" cy="495300"/>
          </a:xfrm>
          <a:prstGeom prst="rect">
            <a:avLst/>
          </a:prstGeom>
          <a:solidFill>
            <a:srgbClr val="FFFF00"/>
          </a:solidFill>
          <a:ln w="38100">
            <a:solidFill>
              <a:srgbClr val="FF00FF"/>
            </a:solidFill>
            <a:miter lim="800000"/>
            <a:headEnd/>
            <a:tailEnd/>
          </a:ln>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spcBef>
                <a:spcPct val="50000"/>
              </a:spcBef>
            </a:pPr>
            <a:r>
              <a:rPr lang="en-US" altLang="en-US" sz="2400" b="1" smtClean="0">
                <a:solidFill>
                  <a:srgbClr val="6600CC"/>
                </a:solidFill>
              </a:rPr>
              <a:t>GHI NHỚ</a:t>
            </a:r>
          </a:p>
        </p:txBody>
      </p:sp>
      <p:pic>
        <p:nvPicPr>
          <p:cNvPr id="29700" name="Picture 14" descr="XMASCA~1"/>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791200" y="4724400"/>
            <a:ext cx="33528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67" name="Text Box 7"/>
          <p:cNvSpPr txBox="1">
            <a:spLocks noChangeArrowheads="1"/>
          </p:cNvSpPr>
          <p:nvPr/>
        </p:nvSpPr>
        <p:spPr bwMode="auto">
          <a:xfrm>
            <a:off x="439738" y="522288"/>
            <a:ext cx="8305800" cy="954087"/>
          </a:xfrm>
          <a:prstGeom prst="rect">
            <a:avLst/>
          </a:prstGeom>
          <a:solidFill>
            <a:schemeClr val="bg1">
              <a:lumMod val="95000"/>
            </a:schemeClr>
          </a:solidFill>
          <a:ln w="38100">
            <a:solidFill>
              <a:srgbClr val="FF0000"/>
            </a:solidFill>
            <a:prstDash val="sysDot"/>
            <a:miter lim="800000"/>
            <a:headEnd/>
            <a:tailEnd/>
          </a:ln>
        </p:spPr>
        <p:txBody>
          <a:bodyP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spcBef>
                <a:spcPct val="50000"/>
              </a:spcBef>
              <a:defRPr/>
            </a:pPr>
            <a:r>
              <a:rPr lang="en-US" sz="2800" b="1" smtClean="0">
                <a:solidFill>
                  <a:srgbClr val="0000FF"/>
                </a:solidFill>
              </a:rPr>
              <a:t>Cây trồng vật nuôi mang lại điều gì? Mọi người cần làm gì với cây trồng, vật nuôi?</a:t>
            </a:r>
          </a:p>
        </p:txBody>
      </p:sp>
      <p:pic>
        <p:nvPicPr>
          <p:cNvPr id="29702" name="Picture 14" descr="XMASCA~1"/>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943600" y="4876800"/>
            <a:ext cx="33528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3" name="Picture 14" descr="XMASCA~1"/>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943600" y="4724400"/>
            <a:ext cx="33528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162765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43367"/>
                                        </p:tgtEl>
                                        <p:attrNameLst>
                                          <p:attrName>style.visibility</p:attrName>
                                        </p:attrNameLst>
                                      </p:cBhvr>
                                      <p:to>
                                        <p:strVal val="visible"/>
                                      </p:to>
                                    </p:set>
                                    <p:animEffect transition="in" filter="blinds(horizontal)">
                                      <p:cBhvr>
                                        <p:cTn id="7" dur="500"/>
                                        <p:tgtEl>
                                          <p:spTgt spid="14336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3" presetClass="entr" presetSubtype="0" fill="hold" grpId="0" nodeType="clickEffect">
                                  <p:stCondLst>
                                    <p:cond delay="0"/>
                                  </p:stCondLst>
                                  <p:childTnLst>
                                    <p:set>
                                      <p:cBhvr>
                                        <p:cTn id="11" dur="1" fill="hold">
                                          <p:stCondLst>
                                            <p:cond delay="0"/>
                                          </p:stCondLst>
                                        </p:cTn>
                                        <p:tgtEl>
                                          <p:spTgt spid="143364"/>
                                        </p:tgtEl>
                                        <p:attrNameLst>
                                          <p:attrName>style.visibility</p:attrName>
                                        </p:attrNameLst>
                                      </p:cBhvr>
                                      <p:to>
                                        <p:strVal val="visible"/>
                                      </p:to>
                                    </p:set>
                                    <p:anim calcmode="lin" valueType="num">
                                      <p:cBhvr>
                                        <p:cTn id="12" dur="500" fill="hold"/>
                                        <p:tgtEl>
                                          <p:spTgt spid="143364"/>
                                        </p:tgtEl>
                                        <p:attrNameLst>
                                          <p:attrName>ppt_w</p:attrName>
                                        </p:attrNameLst>
                                      </p:cBhvr>
                                      <p:tavLst>
                                        <p:tav tm="0">
                                          <p:val>
                                            <p:fltVal val="0"/>
                                          </p:val>
                                        </p:tav>
                                        <p:tav tm="100000">
                                          <p:val>
                                            <p:strVal val="#ppt_w"/>
                                          </p:val>
                                        </p:tav>
                                      </p:tavLst>
                                    </p:anim>
                                    <p:anim calcmode="lin" valueType="num">
                                      <p:cBhvr>
                                        <p:cTn id="13" dur="500" fill="hold"/>
                                        <p:tgtEl>
                                          <p:spTgt spid="143364"/>
                                        </p:tgtEl>
                                        <p:attrNameLst>
                                          <p:attrName>ppt_h</p:attrName>
                                        </p:attrNameLst>
                                      </p:cBhvr>
                                      <p:tavLst>
                                        <p:tav tm="0">
                                          <p:val>
                                            <p:fltVal val="0"/>
                                          </p:val>
                                        </p:tav>
                                        <p:tav tm="100000">
                                          <p:val>
                                            <p:strVal val="#ppt_h"/>
                                          </p:val>
                                        </p:tav>
                                      </p:tavLst>
                                    </p:anim>
                                    <p:animEffect transition="in" filter="fade">
                                      <p:cBhvr>
                                        <p:cTn id="14" dur="500"/>
                                        <p:tgtEl>
                                          <p:spTgt spid="143364"/>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3363"/>
                                        </p:tgtEl>
                                        <p:attrNameLst>
                                          <p:attrName>style.visibility</p:attrName>
                                        </p:attrNameLst>
                                      </p:cBhvr>
                                      <p:to>
                                        <p:strVal val="visible"/>
                                      </p:to>
                                    </p:set>
                                    <p:anim calcmode="lin" valueType="num">
                                      <p:cBhvr additive="base">
                                        <p:cTn id="19" dur="500" fill="hold"/>
                                        <p:tgtEl>
                                          <p:spTgt spid="143363"/>
                                        </p:tgtEl>
                                        <p:attrNameLst>
                                          <p:attrName>ppt_x</p:attrName>
                                        </p:attrNameLst>
                                      </p:cBhvr>
                                      <p:tavLst>
                                        <p:tav tm="0">
                                          <p:val>
                                            <p:strVal val="#ppt_x"/>
                                          </p:val>
                                        </p:tav>
                                        <p:tav tm="100000">
                                          <p:val>
                                            <p:strVal val="#ppt_x"/>
                                          </p:val>
                                        </p:tav>
                                      </p:tavLst>
                                    </p:anim>
                                    <p:anim calcmode="lin" valueType="num">
                                      <p:cBhvr additive="base">
                                        <p:cTn id="20" dur="500" fill="hold"/>
                                        <p:tgtEl>
                                          <p:spTgt spid="14336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63" grpId="0"/>
      <p:bldP spid="143364" grpId="0" animBg="1"/>
      <p:bldP spid="14336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78" name="Picture 4" descr="http://thumbs.dreamstime.com/z/cute-cartoon-kids-frame-illustration-35469013.jpg"/>
          <p:cNvPicPr>
            <a:picLocks noChangeAspect="1" noChangeArrowheads="1"/>
          </p:cNvPicPr>
          <p:nvPr/>
        </p:nvPicPr>
        <p:blipFill>
          <a:blip r:embed="rId2">
            <a:extLst>
              <a:ext uri="{28A0092B-C50C-407E-A947-70E740481C1C}">
                <a14:useLocalDpi xmlns:a14="http://schemas.microsoft.com/office/drawing/2010/main" val="0"/>
              </a:ext>
            </a:extLst>
          </a:blip>
          <a:srcRect b="7265"/>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179" name="TextBox 2"/>
          <p:cNvSpPr txBox="1">
            <a:spLocks noChangeArrowheads="1"/>
          </p:cNvSpPr>
          <p:nvPr/>
        </p:nvSpPr>
        <p:spPr bwMode="auto">
          <a:xfrm>
            <a:off x="823913" y="2768600"/>
            <a:ext cx="634047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6000" b="1" dirty="0">
                <a:solidFill>
                  <a:srgbClr val="C00000"/>
                </a:solidFill>
                <a:latin typeface="Calibri" panose="020F0502020204030204" pitchFamily="34" charset="0"/>
                <a:cs typeface="Arial" panose="020B0604020202020204" pitchFamily="34" charset="0"/>
              </a:rPr>
              <a:t>Nhận xét tiết học </a:t>
            </a:r>
            <a:endParaRPr lang="vi-VN" altLang="en-US" sz="6000" dirty="0">
              <a:solidFill>
                <a:srgbClr val="C00000"/>
              </a:solidFill>
              <a:cs typeface="Arial" panose="020B0604020202020204" pitchFamily="34" charset="0"/>
            </a:endParaRPr>
          </a:p>
        </p:txBody>
      </p:sp>
    </p:spTree>
    <p:extLst>
      <p:ext uri="{BB962C8B-B14F-4D97-AF65-F5344CB8AC3E}">
        <p14:creationId xmlns:p14="http://schemas.microsoft.com/office/powerpoint/2010/main" val="2771059522"/>
      </p:ext>
    </p:extLst>
  </p:cSld>
  <p:clrMapOvr>
    <a:masterClrMapping/>
  </p:clrMapOvr>
  <p:transition spd="slow">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CDA8670-46F9-4412-89AF-7A7BB109F791}"/>
              </a:ext>
            </a:extLst>
          </p:cNvPr>
          <p:cNvSpPr>
            <a:spLocks noGrp="1"/>
          </p:cNvSpPr>
          <p:nvPr>
            <p:ph/>
          </p:nvPr>
        </p:nvSpPr>
        <p:spPr>
          <a:xfrm>
            <a:off x="457200" y="4495800"/>
            <a:ext cx="8229600" cy="1828800"/>
          </a:xfrm>
        </p:spPr>
        <p:txBody>
          <a:bodyPr/>
          <a:lstStyle/>
          <a:p>
            <a:pPr lvl="0" eaLnBrk="1" hangingPunct="1">
              <a:spcBef>
                <a:spcPct val="0"/>
              </a:spcBef>
              <a:buFontTx/>
              <a:buChar char="-"/>
              <a:defRPr/>
            </a:pPr>
            <a:r>
              <a:rPr lang="en-US" kern="1200" dirty="0" smtClean="0">
                <a:solidFill>
                  <a:srgbClr val="0000FF"/>
                </a:solidFill>
              </a:rPr>
              <a:t>Chuẩn </a:t>
            </a:r>
            <a:r>
              <a:rPr lang="en-US" kern="1200" dirty="0">
                <a:solidFill>
                  <a:srgbClr val="0000FF"/>
                </a:solidFill>
              </a:rPr>
              <a:t>bị bài tiết sau.</a:t>
            </a:r>
          </a:p>
          <a:p>
            <a:pPr marL="0" lvl="0" indent="0" eaLnBrk="1" hangingPunct="1">
              <a:spcBef>
                <a:spcPct val="0"/>
              </a:spcBef>
              <a:buNone/>
              <a:defRPr/>
            </a:pPr>
            <a:endParaRPr lang="en-US" kern="1200" dirty="0">
              <a:solidFill>
                <a:srgbClr val="0000FF"/>
              </a:solidFill>
            </a:endParaRPr>
          </a:p>
          <a:p>
            <a:endParaRPr lang="en-US" dirty="0">
              <a:solidFill>
                <a:srgbClr val="0000FF"/>
              </a:solidFill>
            </a:endParaRPr>
          </a:p>
        </p:txBody>
      </p:sp>
      <p:sp>
        <p:nvSpPr>
          <p:cNvPr id="4" name="Thought Bubble: Cloud 3">
            <a:extLst>
              <a:ext uri="{FF2B5EF4-FFF2-40B4-BE49-F238E27FC236}">
                <a16:creationId xmlns:a16="http://schemas.microsoft.com/office/drawing/2014/main" id="{5D00A134-033A-47C9-A111-3687086E8ADF}"/>
              </a:ext>
            </a:extLst>
          </p:cNvPr>
          <p:cNvSpPr/>
          <p:nvPr/>
        </p:nvSpPr>
        <p:spPr>
          <a:xfrm>
            <a:off x="1371600" y="1447800"/>
            <a:ext cx="7010400" cy="2514600"/>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defRPr/>
            </a:pPr>
            <a:r>
              <a:rPr lang="en-US" sz="3600" b="1" dirty="0">
                <a:solidFill>
                  <a:srgbClr val="FF0000"/>
                </a:solidFill>
              </a:rPr>
              <a:t>DẶN DÒ:</a:t>
            </a:r>
          </a:p>
        </p:txBody>
      </p:sp>
    </p:spTree>
    <p:extLst>
      <p:ext uri="{BB962C8B-B14F-4D97-AF65-F5344CB8AC3E}">
        <p14:creationId xmlns:p14="http://schemas.microsoft.com/office/powerpoint/2010/main" val="3431582294"/>
      </p:ext>
    </p:extLst>
  </p:cSld>
  <p:clrMapOvr>
    <a:masterClrMapping/>
  </p:clrMapOvr>
  <p:transition spd="slow">
    <p:split orient="vert"/>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3" name="Text Box 7"/>
          <p:cNvSpPr txBox="1">
            <a:spLocks noChangeArrowheads="1"/>
          </p:cNvSpPr>
          <p:nvPr/>
        </p:nvSpPr>
        <p:spPr bwMode="auto">
          <a:xfrm>
            <a:off x="190500" y="1854200"/>
            <a:ext cx="87630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vi-VN" altLang="en-US" sz="4800" b="1" smtClean="0">
                <a:solidFill>
                  <a:srgbClr val="FF0000"/>
                </a:solidFill>
                <a:latin typeface="Times New Roman" panose="02020603050405020304" pitchFamily="18" charset="0"/>
                <a:cs typeface="Arial" panose="020B0604020202020204" pitchFamily="34" charset="0"/>
              </a:rPr>
              <a:t>Tiết học đã kết thúc rồi!</a:t>
            </a:r>
          </a:p>
          <a:p>
            <a:pPr algn="ctr">
              <a:spcBef>
                <a:spcPct val="50000"/>
              </a:spcBef>
            </a:pPr>
            <a:r>
              <a:rPr lang="vi-VN" altLang="en-US" sz="4800" b="1" smtClean="0">
                <a:solidFill>
                  <a:srgbClr val="FF0000"/>
                </a:solidFill>
                <a:latin typeface="Times New Roman" panose="02020603050405020304" pitchFamily="18" charset="0"/>
                <a:cs typeface="Arial" panose="020B0604020202020204" pitchFamily="34" charset="0"/>
              </a:rPr>
              <a:t>CHÀO TẠM BIỆT CÁC CON</a:t>
            </a:r>
            <a:endParaRPr lang="en-US" altLang="en-US" sz="4800" b="1" smtClean="0">
              <a:solidFill>
                <a:srgbClr val="FF0000"/>
              </a:solidFill>
              <a:latin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4357002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27653">
                                            <p:txEl>
                                              <p:pRg st="0" end="0"/>
                                            </p:txEl>
                                          </p:spTgt>
                                        </p:tgtEl>
                                        <p:attrNameLst>
                                          <p:attrName>style.visibility</p:attrName>
                                        </p:attrNameLst>
                                      </p:cBhvr>
                                      <p:to>
                                        <p:strVal val="visible"/>
                                      </p:to>
                                    </p:set>
                                    <p:animEffect transition="in" filter="barn(inVertical)">
                                      <p:cBhvr>
                                        <p:cTn id="7" dur="500"/>
                                        <p:tgtEl>
                                          <p:spTgt spid="27653">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27653">
                                            <p:txEl>
                                              <p:pRg st="1" end="1"/>
                                            </p:txEl>
                                          </p:spTgt>
                                        </p:tgtEl>
                                        <p:attrNameLst>
                                          <p:attrName>style.visibility</p:attrName>
                                        </p:attrNameLst>
                                      </p:cBhvr>
                                      <p:to>
                                        <p:strVal val="visible"/>
                                      </p:to>
                                    </p:set>
                                    <p:animEffect transition="in" filter="barn(inVertical)">
                                      <p:cBhvr>
                                        <p:cTn id="10" dur="500"/>
                                        <p:tgtEl>
                                          <p:spTgt spid="2765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a:extLst>
              <a:ext uri="{28A0092B-C50C-407E-A947-70E740481C1C}">
                <a14:useLocalDpi xmlns:a14="http://schemas.microsoft.com/office/drawing/2010/main" val="0"/>
              </a:ext>
            </a:extLst>
          </a:blip>
          <a:srcRect b="10001"/>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rcRect l="10271" t="27847" r="5032" b="7510"/>
          <a:stretch>
            <a:fillRect/>
          </a:stretch>
        </p:blipFill>
        <p:spPr bwMode="auto">
          <a:xfrm>
            <a:off x="-106363" y="536575"/>
            <a:ext cx="9767888" cy="621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28" name="TextBox 9"/>
          <p:cNvSpPr txBox="1">
            <a:spLocks noChangeArrowheads="1"/>
          </p:cNvSpPr>
          <p:nvPr/>
        </p:nvSpPr>
        <p:spPr bwMode="auto">
          <a:xfrm>
            <a:off x="2805113" y="3973513"/>
            <a:ext cx="5624512"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6600" b="1">
                <a:solidFill>
                  <a:srgbClr val="FFFFFF"/>
                </a:solidFill>
                <a:latin typeface="UTM Avo"/>
                <a:ea typeface="SimSun" panose="02010600030101010101" pitchFamily="2" charset="-122"/>
              </a:rPr>
              <a:t>HẸN GẶP LẠI</a:t>
            </a:r>
          </a:p>
        </p:txBody>
      </p:sp>
    </p:spTree>
    <p:extLst>
      <p:ext uri="{BB962C8B-B14F-4D97-AF65-F5344CB8AC3E}">
        <p14:creationId xmlns:p14="http://schemas.microsoft.com/office/powerpoint/2010/main" val="1453834356"/>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2" presetClass="entr" presetSubtype="6"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additive="base">
                                        <p:cTn id="10" dur="2000" fill="hold"/>
                                        <p:tgtEl>
                                          <p:spTgt spid="5"/>
                                        </p:tgtEl>
                                        <p:attrNameLst>
                                          <p:attrName>ppt_x</p:attrName>
                                        </p:attrNameLst>
                                      </p:cBhvr>
                                      <p:tavLst>
                                        <p:tav tm="0">
                                          <p:val>
                                            <p:strVal val="1+#ppt_w/2"/>
                                          </p:val>
                                        </p:tav>
                                        <p:tav tm="100000">
                                          <p:val>
                                            <p:strVal val="#ppt_x"/>
                                          </p:val>
                                        </p:tav>
                                      </p:tavLst>
                                    </p:anim>
                                    <p:anim calcmode="lin" valueType="num">
                                      <p:cBhvr additive="base">
                                        <p:cTn id="11" dur="2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print">
            <a:extLst>
              <a:ext uri="{28A0092B-C50C-407E-A947-70E740481C1C}">
                <a14:useLocalDpi xmlns:a14="http://schemas.microsoft.com/office/drawing/2010/main" val="0"/>
              </a:ext>
            </a:extLst>
          </a:blip>
          <a:srcRect b="8036"/>
          <a:stretch>
            <a:fillRect/>
          </a:stretch>
        </p:blipFill>
        <p:spPr>
          <a:xfrm flipH="1">
            <a:off x="0" y="260649"/>
            <a:ext cx="9144000" cy="5740102"/>
          </a:xfrm>
          <a:prstGeom prst="rect">
            <a:avLst/>
          </a:prstGeom>
        </p:spPr>
      </p:pic>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96136" y="1412776"/>
            <a:ext cx="3763232" cy="2532669"/>
          </a:xfrm>
          <a:prstGeom prst="rect">
            <a:avLst/>
          </a:prstGeom>
        </p:spPr>
      </p:pic>
      <p:sp>
        <p:nvSpPr>
          <p:cNvPr id="4" name="TextBox 3"/>
          <p:cNvSpPr txBox="1"/>
          <p:nvPr/>
        </p:nvSpPr>
        <p:spPr>
          <a:xfrm>
            <a:off x="585605" y="2530535"/>
            <a:ext cx="3669594" cy="923330"/>
          </a:xfrm>
          <a:prstGeom prst="rect">
            <a:avLst/>
          </a:prstGeom>
          <a:noFill/>
        </p:spPr>
        <p:txBody>
          <a:bodyPr wrap="none" rtlCol="0">
            <a:spAutoFit/>
            <a:scene3d>
              <a:camera prst="orthographicFront">
                <a:rot lat="0" lon="0" rev="0"/>
              </a:camera>
              <a:lightRig rig="soft" dir="tl">
                <a:rot lat="0" lon="0" rev="0"/>
              </a:lightRig>
            </a:scene3d>
            <a:sp3d contourW="25400" prstMaterial="matte">
              <a:bevelT w="25400" h="55880" prst="artDeco"/>
              <a:contourClr>
                <a:schemeClr val="accent2">
                  <a:tint val="20000"/>
                </a:schemeClr>
              </a:contourClr>
            </a:sp3d>
          </a:bodyPr>
          <a:lstStyle/>
          <a:p>
            <a:r>
              <a:rPr lang="en-US" altLang="zh-CN" sz="5400" spc="50" dirty="0">
                <a:ln w="11430"/>
                <a:solidFill>
                  <a:schemeClr val="accent6"/>
                </a:solidFill>
                <a:effectLst>
                  <a:outerShdw blurRad="76200" dist="50800" dir="5400000" algn="tl" rotWithShape="0">
                    <a:srgbClr val="000000">
                      <a:alpha val="65000"/>
                    </a:srgbClr>
                  </a:outerShdw>
                </a:effectLst>
                <a:latin typeface=".黑体-日本语" panose="02000500000000000000" pitchFamily="2" charset="-122"/>
                <a:ea typeface=".黑体-日本语" panose="02000500000000000000" pitchFamily="2" charset="-122"/>
                <a:cs typeface=".黑体-日本语" panose="02000500000000000000" pitchFamily="2" charset="-122"/>
                <a:sym typeface="+mn-lt"/>
              </a:rPr>
              <a:t>Thank you</a:t>
            </a:r>
            <a:r>
              <a:rPr lang="zh-CN" altLang="en-US" sz="5400" spc="50" dirty="0">
                <a:ln w="11430"/>
                <a:solidFill>
                  <a:schemeClr val="accent6"/>
                </a:solidFill>
                <a:effectLst>
                  <a:outerShdw blurRad="76200" dist="50800" dir="5400000" algn="tl" rotWithShape="0">
                    <a:srgbClr val="000000">
                      <a:alpha val="65000"/>
                    </a:srgbClr>
                  </a:outerShdw>
                </a:effectLst>
                <a:latin typeface=".黑体-日本语" panose="02000500000000000000" pitchFamily="2" charset="-122"/>
                <a:ea typeface=".黑体-日本语" panose="02000500000000000000" pitchFamily="2" charset="-122"/>
                <a:cs typeface=".黑体-日本语" panose="02000500000000000000" pitchFamily="2" charset="-122"/>
                <a:sym typeface="+mn-lt"/>
              </a:rPr>
              <a:t>！</a:t>
            </a:r>
          </a:p>
        </p:txBody>
      </p:sp>
    </p:spTree>
    <p:extLst>
      <p:ext uri="{BB962C8B-B14F-4D97-AF65-F5344CB8AC3E}">
        <p14:creationId xmlns:p14="http://schemas.microsoft.com/office/powerpoint/2010/main" val="2771113470"/>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250"/>
                                        <p:tgtEl>
                                          <p:spTgt spid="2"/>
                                        </p:tgtEl>
                                      </p:cBhvr>
                                    </p:animEffect>
                                    <p:anim calcmode="lin" valueType="num">
                                      <p:cBhvr>
                                        <p:cTn id="8" dur="1250" fill="hold"/>
                                        <p:tgtEl>
                                          <p:spTgt spid="2"/>
                                        </p:tgtEl>
                                        <p:attrNameLst>
                                          <p:attrName>ppt_x</p:attrName>
                                        </p:attrNameLst>
                                      </p:cBhvr>
                                      <p:tavLst>
                                        <p:tav tm="0">
                                          <p:val>
                                            <p:strVal val="#ppt_x"/>
                                          </p:val>
                                        </p:tav>
                                        <p:tav tm="100000">
                                          <p:val>
                                            <p:strVal val="#ppt_x"/>
                                          </p:val>
                                        </p:tav>
                                      </p:tavLst>
                                    </p:anim>
                                    <p:anim calcmode="lin" valueType="num">
                                      <p:cBhvr>
                                        <p:cTn id="9" dur="1250" fill="hold"/>
                                        <p:tgtEl>
                                          <p:spTgt spid="2"/>
                                        </p:tgtEl>
                                        <p:attrNameLst>
                                          <p:attrName>ppt_y</p:attrName>
                                        </p:attrNameLst>
                                      </p:cBhvr>
                                      <p:tavLst>
                                        <p:tav tm="0">
                                          <p:val>
                                            <p:strVal val="#ppt_y+.1"/>
                                          </p:val>
                                        </p:tav>
                                        <p:tav tm="100000">
                                          <p:val>
                                            <p:strVal val="#ppt_y"/>
                                          </p:val>
                                        </p:tav>
                                      </p:tavLst>
                                    </p:anim>
                                  </p:childTnLst>
                                </p:cTn>
                              </p:par>
                              <p:par>
                                <p:cTn id="10" presetID="2" presetClass="entr" presetSubtype="2"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1250" fill="hold"/>
                                        <p:tgtEl>
                                          <p:spTgt spid="3"/>
                                        </p:tgtEl>
                                        <p:attrNameLst>
                                          <p:attrName>ppt_x</p:attrName>
                                        </p:attrNameLst>
                                      </p:cBhvr>
                                      <p:tavLst>
                                        <p:tav tm="0">
                                          <p:val>
                                            <p:strVal val="1+#ppt_w/2"/>
                                          </p:val>
                                        </p:tav>
                                        <p:tav tm="100000">
                                          <p:val>
                                            <p:strVal val="#ppt_x"/>
                                          </p:val>
                                        </p:tav>
                                      </p:tavLst>
                                    </p:anim>
                                    <p:anim calcmode="lin" valueType="num">
                                      <p:cBhvr additive="base">
                                        <p:cTn id="13" dur="1250" fill="hold"/>
                                        <p:tgtEl>
                                          <p:spTgt spid="3"/>
                                        </p:tgtEl>
                                        <p:attrNameLst>
                                          <p:attrName>ppt_y</p:attrName>
                                        </p:attrNameLst>
                                      </p:cBhvr>
                                      <p:tavLst>
                                        <p:tav tm="0">
                                          <p:val>
                                            <p:strVal val="#ppt_y"/>
                                          </p:val>
                                        </p:tav>
                                        <p:tav tm="100000">
                                          <p:val>
                                            <p:strVal val="#ppt_y"/>
                                          </p:val>
                                        </p:tav>
                                      </p:tavLst>
                                    </p:anim>
                                  </p:childTnLst>
                                </p:cTn>
                              </p:par>
                              <p:par>
                                <p:cTn id="14" presetID="22" presetClass="entr" presetSubtype="8" fill="hold" grpId="0" nodeType="withEffect">
                                  <p:stCondLst>
                                    <p:cond delay="500"/>
                                  </p:stCondLst>
                                  <p:childTnLst>
                                    <p:set>
                                      <p:cBhvr>
                                        <p:cTn id="15" dur="1" fill="hold">
                                          <p:stCondLst>
                                            <p:cond delay="0"/>
                                          </p:stCondLst>
                                        </p:cTn>
                                        <p:tgtEl>
                                          <p:spTgt spid="4"/>
                                        </p:tgtEl>
                                        <p:attrNameLst>
                                          <p:attrName>style.visibility</p:attrName>
                                        </p:attrNameLst>
                                      </p:cBhvr>
                                      <p:to>
                                        <p:strVal val="visible"/>
                                      </p:to>
                                    </p:set>
                                    <p:animEffect transition="in" filter="wipe(left)">
                                      <p:cBhvr>
                                        <p:cTn id="16" dur="1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9"/>
          <p:cNvSpPr>
            <a:spLocks noChangeArrowheads="1"/>
          </p:cNvSpPr>
          <p:nvPr/>
        </p:nvSpPr>
        <p:spPr bwMode="auto">
          <a:xfrm>
            <a:off x="533400" y="533400"/>
            <a:ext cx="5867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vi-VN" b="1" smtClean="0">
                <a:solidFill>
                  <a:prstClr val="black"/>
                </a:solidFill>
              </a:rPr>
              <a:t>Hãy đánh giá  ý kiến dưới đây:</a:t>
            </a:r>
          </a:p>
          <a:p>
            <a:pPr algn="ctr" eaLnBrk="1" hangingPunct="1">
              <a:spcBef>
                <a:spcPct val="0"/>
              </a:spcBef>
              <a:buFontTx/>
              <a:buNone/>
            </a:pPr>
            <a:r>
              <a:rPr lang="en-US" altLang="vi-VN" b="1" smtClean="0">
                <a:solidFill>
                  <a:srgbClr val="FF0000"/>
                </a:solidFill>
              </a:rPr>
              <a:t>Đúng thì        </a:t>
            </a:r>
            <a:r>
              <a:rPr lang="en-US" altLang="vi-VN" b="1" smtClean="0">
                <a:solidFill>
                  <a:srgbClr val="0000FF"/>
                </a:solidFill>
              </a:rPr>
              <a:t>Sai thì </a:t>
            </a:r>
          </a:p>
        </p:txBody>
      </p:sp>
      <p:sp>
        <p:nvSpPr>
          <p:cNvPr id="3075" name="Rectangle 10"/>
          <p:cNvSpPr>
            <a:spLocks noChangeArrowheads="1"/>
          </p:cNvSpPr>
          <p:nvPr/>
        </p:nvSpPr>
        <p:spPr bwMode="auto">
          <a:xfrm>
            <a:off x="-76200" y="2590800"/>
            <a:ext cx="9144000" cy="109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9pPr>
          </a:lstStyle>
          <a:p>
            <a:pPr algn="ctr" eaLnBrk="1" hangingPunct="1">
              <a:buFontTx/>
              <a:buNone/>
            </a:pPr>
            <a:endParaRPr lang="vi-VN" altLang="vi-VN" sz="3600" smtClean="0">
              <a:solidFill>
                <a:srgbClr val="00FF00"/>
              </a:solidFill>
            </a:endParaRPr>
          </a:p>
        </p:txBody>
      </p:sp>
      <p:sp>
        <p:nvSpPr>
          <p:cNvPr id="20491" name="Rectangle 11"/>
          <p:cNvSpPr>
            <a:spLocks noChangeArrowheads="1"/>
          </p:cNvSpPr>
          <p:nvPr/>
        </p:nvSpPr>
        <p:spPr bwMode="auto">
          <a:xfrm>
            <a:off x="4419600" y="2286000"/>
            <a:ext cx="31242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9pPr>
          </a:lstStyle>
          <a:p>
            <a:pPr eaLnBrk="1" hangingPunct="1">
              <a:buFontTx/>
              <a:buNone/>
            </a:pPr>
            <a:r>
              <a:rPr lang="en-US" altLang="vi-VN" sz="4000" smtClean="0">
                <a:solidFill>
                  <a:srgbClr val="FF0000"/>
                </a:solidFill>
              </a:rPr>
              <a:t> </a:t>
            </a:r>
            <a:r>
              <a:rPr lang="en-US" altLang="vi-VN" b="1" smtClean="0">
                <a:solidFill>
                  <a:srgbClr val="0000FF"/>
                </a:solidFill>
              </a:rPr>
              <a:t>b. Sai</a:t>
            </a:r>
          </a:p>
        </p:txBody>
      </p:sp>
      <p:sp>
        <p:nvSpPr>
          <p:cNvPr id="20492" name="Rectangle 12"/>
          <p:cNvSpPr>
            <a:spLocks noChangeArrowheads="1"/>
          </p:cNvSpPr>
          <p:nvPr/>
        </p:nvSpPr>
        <p:spPr bwMode="auto">
          <a:xfrm>
            <a:off x="990600" y="2286000"/>
            <a:ext cx="33528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9pPr>
          </a:lstStyle>
          <a:p>
            <a:pPr eaLnBrk="1" hangingPunct="1">
              <a:buFontTx/>
              <a:buNone/>
            </a:pPr>
            <a:r>
              <a:rPr lang="en-US" altLang="vi-VN" b="1" smtClean="0">
                <a:solidFill>
                  <a:srgbClr val="FF0000"/>
                </a:solidFill>
              </a:rPr>
              <a:t>a. Đúng</a:t>
            </a:r>
          </a:p>
        </p:txBody>
      </p:sp>
      <p:sp>
        <p:nvSpPr>
          <p:cNvPr id="20493" name="Rectangle 13"/>
          <p:cNvSpPr>
            <a:spLocks noChangeArrowheads="1"/>
          </p:cNvSpPr>
          <p:nvPr/>
        </p:nvSpPr>
        <p:spPr bwMode="auto">
          <a:xfrm>
            <a:off x="0" y="1600200"/>
            <a:ext cx="8686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9pPr>
          </a:lstStyle>
          <a:p>
            <a:pPr eaLnBrk="1" hangingPunct="1">
              <a:buFontTx/>
              <a:buNone/>
            </a:pPr>
            <a:r>
              <a:rPr lang="en-US" altLang="vi-VN" sz="4000" b="1" smtClean="0">
                <a:solidFill>
                  <a:prstClr val="black"/>
                </a:solidFill>
              </a:rPr>
              <a:t>- </a:t>
            </a:r>
            <a:r>
              <a:rPr lang="en-US" altLang="vi-VN" sz="2800" b="1" smtClean="0">
                <a:solidFill>
                  <a:prstClr val="black"/>
                </a:solidFill>
              </a:rPr>
              <a:t>Nước thải của nhà máy, bệnh viện cần được xử lí.</a:t>
            </a:r>
          </a:p>
        </p:txBody>
      </p:sp>
      <p:sp>
        <p:nvSpPr>
          <p:cNvPr id="3079" name="Text Box 16"/>
          <p:cNvSpPr txBox="1">
            <a:spLocks noChangeArrowheads="1"/>
          </p:cNvSpPr>
          <p:nvPr/>
        </p:nvSpPr>
        <p:spPr bwMode="auto">
          <a:xfrm>
            <a:off x="2286000" y="0"/>
            <a:ext cx="4495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vi-VN" sz="3600" b="1" u="sng" smtClean="0">
                <a:solidFill>
                  <a:prstClr val="black"/>
                </a:solidFill>
              </a:rPr>
              <a:t>Kiểm tra bài cũ</a:t>
            </a:r>
          </a:p>
        </p:txBody>
      </p:sp>
      <p:pic>
        <p:nvPicPr>
          <p:cNvPr id="3080" name="Picture 17" descr="Picture2"/>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145338" y="153988"/>
            <a:ext cx="1885950" cy="163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98" name="Rectangle 18"/>
          <p:cNvSpPr>
            <a:spLocks noChangeArrowheads="1"/>
          </p:cNvSpPr>
          <p:nvPr/>
        </p:nvSpPr>
        <p:spPr bwMode="auto">
          <a:xfrm>
            <a:off x="0" y="2971800"/>
            <a:ext cx="914400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9pPr>
          </a:lstStyle>
          <a:p>
            <a:pPr eaLnBrk="1" hangingPunct="1">
              <a:buFontTx/>
              <a:buNone/>
            </a:pPr>
            <a:r>
              <a:rPr lang="en-US" altLang="vi-VN" sz="3600" b="1" smtClean="0">
                <a:solidFill>
                  <a:prstClr val="black"/>
                </a:solidFill>
              </a:rPr>
              <a:t>- </a:t>
            </a:r>
            <a:r>
              <a:rPr lang="en-US" altLang="vi-VN" sz="2800" b="1" smtClean="0">
                <a:solidFill>
                  <a:prstClr val="black"/>
                </a:solidFill>
              </a:rPr>
              <a:t>Nước giếng khơi, giếng khoan không phải trả tiền nên không cần tiết kiệm.</a:t>
            </a:r>
          </a:p>
        </p:txBody>
      </p:sp>
      <p:sp>
        <p:nvSpPr>
          <p:cNvPr id="20499" name="Rectangle 19"/>
          <p:cNvSpPr>
            <a:spLocks noChangeArrowheads="1"/>
          </p:cNvSpPr>
          <p:nvPr/>
        </p:nvSpPr>
        <p:spPr bwMode="auto">
          <a:xfrm>
            <a:off x="990600" y="4038600"/>
            <a:ext cx="35052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9pPr>
          </a:lstStyle>
          <a:p>
            <a:pPr eaLnBrk="1" hangingPunct="1">
              <a:buFontTx/>
              <a:buNone/>
            </a:pPr>
            <a:r>
              <a:rPr lang="en-US" altLang="vi-VN" b="1" smtClean="0">
                <a:solidFill>
                  <a:srgbClr val="FF0000"/>
                </a:solidFill>
              </a:rPr>
              <a:t>a. Đúng</a:t>
            </a:r>
            <a:endParaRPr lang="en-US" altLang="vi-VN" sz="4000" smtClean="0">
              <a:solidFill>
                <a:srgbClr val="0000FF"/>
              </a:solidFill>
            </a:endParaRPr>
          </a:p>
        </p:txBody>
      </p:sp>
      <p:sp>
        <p:nvSpPr>
          <p:cNvPr id="20500" name="Rectangle 20"/>
          <p:cNvSpPr>
            <a:spLocks noChangeArrowheads="1"/>
          </p:cNvSpPr>
          <p:nvPr/>
        </p:nvSpPr>
        <p:spPr bwMode="auto">
          <a:xfrm>
            <a:off x="3962400" y="4038600"/>
            <a:ext cx="31242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9pPr>
          </a:lstStyle>
          <a:p>
            <a:pPr eaLnBrk="1" hangingPunct="1">
              <a:buFontTx/>
              <a:buNone/>
            </a:pPr>
            <a:r>
              <a:rPr lang="en-US" altLang="vi-VN" sz="4000" smtClean="0">
                <a:solidFill>
                  <a:srgbClr val="0000FF"/>
                </a:solidFill>
              </a:rPr>
              <a:t>    </a:t>
            </a:r>
            <a:r>
              <a:rPr lang="en-US" altLang="vi-VN" b="1" smtClean="0">
                <a:solidFill>
                  <a:srgbClr val="0000FF"/>
                </a:solidFill>
              </a:rPr>
              <a:t>b. Sai</a:t>
            </a:r>
          </a:p>
        </p:txBody>
      </p:sp>
      <p:sp>
        <p:nvSpPr>
          <p:cNvPr id="20501" name="Rectangle 21"/>
          <p:cNvSpPr>
            <a:spLocks noChangeArrowheads="1"/>
          </p:cNvSpPr>
          <p:nvPr/>
        </p:nvSpPr>
        <p:spPr bwMode="auto">
          <a:xfrm>
            <a:off x="0" y="4724400"/>
            <a:ext cx="9144000" cy="104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9pPr>
          </a:lstStyle>
          <a:p>
            <a:pPr eaLnBrk="1" hangingPunct="1">
              <a:buFontTx/>
              <a:buNone/>
            </a:pPr>
            <a:r>
              <a:rPr lang="en-US" altLang="vi-VN" sz="2800" b="1" smtClean="0">
                <a:solidFill>
                  <a:prstClr val="black"/>
                </a:solidFill>
              </a:rPr>
              <a:t>- Gây ô nhiễm nguồn nước là phá hoại môi trường</a:t>
            </a:r>
            <a:r>
              <a:rPr lang="en-US" altLang="vi-VN" smtClean="0">
                <a:solidFill>
                  <a:prstClr val="black"/>
                </a:solidFill>
              </a:rPr>
              <a:t>.</a:t>
            </a:r>
          </a:p>
        </p:txBody>
      </p:sp>
      <p:sp>
        <p:nvSpPr>
          <p:cNvPr id="20502" name="Rectangle 22"/>
          <p:cNvSpPr>
            <a:spLocks noChangeArrowheads="1"/>
          </p:cNvSpPr>
          <p:nvPr/>
        </p:nvSpPr>
        <p:spPr bwMode="auto">
          <a:xfrm>
            <a:off x="990600" y="5334000"/>
            <a:ext cx="31242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9pPr>
          </a:lstStyle>
          <a:p>
            <a:pPr eaLnBrk="1" hangingPunct="1">
              <a:buFontTx/>
              <a:buNone/>
            </a:pPr>
            <a:r>
              <a:rPr lang="en-US" altLang="vi-VN" b="1" smtClean="0">
                <a:solidFill>
                  <a:srgbClr val="FF0000"/>
                </a:solidFill>
              </a:rPr>
              <a:t>a. Đúng</a:t>
            </a:r>
            <a:endParaRPr lang="en-US" altLang="vi-VN" sz="4000" b="1" smtClean="0">
              <a:solidFill>
                <a:srgbClr val="FF0000"/>
              </a:solidFill>
            </a:endParaRPr>
          </a:p>
        </p:txBody>
      </p:sp>
      <p:sp>
        <p:nvSpPr>
          <p:cNvPr id="20503" name="Rectangle 23"/>
          <p:cNvSpPr>
            <a:spLocks noChangeArrowheads="1"/>
          </p:cNvSpPr>
          <p:nvPr/>
        </p:nvSpPr>
        <p:spPr bwMode="auto">
          <a:xfrm>
            <a:off x="4267200" y="5257800"/>
            <a:ext cx="31242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9pPr>
          </a:lstStyle>
          <a:p>
            <a:pPr eaLnBrk="1" hangingPunct="1">
              <a:buFontTx/>
              <a:buNone/>
            </a:pPr>
            <a:r>
              <a:rPr lang="en-US" altLang="vi-VN" sz="4000" smtClean="0">
                <a:solidFill>
                  <a:srgbClr val="FF33CC"/>
                </a:solidFill>
              </a:rPr>
              <a:t>  </a:t>
            </a:r>
            <a:r>
              <a:rPr lang="en-US" altLang="vi-VN" b="1" smtClean="0">
                <a:solidFill>
                  <a:srgbClr val="0000FF"/>
                </a:solidFill>
              </a:rPr>
              <a:t>b. Sai</a:t>
            </a:r>
          </a:p>
        </p:txBody>
      </p:sp>
      <p:sp>
        <p:nvSpPr>
          <p:cNvPr id="16" name="Heart 15"/>
          <p:cNvSpPr/>
          <p:nvPr/>
        </p:nvSpPr>
        <p:spPr>
          <a:xfrm>
            <a:off x="5257800" y="1219200"/>
            <a:ext cx="533400" cy="304800"/>
          </a:xfrm>
          <a:prstGeom prst="hear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prstClr val="white"/>
              </a:solidFill>
            </a:endParaRPr>
          </a:p>
        </p:txBody>
      </p:sp>
      <p:sp>
        <p:nvSpPr>
          <p:cNvPr id="17" name="Heart 16"/>
          <p:cNvSpPr/>
          <p:nvPr/>
        </p:nvSpPr>
        <p:spPr>
          <a:xfrm>
            <a:off x="3429000" y="1219200"/>
            <a:ext cx="533400" cy="304800"/>
          </a:xfrm>
          <a:prstGeom prst="hear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prstClr val="white"/>
              </a:solidFill>
            </a:endParaRPr>
          </a:p>
        </p:txBody>
      </p:sp>
    </p:spTree>
    <p:extLst>
      <p:ext uri="{BB962C8B-B14F-4D97-AF65-F5344CB8AC3E}">
        <p14:creationId xmlns:p14="http://schemas.microsoft.com/office/powerpoint/2010/main" val="2821319223"/>
      </p:ext>
    </p:extLst>
  </p:cSld>
  <p:clrMapOvr>
    <a:masterClrMapping/>
  </p:clrMapOvr>
  <p:transition spd="slow">
    <p:cover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079"/>
                                        </p:tgtEl>
                                        <p:attrNameLst>
                                          <p:attrName>style.visibility</p:attrName>
                                        </p:attrNameLst>
                                      </p:cBhvr>
                                      <p:to>
                                        <p:strVal val="visible"/>
                                      </p:to>
                                    </p:set>
                                    <p:animEffect transition="in" filter="blinds(horizontal)">
                                      <p:cBhvr>
                                        <p:cTn id="7" dur="500"/>
                                        <p:tgtEl>
                                          <p:spTgt spid="307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blinds(horizontal)">
                                      <p:cBhvr>
                                        <p:cTn id="12" dur="500"/>
                                        <p:tgtEl>
                                          <p:spTgt spid="3074"/>
                                        </p:tgtEl>
                                      </p:cBhvr>
                                    </p:animEffect>
                                  </p:childTnLst>
                                </p:cTn>
                              </p:par>
                              <p:par>
                                <p:cTn id="13" presetID="3" presetClass="entr" presetSubtype="1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linds(horizontal)">
                                      <p:cBhvr>
                                        <p:cTn id="15" dur="500"/>
                                        <p:tgtEl>
                                          <p:spTgt spid="17"/>
                                        </p:tgtEl>
                                      </p:cBhvr>
                                    </p:animEffect>
                                  </p:childTnLst>
                                </p:cTn>
                              </p:par>
                              <p:par>
                                <p:cTn id="16" presetID="3" presetClass="entr" presetSubtype="10"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linds(horizontal)">
                                      <p:cBhvr>
                                        <p:cTn id="18" dur="500"/>
                                        <p:tgtEl>
                                          <p:spTgt spid="16"/>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20493"/>
                                        </p:tgtEl>
                                        <p:attrNameLst>
                                          <p:attrName>style.visibility</p:attrName>
                                        </p:attrNameLst>
                                      </p:cBhvr>
                                      <p:to>
                                        <p:strVal val="visible"/>
                                      </p:to>
                                    </p:set>
                                    <p:animEffect transition="in" filter="blinds(horizontal)">
                                      <p:cBhvr>
                                        <p:cTn id="23" dur="500"/>
                                        <p:tgtEl>
                                          <p:spTgt spid="20493"/>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20492"/>
                                        </p:tgtEl>
                                        <p:attrNameLst>
                                          <p:attrName>style.visibility</p:attrName>
                                        </p:attrNameLst>
                                      </p:cBhvr>
                                      <p:to>
                                        <p:strVal val="visible"/>
                                      </p:to>
                                    </p:set>
                                    <p:anim calcmode="lin" valueType="num">
                                      <p:cBhvr additive="base">
                                        <p:cTn id="28" dur="500" fill="hold"/>
                                        <p:tgtEl>
                                          <p:spTgt spid="20492"/>
                                        </p:tgtEl>
                                        <p:attrNameLst>
                                          <p:attrName>ppt_x</p:attrName>
                                        </p:attrNameLst>
                                      </p:cBhvr>
                                      <p:tavLst>
                                        <p:tav tm="0">
                                          <p:val>
                                            <p:strVal val="#ppt_x"/>
                                          </p:val>
                                        </p:tav>
                                        <p:tav tm="100000">
                                          <p:val>
                                            <p:strVal val="#ppt_x"/>
                                          </p:val>
                                        </p:tav>
                                      </p:tavLst>
                                    </p:anim>
                                    <p:anim calcmode="lin" valueType="num">
                                      <p:cBhvr additive="base">
                                        <p:cTn id="29" dur="500" fill="hold"/>
                                        <p:tgtEl>
                                          <p:spTgt spid="20492"/>
                                        </p:tgtEl>
                                        <p:attrNameLst>
                                          <p:attrName>ppt_y</p:attrName>
                                        </p:attrNameLst>
                                      </p:cBhvr>
                                      <p:tavLst>
                                        <p:tav tm="0">
                                          <p:val>
                                            <p:strVal val="1+#ppt_h/2"/>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20491"/>
                                        </p:tgtEl>
                                        <p:attrNameLst>
                                          <p:attrName>style.visibility</p:attrName>
                                        </p:attrNameLst>
                                      </p:cBhvr>
                                      <p:to>
                                        <p:strVal val="visible"/>
                                      </p:to>
                                    </p:set>
                                    <p:anim calcmode="lin" valueType="num">
                                      <p:cBhvr additive="base">
                                        <p:cTn id="34" dur="500" fill="hold"/>
                                        <p:tgtEl>
                                          <p:spTgt spid="20491"/>
                                        </p:tgtEl>
                                        <p:attrNameLst>
                                          <p:attrName>ppt_x</p:attrName>
                                        </p:attrNameLst>
                                      </p:cBhvr>
                                      <p:tavLst>
                                        <p:tav tm="0">
                                          <p:val>
                                            <p:strVal val="#ppt_x"/>
                                          </p:val>
                                        </p:tav>
                                        <p:tav tm="100000">
                                          <p:val>
                                            <p:strVal val="#ppt_x"/>
                                          </p:val>
                                        </p:tav>
                                      </p:tavLst>
                                    </p:anim>
                                    <p:anim calcmode="lin" valueType="num">
                                      <p:cBhvr additive="base">
                                        <p:cTn id="35" dur="500" fill="hold"/>
                                        <p:tgtEl>
                                          <p:spTgt spid="20491"/>
                                        </p:tgtEl>
                                        <p:attrNameLst>
                                          <p:attrName>ppt_y</p:attrName>
                                        </p:attrNameLst>
                                      </p:cBhvr>
                                      <p:tavLst>
                                        <p:tav tm="0">
                                          <p:val>
                                            <p:strVal val="1+#ppt_h/2"/>
                                          </p:val>
                                        </p:tav>
                                        <p:tav tm="100000">
                                          <p:val>
                                            <p:strVal val="#ppt_y"/>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3" presetClass="exit" presetSubtype="10" fill="hold" grpId="1" nodeType="clickEffect">
                                  <p:stCondLst>
                                    <p:cond delay="0"/>
                                  </p:stCondLst>
                                  <p:childTnLst>
                                    <p:animEffect transition="out" filter="blinds(horizontal)">
                                      <p:cBhvr>
                                        <p:cTn id="39" dur="500"/>
                                        <p:tgtEl>
                                          <p:spTgt spid="20491"/>
                                        </p:tgtEl>
                                      </p:cBhvr>
                                    </p:animEffect>
                                    <p:set>
                                      <p:cBhvr>
                                        <p:cTn id="40" dur="1" fill="hold">
                                          <p:stCondLst>
                                            <p:cond delay="499"/>
                                          </p:stCondLst>
                                        </p:cTn>
                                        <p:tgtEl>
                                          <p:spTgt spid="20491"/>
                                        </p:tgtEl>
                                        <p:attrNameLst>
                                          <p:attrName>style.visibility</p:attrName>
                                        </p:attrNameLst>
                                      </p:cBhvr>
                                      <p:to>
                                        <p:strVal val="hidden"/>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3" presetClass="entr" presetSubtype="10" fill="hold" grpId="0" nodeType="clickEffect">
                                  <p:stCondLst>
                                    <p:cond delay="0"/>
                                  </p:stCondLst>
                                  <p:childTnLst>
                                    <p:set>
                                      <p:cBhvr>
                                        <p:cTn id="44" dur="1" fill="hold">
                                          <p:stCondLst>
                                            <p:cond delay="0"/>
                                          </p:stCondLst>
                                        </p:cTn>
                                        <p:tgtEl>
                                          <p:spTgt spid="20498"/>
                                        </p:tgtEl>
                                        <p:attrNameLst>
                                          <p:attrName>style.visibility</p:attrName>
                                        </p:attrNameLst>
                                      </p:cBhvr>
                                      <p:to>
                                        <p:strVal val="visible"/>
                                      </p:to>
                                    </p:set>
                                    <p:animEffect transition="in" filter="blinds(horizontal)">
                                      <p:cBhvr>
                                        <p:cTn id="45" dur="500"/>
                                        <p:tgtEl>
                                          <p:spTgt spid="20498"/>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3" presetClass="entr" presetSubtype="10" fill="hold" grpId="0" nodeType="clickEffect">
                                  <p:stCondLst>
                                    <p:cond delay="0"/>
                                  </p:stCondLst>
                                  <p:childTnLst>
                                    <p:set>
                                      <p:cBhvr>
                                        <p:cTn id="49" dur="1" fill="hold">
                                          <p:stCondLst>
                                            <p:cond delay="0"/>
                                          </p:stCondLst>
                                        </p:cTn>
                                        <p:tgtEl>
                                          <p:spTgt spid="20499"/>
                                        </p:tgtEl>
                                        <p:attrNameLst>
                                          <p:attrName>style.visibility</p:attrName>
                                        </p:attrNameLst>
                                      </p:cBhvr>
                                      <p:to>
                                        <p:strVal val="visible"/>
                                      </p:to>
                                    </p:set>
                                    <p:animEffect transition="in" filter="blinds(horizontal)">
                                      <p:cBhvr>
                                        <p:cTn id="50" dur="500"/>
                                        <p:tgtEl>
                                          <p:spTgt spid="20499"/>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4" presetClass="entr" presetSubtype="16" fill="hold" nodeType="clickEffect">
                                  <p:stCondLst>
                                    <p:cond delay="0"/>
                                  </p:stCondLst>
                                  <p:childTnLst>
                                    <p:set>
                                      <p:cBhvr>
                                        <p:cTn id="54" dur="1" fill="hold">
                                          <p:stCondLst>
                                            <p:cond delay="0"/>
                                          </p:stCondLst>
                                        </p:cTn>
                                        <p:tgtEl>
                                          <p:spTgt spid="20500"/>
                                        </p:tgtEl>
                                        <p:attrNameLst>
                                          <p:attrName>style.visibility</p:attrName>
                                        </p:attrNameLst>
                                      </p:cBhvr>
                                      <p:to>
                                        <p:strVal val="visible"/>
                                      </p:to>
                                    </p:set>
                                    <p:animEffect transition="in" filter="box(in)">
                                      <p:cBhvr>
                                        <p:cTn id="55" dur="500"/>
                                        <p:tgtEl>
                                          <p:spTgt spid="20500"/>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3" presetClass="exit" presetSubtype="10" fill="hold" nodeType="clickEffect">
                                  <p:stCondLst>
                                    <p:cond delay="0"/>
                                  </p:stCondLst>
                                  <p:childTnLst>
                                    <p:animEffect transition="out" filter="blinds(horizontal)">
                                      <p:cBhvr>
                                        <p:cTn id="59" dur="500"/>
                                        <p:tgtEl>
                                          <p:spTgt spid="20499"/>
                                        </p:tgtEl>
                                      </p:cBhvr>
                                    </p:animEffect>
                                    <p:set>
                                      <p:cBhvr>
                                        <p:cTn id="60" dur="1" fill="hold">
                                          <p:stCondLst>
                                            <p:cond delay="499"/>
                                          </p:stCondLst>
                                        </p:cTn>
                                        <p:tgtEl>
                                          <p:spTgt spid="20499"/>
                                        </p:tgtEl>
                                        <p:attrNameLst>
                                          <p:attrName>style.visibility</p:attrName>
                                        </p:attrNameLst>
                                      </p:cBhvr>
                                      <p:to>
                                        <p:strVal val="hidden"/>
                                      </p:to>
                                    </p:set>
                                  </p:childTnLst>
                                </p:cTn>
                              </p:par>
                            </p:childTnLst>
                          </p:cTn>
                        </p:par>
                      </p:childTnLst>
                    </p:cTn>
                  </p:par>
                  <p:par>
                    <p:cTn id="61" fill="hold" nodeType="clickPar">
                      <p:stCondLst>
                        <p:cond delay="indefinite"/>
                      </p:stCondLst>
                      <p:childTnLst>
                        <p:par>
                          <p:cTn id="62" fill="hold" nodeType="withGroup">
                            <p:stCondLst>
                              <p:cond delay="0"/>
                            </p:stCondLst>
                            <p:childTnLst>
                              <p:par>
                                <p:cTn id="63" presetID="8" presetClass="entr" presetSubtype="16" fill="hold" nodeType="clickEffect">
                                  <p:stCondLst>
                                    <p:cond delay="0"/>
                                  </p:stCondLst>
                                  <p:childTnLst>
                                    <p:set>
                                      <p:cBhvr>
                                        <p:cTn id="64" dur="1" fill="hold">
                                          <p:stCondLst>
                                            <p:cond delay="0"/>
                                          </p:stCondLst>
                                        </p:cTn>
                                        <p:tgtEl>
                                          <p:spTgt spid="20501"/>
                                        </p:tgtEl>
                                        <p:attrNameLst>
                                          <p:attrName>style.visibility</p:attrName>
                                        </p:attrNameLst>
                                      </p:cBhvr>
                                      <p:to>
                                        <p:strVal val="visible"/>
                                      </p:to>
                                    </p:set>
                                    <p:animEffect transition="in" filter="diamond(in)">
                                      <p:cBhvr>
                                        <p:cTn id="65" dur="2000"/>
                                        <p:tgtEl>
                                          <p:spTgt spid="20501"/>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8" presetClass="entr" presetSubtype="16" fill="hold" nodeType="clickEffect">
                                  <p:stCondLst>
                                    <p:cond delay="0"/>
                                  </p:stCondLst>
                                  <p:childTnLst>
                                    <p:set>
                                      <p:cBhvr>
                                        <p:cTn id="69" dur="1" fill="hold">
                                          <p:stCondLst>
                                            <p:cond delay="0"/>
                                          </p:stCondLst>
                                        </p:cTn>
                                        <p:tgtEl>
                                          <p:spTgt spid="20502"/>
                                        </p:tgtEl>
                                        <p:attrNameLst>
                                          <p:attrName>style.visibility</p:attrName>
                                        </p:attrNameLst>
                                      </p:cBhvr>
                                      <p:to>
                                        <p:strVal val="visible"/>
                                      </p:to>
                                    </p:set>
                                    <p:animEffect transition="in" filter="diamond(in)">
                                      <p:cBhvr>
                                        <p:cTn id="70" dur="2000"/>
                                        <p:tgtEl>
                                          <p:spTgt spid="20502"/>
                                        </p:tgtEl>
                                      </p:cBhvr>
                                    </p:animEffect>
                                  </p:childTnLst>
                                </p:cTn>
                              </p:par>
                            </p:childTnLst>
                          </p:cTn>
                        </p:par>
                      </p:childTnLst>
                    </p:cTn>
                  </p:par>
                  <p:par>
                    <p:cTn id="71" fill="hold" nodeType="clickPar">
                      <p:stCondLst>
                        <p:cond delay="indefinite"/>
                      </p:stCondLst>
                      <p:childTnLst>
                        <p:par>
                          <p:cTn id="72" fill="hold" nodeType="withGroup">
                            <p:stCondLst>
                              <p:cond delay="0"/>
                            </p:stCondLst>
                            <p:childTnLst>
                              <p:par>
                                <p:cTn id="73" presetID="5" presetClass="entr" presetSubtype="10" fill="hold" nodeType="clickEffect">
                                  <p:stCondLst>
                                    <p:cond delay="0"/>
                                  </p:stCondLst>
                                  <p:childTnLst>
                                    <p:set>
                                      <p:cBhvr>
                                        <p:cTn id="74" dur="1" fill="hold">
                                          <p:stCondLst>
                                            <p:cond delay="0"/>
                                          </p:stCondLst>
                                        </p:cTn>
                                        <p:tgtEl>
                                          <p:spTgt spid="20503"/>
                                        </p:tgtEl>
                                        <p:attrNameLst>
                                          <p:attrName>style.visibility</p:attrName>
                                        </p:attrNameLst>
                                      </p:cBhvr>
                                      <p:to>
                                        <p:strVal val="visible"/>
                                      </p:to>
                                    </p:set>
                                    <p:animEffect transition="in" filter="checkerboard(across)">
                                      <p:cBhvr>
                                        <p:cTn id="75" dur="500"/>
                                        <p:tgtEl>
                                          <p:spTgt spid="20503"/>
                                        </p:tgtEl>
                                      </p:cBhvr>
                                    </p:animEffect>
                                  </p:childTnLst>
                                </p:cTn>
                              </p:par>
                            </p:childTnLst>
                          </p:cTn>
                        </p:par>
                      </p:childTnLst>
                    </p:cTn>
                  </p:par>
                  <p:par>
                    <p:cTn id="76" fill="hold" nodeType="clickPar">
                      <p:stCondLst>
                        <p:cond delay="indefinite"/>
                      </p:stCondLst>
                      <p:childTnLst>
                        <p:par>
                          <p:cTn id="77" fill="hold" nodeType="withGroup">
                            <p:stCondLst>
                              <p:cond delay="0"/>
                            </p:stCondLst>
                            <p:childTnLst>
                              <p:par>
                                <p:cTn id="78" presetID="2" presetClass="exit" presetSubtype="4" fill="hold" grpId="0" nodeType="clickEffect">
                                  <p:stCondLst>
                                    <p:cond delay="0"/>
                                  </p:stCondLst>
                                  <p:childTnLst>
                                    <p:anim calcmode="lin" valueType="num">
                                      <p:cBhvr additive="base">
                                        <p:cTn id="79" dur="500"/>
                                        <p:tgtEl>
                                          <p:spTgt spid="20503"/>
                                        </p:tgtEl>
                                        <p:attrNameLst>
                                          <p:attrName>ppt_x</p:attrName>
                                        </p:attrNameLst>
                                      </p:cBhvr>
                                      <p:tavLst>
                                        <p:tav tm="0">
                                          <p:val>
                                            <p:strVal val="ppt_x"/>
                                          </p:val>
                                        </p:tav>
                                        <p:tav tm="100000">
                                          <p:val>
                                            <p:strVal val="ppt_x"/>
                                          </p:val>
                                        </p:tav>
                                      </p:tavLst>
                                    </p:anim>
                                    <p:anim calcmode="lin" valueType="num">
                                      <p:cBhvr additive="base">
                                        <p:cTn id="80" dur="500"/>
                                        <p:tgtEl>
                                          <p:spTgt spid="20503"/>
                                        </p:tgtEl>
                                        <p:attrNameLst>
                                          <p:attrName>ppt_y</p:attrName>
                                        </p:attrNameLst>
                                      </p:cBhvr>
                                      <p:tavLst>
                                        <p:tav tm="0">
                                          <p:val>
                                            <p:strVal val="ppt_y"/>
                                          </p:val>
                                        </p:tav>
                                        <p:tav tm="100000">
                                          <p:val>
                                            <p:strVal val="1+ppt_h/2"/>
                                          </p:val>
                                        </p:tav>
                                      </p:tavLst>
                                    </p:anim>
                                    <p:set>
                                      <p:cBhvr>
                                        <p:cTn id="81" dur="1" fill="hold">
                                          <p:stCondLst>
                                            <p:cond delay="499"/>
                                          </p:stCondLst>
                                        </p:cTn>
                                        <p:tgtEl>
                                          <p:spTgt spid="2050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20491" grpId="0"/>
      <p:bldP spid="20491" grpId="1"/>
      <p:bldP spid="20492" grpId="0"/>
      <p:bldP spid="20493" grpId="0"/>
      <p:bldP spid="20498" grpId="0"/>
      <p:bldP spid="20499" grpId="0"/>
      <p:bldP spid="2050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xplosion 1 3"/>
          <p:cNvSpPr/>
          <p:nvPr/>
        </p:nvSpPr>
        <p:spPr>
          <a:xfrm>
            <a:off x="1295400" y="762000"/>
            <a:ext cx="6505575" cy="5170805"/>
          </a:xfrm>
          <a:prstGeom prst="irregularSeal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eaLnBrk="1" hangingPunct="1"/>
            <a:r>
              <a:rPr lang="en-US" sz="4000" dirty="0" err="1">
                <a:solidFill>
                  <a:srgbClr val="FF0000"/>
                </a:solidFill>
                <a:latin typeface="Times New Roman" panose="02020603050405020304" pitchFamily="18" charset="0"/>
                <a:cs typeface="Times New Roman" panose="02020603050405020304" pitchFamily="18" charset="0"/>
                <a:sym typeface="+mn-ea"/>
              </a:rPr>
              <a:t>Bạn</a:t>
            </a:r>
            <a:r>
              <a:rPr lang="en-US" sz="4000" dirty="0">
                <a:solidFill>
                  <a:srgbClr val="FF0000"/>
                </a:solidFill>
                <a:latin typeface="Times New Roman" panose="02020603050405020304" pitchFamily="18" charset="0"/>
                <a:cs typeface="Times New Roman" panose="02020603050405020304" pitchFamily="18" charset="0"/>
                <a:sym typeface="+mn-ea"/>
              </a:rPr>
              <a:t> </a:t>
            </a:r>
            <a:r>
              <a:rPr lang="en-US" sz="4000" dirty="0" err="1">
                <a:solidFill>
                  <a:srgbClr val="FF0000"/>
                </a:solidFill>
                <a:latin typeface="Times New Roman" panose="02020603050405020304" pitchFamily="18" charset="0"/>
                <a:cs typeface="Times New Roman" panose="02020603050405020304" pitchFamily="18" charset="0"/>
                <a:sym typeface="+mn-ea"/>
              </a:rPr>
              <a:t>nhận</a:t>
            </a:r>
            <a:r>
              <a:rPr lang="en-US" sz="4000" dirty="0">
                <a:solidFill>
                  <a:srgbClr val="FF0000"/>
                </a:solidFill>
                <a:latin typeface="Times New Roman" panose="02020603050405020304" pitchFamily="18" charset="0"/>
                <a:cs typeface="Times New Roman" panose="02020603050405020304" pitchFamily="18" charset="0"/>
                <a:sym typeface="+mn-ea"/>
              </a:rPr>
              <a:t> </a:t>
            </a:r>
            <a:r>
              <a:rPr lang="en-US" sz="4000" dirty="0" err="1">
                <a:solidFill>
                  <a:srgbClr val="FF0000"/>
                </a:solidFill>
                <a:latin typeface="Times New Roman" panose="02020603050405020304" pitchFamily="18" charset="0"/>
                <a:cs typeface="Times New Roman" panose="02020603050405020304" pitchFamily="18" charset="0"/>
                <a:sym typeface="+mn-ea"/>
              </a:rPr>
              <a:t>được</a:t>
            </a:r>
            <a:r>
              <a:rPr lang="en-US" sz="4000" dirty="0">
                <a:solidFill>
                  <a:srgbClr val="FF0000"/>
                </a:solidFill>
                <a:latin typeface="Times New Roman" panose="02020603050405020304" pitchFamily="18" charset="0"/>
                <a:cs typeface="Times New Roman" panose="02020603050405020304" pitchFamily="18" charset="0"/>
                <a:sym typeface="+mn-ea"/>
              </a:rPr>
              <a:t> </a:t>
            </a:r>
            <a:r>
              <a:rPr lang="en-US" sz="4000" dirty="0" err="1">
                <a:solidFill>
                  <a:srgbClr val="FF0000"/>
                </a:solidFill>
                <a:latin typeface="Times New Roman" panose="02020603050405020304" pitchFamily="18" charset="0"/>
                <a:cs typeface="Times New Roman" panose="02020603050405020304" pitchFamily="18" charset="0"/>
                <a:sym typeface="+mn-ea"/>
              </a:rPr>
              <a:t>một</a:t>
            </a:r>
            <a:r>
              <a:rPr lang="en-US" sz="4000" dirty="0">
                <a:solidFill>
                  <a:srgbClr val="FF0000"/>
                </a:solidFill>
                <a:latin typeface="Times New Roman" panose="02020603050405020304" pitchFamily="18" charset="0"/>
                <a:cs typeface="Times New Roman" panose="02020603050405020304" pitchFamily="18" charset="0"/>
                <a:sym typeface="+mn-ea"/>
              </a:rPr>
              <a:t> </a:t>
            </a:r>
            <a:r>
              <a:rPr lang="en-US" sz="4000" dirty="0" err="1">
                <a:solidFill>
                  <a:srgbClr val="FF0000"/>
                </a:solidFill>
                <a:latin typeface="Times New Roman" panose="02020603050405020304" pitchFamily="18" charset="0"/>
                <a:cs typeface="Times New Roman" panose="02020603050405020304" pitchFamily="18" charset="0"/>
                <a:sym typeface="+mn-ea"/>
              </a:rPr>
              <a:t>tràng</a:t>
            </a:r>
            <a:r>
              <a:rPr lang="en-US" sz="4000" dirty="0">
                <a:solidFill>
                  <a:srgbClr val="FF0000"/>
                </a:solidFill>
                <a:latin typeface="Times New Roman" panose="02020603050405020304" pitchFamily="18" charset="0"/>
                <a:cs typeface="Times New Roman" panose="02020603050405020304" pitchFamily="18" charset="0"/>
                <a:sym typeface="+mn-ea"/>
              </a:rPr>
              <a:t> </a:t>
            </a:r>
            <a:r>
              <a:rPr lang="en-US" sz="4000" dirty="0" err="1">
                <a:solidFill>
                  <a:srgbClr val="FF0000"/>
                </a:solidFill>
                <a:latin typeface="Times New Roman" panose="02020603050405020304" pitchFamily="18" charset="0"/>
                <a:cs typeface="Times New Roman" panose="02020603050405020304" pitchFamily="18" charset="0"/>
                <a:sym typeface="+mn-ea"/>
              </a:rPr>
              <a:t>pháo</a:t>
            </a:r>
            <a:r>
              <a:rPr lang="en-US" sz="4000" dirty="0">
                <a:solidFill>
                  <a:srgbClr val="FF0000"/>
                </a:solidFill>
                <a:latin typeface="Times New Roman" panose="02020603050405020304" pitchFamily="18" charset="0"/>
                <a:cs typeface="Times New Roman" panose="02020603050405020304" pitchFamily="18" charset="0"/>
                <a:sym typeface="+mn-ea"/>
              </a:rPr>
              <a:t> </a:t>
            </a:r>
            <a:r>
              <a:rPr lang="en-US" sz="4000" dirty="0" err="1">
                <a:solidFill>
                  <a:srgbClr val="FF0000"/>
                </a:solidFill>
                <a:latin typeface="Times New Roman" panose="02020603050405020304" pitchFamily="18" charset="0"/>
                <a:cs typeface="Times New Roman" panose="02020603050405020304" pitchFamily="18" charset="0"/>
                <a:sym typeface="+mn-ea"/>
              </a:rPr>
              <a:t>tay</a:t>
            </a:r>
            <a:r>
              <a:rPr lang="en-US" sz="4000" dirty="0">
                <a:solidFill>
                  <a:srgbClr val="FF0000"/>
                </a:solidFill>
                <a:latin typeface="Times New Roman" panose="02020603050405020304" pitchFamily="18" charset="0"/>
                <a:cs typeface="Times New Roman" panose="02020603050405020304" pitchFamily="18" charset="0"/>
                <a:sym typeface="+mn-ea"/>
              </a:rPr>
              <a:t> </a:t>
            </a:r>
            <a:r>
              <a:rPr lang="en-US" sz="4000" dirty="0" err="1">
                <a:solidFill>
                  <a:srgbClr val="FF0000"/>
                </a:solidFill>
                <a:latin typeface="Times New Roman" panose="02020603050405020304" pitchFamily="18" charset="0"/>
                <a:cs typeface="Times New Roman" panose="02020603050405020304" pitchFamily="18" charset="0"/>
                <a:sym typeface="+mn-ea"/>
              </a:rPr>
              <a:t>từ</a:t>
            </a:r>
            <a:r>
              <a:rPr lang="en-US" sz="4000" dirty="0">
                <a:solidFill>
                  <a:srgbClr val="FF0000"/>
                </a:solidFill>
                <a:latin typeface="Times New Roman" panose="02020603050405020304" pitchFamily="18" charset="0"/>
                <a:cs typeface="Times New Roman" panose="02020603050405020304" pitchFamily="18" charset="0"/>
                <a:sym typeface="+mn-ea"/>
              </a:rPr>
              <a:t> </a:t>
            </a:r>
            <a:r>
              <a:rPr lang="en-US" sz="4000" dirty="0" err="1">
                <a:solidFill>
                  <a:srgbClr val="FF0000"/>
                </a:solidFill>
                <a:latin typeface="Times New Roman" panose="02020603050405020304" pitchFamily="18" charset="0"/>
                <a:cs typeface="Times New Roman" panose="02020603050405020304" pitchFamily="18" charset="0"/>
                <a:sym typeface="+mn-ea"/>
              </a:rPr>
              <a:t>cả</a:t>
            </a:r>
            <a:r>
              <a:rPr lang="en-US" sz="4000" dirty="0">
                <a:solidFill>
                  <a:srgbClr val="FF0000"/>
                </a:solidFill>
                <a:latin typeface="Times New Roman" panose="02020603050405020304" pitchFamily="18" charset="0"/>
                <a:cs typeface="Times New Roman" panose="02020603050405020304" pitchFamily="18" charset="0"/>
                <a:sym typeface="+mn-ea"/>
              </a:rPr>
              <a:t> </a:t>
            </a:r>
            <a:r>
              <a:rPr lang="en-US" sz="4000" dirty="0" err="1">
                <a:solidFill>
                  <a:srgbClr val="FF0000"/>
                </a:solidFill>
                <a:latin typeface="Times New Roman" panose="02020603050405020304" pitchFamily="18" charset="0"/>
                <a:cs typeface="Times New Roman" panose="02020603050405020304" pitchFamily="18" charset="0"/>
                <a:sym typeface="+mn-ea"/>
              </a:rPr>
              <a:t>lớp</a:t>
            </a:r>
            <a:r>
              <a:rPr lang="en-US" sz="4000" dirty="0">
                <a:solidFill>
                  <a:srgbClr val="FF0000"/>
                </a:solidFill>
                <a:latin typeface="Times New Roman" panose="02020603050405020304" pitchFamily="18" charset="0"/>
                <a:cs typeface="Times New Roman" panose="02020603050405020304" pitchFamily="18" charset="0"/>
                <a:sym typeface="+mn-ea"/>
              </a:rPr>
              <a:t>.</a:t>
            </a:r>
          </a:p>
        </p:txBody>
      </p:sp>
      <p:sp>
        <p:nvSpPr>
          <p:cNvPr id="5" name="Right Arrow 4">
            <a:hlinkClick r:id="rId3" action="ppaction://hlinksldjump"/>
          </p:cNvPr>
          <p:cNvSpPr/>
          <p:nvPr/>
        </p:nvSpPr>
        <p:spPr>
          <a:xfrm>
            <a:off x="8001000" y="6324600"/>
            <a:ext cx="762000"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746647961"/>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grpId="0" nodeType="clickEffect">
                                  <p:stCondLst>
                                    <p:cond delay="0"/>
                                  </p:stCondLst>
                                  <p:childTnLst>
                                    <p:animRot by="21600000">
                                      <p:cBhvr>
                                        <p:cTn id="6" dur="1000" fill="hold"/>
                                        <p:tgtEl>
                                          <p:spTgt spid="4"/>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80" name="WordArt 4"/>
          <p:cNvSpPr>
            <a:spLocks noChangeArrowheads="1" noChangeShapeType="1" noTextEdit="1"/>
          </p:cNvSpPr>
          <p:nvPr/>
        </p:nvSpPr>
        <p:spPr bwMode="auto">
          <a:xfrm>
            <a:off x="1219200" y="1447800"/>
            <a:ext cx="6096000" cy="457200"/>
          </a:xfrm>
          <a:prstGeom prst="rect">
            <a:avLst/>
          </a:prstGeom>
        </p:spPr>
        <p:txBody>
          <a:bodyPr wrap="none" fromWordArt="1">
            <a:prstTxWarp prst="textPlain">
              <a:avLst>
                <a:gd name="adj" fmla="val 50000"/>
              </a:avLst>
            </a:prstTxWarp>
          </a:bodyPr>
          <a:lstStyle/>
          <a:p>
            <a:pPr algn="ctr" eaLnBrk="1" hangingPunct="1"/>
            <a:r>
              <a:rPr lang="en-US" sz="2800" kern="10" dirty="0" smtClean="0">
                <a:ln w="12700">
                  <a:solidFill>
                    <a:srgbClr val="008000"/>
                  </a:solidFill>
                  <a:round/>
                  <a:headEnd/>
                  <a:tailEnd/>
                </a:ln>
                <a:solidFill>
                  <a:srgbClr val="009900"/>
                </a:solidFill>
                <a:effectLst>
                  <a:outerShdw dist="45791" dir="2021404" algn="ctr" rotWithShape="0">
                    <a:srgbClr val="9999FF"/>
                  </a:outerShdw>
                </a:effectLst>
                <a:latin typeface="Times New Roman" panose="02020603050405020304" pitchFamily="18" charset="0"/>
                <a:cs typeface="Times New Roman" panose="02020603050405020304" pitchFamily="18" charset="0"/>
              </a:rPr>
              <a:t>Bài 14: Chăm sóc cây trồng, vật nuôi ( Tiết 1)</a:t>
            </a:r>
          </a:p>
        </p:txBody>
      </p:sp>
      <p:pic>
        <p:nvPicPr>
          <p:cNvPr id="75792" name="Picture 16" descr="h0a xah-tjm"/>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5429250"/>
            <a:ext cx="142875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95" name="Picture 19" descr="h0a xah-tjm"/>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315200" y="5429250"/>
            <a:ext cx="142875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1" name="Title 8"/>
          <p:cNvSpPr txBox="1">
            <a:spLocks/>
          </p:cNvSpPr>
          <p:nvPr/>
        </p:nvSpPr>
        <p:spPr bwMode="auto">
          <a:xfrm>
            <a:off x="723900" y="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spcBef>
                <a:spcPct val="20000"/>
              </a:spcBef>
            </a:pPr>
            <a:endParaRPr lang="en-US" altLang="en-US" sz="2800" b="1" i="1" u="sng" dirty="0" smtClean="0">
              <a:solidFill>
                <a:srgbClr val="FF0000"/>
              </a:solidFill>
              <a:latin typeface="Calibri" panose="020F0502020204030204" pitchFamily="34" charset="0"/>
            </a:endParaRPr>
          </a:p>
        </p:txBody>
      </p:sp>
      <p:pic>
        <p:nvPicPr>
          <p:cNvPr id="6" name="Picture 16" descr="h0a xah-tjm"/>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314325"/>
            <a:ext cx="142875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6" descr="h0a xah-tjm"/>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704138" y="-285750"/>
            <a:ext cx="142875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4"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3900" y="2133600"/>
            <a:ext cx="36195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5"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2286000"/>
            <a:ext cx="36195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4562145"/>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75780"/>
                                        </p:tgtEl>
                                        <p:attrNameLst>
                                          <p:attrName>style.visibility</p:attrName>
                                        </p:attrNameLst>
                                      </p:cBhvr>
                                      <p:to>
                                        <p:strVal val="visible"/>
                                      </p:to>
                                    </p:set>
                                    <p:animEffect transition="in" filter="box(in)">
                                      <p:cBhvr>
                                        <p:cTn id="7" dur="500"/>
                                        <p:tgtEl>
                                          <p:spTgt spid="75780"/>
                                        </p:tgtEl>
                                      </p:cBhvr>
                                    </p:animEffect>
                                  </p:childTnLst>
                                </p:cTn>
                              </p:par>
                              <p:par>
                                <p:cTn id="8" presetID="5" presetClass="entr" presetSubtype="10" fill="hold" nodeType="withEffect">
                                  <p:stCondLst>
                                    <p:cond delay="0"/>
                                  </p:stCondLst>
                                  <p:childTnLst>
                                    <p:set>
                                      <p:cBhvr>
                                        <p:cTn id="9" dur="1" fill="hold">
                                          <p:stCondLst>
                                            <p:cond delay="0"/>
                                          </p:stCondLst>
                                        </p:cTn>
                                        <p:tgtEl>
                                          <p:spTgt spid="75792"/>
                                        </p:tgtEl>
                                        <p:attrNameLst>
                                          <p:attrName>style.visibility</p:attrName>
                                        </p:attrNameLst>
                                      </p:cBhvr>
                                      <p:to>
                                        <p:strVal val="visible"/>
                                      </p:to>
                                    </p:set>
                                    <p:animEffect transition="in" filter="checkerboard(across)">
                                      <p:cBhvr>
                                        <p:cTn id="10" dur="500"/>
                                        <p:tgtEl>
                                          <p:spTgt spid="75792"/>
                                        </p:tgtEl>
                                      </p:cBhvr>
                                    </p:animEffect>
                                  </p:childTnLst>
                                </p:cTn>
                              </p:par>
                              <p:par>
                                <p:cTn id="11" presetID="8" presetClass="entr" presetSubtype="16" fill="hold" nodeType="withEffect">
                                  <p:stCondLst>
                                    <p:cond delay="0"/>
                                  </p:stCondLst>
                                  <p:childTnLst>
                                    <p:set>
                                      <p:cBhvr>
                                        <p:cTn id="12" dur="1" fill="hold">
                                          <p:stCondLst>
                                            <p:cond delay="0"/>
                                          </p:stCondLst>
                                        </p:cTn>
                                        <p:tgtEl>
                                          <p:spTgt spid="75795"/>
                                        </p:tgtEl>
                                        <p:attrNameLst>
                                          <p:attrName>style.visibility</p:attrName>
                                        </p:attrNameLst>
                                      </p:cBhvr>
                                      <p:to>
                                        <p:strVal val="visible"/>
                                      </p:to>
                                    </p:set>
                                    <p:animEffect transition="in" filter="diamond(in)">
                                      <p:cBhvr>
                                        <p:cTn id="13" dur="500"/>
                                        <p:tgtEl>
                                          <p:spTgt spid="75795"/>
                                        </p:tgtEl>
                                      </p:cBhvr>
                                    </p:animEffect>
                                  </p:childTnLst>
                                </p:cTn>
                              </p:par>
                              <p:par>
                                <p:cTn id="14" presetID="5" presetClass="entr" presetSubtype="1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checkerboard(across)">
                                      <p:cBhvr>
                                        <p:cTn id="16" dur="500"/>
                                        <p:tgtEl>
                                          <p:spTgt spid="6"/>
                                        </p:tgtEl>
                                      </p:cBhvr>
                                    </p:animEffect>
                                  </p:childTnLst>
                                </p:cTn>
                              </p:par>
                              <p:par>
                                <p:cTn id="17" presetID="5" presetClass="entr" presetSubtype="1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checkerboard(across)">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8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图片 71696" descr="21">
            <a:extLst>
              <a:ext uri="{FF2B5EF4-FFF2-40B4-BE49-F238E27FC236}">
                <a16:creationId xmlns:a16="http://schemas.microsoft.com/office/drawing/2014/main" id="{CC5ED425-7CBE-43D8-AD84-62219386EDA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525" y="481013"/>
            <a:ext cx="9142413" cy="638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4" name="图片 71683" descr="PPT素材-06">
            <a:extLst>
              <a:ext uri="{FF2B5EF4-FFF2-40B4-BE49-F238E27FC236}">
                <a16:creationId xmlns:a16="http://schemas.microsoft.com/office/drawing/2014/main" id="{8F67A53B-95CA-4C52-9C01-0CFD4B1204A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93688" y="3476625"/>
            <a:ext cx="3881438" cy="386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8" name="图片 71687" descr="8">
            <a:extLst>
              <a:ext uri="{FF2B5EF4-FFF2-40B4-BE49-F238E27FC236}">
                <a16:creationId xmlns:a16="http://schemas.microsoft.com/office/drawing/2014/main" id="{38F62B67-54FC-4D86-BBEB-2C3A6316F31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436813" y="1944688"/>
            <a:ext cx="6478587" cy="261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91" name="文本框 71690">
            <a:extLst>
              <a:ext uri="{FF2B5EF4-FFF2-40B4-BE49-F238E27FC236}">
                <a16:creationId xmlns:a16="http://schemas.microsoft.com/office/drawing/2014/main" id="{9B8209E3-1B04-46AE-9029-F7B6C2C99DC0}"/>
              </a:ext>
            </a:extLst>
          </p:cNvPr>
          <p:cNvSpPr txBox="1">
            <a:spLocks noChangeArrowheads="1"/>
          </p:cNvSpPr>
          <p:nvPr/>
        </p:nvSpPr>
        <p:spPr bwMode="auto">
          <a:xfrm>
            <a:off x="2547938" y="2209800"/>
            <a:ext cx="6275387" cy="542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9762" tIns="24881" rIns="49762" bIns="24881">
            <a:spAutoFit/>
          </a:bodyPr>
          <a:lstStyle>
            <a:lvl1pPr defTabSz="815975">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815975">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815975">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815975">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815975">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81597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81597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81597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81597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ts val="600"/>
              </a:spcBef>
              <a:buFontTx/>
              <a:buNone/>
              <a:defRPr/>
            </a:pPr>
            <a:r>
              <a:rPr lang="en-US" altLang="en-US" sz="3200" b="1" dirty="0">
                <a:solidFill>
                  <a:srgbClr val="FF0000"/>
                </a:solidFill>
                <a:latin typeface="Calibri"/>
                <a:ea typeface="SimHei" panose="02010609060101010101" pitchFamily="49" charset="-122"/>
                <a:cs typeface="Times New Roman" panose="02020603050405020304" pitchFamily="18" charset="0"/>
                <a:sym typeface="+mn-ea"/>
              </a:rPr>
              <a:t>Hoạt động </a:t>
            </a:r>
            <a:r>
              <a:rPr lang="en-US" altLang="en-US" sz="3200" b="1" dirty="0" smtClean="0">
                <a:solidFill>
                  <a:srgbClr val="FF0000"/>
                </a:solidFill>
                <a:latin typeface="Calibri"/>
                <a:ea typeface="SimHei" panose="02010609060101010101" pitchFamily="49" charset="-122"/>
                <a:cs typeface="Times New Roman" panose="02020603050405020304" pitchFamily="18" charset="0"/>
                <a:sym typeface="+mn-ea"/>
              </a:rPr>
              <a:t>1: </a:t>
            </a:r>
            <a:endParaRPr lang="en-US" altLang="en-US" sz="3200" b="1" dirty="0">
              <a:solidFill>
                <a:srgbClr val="FF0000"/>
              </a:solidFill>
              <a:latin typeface="Calibri"/>
              <a:ea typeface="SimHei" panose="02010609060101010101" pitchFamily="49" charset="-122"/>
              <a:cs typeface="Times New Roman" panose="02020603050405020304" pitchFamily="18" charset="0"/>
              <a:sym typeface="+mn-ea"/>
            </a:endParaRPr>
          </a:p>
        </p:txBody>
      </p:sp>
      <p:sp>
        <p:nvSpPr>
          <p:cNvPr id="2" name="TextBox 1"/>
          <p:cNvSpPr txBox="1"/>
          <p:nvPr/>
        </p:nvSpPr>
        <p:spPr>
          <a:xfrm>
            <a:off x="3429000" y="3017602"/>
            <a:ext cx="4044150" cy="523220"/>
          </a:xfrm>
          <a:prstGeom prst="rect">
            <a:avLst/>
          </a:prstGeom>
          <a:noFill/>
        </p:spPr>
        <p:txBody>
          <a:bodyPr wrap="square" rtlCol="0">
            <a:spAutoFit/>
          </a:bodyPr>
          <a:lstStyle/>
          <a:p>
            <a:pPr algn="ctr"/>
            <a:r>
              <a:rPr lang="en-US" altLang="en-US" sz="2800" b="1" dirty="0">
                <a:solidFill>
                  <a:srgbClr val="0000FF"/>
                </a:solidFill>
              </a:rPr>
              <a:t>Liên hệ thực tế</a:t>
            </a:r>
            <a:endParaRPr lang="en-US" sz="2800" b="1" dirty="0">
              <a:solidFill>
                <a:srgbClr val="33CC33"/>
              </a:solidFill>
            </a:endParaRPr>
          </a:p>
        </p:txBody>
      </p:sp>
    </p:spTree>
    <p:extLst>
      <p:ext uri="{BB962C8B-B14F-4D97-AF65-F5344CB8AC3E}">
        <p14:creationId xmlns:p14="http://schemas.microsoft.com/office/powerpoint/2010/main" val="300262328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afterEffect">
                                  <p:stCondLst>
                                    <p:cond delay="0"/>
                                  </p:stCondLst>
                                  <p:childTnLst>
                                    <p:set>
                                      <p:cBhvr>
                                        <p:cTn id="6" dur="1" fill="hold">
                                          <p:stCondLst>
                                            <p:cond delay="0"/>
                                          </p:stCondLst>
                                        </p:cTn>
                                        <p:tgtEl>
                                          <p:spTgt spid="71684"/>
                                        </p:tgtEl>
                                        <p:attrNameLst>
                                          <p:attrName>style.visibility</p:attrName>
                                        </p:attrNameLst>
                                      </p:cBhvr>
                                      <p:to>
                                        <p:strVal val="visible"/>
                                      </p:to>
                                    </p:set>
                                    <p:animEffect transition="in" filter="fade">
                                      <p:cBhvr>
                                        <p:cTn id="7" dur="1000"/>
                                        <p:tgtEl>
                                          <p:spTgt spid="71684"/>
                                        </p:tgtEl>
                                      </p:cBhvr>
                                    </p:animEffect>
                                    <p:anim calcmode="lin" valueType="num">
                                      <p:cBhvr>
                                        <p:cTn id="8" dur="1000" fill="hold"/>
                                        <p:tgtEl>
                                          <p:spTgt spid="71684"/>
                                        </p:tgtEl>
                                        <p:attrNameLst>
                                          <p:attrName>ppt_x</p:attrName>
                                        </p:attrNameLst>
                                      </p:cBhvr>
                                      <p:tavLst>
                                        <p:tav tm="0">
                                          <p:val>
                                            <p:strVal val="#ppt_x"/>
                                          </p:val>
                                        </p:tav>
                                        <p:tav tm="100000">
                                          <p:val>
                                            <p:strVal val="#ppt_x"/>
                                          </p:val>
                                        </p:tav>
                                      </p:tavLst>
                                    </p:anim>
                                    <p:anim calcmode="lin" valueType="num">
                                      <p:cBhvr>
                                        <p:cTn id="9" dur="1000" fill="hold"/>
                                        <p:tgtEl>
                                          <p:spTgt spid="71684"/>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29" presetClass="entr" presetSubtype="0" fill="hold" nodeType="afterEffect">
                                  <p:stCondLst>
                                    <p:cond delay="0"/>
                                  </p:stCondLst>
                                  <p:childTnLst>
                                    <p:set>
                                      <p:cBhvr>
                                        <p:cTn id="12" dur="1" fill="hold">
                                          <p:stCondLst>
                                            <p:cond delay="0"/>
                                          </p:stCondLst>
                                        </p:cTn>
                                        <p:tgtEl>
                                          <p:spTgt spid="71688"/>
                                        </p:tgtEl>
                                        <p:attrNameLst>
                                          <p:attrName>style.visibility</p:attrName>
                                        </p:attrNameLst>
                                      </p:cBhvr>
                                      <p:to>
                                        <p:strVal val="visible"/>
                                      </p:to>
                                    </p:set>
                                    <p:anim calcmode="lin" valueType="num">
                                      <p:cBhvr>
                                        <p:cTn id="13" dur="1000" fill="hold"/>
                                        <p:tgtEl>
                                          <p:spTgt spid="71688"/>
                                        </p:tgtEl>
                                        <p:attrNameLst>
                                          <p:attrName>ppt_x</p:attrName>
                                        </p:attrNameLst>
                                      </p:cBhvr>
                                      <p:tavLst>
                                        <p:tav tm="0">
                                          <p:val>
                                            <p:strVal val="#ppt_x-.2"/>
                                          </p:val>
                                        </p:tav>
                                        <p:tav tm="100000">
                                          <p:val>
                                            <p:strVal val="#ppt_x"/>
                                          </p:val>
                                        </p:tav>
                                      </p:tavLst>
                                    </p:anim>
                                    <p:anim calcmode="lin" valueType="num">
                                      <p:cBhvr>
                                        <p:cTn id="14" dur="1000" fill="hold"/>
                                        <p:tgtEl>
                                          <p:spTgt spid="71688"/>
                                        </p:tgtEl>
                                        <p:attrNameLst>
                                          <p:attrName>ppt_y</p:attrName>
                                        </p:attrNameLst>
                                      </p:cBhvr>
                                      <p:tavLst>
                                        <p:tav tm="0">
                                          <p:val>
                                            <p:strVal val="#ppt_y"/>
                                          </p:val>
                                        </p:tav>
                                        <p:tav tm="100000">
                                          <p:val>
                                            <p:strVal val="#ppt_y"/>
                                          </p:val>
                                        </p:tav>
                                      </p:tavLst>
                                    </p:anim>
                                    <p:animEffect transition="in" filter="wipe(right)" prLst="gradientSize: 0.1">
                                      <p:cBhvr>
                                        <p:cTn id="15" dur="1000"/>
                                        <p:tgtEl>
                                          <p:spTgt spid="71688"/>
                                        </p:tgtEl>
                                      </p:cBhvr>
                                    </p:animEffect>
                                  </p:childTnLst>
                                </p:cTn>
                              </p:par>
                            </p:childTnLst>
                          </p:cTn>
                        </p:par>
                        <p:par>
                          <p:cTn id="16" fill="hold" nodeType="afterGroup">
                            <p:stCondLst>
                              <p:cond delay="2000"/>
                            </p:stCondLst>
                            <p:childTnLst>
                              <p:par>
                                <p:cTn id="17" presetID="29" presetClass="entr" presetSubtype="0" fill="hold" grpId="0" nodeType="afterEffect">
                                  <p:stCondLst>
                                    <p:cond delay="0"/>
                                  </p:stCondLst>
                                  <p:childTnLst>
                                    <p:set>
                                      <p:cBhvr>
                                        <p:cTn id="18" dur="1" fill="hold">
                                          <p:stCondLst>
                                            <p:cond delay="0"/>
                                          </p:stCondLst>
                                        </p:cTn>
                                        <p:tgtEl>
                                          <p:spTgt spid="71691"/>
                                        </p:tgtEl>
                                        <p:attrNameLst>
                                          <p:attrName>style.visibility</p:attrName>
                                        </p:attrNameLst>
                                      </p:cBhvr>
                                      <p:to>
                                        <p:strVal val="visible"/>
                                      </p:to>
                                    </p:set>
                                    <p:anim calcmode="lin" valueType="num">
                                      <p:cBhvr>
                                        <p:cTn id="19" dur="1000" fill="hold"/>
                                        <p:tgtEl>
                                          <p:spTgt spid="71691"/>
                                        </p:tgtEl>
                                        <p:attrNameLst>
                                          <p:attrName>ppt_x</p:attrName>
                                        </p:attrNameLst>
                                      </p:cBhvr>
                                      <p:tavLst>
                                        <p:tav tm="0">
                                          <p:val>
                                            <p:strVal val="#ppt_x-.2"/>
                                          </p:val>
                                        </p:tav>
                                        <p:tav tm="100000">
                                          <p:val>
                                            <p:strVal val="#ppt_x"/>
                                          </p:val>
                                        </p:tav>
                                      </p:tavLst>
                                    </p:anim>
                                    <p:anim calcmode="lin" valueType="num">
                                      <p:cBhvr>
                                        <p:cTn id="20" dur="1000" fill="hold"/>
                                        <p:tgtEl>
                                          <p:spTgt spid="71691"/>
                                        </p:tgtEl>
                                        <p:attrNameLst>
                                          <p:attrName>ppt_y</p:attrName>
                                        </p:attrNameLst>
                                      </p:cBhvr>
                                      <p:tavLst>
                                        <p:tav tm="0">
                                          <p:val>
                                            <p:strVal val="#ppt_y"/>
                                          </p:val>
                                        </p:tav>
                                        <p:tav tm="100000">
                                          <p:val>
                                            <p:strVal val="#ppt_y"/>
                                          </p:val>
                                        </p:tav>
                                      </p:tavLst>
                                    </p:anim>
                                    <p:animEffect transition="in" filter="wipe(right)" prLst="gradientSize: 0.1">
                                      <p:cBhvr>
                                        <p:cTn id="21" dur="1000"/>
                                        <p:tgtEl>
                                          <p:spTgt spid="716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9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6" descr="MMj01724770000[1]"/>
          <p:cNvPicPr>
            <a:picLocks noChangeAspect="1" noChangeArrowheads="1" noCrop="1"/>
          </p:cNvPicPr>
          <p:nvPr/>
        </p:nvPicPr>
        <p:blipFill>
          <a:blip r:embed="rId2"/>
          <a:srcRect/>
          <a:stretch>
            <a:fillRect/>
          </a:stretch>
        </p:blipFill>
        <p:spPr bwMode="auto">
          <a:xfrm>
            <a:off x="3505200" y="6019800"/>
            <a:ext cx="1752600" cy="838200"/>
          </a:xfrm>
          <a:prstGeom prst="rect">
            <a:avLst/>
          </a:prstGeom>
          <a:noFill/>
          <a:ln w="9525">
            <a:noFill/>
            <a:miter lim="800000"/>
            <a:headEnd/>
            <a:tailEnd/>
          </a:ln>
        </p:spPr>
      </p:pic>
      <p:sp>
        <p:nvSpPr>
          <p:cNvPr id="9220" name="Text Box 43"/>
          <p:cNvSpPr txBox="1">
            <a:spLocks noChangeArrowheads="1"/>
          </p:cNvSpPr>
          <p:nvPr/>
        </p:nvSpPr>
        <p:spPr bwMode="auto">
          <a:xfrm>
            <a:off x="5257800" y="6553200"/>
            <a:ext cx="1066800" cy="366713"/>
          </a:xfrm>
          <a:prstGeom prst="rect">
            <a:avLst/>
          </a:prstGeom>
          <a:noFill/>
          <a:ln w="9525">
            <a:noFill/>
            <a:miter lim="800000"/>
            <a:headEnd/>
            <a:tailEnd/>
          </a:ln>
        </p:spPr>
        <p:txBody>
          <a:bodyPr>
            <a:spAutoFit/>
          </a:bodyPr>
          <a:lstStyle/>
          <a:p>
            <a:pPr defTabSz="912813" eaLnBrk="1" hangingPunct="1">
              <a:spcBef>
                <a:spcPct val="50000"/>
              </a:spcBef>
            </a:pPr>
            <a:endParaRPr lang="en-US" b="1">
              <a:solidFill>
                <a:srgbClr val="000000"/>
              </a:solidFill>
              <a:latin typeface="Arial" charset="0"/>
            </a:endParaRPr>
          </a:p>
        </p:txBody>
      </p:sp>
      <p:pic>
        <p:nvPicPr>
          <p:cNvPr id="9221" name="Picture 2" descr="flower1_div_md_wht"/>
          <p:cNvPicPr>
            <a:picLocks noChangeAspect="1" noChangeArrowheads="1" noCrop="1"/>
          </p:cNvPicPr>
          <p:nvPr/>
        </p:nvPicPr>
        <p:blipFill>
          <a:blip r:embed="rId3"/>
          <a:srcRect/>
          <a:stretch>
            <a:fillRect/>
          </a:stretch>
        </p:blipFill>
        <p:spPr bwMode="auto">
          <a:xfrm rot="10800000">
            <a:off x="1295400" y="6172200"/>
            <a:ext cx="6400800" cy="685800"/>
          </a:xfrm>
          <a:prstGeom prst="rect">
            <a:avLst/>
          </a:prstGeom>
          <a:noFill/>
          <a:ln w="9525">
            <a:noFill/>
            <a:miter lim="800000"/>
            <a:headEnd/>
            <a:tailEnd/>
          </a:ln>
        </p:spPr>
      </p:pic>
      <p:grpSp>
        <p:nvGrpSpPr>
          <p:cNvPr id="9222" name="Group 14"/>
          <p:cNvGrpSpPr>
            <a:grpSpLocks/>
          </p:cNvGrpSpPr>
          <p:nvPr/>
        </p:nvGrpSpPr>
        <p:grpSpPr bwMode="auto">
          <a:xfrm rot="-5400000">
            <a:off x="-419100" y="5048250"/>
            <a:ext cx="2305050" cy="1619250"/>
            <a:chOff x="0" y="3120"/>
            <a:chExt cx="1536" cy="1200"/>
          </a:xfrm>
        </p:grpSpPr>
        <p:pic>
          <p:nvPicPr>
            <p:cNvPr id="9230" name="Picture 15" descr="hoadong"/>
            <p:cNvPicPr>
              <a:picLocks noChangeAspect="1" noChangeArrowheads="1" noCrop="1"/>
            </p:cNvPicPr>
            <p:nvPr/>
          </p:nvPicPr>
          <p:blipFill>
            <a:blip r:embed="rId4"/>
            <a:srcRect/>
            <a:stretch>
              <a:fillRect/>
            </a:stretch>
          </p:blipFill>
          <p:spPr bwMode="auto">
            <a:xfrm>
              <a:off x="0" y="3504"/>
              <a:ext cx="458" cy="480"/>
            </a:xfrm>
            <a:prstGeom prst="rect">
              <a:avLst/>
            </a:prstGeom>
            <a:noFill/>
            <a:ln w="9525">
              <a:noFill/>
              <a:miter lim="800000"/>
              <a:headEnd/>
              <a:tailEnd/>
            </a:ln>
          </p:spPr>
        </p:pic>
        <p:pic>
          <p:nvPicPr>
            <p:cNvPr id="9231" name="Picture 16" descr="hoadong"/>
            <p:cNvPicPr>
              <a:picLocks noChangeAspect="1" noChangeArrowheads="1" noCrop="1"/>
            </p:cNvPicPr>
            <p:nvPr/>
          </p:nvPicPr>
          <p:blipFill>
            <a:blip r:embed="rId4"/>
            <a:srcRect/>
            <a:stretch>
              <a:fillRect/>
            </a:stretch>
          </p:blipFill>
          <p:spPr bwMode="auto">
            <a:xfrm>
              <a:off x="0" y="3936"/>
              <a:ext cx="367" cy="384"/>
            </a:xfrm>
            <a:prstGeom prst="rect">
              <a:avLst/>
            </a:prstGeom>
            <a:noFill/>
            <a:ln w="9525">
              <a:noFill/>
              <a:miter lim="800000"/>
              <a:headEnd/>
              <a:tailEnd/>
            </a:ln>
          </p:spPr>
        </p:pic>
        <p:pic>
          <p:nvPicPr>
            <p:cNvPr id="9232" name="Picture 17" descr="hoadong"/>
            <p:cNvPicPr>
              <a:picLocks noChangeAspect="1" noChangeArrowheads="1" noCrop="1"/>
            </p:cNvPicPr>
            <p:nvPr/>
          </p:nvPicPr>
          <p:blipFill>
            <a:blip r:embed="rId4"/>
            <a:srcRect/>
            <a:stretch>
              <a:fillRect/>
            </a:stretch>
          </p:blipFill>
          <p:spPr bwMode="auto">
            <a:xfrm>
              <a:off x="672" y="3120"/>
              <a:ext cx="458" cy="480"/>
            </a:xfrm>
            <a:prstGeom prst="rect">
              <a:avLst/>
            </a:prstGeom>
            <a:noFill/>
            <a:ln w="9525">
              <a:noFill/>
              <a:miter lim="800000"/>
              <a:headEnd/>
              <a:tailEnd/>
            </a:ln>
          </p:spPr>
        </p:pic>
        <p:pic>
          <p:nvPicPr>
            <p:cNvPr id="9233" name="Picture 18" descr="hoadong"/>
            <p:cNvPicPr>
              <a:picLocks noChangeAspect="1" noChangeArrowheads="1" noCrop="1"/>
            </p:cNvPicPr>
            <p:nvPr/>
          </p:nvPicPr>
          <p:blipFill>
            <a:blip r:embed="rId4"/>
            <a:srcRect/>
            <a:stretch>
              <a:fillRect/>
            </a:stretch>
          </p:blipFill>
          <p:spPr bwMode="auto">
            <a:xfrm>
              <a:off x="960" y="3120"/>
              <a:ext cx="576" cy="371"/>
            </a:xfrm>
            <a:prstGeom prst="rect">
              <a:avLst/>
            </a:prstGeom>
            <a:noFill/>
            <a:ln w="9525">
              <a:noFill/>
              <a:miter lim="800000"/>
              <a:headEnd/>
              <a:tailEnd/>
            </a:ln>
          </p:spPr>
        </p:pic>
        <p:pic>
          <p:nvPicPr>
            <p:cNvPr id="9234" name="Picture 19" descr="hoadong"/>
            <p:cNvPicPr>
              <a:picLocks noChangeAspect="1" noChangeArrowheads="1" noCrop="1"/>
            </p:cNvPicPr>
            <p:nvPr/>
          </p:nvPicPr>
          <p:blipFill>
            <a:blip r:embed="rId4"/>
            <a:srcRect/>
            <a:stretch>
              <a:fillRect/>
            </a:stretch>
          </p:blipFill>
          <p:spPr bwMode="auto">
            <a:xfrm>
              <a:off x="0" y="3120"/>
              <a:ext cx="816" cy="525"/>
            </a:xfrm>
            <a:prstGeom prst="rect">
              <a:avLst/>
            </a:prstGeom>
            <a:noFill/>
            <a:ln w="9525">
              <a:noFill/>
              <a:miter lim="800000"/>
              <a:headEnd/>
              <a:tailEnd/>
            </a:ln>
          </p:spPr>
        </p:pic>
      </p:grpSp>
      <p:grpSp>
        <p:nvGrpSpPr>
          <p:cNvPr id="9223" name="Group 5"/>
          <p:cNvGrpSpPr>
            <a:grpSpLocks/>
          </p:cNvGrpSpPr>
          <p:nvPr/>
        </p:nvGrpSpPr>
        <p:grpSpPr bwMode="auto">
          <a:xfrm rot="10800000">
            <a:off x="7532688" y="5021263"/>
            <a:ext cx="1763712" cy="1989137"/>
            <a:chOff x="4224" y="3120"/>
            <a:chExt cx="1536" cy="1200"/>
          </a:xfrm>
        </p:grpSpPr>
        <p:pic>
          <p:nvPicPr>
            <p:cNvPr id="9225" name="Picture 6" descr="hoadong"/>
            <p:cNvPicPr>
              <a:picLocks noChangeAspect="1" noChangeArrowheads="1" noCrop="1"/>
            </p:cNvPicPr>
            <p:nvPr/>
          </p:nvPicPr>
          <p:blipFill>
            <a:blip r:embed="rId4"/>
            <a:srcRect/>
            <a:stretch>
              <a:fillRect/>
            </a:stretch>
          </p:blipFill>
          <p:spPr bwMode="auto">
            <a:xfrm>
              <a:off x="4224" y="3504"/>
              <a:ext cx="458" cy="480"/>
            </a:xfrm>
            <a:prstGeom prst="rect">
              <a:avLst/>
            </a:prstGeom>
            <a:noFill/>
            <a:ln w="9525">
              <a:noFill/>
              <a:miter lim="800000"/>
              <a:headEnd/>
              <a:tailEnd/>
            </a:ln>
          </p:spPr>
        </p:pic>
        <p:pic>
          <p:nvPicPr>
            <p:cNvPr id="9226" name="Picture 7" descr="hoadong"/>
            <p:cNvPicPr>
              <a:picLocks noChangeAspect="1" noChangeArrowheads="1" noCrop="1"/>
            </p:cNvPicPr>
            <p:nvPr/>
          </p:nvPicPr>
          <p:blipFill>
            <a:blip r:embed="rId4"/>
            <a:srcRect/>
            <a:stretch>
              <a:fillRect/>
            </a:stretch>
          </p:blipFill>
          <p:spPr bwMode="auto">
            <a:xfrm>
              <a:off x="4224" y="3936"/>
              <a:ext cx="367" cy="384"/>
            </a:xfrm>
            <a:prstGeom prst="rect">
              <a:avLst/>
            </a:prstGeom>
            <a:noFill/>
            <a:ln w="9525">
              <a:noFill/>
              <a:miter lim="800000"/>
              <a:headEnd/>
              <a:tailEnd/>
            </a:ln>
          </p:spPr>
        </p:pic>
        <p:pic>
          <p:nvPicPr>
            <p:cNvPr id="9227" name="Picture 8" descr="hoadong"/>
            <p:cNvPicPr>
              <a:picLocks noChangeAspect="1" noChangeArrowheads="1" noCrop="1"/>
            </p:cNvPicPr>
            <p:nvPr/>
          </p:nvPicPr>
          <p:blipFill>
            <a:blip r:embed="rId4"/>
            <a:srcRect/>
            <a:stretch>
              <a:fillRect/>
            </a:stretch>
          </p:blipFill>
          <p:spPr bwMode="auto">
            <a:xfrm>
              <a:off x="4896" y="3120"/>
              <a:ext cx="458" cy="480"/>
            </a:xfrm>
            <a:prstGeom prst="rect">
              <a:avLst/>
            </a:prstGeom>
            <a:noFill/>
            <a:ln w="9525">
              <a:noFill/>
              <a:miter lim="800000"/>
              <a:headEnd/>
              <a:tailEnd/>
            </a:ln>
          </p:spPr>
        </p:pic>
        <p:pic>
          <p:nvPicPr>
            <p:cNvPr id="9228" name="Picture 9" descr="hoadong"/>
            <p:cNvPicPr>
              <a:picLocks noChangeAspect="1" noChangeArrowheads="1" noCrop="1"/>
            </p:cNvPicPr>
            <p:nvPr/>
          </p:nvPicPr>
          <p:blipFill>
            <a:blip r:embed="rId4"/>
            <a:srcRect/>
            <a:stretch>
              <a:fillRect/>
            </a:stretch>
          </p:blipFill>
          <p:spPr bwMode="auto">
            <a:xfrm>
              <a:off x="5184" y="3120"/>
              <a:ext cx="576" cy="371"/>
            </a:xfrm>
            <a:prstGeom prst="rect">
              <a:avLst/>
            </a:prstGeom>
            <a:noFill/>
            <a:ln w="9525">
              <a:noFill/>
              <a:miter lim="800000"/>
              <a:headEnd/>
              <a:tailEnd/>
            </a:ln>
          </p:spPr>
        </p:pic>
        <p:pic>
          <p:nvPicPr>
            <p:cNvPr id="9229" name="Picture 10" descr="hoadong">
              <a:hlinkClick r:id="rId5" action="ppaction://hlinksldjump"/>
            </p:cNvPr>
            <p:cNvPicPr>
              <a:picLocks noChangeAspect="1" noChangeArrowheads="1" noCrop="1"/>
            </p:cNvPicPr>
            <p:nvPr/>
          </p:nvPicPr>
          <p:blipFill>
            <a:blip r:embed="rId4"/>
            <a:srcRect/>
            <a:stretch>
              <a:fillRect/>
            </a:stretch>
          </p:blipFill>
          <p:spPr bwMode="auto">
            <a:xfrm>
              <a:off x="4224" y="3120"/>
              <a:ext cx="816" cy="525"/>
            </a:xfrm>
            <a:prstGeom prst="rect">
              <a:avLst/>
            </a:prstGeom>
            <a:noFill/>
            <a:ln w="9525">
              <a:noFill/>
              <a:miter lim="800000"/>
              <a:headEnd/>
              <a:tailEnd/>
            </a:ln>
          </p:spPr>
        </p:pic>
      </p:grpSp>
      <p:sp>
        <p:nvSpPr>
          <p:cNvPr id="19" name="Rectangle 3"/>
          <p:cNvSpPr txBox="1">
            <a:spLocks noChangeArrowheads="1"/>
          </p:cNvSpPr>
          <p:nvPr/>
        </p:nvSpPr>
        <p:spPr bwMode="auto">
          <a:xfrm>
            <a:off x="0" y="1371600"/>
            <a:ext cx="9144000" cy="1828800"/>
          </a:xfrm>
          <a:prstGeom prst="rect">
            <a:avLst/>
          </a:prstGeom>
          <a:solidFill>
            <a:schemeClr val="accent2">
              <a:lumMod val="20000"/>
              <a:lumOff val="80000"/>
            </a:schemeClr>
          </a:solidFill>
          <a:ln w="9525">
            <a:noFill/>
            <a:miter lim="800000"/>
            <a:headEnd/>
            <a:tailEnd/>
          </a:ln>
        </p:spPr>
        <p:txBody>
          <a:bodyPr/>
          <a:lstStyle/>
          <a:p>
            <a:pPr marL="514350" indent="-514350" eaLnBrk="1" hangingPunct="1">
              <a:spcBef>
                <a:spcPct val="20000"/>
              </a:spcBef>
              <a:buFontTx/>
              <a:buAutoNum type="arabicPeriod"/>
              <a:defRPr/>
            </a:pPr>
            <a:r>
              <a:rPr lang="en-US" sz="2800" b="1" kern="0" dirty="0" err="1">
                <a:solidFill>
                  <a:srgbClr val="000000"/>
                </a:solidFill>
                <a:latin typeface="Times New Roman"/>
              </a:rPr>
              <a:t>Hãy</a:t>
            </a:r>
            <a:r>
              <a:rPr lang="en-US" sz="2800" b="1" kern="0" dirty="0">
                <a:solidFill>
                  <a:srgbClr val="000000"/>
                </a:solidFill>
                <a:latin typeface="Times New Roman"/>
              </a:rPr>
              <a:t> </a:t>
            </a:r>
            <a:r>
              <a:rPr lang="en-US" sz="2800" b="1" kern="0" dirty="0" err="1">
                <a:solidFill>
                  <a:srgbClr val="000000"/>
                </a:solidFill>
                <a:latin typeface="Times New Roman"/>
              </a:rPr>
              <a:t>kể</a:t>
            </a:r>
            <a:r>
              <a:rPr lang="en-US" sz="2800" b="1" kern="0" dirty="0">
                <a:solidFill>
                  <a:srgbClr val="000000"/>
                </a:solidFill>
                <a:latin typeface="Times New Roman"/>
              </a:rPr>
              <a:t> </a:t>
            </a:r>
            <a:r>
              <a:rPr lang="en-US" sz="2800" b="1" kern="0" dirty="0" err="1">
                <a:solidFill>
                  <a:srgbClr val="000000"/>
                </a:solidFill>
                <a:latin typeface="Times New Roman"/>
              </a:rPr>
              <a:t>tên</a:t>
            </a:r>
            <a:r>
              <a:rPr lang="en-US" sz="2800" b="1" kern="0" dirty="0">
                <a:solidFill>
                  <a:srgbClr val="000000"/>
                </a:solidFill>
                <a:latin typeface="Times New Roman"/>
              </a:rPr>
              <a:t> </a:t>
            </a:r>
            <a:r>
              <a:rPr lang="en-US" sz="2800" b="1" kern="0" dirty="0" err="1">
                <a:solidFill>
                  <a:srgbClr val="000000"/>
                </a:solidFill>
                <a:latin typeface="Times New Roman"/>
              </a:rPr>
              <a:t>các</a:t>
            </a:r>
            <a:r>
              <a:rPr lang="en-US" sz="2800" b="1" kern="0" dirty="0">
                <a:solidFill>
                  <a:srgbClr val="000000"/>
                </a:solidFill>
                <a:latin typeface="Times New Roman"/>
              </a:rPr>
              <a:t> </a:t>
            </a:r>
            <a:r>
              <a:rPr lang="en-US" sz="2800" b="1" kern="0" dirty="0" err="1">
                <a:solidFill>
                  <a:srgbClr val="000000"/>
                </a:solidFill>
                <a:latin typeface="Times New Roman"/>
              </a:rPr>
              <a:t>loại</a:t>
            </a:r>
            <a:r>
              <a:rPr lang="en-US" sz="2800" b="1" kern="0" dirty="0">
                <a:solidFill>
                  <a:srgbClr val="000000"/>
                </a:solidFill>
                <a:latin typeface="Times New Roman"/>
              </a:rPr>
              <a:t> </a:t>
            </a:r>
            <a:r>
              <a:rPr lang="en-US" sz="2800" b="1" kern="0" dirty="0" err="1">
                <a:solidFill>
                  <a:srgbClr val="000000"/>
                </a:solidFill>
                <a:latin typeface="Times New Roman"/>
              </a:rPr>
              <a:t>cây</a:t>
            </a:r>
            <a:r>
              <a:rPr lang="en-US" sz="2800" b="1" kern="0" dirty="0">
                <a:solidFill>
                  <a:srgbClr val="000000"/>
                </a:solidFill>
                <a:latin typeface="Times New Roman"/>
              </a:rPr>
              <a:t> </a:t>
            </a:r>
            <a:r>
              <a:rPr lang="en-US" sz="2800" b="1" kern="0" dirty="0" err="1">
                <a:solidFill>
                  <a:srgbClr val="000000"/>
                </a:solidFill>
                <a:latin typeface="Times New Roman"/>
              </a:rPr>
              <a:t>trồng</a:t>
            </a:r>
            <a:r>
              <a:rPr lang="en-US" sz="2800" b="1" kern="0" dirty="0">
                <a:solidFill>
                  <a:srgbClr val="000000"/>
                </a:solidFill>
                <a:latin typeface="Times New Roman"/>
              </a:rPr>
              <a:t>, </a:t>
            </a:r>
            <a:r>
              <a:rPr lang="en-US" sz="2800" b="1" kern="0" dirty="0" err="1">
                <a:solidFill>
                  <a:srgbClr val="000000"/>
                </a:solidFill>
                <a:latin typeface="Times New Roman"/>
              </a:rPr>
              <a:t>vật</a:t>
            </a:r>
            <a:r>
              <a:rPr lang="en-US" sz="2800" b="1" kern="0" dirty="0">
                <a:solidFill>
                  <a:srgbClr val="000000"/>
                </a:solidFill>
                <a:latin typeface="Times New Roman"/>
              </a:rPr>
              <a:t> </a:t>
            </a:r>
            <a:r>
              <a:rPr lang="en-US" sz="2800" b="1" kern="0" dirty="0" err="1">
                <a:solidFill>
                  <a:srgbClr val="000000"/>
                </a:solidFill>
                <a:latin typeface="Times New Roman"/>
              </a:rPr>
              <a:t>nuôi</a:t>
            </a:r>
            <a:r>
              <a:rPr lang="en-US" sz="2800" b="1" kern="0" dirty="0">
                <a:solidFill>
                  <a:srgbClr val="000000"/>
                </a:solidFill>
                <a:latin typeface="Times New Roman"/>
              </a:rPr>
              <a:t> </a:t>
            </a:r>
            <a:r>
              <a:rPr lang="en-US" sz="2800" b="1" kern="0" dirty="0" err="1">
                <a:solidFill>
                  <a:srgbClr val="000000"/>
                </a:solidFill>
                <a:latin typeface="Times New Roman"/>
              </a:rPr>
              <a:t>mà</a:t>
            </a:r>
            <a:r>
              <a:rPr lang="en-US" sz="2800" b="1" kern="0" dirty="0">
                <a:solidFill>
                  <a:srgbClr val="000000"/>
                </a:solidFill>
                <a:latin typeface="Times New Roman"/>
              </a:rPr>
              <a:t> </a:t>
            </a:r>
            <a:r>
              <a:rPr lang="en-US" sz="2800" b="1" kern="0" dirty="0" err="1">
                <a:solidFill>
                  <a:srgbClr val="000000"/>
                </a:solidFill>
                <a:latin typeface="Times New Roman"/>
              </a:rPr>
              <a:t>em</a:t>
            </a:r>
            <a:r>
              <a:rPr lang="en-US" sz="2800" b="1" kern="0" dirty="0">
                <a:solidFill>
                  <a:srgbClr val="000000"/>
                </a:solidFill>
                <a:latin typeface="Times New Roman"/>
              </a:rPr>
              <a:t> </a:t>
            </a:r>
            <a:r>
              <a:rPr lang="en-US" sz="2800" b="1" kern="0" dirty="0" err="1">
                <a:solidFill>
                  <a:srgbClr val="000000"/>
                </a:solidFill>
                <a:latin typeface="Times New Roman"/>
              </a:rPr>
              <a:t>biết</a:t>
            </a:r>
            <a:r>
              <a:rPr lang="en-US" sz="2800" b="1" kern="0" dirty="0">
                <a:solidFill>
                  <a:srgbClr val="000000"/>
                </a:solidFill>
                <a:latin typeface="Times New Roman"/>
              </a:rPr>
              <a:t>. </a:t>
            </a:r>
            <a:r>
              <a:rPr lang="en-US" sz="2800" b="1" kern="0" dirty="0" err="1">
                <a:solidFill>
                  <a:srgbClr val="000000"/>
                </a:solidFill>
                <a:latin typeface="Times New Roman"/>
              </a:rPr>
              <a:t>Các</a:t>
            </a:r>
            <a:r>
              <a:rPr lang="en-US" sz="2800" b="1" kern="0" dirty="0">
                <a:solidFill>
                  <a:srgbClr val="000000"/>
                </a:solidFill>
                <a:latin typeface="Times New Roman"/>
              </a:rPr>
              <a:t> </a:t>
            </a:r>
            <a:r>
              <a:rPr lang="en-US" sz="2800" b="1" kern="0" dirty="0" err="1">
                <a:solidFill>
                  <a:srgbClr val="000000"/>
                </a:solidFill>
                <a:latin typeface="Times New Roman"/>
              </a:rPr>
              <a:t>loại</a:t>
            </a:r>
            <a:r>
              <a:rPr lang="en-US" sz="2800" b="1" kern="0" dirty="0">
                <a:solidFill>
                  <a:srgbClr val="000000"/>
                </a:solidFill>
                <a:latin typeface="Times New Roman"/>
              </a:rPr>
              <a:t> </a:t>
            </a:r>
            <a:r>
              <a:rPr lang="en-US" sz="2800" b="1" kern="0" dirty="0" err="1">
                <a:solidFill>
                  <a:srgbClr val="000000"/>
                </a:solidFill>
                <a:latin typeface="Times New Roman"/>
              </a:rPr>
              <a:t>cây</a:t>
            </a:r>
            <a:r>
              <a:rPr lang="en-US" sz="2800" b="1" kern="0" dirty="0">
                <a:solidFill>
                  <a:srgbClr val="000000"/>
                </a:solidFill>
                <a:latin typeface="Times New Roman"/>
              </a:rPr>
              <a:t> </a:t>
            </a:r>
            <a:r>
              <a:rPr lang="en-US" sz="2800" b="1" kern="0" dirty="0" err="1">
                <a:solidFill>
                  <a:srgbClr val="000000"/>
                </a:solidFill>
                <a:latin typeface="Times New Roman"/>
              </a:rPr>
              <a:t>trồng</a:t>
            </a:r>
            <a:r>
              <a:rPr lang="en-US" sz="2800" b="1" kern="0" dirty="0">
                <a:solidFill>
                  <a:srgbClr val="000000"/>
                </a:solidFill>
                <a:latin typeface="Times New Roman"/>
              </a:rPr>
              <a:t> </a:t>
            </a:r>
            <a:r>
              <a:rPr lang="en-US" sz="2800" b="1" kern="0" dirty="0" err="1">
                <a:solidFill>
                  <a:srgbClr val="000000"/>
                </a:solidFill>
                <a:latin typeface="Times New Roman"/>
              </a:rPr>
              <a:t>và</a:t>
            </a:r>
            <a:r>
              <a:rPr lang="en-US" sz="2800" b="1" kern="0" dirty="0">
                <a:solidFill>
                  <a:srgbClr val="000000"/>
                </a:solidFill>
                <a:latin typeface="Times New Roman"/>
              </a:rPr>
              <a:t> </a:t>
            </a:r>
            <a:r>
              <a:rPr lang="en-US" sz="2800" b="1" kern="0" dirty="0" err="1">
                <a:solidFill>
                  <a:srgbClr val="000000"/>
                </a:solidFill>
                <a:latin typeface="Times New Roman"/>
              </a:rPr>
              <a:t>vật</a:t>
            </a:r>
            <a:r>
              <a:rPr lang="en-US" sz="2800" b="1" kern="0" dirty="0">
                <a:solidFill>
                  <a:srgbClr val="000000"/>
                </a:solidFill>
                <a:latin typeface="Times New Roman"/>
              </a:rPr>
              <a:t> </a:t>
            </a:r>
            <a:r>
              <a:rPr lang="en-US" sz="2800" b="1" kern="0" dirty="0" err="1">
                <a:solidFill>
                  <a:srgbClr val="000000"/>
                </a:solidFill>
                <a:latin typeface="Times New Roman"/>
              </a:rPr>
              <a:t>nuôi</a:t>
            </a:r>
            <a:r>
              <a:rPr lang="en-US" sz="2800" b="1" kern="0" dirty="0">
                <a:solidFill>
                  <a:srgbClr val="000000"/>
                </a:solidFill>
                <a:latin typeface="Times New Roman"/>
              </a:rPr>
              <a:t> </a:t>
            </a:r>
            <a:r>
              <a:rPr lang="en-US" sz="2800" b="1" kern="0" dirty="0" err="1">
                <a:solidFill>
                  <a:srgbClr val="000000"/>
                </a:solidFill>
                <a:latin typeface="Times New Roman"/>
              </a:rPr>
              <a:t>đó</a:t>
            </a:r>
            <a:r>
              <a:rPr lang="en-US" sz="2800" b="1" kern="0" dirty="0">
                <a:solidFill>
                  <a:srgbClr val="000000"/>
                </a:solidFill>
                <a:latin typeface="Times New Roman"/>
              </a:rPr>
              <a:t> </a:t>
            </a:r>
            <a:r>
              <a:rPr lang="en-US" sz="2800" b="1" kern="0" dirty="0" err="1">
                <a:solidFill>
                  <a:srgbClr val="000000"/>
                </a:solidFill>
                <a:latin typeface="Times New Roman"/>
              </a:rPr>
              <a:t>có</a:t>
            </a:r>
            <a:r>
              <a:rPr lang="en-US" sz="2800" b="1" kern="0" dirty="0">
                <a:solidFill>
                  <a:srgbClr val="000000"/>
                </a:solidFill>
                <a:latin typeface="Times New Roman"/>
              </a:rPr>
              <a:t> </a:t>
            </a:r>
            <a:r>
              <a:rPr lang="en-US" sz="2800" b="1" kern="0" dirty="0" err="1">
                <a:solidFill>
                  <a:srgbClr val="000000"/>
                </a:solidFill>
                <a:latin typeface="Times New Roman"/>
              </a:rPr>
              <a:t>tác</a:t>
            </a:r>
            <a:r>
              <a:rPr lang="en-US" sz="2800" b="1" kern="0" dirty="0">
                <a:solidFill>
                  <a:srgbClr val="000000"/>
                </a:solidFill>
                <a:latin typeface="Times New Roman"/>
              </a:rPr>
              <a:t> </a:t>
            </a:r>
            <a:r>
              <a:rPr lang="en-US" sz="2800" b="1" kern="0" dirty="0" err="1">
                <a:solidFill>
                  <a:srgbClr val="000000"/>
                </a:solidFill>
                <a:latin typeface="Times New Roman"/>
              </a:rPr>
              <a:t>dụng</a:t>
            </a:r>
            <a:r>
              <a:rPr lang="en-US" sz="2800" b="1" kern="0" dirty="0">
                <a:solidFill>
                  <a:srgbClr val="000000"/>
                </a:solidFill>
                <a:latin typeface="Times New Roman"/>
              </a:rPr>
              <a:t> </a:t>
            </a:r>
            <a:r>
              <a:rPr lang="en-US" sz="2800" b="1" kern="0" dirty="0" err="1">
                <a:solidFill>
                  <a:srgbClr val="000000"/>
                </a:solidFill>
                <a:latin typeface="Times New Roman"/>
              </a:rPr>
              <a:t>gì</a:t>
            </a:r>
            <a:r>
              <a:rPr lang="en-US" sz="2800" b="1" kern="0" dirty="0">
                <a:solidFill>
                  <a:srgbClr val="000000"/>
                </a:solidFill>
                <a:latin typeface="Times New Roman"/>
              </a:rPr>
              <a:t> ?</a:t>
            </a:r>
          </a:p>
          <a:p>
            <a:pPr marL="514350" indent="-514350" eaLnBrk="1" hangingPunct="1">
              <a:spcBef>
                <a:spcPct val="20000"/>
              </a:spcBef>
              <a:buFontTx/>
              <a:buAutoNum type="arabicPeriod"/>
              <a:defRPr/>
            </a:pPr>
            <a:r>
              <a:rPr lang="en-US" sz="2800" b="1" kern="0" dirty="0" err="1">
                <a:solidFill>
                  <a:srgbClr val="000000"/>
                </a:solidFill>
                <a:latin typeface="Times New Roman"/>
              </a:rPr>
              <a:t>Em</a:t>
            </a:r>
            <a:r>
              <a:rPr lang="en-US" sz="2800" b="1" kern="0" dirty="0">
                <a:solidFill>
                  <a:srgbClr val="000000"/>
                </a:solidFill>
                <a:latin typeface="Times New Roman"/>
              </a:rPr>
              <a:t> </a:t>
            </a:r>
            <a:r>
              <a:rPr lang="en-US" sz="2800" b="1" kern="0" dirty="0" err="1">
                <a:solidFill>
                  <a:srgbClr val="000000"/>
                </a:solidFill>
                <a:latin typeface="Times New Roman"/>
              </a:rPr>
              <a:t>đã</a:t>
            </a:r>
            <a:r>
              <a:rPr lang="en-US" sz="2800" b="1" kern="0" dirty="0">
                <a:solidFill>
                  <a:srgbClr val="000000"/>
                </a:solidFill>
                <a:latin typeface="Times New Roman"/>
              </a:rPr>
              <a:t> </a:t>
            </a:r>
            <a:r>
              <a:rPr lang="en-US" sz="2800" b="1" kern="0" dirty="0" err="1">
                <a:solidFill>
                  <a:srgbClr val="000000"/>
                </a:solidFill>
                <a:latin typeface="Times New Roman"/>
              </a:rPr>
              <a:t>tham</a:t>
            </a:r>
            <a:r>
              <a:rPr lang="en-US" sz="2800" b="1" kern="0" dirty="0">
                <a:solidFill>
                  <a:srgbClr val="000000"/>
                </a:solidFill>
                <a:latin typeface="Times New Roman"/>
              </a:rPr>
              <a:t> </a:t>
            </a:r>
            <a:r>
              <a:rPr lang="en-US" sz="2800" b="1" kern="0" dirty="0" err="1">
                <a:solidFill>
                  <a:srgbClr val="000000"/>
                </a:solidFill>
                <a:latin typeface="Times New Roman"/>
              </a:rPr>
              <a:t>gia</a:t>
            </a:r>
            <a:r>
              <a:rPr lang="en-US" sz="2800" b="1" kern="0" dirty="0">
                <a:solidFill>
                  <a:srgbClr val="000000"/>
                </a:solidFill>
                <a:latin typeface="Times New Roman"/>
              </a:rPr>
              <a:t> </a:t>
            </a:r>
            <a:r>
              <a:rPr lang="en-US" sz="2800" b="1" kern="0" dirty="0" err="1">
                <a:solidFill>
                  <a:srgbClr val="000000"/>
                </a:solidFill>
                <a:latin typeface="Times New Roman"/>
              </a:rPr>
              <a:t>bảo</a:t>
            </a:r>
            <a:r>
              <a:rPr lang="en-US" sz="2800" b="1" kern="0" dirty="0">
                <a:solidFill>
                  <a:srgbClr val="000000"/>
                </a:solidFill>
                <a:latin typeface="Times New Roman"/>
              </a:rPr>
              <a:t> </a:t>
            </a:r>
            <a:r>
              <a:rPr lang="en-US" sz="2800" b="1" kern="0" dirty="0" err="1">
                <a:solidFill>
                  <a:srgbClr val="000000"/>
                </a:solidFill>
                <a:latin typeface="Times New Roman"/>
              </a:rPr>
              <a:t>vệ</a:t>
            </a:r>
            <a:r>
              <a:rPr lang="en-US" sz="2800" b="1" kern="0" dirty="0">
                <a:solidFill>
                  <a:srgbClr val="000000"/>
                </a:solidFill>
                <a:latin typeface="Times New Roman"/>
              </a:rPr>
              <a:t>, </a:t>
            </a:r>
            <a:r>
              <a:rPr lang="en-US" sz="2800" b="1" kern="0" dirty="0" err="1">
                <a:solidFill>
                  <a:srgbClr val="000000"/>
                </a:solidFill>
                <a:latin typeface="Times New Roman"/>
              </a:rPr>
              <a:t>chăm</a:t>
            </a:r>
            <a:r>
              <a:rPr lang="en-US" sz="2800" b="1" kern="0" dirty="0">
                <a:solidFill>
                  <a:srgbClr val="000000"/>
                </a:solidFill>
                <a:latin typeface="Times New Roman"/>
              </a:rPr>
              <a:t> </a:t>
            </a:r>
            <a:r>
              <a:rPr lang="en-US" sz="2800" b="1" kern="0" dirty="0" err="1">
                <a:solidFill>
                  <a:srgbClr val="000000"/>
                </a:solidFill>
                <a:latin typeface="Times New Roman"/>
              </a:rPr>
              <a:t>sóc</a:t>
            </a:r>
            <a:r>
              <a:rPr lang="en-US" sz="2800" b="1" kern="0" dirty="0">
                <a:solidFill>
                  <a:srgbClr val="000000"/>
                </a:solidFill>
                <a:latin typeface="Times New Roman"/>
              </a:rPr>
              <a:t> </a:t>
            </a:r>
            <a:r>
              <a:rPr lang="en-US" sz="2800" b="1" kern="0" dirty="0" err="1">
                <a:solidFill>
                  <a:srgbClr val="000000"/>
                </a:solidFill>
                <a:latin typeface="Times New Roman"/>
              </a:rPr>
              <a:t>cây</a:t>
            </a:r>
            <a:r>
              <a:rPr lang="en-US" sz="2800" b="1" kern="0" dirty="0">
                <a:solidFill>
                  <a:srgbClr val="000000"/>
                </a:solidFill>
                <a:latin typeface="Times New Roman"/>
              </a:rPr>
              <a:t> </a:t>
            </a:r>
            <a:r>
              <a:rPr lang="en-US" sz="2800" b="1" kern="0" dirty="0" err="1">
                <a:solidFill>
                  <a:srgbClr val="000000"/>
                </a:solidFill>
                <a:latin typeface="Times New Roman"/>
              </a:rPr>
              <a:t>trồng</a:t>
            </a:r>
            <a:r>
              <a:rPr lang="en-US" sz="2800" b="1" kern="0" dirty="0">
                <a:solidFill>
                  <a:srgbClr val="000000"/>
                </a:solidFill>
                <a:latin typeface="Times New Roman"/>
              </a:rPr>
              <a:t>, </a:t>
            </a:r>
            <a:r>
              <a:rPr lang="en-US" sz="2800" b="1" kern="0" dirty="0" err="1">
                <a:solidFill>
                  <a:srgbClr val="000000"/>
                </a:solidFill>
                <a:latin typeface="Times New Roman"/>
              </a:rPr>
              <a:t>vật</a:t>
            </a:r>
            <a:r>
              <a:rPr lang="en-US" sz="2800" b="1" kern="0" dirty="0">
                <a:solidFill>
                  <a:srgbClr val="000000"/>
                </a:solidFill>
                <a:latin typeface="Times New Roman"/>
              </a:rPr>
              <a:t> </a:t>
            </a:r>
            <a:r>
              <a:rPr lang="en-US" sz="2800" b="1" kern="0" dirty="0" err="1">
                <a:solidFill>
                  <a:srgbClr val="000000"/>
                </a:solidFill>
                <a:latin typeface="Times New Roman"/>
              </a:rPr>
              <a:t>nuôi</a:t>
            </a:r>
            <a:r>
              <a:rPr lang="en-US" sz="2800" b="1" kern="0" dirty="0">
                <a:solidFill>
                  <a:srgbClr val="000000"/>
                </a:solidFill>
                <a:latin typeface="Times New Roman"/>
              </a:rPr>
              <a:t> </a:t>
            </a:r>
            <a:r>
              <a:rPr lang="en-US" sz="2800" b="1" kern="0" dirty="0" err="1">
                <a:solidFill>
                  <a:srgbClr val="000000"/>
                </a:solidFill>
                <a:latin typeface="Times New Roman"/>
              </a:rPr>
              <a:t>như</a:t>
            </a:r>
            <a:r>
              <a:rPr lang="en-US" sz="2800" b="1" kern="0" dirty="0">
                <a:solidFill>
                  <a:srgbClr val="000000"/>
                </a:solidFill>
                <a:latin typeface="Times New Roman"/>
              </a:rPr>
              <a:t> </a:t>
            </a:r>
            <a:r>
              <a:rPr lang="en-US" sz="2800" b="1" kern="0" dirty="0" err="1">
                <a:solidFill>
                  <a:srgbClr val="000000"/>
                </a:solidFill>
                <a:latin typeface="Times New Roman"/>
              </a:rPr>
              <a:t>thế</a:t>
            </a:r>
            <a:r>
              <a:rPr lang="en-US" sz="2800" b="1" kern="0" dirty="0">
                <a:solidFill>
                  <a:srgbClr val="000000"/>
                </a:solidFill>
                <a:latin typeface="Times New Roman"/>
              </a:rPr>
              <a:t> </a:t>
            </a:r>
            <a:r>
              <a:rPr lang="en-US" sz="2800" b="1" kern="0" dirty="0" err="1">
                <a:solidFill>
                  <a:srgbClr val="000000"/>
                </a:solidFill>
                <a:latin typeface="Times New Roman"/>
              </a:rPr>
              <a:t>nào</a:t>
            </a:r>
            <a:r>
              <a:rPr lang="en-US" sz="2800" b="1" kern="0" dirty="0">
                <a:solidFill>
                  <a:srgbClr val="000000"/>
                </a:solidFill>
                <a:latin typeface="Times New Roman"/>
              </a:rPr>
              <a:t>?</a:t>
            </a:r>
          </a:p>
        </p:txBody>
      </p:sp>
    </p:spTree>
    <p:extLst>
      <p:ext uri="{BB962C8B-B14F-4D97-AF65-F5344CB8AC3E}">
        <p14:creationId xmlns:p14="http://schemas.microsoft.com/office/powerpoint/2010/main" val="623706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9">
                                            <p:bg/>
                                          </p:spTgt>
                                        </p:tgtEl>
                                        <p:attrNameLst>
                                          <p:attrName>style.visibility</p:attrName>
                                        </p:attrNameLst>
                                      </p:cBhvr>
                                      <p:to>
                                        <p:strVal val="visible"/>
                                      </p:to>
                                    </p:set>
                                    <p:animEffect transition="in" filter="diamond(in)">
                                      <p:cBhvr>
                                        <p:cTn id="7" dur="500"/>
                                        <p:tgtEl>
                                          <p:spTgt spid="19">
                                            <p:bg/>
                                          </p:spTgt>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19">
                                            <p:txEl>
                                              <p:pRg st="0" end="0"/>
                                            </p:txEl>
                                          </p:spTgt>
                                        </p:tgtEl>
                                        <p:attrNameLst>
                                          <p:attrName>style.visibility</p:attrName>
                                        </p:attrNameLst>
                                      </p:cBhvr>
                                      <p:to>
                                        <p:strVal val="visible"/>
                                      </p:to>
                                    </p:set>
                                    <p:animEffect transition="in" filter="diamond(in)">
                                      <p:cBhvr>
                                        <p:cTn id="12" dur="500"/>
                                        <p:tgtEl>
                                          <p:spTgt spid="19">
                                            <p:txEl>
                                              <p:pRg st="0" end="0"/>
                                            </p:txEl>
                                          </p:spTgt>
                                        </p:tgtEl>
                                      </p:cBhvr>
                                    </p:animEffect>
                                  </p:childTnLst>
                                </p:cTn>
                              </p:par>
                              <p:par>
                                <p:cTn id="13" presetID="8" presetClass="entr" presetSubtype="16" fill="hold" grpId="0" nodeType="withEffect">
                                  <p:stCondLst>
                                    <p:cond delay="0"/>
                                  </p:stCondLst>
                                  <p:childTnLst>
                                    <p:set>
                                      <p:cBhvr>
                                        <p:cTn id="14" dur="1" fill="hold">
                                          <p:stCondLst>
                                            <p:cond delay="0"/>
                                          </p:stCondLst>
                                        </p:cTn>
                                        <p:tgtEl>
                                          <p:spTgt spid="19">
                                            <p:txEl>
                                              <p:pRg st="1" end="1"/>
                                            </p:txEl>
                                          </p:spTgt>
                                        </p:tgtEl>
                                        <p:attrNameLst>
                                          <p:attrName>style.visibility</p:attrName>
                                        </p:attrNameLst>
                                      </p:cBhvr>
                                      <p:to>
                                        <p:strVal val="visible"/>
                                      </p:to>
                                    </p:set>
                                    <p:animEffect transition="in" filter="diamond(in)">
                                      <p:cBhvr>
                                        <p:cTn id="15" dur="500"/>
                                        <p:tgtEl>
                                          <p:spTgt spid="1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5" name="Picture 7" descr="cây mận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981200"/>
            <a:ext cx="19050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7" name="Picture 29" descr="cây khế"/>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1981200"/>
            <a:ext cx="20574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90" name="Picture 42" descr="me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2057400"/>
            <a:ext cx="19050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96" name="Picture 48" descr="vị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65950" y="2063750"/>
            <a:ext cx="1752600" cy="182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05" name="Picture 57" descr="lonc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39000" y="3886200"/>
            <a:ext cx="16764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07" name="Picture 59" descr="trâu"/>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05400" y="3886200"/>
            <a:ext cx="1828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6" name="Rectangle 68"/>
          <p:cNvSpPr>
            <a:spLocks noChangeArrowheads="1"/>
          </p:cNvSpPr>
          <p:nvPr/>
        </p:nvSpPr>
        <p:spPr bwMode="auto">
          <a:xfrm>
            <a:off x="228600" y="990600"/>
            <a:ext cx="8763000" cy="5010150"/>
          </a:xfrm>
          <a:prstGeom prst="rect">
            <a:avLst/>
          </a:prstGeom>
          <a:noFill/>
          <a:ln w="571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lr>
                <a:schemeClr val="hlink"/>
              </a:buClr>
              <a:buSzPct val="120000"/>
              <a:buChar char="•"/>
              <a:defRPr sz="3200">
                <a:solidFill>
                  <a:schemeClr val="tx1"/>
                </a:solidFill>
                <a:latin typeface="Tahoma" panose="020B0604030504040204" pitchFamily="34" charset="0"/>
              </a:defRPr>
            </a:lvl1pPr>
            <a:lvl2pPr marL="742950" indent="-285750" eaLnBrk="0" hangingPunct="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eaLnBrk="0" hangingPunct="0">
              <a:spcBef>
                <a:spcPct val="20000"/>
              </a:spcBef>
              <a:buClr>
                <a:schemeClr val="hlink"/>
              </a:buClr>
              <a:buSzPct val="120000"/>
              <a:buChar char="•"/>
              <a:defRPr sz="2400">
                <a:solidFill>
                  <a:schemeClr val="tx1"/>
                </a:solidFill>
                <a:latin typeface="Tahoma" panose="020B0604030504040204" pitchFamily="34" charset="0"/>
              </a:defRPr>
            </a:lvl3pPr>
            <a:lvl4pPr marL="1600200" indent="-228600" eaLnBrk="0" hangingPunct="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eaLnBrk="0" hangingPunct="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eaLnBrk="1" hangingPunct="1">
              <a:spcBef>
                <a:spcPct val="0"/>
              </a:spcBef>
              <a:buClrTx/>
              <a:buSzTx/>
              <a:buFontTx/>
              <a:buNone/>
            </a:pPr>
            <a:endParaRPr lang="en-US" altLang="en-US" sz="1800">
              <a:solidFill>
                <a:srgbClr val="FFFFFF"/>
              </a:solidFill>
              <a:latin typeface="Times New Roman" panose="02020603050405020304" pitchFamily="18" charset="0"/>
            </a:endParaRPr>
          </a:p>
        </p:txBody>
      </p:sp>
      <p:sp>
        <p:nvSpPr>
          <p:cNvPr id="2117" name="Line 69"/>
          <p:cNvSpPr>
            <a:spLocks noChangeShapeType="1"/>
          </p:cNvSpPr>
          <p:nvPr/>
        </p:nvSpPr>
        <p:spPr bwMode="auto">
          <a:xfrm>
            <a:off x="4810125" y="990600"/>
            <a:ext cx="0" cy="501015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eaLnBrk="1" hangingPunct="1"/>
            <a:endParaRPr lang="en-US" smtClean="0">
              <a:solidFill>
                <a:srgbClr val="FFFFFF"/>
              </a:solidFill>
              <a:latin typeface="Times New Roman" panose="02020603050405020304" pitchFamily="18" charset="0"/>
            </a:endParaRPr>
          </a:p>
        </p:txBody>
      </p:sp>
      <p:sp>
        <p:nvSpPr>
          <p:cNvPr id="2119" name="Line 71"/>
          <p:cNvSpPr>
            <a:spLocks noChangeShapeType="1"/>
          </p:cNvSpPr>
          <p:nvPr/>
        </p:nvSpPr>
        <p:spPr bwMode="auto">
          <a:xfrm>
            <a:off x="228600" y="1828800"/>
            <a:ext cx="8763000" cy="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pPr eaLnBrk="1" hangingPunct="1"/>
            <a:endParaRPr lang="en-US" smtClean="0">
              <a:solidFill>
                <a:srgbClr val="FFFFFF"/>
              </a:solidFill>
              <a:latin typeface="Times New Roman" panose="02020603050405020304" pitchFamily="18" charset="0"/>
            </a:endParaRPr>
          </a:p>
        </p:txBody>
      </p:sp>
      <p:sp>
        <p:nvSpPr>
          <p:cNvPr id="2120" name="Text Box 72"/>
          <p:cNvSpPr txBox="1">
            <a:spLocks noChangeArrowheads="1"/>
          </p:cNvSpPr>
          <p:nvPr/>
        </p:nvSpPr>
        <p:spPr bwMode="auto">
          <a:xfrm>
            <a:off x="1905001" y="1219200"/>
            <a:ext cx="18827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120000"/>
              <a:buChar char="•"/>
              <a:defRPr sz="3200">
                <a:solidFill>
                  <a:schemeClr val="tx1"/>
                </a:solidFill>
                <a:latin typeface="Tahoma" panose="020B0604030504040204" pitchFamily="34" charset="0"/>
              </a:defRPr>
            </a:lvl1pPr>
            <a:lvl2pPr marL="742950" indent="-285750" eaLnBrk="0" hangingPunct="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eaLnBrk="0" hangingPunct="0">
              <a:spcBef>
                <a:spcPct val="20000"/>
              </a:spcBef>
              <a:buClr>
                <a:schemeClr val="hlink"/>
              </a:buClr>
              <a:buSzPct val="120000"/>
              <a:buChar char="•"/>
              <a:defRPr sz="2400">
                <a:solidFill>
                  <a:schemeClr val="tx1"/>
                </a:solidFill>
                <a:latin typeface="Tahoma" panose="020B0604030504040204" pitchFamily="34" charset="0"/>
              </a:defRPr>
            </a:lvl3pPr>
            <a:lvl4pPr marL="1600200" indent="-228600" eaLnBrk="0" hangingPunct="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eaLnBrk="0" hangingPunct="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eaLnBrk="1" hangingPunct="1">
              <a:spcBef>
                <a:spcPct val="50000"/>
              </a:spcBef>
              <a:buClrTx/>
              <a:buSzTx/>
              <a:buFontTx/>
              <a:buNone/>
            </a:pPr>
            <a:r>
              <a:rPr lang="en-US" altLang="en-US" sz="2000" b="1">
                <a:solidFill>
                  <a:srgbClr val="000099"/>
                </a:solidFill>
                <a:latin typeface="Times New Roman" panose="02020603050405020304" pitchFamily="18" charset="0"/>
              </a:rPr>
              <a:t>Cây trồng</a:t>
            </a:r>
          </a:p>
        </p:txBody>
      </p:sp>
      <p:sp>
        <p:nvSpPr>
          <p:cNvPr id="2121" name="Text Box 73"/>
          <p:cNvSpPr txBox="1">
            <a:spLocks noChangeArrowheads="1"/>
          </p:cNvSpPr>
          <p:nvPr/>
        </p:nvSpPr>
        <p:spPr bwMode="auto">
          <a:xfrm>
            <a:off x="6238875" y="1219200"/>
            <a:ext cx="2057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120000"/>
              <a:buChar char="•"/>
              <a:defRPr sz="3200">
                <a:solidFill>
                  <a:schemeClr val="tx1"/>
                </a:solidFill>
                <a:latin typeface="Tahoma" panose="020B0604030504040204" pitchFamily="34" charset="0"/>
              </a:defRPr>
            </a:lvl1pPr>
            <a:lvl2pPr marL="742950" indent="-285750" eaLnBrk="0" hangingPunct="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eaLnBrk="0" hangingPunct="0">
              <a:spcBef>
                <a:spcPct val="20000"/>
              </a:spcBef>
              <a:buClr>
                <a:schemeClr val="hlink"/>
              </a:buClr>
              <a:buSzPct val="120000"/>
              <a:buChar char="•"/>
              <a:defRPr sz="2400">
                <a:solidFill>
                  <a:schemeClr val="tx1"/>
                </a:solidFill>
                <a:latin typeface="Tahoma" panose="020B0604030504040204" pitchFamily="34" charset="0"/>
              </a:defRPr>
            </a:lvl3pPr>
            <a:lvl4pPr marL="1600200" indent="-228600" eaLnBrk="0" hangingPunct="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eaLnBrk="0" hangingPunct="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eaLnBrk="1" hangingPunct="1">
              <a:spcBef>
                <a:spcPct val="50000"/>
              </a:spcBef>
              <a:buClrTx/>
              <a:buSzTx/>
              <a:buFontTx/>
              <a:buNone/>
            </a:pPr>
            <a:r>
              <a:rPr lang="en-US" altLang="en-US" sz="2000" b="1">
                <a:solidFill>
                  <a:srgbClr val="000099"/>
                </a:solidFill>
                <a:latin typeface="Times New Roman" panose="02020603050405020304" pitchFamily="18" charset="0"/>
              </a:rPr>
              <a:t>Vật nuôi</a:t>
            </a:r>
          </a:p>
        </p:txBody>
      </p:sp>
      <p:pic>
        <p:nvPicPr>
          <p:cNvPr id="2127" name="Picture 79" descr="080310110258_20771435_images1510785_cayngo">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7200" y="3962400"/>
            <a:ext cx="1752600"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29" name="Picture 81" descr="new_of_ongphi">
            <a:hlinkClick r:id="rId10"/>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590800" y="3962400"/>
            <a:ext cx="1905000"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66313038"/>
      </p:ext>
    </p:extLst>
  </p:cSld>
  <p:clrMapOvr>
    <a:masterClrMapping/>
  </p:clrMapOvr>
  <p:transition spd="slow">
    <p:pull dir="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120"/>
                                        </p:tgtEl>
                                        <p:attrNameLst>
                                          <p:attrName>style.visibility</p:attrName>
                                        </p:attrNameLst>
                                      </p:cBhvr>
                                      <p:to>
                                        <p:strVal val="visible"/>
                                      </p:to>
                                    </p:set>
                                    <p:animEffect transition="in" filter="checkerboard(across)">
                                      <p:cBhvr>
                                        <p:cTn id="7" dur="500"/>
                                        <p:tgtEl>
                                          <p:spTgt spid="2120"/>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2121"/>
                                        </p:tgtEl>
                                        <p:attrNameLst>
                                          <p:attrName>style.visibility</p:attrName>
                                        </p:attrNameLst>
                                      </p:cBhvr>
                                      <p:to>
                                        <p:strVal val="visible"/>
                                      </p:to>
                                    </p:set>
                                    <p:animEffect transition="in" filter="box(in)">
                                      <p:cBhvr>
                                        <p:cTn id="10" dur="500"/>
                                        <p:tgtEl>
                                          <p:spTgt spid="2121"/>
                                        </p:tgtEl>
                                      </p:cBhvr>
                                    </p:animEffect>
                                  </p:childTnLst>
                                </p:cTn>
                              </p:par>
                              <p:par>
                                <p:cTn id="11" presetID="4" presetClass="entr" presetSubtype="16" fill="hold" nodeType="withEffect">
                                  <p:stCondLst>
                                    <p:cond delay="0"/>
                                  </p:stCondLst>
                                  <p:childTnLst>
                                    <p:set>
                                      <p:cBhvr>
                                        <p:cTn id="12" dur="1" fill="hold">
                                          <p:stCondLst>
                                            <p:cond delay="0"/>
                                          </p:stCondLst>
                                        </p:cTn>
                                        <p:tgtEl>
                                          <p:spTgt spid="2055"/>
                                        </p:tgtEl>
                                        <p:attrNameLst>
                                          <p:attrName>style.visibility</p:attrName>
                                        </p:attrNameLst>
                                      </p:cBhvr>
                                      <p:to>
                                        <p:strVal val="visible"/>
                                      </p:to>
                                    </p:set>
                                    <p:animEffect transition="in" filter="box(in)">
                                      <p:cBhvr>
                                        <p:cTn id="13" dur="500"/>
                                        <p:tgtEl>
                                          <p:spTgt spid="2055"/>
                                        </p:tgtEl>
                                      </p:cBhvr>
                                    </p:animEffect>
                                  </p:childTnLst>
                                </p:cTn>
                              </p:par>
                              <p:par>
                                <p:cTn id="14" presetID="5" presetClass="entr" presetSubtype="10" fill="hold" nodeType="withEffect">
                                  <p:stCondLst>
                                    <p:cond delay="0"/>
                                  </p:stCondLst>
                                  <p:childTnLst>
                                    <p:set>
                                      <p:cBhvr>
                                        <p:cTn id="15" dur="1" fill="hold">
                                          <p:stCondLst>
                                            <p:cond delay="0"/>
                                          </p:stCondLst>
                                        </p:cTn>
                                        <p:tgtEl>
                                          <p:spTgt spid="2077"/>
                                        </p:tgtEl>
                                        <p:attrNameLst>
                                          <p:attrName>style.visibility</p:attrName>
                                        </p:attrNameLst>
                                      </p:cBhvr>
                                      <p:to>
                                        <p:strVal val="visible"/>
                                      </p:to>
                                    </p:set>
                                    <p:animEffect transition="in" filter="checkerboard(across)">
                                      <p:cBhvr>
                                        <p:cTn id="16" dur="500"/>
                                        <p:tgtEl>
                                          <p:spTgt spid="2077"/>
                                        </p:tgtEl>
                                      </p:cBhvr>
                                    </p:animEffect>
                                  </p:childTnLst>
                                </p:cTn>
                              </p:par>
                              <p:par>
                                <p:cTn id="17" presetID="5" presetClass="entr" presetSubtype="10" fill="hold" nodeType="withEffect">
                                  <p:stCondLst>
                                    <p:cond delay="0"/>
                                  </p:stCondLst>
                                  <p:childTnLst>
                                    <p:set>
                                      <p:cBhvr>
                                        <p:cTn id="18" dur="1" fill="hold">
                                          <p:stCondLst>
                                            <p:cond delay="0"/>
                                          </p:stCondLst>
                                        </p:cTn>
                                        <p:tgtEl>
                                          <p:spTgt spid="2090"/>
                                        </p:tgtEl>
                                        <p:attrNameLst>
                                          <p:attrName>style.visibility</p:attrName>
                                        </p:attrNameLst>
                                      </p:cBhvr>
                                      <p:to>
                                        <p:strVal val="visible"/>
                                      </p:to>
                                    </p:set>
                                    <p:animEffect transition="in" filter="checkerboard(across)">
                                      <p:cBhvr>
                                        <p:cTn id="19" dur="500"/>
                                        <p:tgtEl>
                                          <p:spTgt spid="2090"/>
                                        </p:tgtEl>
                                      </p:cBhvr>
                                    </p:animEffect>
                                  </p:childTnLst>
                                </p:cTn>
                              </p:par>
                              <p:par>
                                <p:cTn id="20" presetID="8" presetClass="entr" presetSubtype="16" fill="hold" nodeType="withEffect">
                                  <p:stCondLst>
                                    <p:cond delay="0"/>
                                  </p:stCondLst>
                                  <p:childTnLst>
                                    <p:set>
                                      <p:cBhvr>
                                        <p:cTn id="21" dur="1" fill="hold">
                                          <p:stCondLst>
                                            <p:cond delay="0"/>
                                          </p:stCondLst>
                                        </p:cTn>
                                        <p:tgtEl>
                                          <p:spTgt spid="2107"/>
                                        </p:tgtEl>
                                        <p:attrNameLst>
                                          <p:attrName>style.visibility</p:attrName>
                                        </p:attrNameLst>
                                      </p:cBhvr>
                                      <p:to>
                                        <p:strVal val="visible"/>
                                      </p:to>
                                    </p:set>
                                    <p:animEffect transition="in" filter="diamond(in)">
                                      <p:cBhvr>
                                        <p:cTn id="22" dur="500"/>
                                        <p:tgtEl>
                                          <p:spTgt spid="2107"/>
                                        </p:tgtEl>
                                      </p:cBhvr>
                                    </p:animEffect>
                                  </p:childTnLst>
                                </p:cTn>
                              </p:par>
                              <p:par>
                                <p:cTn id="23" presetID="8" presetClass="entr" presetSubtype="16" fill="hold" nodeType="withEffect">
                                  <p:stCondLst>
                                    <p:cond delay="0"/>
                                  </p:stCondLst>
                                  <p:childTnLst>
                                    <p:set>
                                      <p:cBhvr>
                                        <p:cTn id="24" dur="1" fill="hold">
                                          <p:stCondLst>
                                            <p:cond delay="0"/>
                                          </p:stCondLst>
                                        </p:cTn>
                                        <p:tgtEl>
                                          <p:spTgt spid="2096"/>
                                        </p:tgtEl>
                                        <p:attrNameLst>
                                          <p:attrName>style.visibility</p:attrName>
                                        </p:attrNameLst>
                                      </p:cBhvr>
                                      <p:to>
                                        <p:strVal val="visible"/>
                                      </p:to>
                                    </p:set>
                                    <p:animEffect transition="in" filter="diamond(in)">
                                      <p:cBhvr>
                                        <p:cTn id="25" dur="500"/>
                                        <p:tgtEl>
                                          <p:spTgt spid="2096"/>
                                        </p:tgtEl>
                                      </p:cBhvr>
                                    </p:animEffect>
                                  </p:childTnLst>
                                </p:cTn>
                              </p:par>
                              <p:par>
                                <p:cTn id="26" presetID="6" presetClass="entr" presetSubtype="16" fill="hold" nodeType="withEffect">
                                  <p:stCondLst>
                                    <p:cond delay="0"/>
                                  </p:stCondLst>
                                  <p:childTnLst>
                                    <p:set>
                                      <p:cBhvr>
                                        <p:cTn id="27" dur="1" fill="hold">
                                          <p:stCondLst>
                                            <p:cond delay="0"/>
                                          </p:stCondLst>
                                        </p:cTn>
                                        <p:tgtEl>
                                          <p:spTgt spid="2127"/>
                                        </p:tgtEl>
                                        <p:attrNameLst>
                                          <p:attrName>style.visibility</p:attrName>
                                        </p:attrNameLst>
                                      </p:cBhvr>
                                      <p:to>
                                        <p:strVal val="visible"/>
                                      </p:to>
                                    </p:set>
                                    <p:animEffect transition="in" filter="circle(in)">
                                      <p:cBhvr>
                                        <p:cTn id="28" dur="500"/>
                                        <p:tgtEl>
                                          <p:spTgt spid="2127"/>
                                        </p:tgtEl>
                                      </p:cBhvr>
                                    </p:animEffect>
                                  </p:childTnLst>
                                </p:cTn>
                              </p:par>
                              <p:par>
                                <p:cTn id="29" presetID="4" presetClass="entr" presetSubtype="16" fill="hold" nodeType="withEffect">
                                  <p:stCondLst>
                                    <p:cond delay="0"/>
                                  </p:stCondLst>
                                  <p:childTnLst>
                                    <p:set>
                                      <p:cBhvr>
                                        <p:cTn id="30" dur="1" fill="hold">
                                          <p:stCondLst>
                                            <p:cond delay="0"/>
                                          </p:stCondLst>
                                        </p:cTn>
                                        <p:tgtEl>
                                          <p:spTgt spid="2129"/>
                                        </p:tgtEl>
                                        <p:attrNameLst>
                                          <p:attrName>style.visibility</p:attrName>
                                        </p:attrNameLst>
                                      </p:cBhvr>
                                      <p:to>
                                        <p:strVal val="visible"/>
                                      </p:to>
                                    </p:set>
                                    <p:animEffect transition="in" filter="box(in)">
                                      <p:cBhvr>
                                        <p:cTn id="31" dur="500"/>
                                        <p:tgtEl>
                                          <p:spTgt spid="2129"/>
                                        </p:tgtEl>
                                      </p:cBhvr>
                                    </p:animEffect>
                                  </p:childTnLst>
                                </p:cTn>
                              </p:par>
                              <p:par>
                                <p:cTn id="32" presetID="4" presetClass="entr" presetSubtype="16" fill="hold" nodeType="withEffect">
                                  <p:stCondLst>
                                    <p:cond delay="0"/>
                                  </p:stCondLst>
                                  <p:childTnLst>
                                    <p:set>
                                      <p:cBhvr>
                                        <p:cTn id="33" dur="1" fill="hold">
                                          <p:stCondLst>
                                            <p:cond delay="0"/>
                                          </p:stCondLst>
                                        </p:cTn>
                                        <p:tgtEl>
                                          <p:spTgt spid="2105"/>
                                        </p:tgtEl>
                                        <p:attrNameLst>
                                          <p:attrName>style.visibility</p:attrName>
                                        </p:attrNameLst>
                                      </p:cBhvr>
                                      <p:to>
                                        <p:strVal val="visible"/>
                                      </p:to>
                                    </p:set>
                                    <p:animEffect transition="in" filter="box(in)">
                                      <p:cBhvr>
                                        <p:cTn id="34" dur="500"/>
                                        <p:tgtEl>
                                          <p:spTgt spid="2105"/>
                                        </p:tgtEl>
                                      </p:cBhvr>
                                    </p:animEffect>
                                  </p:childTnLst>
                                </p:cTn>
                              </p:par>
                              <p:par>
                                <p:cTn id="35" presetID="4" presetClass="entr" presetSubtype="16" fill="hold" grpId="0" nodeType="withEffect">
                                  <p:stCondLst>
                                    <p:cond delay="0"/>
                                  </p:stCondLst>
                                  <p:childTnLst>
                                    <p:set>
                                      <p:cBhvr>
                                        <p:cTn id="36" dur="1" fill="hold">
                                          <p:stCondLst>
                                            <p:cond delay="0"/>
                                          </p:stCondLst>
                                        </p:cTn>
                                        <p:tgtEl>
                                          <p:spTgt spid="2116"/>
                                        </p:tgtEl>
                                        <p:attrNameLst>
                                          <p:attrName>style.visibility</p:attrName>
                                        </p:attrNameLst>
                                      </p:cBhvr>
                                      <p:to>
                                        <p:strVal val="visible"/>
                                      </p:to>
                                    </p:set>
                                    <p:animEffect transition="in" filter="box(in)">
                                      <p:cBhvr>
                                        <p:cTn id="37" dur="500"/>
                                        <p:tgtEl>
                                          <p:spTgt spid="2116"/>
                                        </p:tgtEl>
                                      </p:cBhvr>
                                    </p:animEffect>
                                  </p:childTnLst>
                                </p:cTn>
                              </p:par>
                              <p:par>
                                <p:cTn id="38" presetID="4" presetClass="entr" presetSubtype="16" fill="hold" grpId="0" nodeType="withEffect">
                                  <p:stCondLst>
                                    <p:cond delay="0"/>
                                  </p:stCondLst>
                                  <p:childTnLst>
                                    <p:set>
                                      <p:cBhvr>
                                        <p:cTn id="39" dur="1" fill="hold">
                                          <p:stCondLst>
                                            <p:cond delay="0"/>
                                          </p:stCondLst>
                                        </p:cTn>
                                        <p:tgtEl>
                                          <p:spTgt spid="2119"/>
                                        </p:tgtEl>
                                        <p:attrNameLst>
                                          <p:attrName>style.visibility</p:attrName>
                                        </p:attrNameLst>
                                      </p:cBhvr>
                                      <p:to>
                                        <p:strVal val="visible"/>
                                      </p:to>
                                    </p:set>
                                    <p:animEffect transition="in" filter="box(in)">
                                      <p:cBhvr>
                                        <p:cTn id="40" dur="500"/>
                                        <p:tgtEl>
                                          <p:spTgt spid="2119"/>
                                        </p:tgtEl>
                                      </p:cBhvr>
                                    </p:animEffect>
                                  </p:childTnLst>
                                </p:cTn>
                              </p:par>
                              <p:par>
                                <p:cTn id="41" presetID="4" presetClass="entr" presetSubtype="16" fill="hold" grpId="0" nodeType="withEffect">
                                  <p:stCondLst>
                                    <p:cond delay="0"/>
                                  </p:stCondLst>
                                  <p:childTnLst>
                                    <p:set>
                                      <p:cBhvr>
                                        <p:cTn id="42" dur="1" fill="hold">
                                          <p:stCondLst>
                                            <p:cond delay="0"/>
                                          </p:stCondLst>
                                        </p:cTn>
                                        <p:tgtEl>
                                          <p:spTgt spid="2117"/>
                                        </p:tgtEl>
                                        <p:attrNameLst>
                                          <p:attrName>style.visibility</p:attrName>
                                        </p:attrNameLst>
                                      </p:cBhvr>
                                      <p:to>
                                        <p:strVal val="visible"/>
                                      </p:to>
                                    </p:set>
                                    <p:animEffect transition="in" filter="box(in)">
                                      <p:cBhvr>
                                        <p:cTn id="43" dur="500"/>
                                        <p:tgtEl>
                                          <p:spTgt spid="21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16" grpId="0" animBg="1"/>
      <p:bldP spid="2117" grpId="0" animBg="1"/>
      <p:bldP spid="2119" grpId="0" animBg="1"/>
      <p:bldP spid="2120" grpId="0"/>
      <p:bldP spid="2121" grpId="0"/>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2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4_Office Theme">
  <a:themeElements>
    <a:clrScheme name="Custom 14">
      <a:dk1>
        <a:sysClr val="windowText" lastClr="000000"/>
      </a:dk1>
      <a:lt1>
        <a:sysClr val="window" lastClr="FFFFFF"/>
      </a:lt1>
      <a:dk2>
        <a:srgbClr val="FFFFFF"/>
      </a:dk2>
      <a:lt2>
        <a:srgbClr val="FFFFFF"/>
      </a:lt2>
      <a:accent1>
        <a:srgbClr val="1F1F1F"/>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Custom 1">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cean">
  <a:themeElements>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Ocea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1330</TotalTime>
  <Words>1149</Words>
  <Application>Microsoft Office PowerPoint</Application>
  <PresentationFormat>On-screen Show (4:3)</PresentationFormat>
  <Paragraphs>125</Paragraphs>
  <Slides>38</Slides>
  <Notes>5</Notes>
  <HiddenSlides>0</HiddenSlides>
  <MMClips>1</MMClips>
  <ScaleCrop>false</ScaleCrop>
  <HeadingPairs>
    <vt:vector size="6" baseType="variant">
      <vt:variant>
        <vt:lpstr>Fonts Used</vt:lpstr>
      </vt:variant>
      <vt:variant>
        <vt:i4>12</vt:i4>
      </vt:variant>
      <vt:variant>
        <vt:lpstr>Theme</vt:lpstr>
      </vt:variant>
      <vt:variant>
        <vt:i4>21</vt:i4>
      </vt:variant>
      <vt:variant>
        <vt:lpstr>Slide Titles</vt:lpstr>
      </vt:variant>
      <vt:variant>
        <vt:i4>38</vt:i4>
      </vt:variant>
    </vt:vector>
  </HeadingPairs>
  <TitlesOfParts>
    <vt:vector size="71" baseType="lpstr">
      <vt:lpstr>.VnTime</vt:lpstr>
      <vt:lpstr>.黑体-日本语</vt:lpstr>
      <vt:lpstr>SimSun</vt:lpstr>
      <vt:lpstr>SimHei</vt:lpstr>
      <vt:lpstr>Calibri</vt:lpstr>
      <vt:lpstr>Wingdings</vt:lpstr>
      <vt:lpstr>Arial</vt:lpstr>
      <vt:lpstr>UTM Avo</vt:lpstr>
      <vt:lpstr>Times New Roman</vt:lpstr>
      <vt:lpstr>VNI-Times</vt:lpstr>
      <vt:lpstr>Tahoma</vt:lpstr>
      <vt:lpstr>SimSun</vt:lpstr>
      <vt:lpstr>Default Design</vt:lpstr>
      <vt:lpstr>Office Theme</vt:lpstr>
      <vt:lpstr>1_Default Design</vt:lpstr>
      <vt:lpstr>1_Office Theme</vt:lpstr>
      <vt:lpstr>19_Default Design</vt:lpstr>
      <vt:lpstr>2_Default Design</vt:lpstr>
      <vt:lpstr>4_Office Theme</vt:lpstr>
      <vt:lpstr>Ocean</vt:lpstr>
      <vt:lpstr>8_Default Design</vt:lpstr>
      <vt:lpstr>9_Default Design</vt:lpstr>
      <vt:lpstr>10_Default Design</vt:lpstr>
      <vt:lpstr>11_Default Design</vt:lpstr>
      <vt:lpstr>12_Default Design</vt:lpstr>
      <vt:lpstr>13_Default Design</vt:lpstr>
      <vt:lpstr>14_Default Design</vt:lpstr>
      <vt:lpstr>15_Default Design</vt:lpstr>
      <vt:lpstr>16_Default Design</vt:lpstr>
      <vt:lpstr>17_Default Design</vt:lpstr>
      <vt:lpstr>18_Default Design</vt:lpstr>
      <vt:lpstr>21_Default Design</vt:lpstr>
      <vt:lpstr>5_Default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164A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Windows xp sp2 Full</dc:creator>
  <cp:lastModifiedBy>Admin</cp:lastModifiedBy>
  <cp:revision>121</cp:revision>
  <dcterms:created xsi:type="dcterms:W3CDTF">2007-12-02T13:37:05Z</dcterms:created>
  <dcterms:modified xsi:type="dcterms:W3CDTF">2022-03-29T14:27:33Z</dcterms:modified>
</cp:coreProperties>
</file>