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4" r:id="rId2"/>
    <p:sldId id="284" r:id="rId3"/>
    <p:sldId id="271" r:id="rId4"/>
    <p:sldId id="272" r:id="rId5"/>
    <p:sldId id="273" r:id="rId6"/>
    <p:sldId id="274" r:id="rId7"/>
    <p:sldId id="275" r:id="rId8"/>
    <p:sldId id="276" r:id="rId9"/>
    <p:sldId id="277" r:id="rId10"/>
    <p:sldId id="279" r:id="rId11"/>
    <p:sldId id="280" r:id="rId12"/>
    <p:sldId id="287" r:id="rId13"/>
    <p:sldId id="283" r:id="rId14"/>
    <p:sldId id="266"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81948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279035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44201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62DB574-8605-46C7-AFEE-CDA06A0D0A56}" type="slidenum">
              <a:rPr lang="en-US" altLang="en-US"/>
              <a:pPr/>
              <a:t>‹#›</a:t>
            </a:fld>
            <a:endParaRPr lang="en-US" altLang="en-US"/>
          </a:p>
        </p:txBody>
      </p:sp>
    </p:spTree>
    <p:extLst>
      <p:ext uri="{BB962C8B-B14F-4D97-AF65-F5344CB8AC3E}">
        <p14:creationId xmlns:p14="http://schemas.microsoft.com/office/powerpoint/2010/main" val="257600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65786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452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30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4026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57635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163792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35323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592D4-EDDC-4F82-A911-F88571188FB9}" type="datetimeFigureOut">
              <a:rPr lang="vi-VN" smtClean="0"/>
              <a:pPr/>
              <a:t>08/03/2022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F84CA-C428-46AE-95C6-4C7CF1867CE2}" type="slidenum">
              <a:rPr lang="vi-VN" smtClean="0"/>
              <a:pPr/>
              <a:t>‹#›</a:t>
            </a:fld>
            <a:endParaRPr lang="vi-VN"/>
          </a:p>
        </p:txBody>
      </p:sp>
    </p:spTree>
    <p:extLst>
      <p:ext uri="{BB962C8B-B14F-4D97-AF65-F5344CB8AC3E}">
        <p14:creationId xmlns:p14="http://schemas.microsoft.com/office/powerpoint/2010/main" val="48840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592D4-EDDC-4F82-A911-F88571188FB9}" type="datetimeFigureOut">
              <a:rPr lang="vi-VN" smtClean="0"/>
              <a:pPr/>
              <a:t>08/03/2022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F84CA-C428-46AE-95C6-4C7CF1867CE2}" type="slidenum">
              <a:rPr lang="vi-VN" smtClean="0"/>
              <a:pPr/>
              <a:t>‹#›</a:t>
            </a:fld>
            <a:endParaRPr lang="vi-VN"/>
          </a:p>
        </p:txBody>
      </p:sp>
    </p:spTree>
    <p:extLst>
      <p:ext uri="{BB962C8B-B14F-4D97-AF65-F5344CB8AC3E}">
        <p14:creationId xmlns:p14="http://schemas.microsoft.com/office/powerpoint/2010/main" val="29626411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D:\Nhac\Nhac%20thieu%20nhi\Trai-Dat-Nay-La-Cua-Chung-Minh.mp3"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021020"/>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193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1016000" y="228600"/>
            <a:ext cx="10210800" cy="1047750"/>
          </a:xfrm>
          <a:prstGeom prst="rect">
            <a:avLst/>
          </a:prstGeom>
        </p:spPr>
        <p:txBody>
          <a:bodyPr wrap="none" fromWordArt="1">
            <a:prstTxWarp prst="textDoubleWave1">
              <a:avLst>
                <a:gd name="adj1" fmla="val 6500"/>
                <a:gd name="adj2" fmla="val 0"/>
              </a:avLst>
            </a:prstTxWarp>
          </a:bodyPr>
          <a:lstStyle/>
          <a:p>
            <a:pPr algn="ctr"/>
            <a:r>
              <a:rPr lang="vi-VN"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TRƯỜNG TIỂU HỌC </a:t>
            </a:r>
            <a:r>
              <a:rPr lang="en-US" sz="3600" kern="10" dirty="0" smtClean="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CẨM</a:t>
            </a:r>
            <a:r>
              <a:rPr lang="vi-VN" sz="3600" kern="10" dirty="0" smtClean="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 </a:t>
            </a:r>
            <a:r>
              <a:rPr lang="vi-VN"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rPr>
              <a:t>TRUNG  </a:t>
            </a:r>
            <a:endParaRPr lang="en-US" sz="3600" kern="10" dirty="0">
              <a:ln w="12700">
                <a:solidFill>
                  <a:srgbClr val="FF0000"/>
                </a:solidFill>
                <a:round/>
                <a:headEnd/>
                <a:tailEnd/>
              </a:ln>
              <a:solidFill>
                <a:schemeClr val="folHlink">
                  <a:alpha val="50195"/>
                </a:schemeClr>
              </a:solidFill>
              <a:effectLst>
                <a:outerShdw dist="45791" dir="2021404" algn="ctr" rotWithShape="0">
                  <a:srgbClr val="9999FF"/>
                </a:outerShdw>
              </a:effectLst>
              <a:latin typeface="Times New Roman"/>
              <a:cs typeface="Times New Roman"/>
            </a:endParaRPr>
          </a:p>
        </p:txBody>
      </p:sp>
      <p:pic>
        <p:nvPicPr>
          <p:cNvPr id="2054" name="Picture 6"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47244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46482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1916753" y="2104883"/>
            <a:ext cx="1137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CHÚC CÁC EM CÓ MỘT TIẾT HỌC THẬT TỐT</a:t>
            </a:r>
            <a:endParaRPr lang="en-US" sz="1800">
              <a:latin typeface="Times New Roman" pitchFamily="18" charset="0"/>
              <a:cs typeface="Times New Roman" pitchFamily="18" charset="0"/>
            </a:endParaRPr>
          </a:p>
        </p:txBody>
      </p:sp>
      <p:pic>
        <p:nvPicPr>
          <p:cNvPr id="2057" name="Picture 9"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1" y="52578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5257800"/>
            <a:ext cx="26373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Floral">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769600" y="0"/>
            <a:ext cx="142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408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1 (156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48768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71201" y="449580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4876800"/>
            <a:ext cx="6561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3581400"/>
            <a:ext cx="5630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ImageX[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001" y="4648200"/>
            <a:ext cx="5630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7" descr="lollipop[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3429000" y="3225800"/>
            <a:ext cx="6858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7" descr="lollipop[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8416925" y="3368675"/>
            <a:ext cx="7162800"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WordArt 22"/>
          <p:cNvSpPr>
            <a:spLocks noChangeArrowheads="1" noChangeShapeType="1" noTextEdit="1"/>
          </p:cNvSpPr>
          <p:nvPr/>
        </p:nvSpPr>
        <p:spPr bwMode="auto">
          <a:xfrm>
            <a:off x="3019505" y="3438525"/>
            <a:ext cx="5689600" cy="628650"/>
          </a:xfrm>
          <a:prstGeom prst="rect">
            <a:avLst/>
          </a:prstGeom>
        </p:spPr>
        <p:txBody>
          <a:bodyPr wrap="none" fromWordArt="1">
            <a:prstTxWarp prst="textPlain">
              <a:avLst>
                <a:gd name="adj" fmla="val 50000"/>
              </a:avLst>
            </a:prstTxWarp>
          </a:bodyPr>
          <a:lstStyle/>
          <a:p>
            <a:pPr algn="ctr">
              <a:defRPr/>
            </a:pPr>
            <a:r>
              <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Arial"/>
                <a:cs typeface="Arial"/>
              </a:rPr>
              <a:t> </a:t>
            </a:r>
            <a:r>
              <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MÔN: </a:t>
            </a:r>
            <a:r>
              <a:rPr lang="en-US" sz="4400" kern="10" dirty="0" smtClean="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ĐẠO ĐỨC</a:t>
            </a:r>
            <a:endParaRPr lang="en-US" sz="4400"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07284418"/>
      </p:ext>
    </p:extLst>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edge">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heel(4)">
                                      <p:cBhvr>
                                        <p:cTn id="12" dur="20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3080"/>
                                        </p:tgtEl>
                                        <p:attrNameLst>
                                          <p:attrName>style.visibility</p:attrName>
                                        </p:attrNameLst>
                                      </p:cBhvr>
                                      <p:to>
                                        <p:strVal val="visible"/>
                                      </p:to>
                                    </p:set>
                                    <p:anim calcmode="lin" valueType="num">
                                      <p:cBhvr>
                                        <p:cTn id="17" dur="500" fill="hold"/>
                                        <p:tgtEl>
                                          <p:spTgt spid="3080"/>
                                        </p:tgtEl>
                                        <p:attrNameLst>
                                          <p:attrName>ppt_w</p:attrName>
                                        </p:attrNameLst>
                                      </p:cBhvr>
                                      <p:tavLst>
                                        <p:tav tm="0">
                                          <p:val>
                                            <p:fltVal val="0"/>
                                          </p:val>
                                        </p:tav>
                                        <p:tav tm="100000">
                                          <p:val>
                                            <p:strVal val="#ppt_w"/>
                                          </p:val>
                                        </p:tav>
                                      </p:tavLst>
                                    </p:anim>
                                    <p:anim calcmode="lin" valueType="num">
                                      <p:cBhvr>
                                        <p:cTn id="18" dur="500" fill="hold"/>
                                        <p:tgtEl>
                                          <p:spTgt spid="30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0" grpId="0"/>
      <p:bldP spid="308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Text Box 6"/>
          <p:cNvSpPr txBox="1">
            <a:spLocks noChangeArrowheads="1"/>
          </p:cNvSpPr>
          <p:nvPr/>
        </p:nvSpPr>
        <p:spPr bwMode="auto">
          <a:xfrm>
            <a:off x="2743200" y="457201"/>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sp>
        <p:nvSpPr>
          <p:cNvPr id="5" name="Text Box 10"/>
          <p:cNvSpPr txBox="1">
            <a:spLocks noChangeArrowheads="1"/>
          </p:cNvSpPr>
          <p:nvPr/>
        </p:nvSpPr>
        <p:spPr bwMode="auto">
          <a:xfrm>
            <a:off x="669387" y="423350"/>
            <a:ext cx="1069730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5:  </a:t>
            </a:r>
            <a:r>
              <a:rPr lang="en-US" altLang="en-US" sz="3200" b="1" dirty="0" err="1" smtClean="0"/>
              <a:t>Xử</a:t>
            </a:r>
            <a:r>
              <a:rPr lang="en-US" altLang="en-US" sz="3200" b="1" dirty="0" smtClean="0"/>
              <a:t> </a:t>
            </a:r>
            <a:r>
              <a:rPr lang="en-US" altLang="en-US" sz="3200" b="1" dirty="0" err="1" smtClean="0"/>
              <a:t>lý</a:t>
            </a:r>
            <a:r>
              <a:rPr lang="en-US" altLang="en-US" sz="3200" b="1" dirty="0" smtClean="0"/>
              <a:t> </a:t>
            </a:r>
            <a:r>
              <a:rPr lang="en-US" altLang="en-US" sz="3200" b="1" dirty="0" err="1" smtClean="0"/>
              <a:t>các</a:t>
            </a:r>
            <a:r>
              <a:rPr lang="en-US" altLang="en-US" sz="3200" b="1" dirty="0" smtClean="0"/>
              <a:t> </a:t>
            </a:r>
            <a:r>
              <a:rPr lang="en-US" altLang="en-US" sz="3200" b="1" dirty="0" err="1" smtClean="0"/>
              <a:t>tình</a:t>
            </a:r>
            <a:r>
              <a:rPr lang="en-US" altLang="en-US" sz="3200" b="1" dirty="0" smtClean="0"/>
              <a:t> </a:t>
            </a:r>
            <a:r>
              <a:rPr lang="en-US" altLang="en-US" sz="3200" b="1" dirty="0" err="1" smtClean="0"/>
              <a:t>huống</a:t>
            </a:r>
            <a:r>
              <a:rPr lang="en-US" altLang="en-US" sz="3200" b="1" dirty="0" smtClean="0"/>
              <a:t> </a:t>
            </a:r>
            <a:r>
              <a:rPr lang="en-US" altLang="en-US" sz="3200" b="1" dirty="0" err="1" smtClean="0"/>
              <a:t>sau</a:t>
            </a:r>
            <a:endParaRPr lang="en-US" altLang="en-US" sz="3200" b="1" dirty="0" smtClean="0"/>
          </a:p>
          <a:p>
            <a:pPr algn="just"/>
            <a:r>
              <a:rPr lang="en-US" altLang="en-US" sz="3600" dirty="0" smtClean="0">
                <a:cs typeface="Times New Roman" pitchFamily="18" charset="0"/>
              </a:rPr>
              <a:t>   </a:t>
            </a:r>
            <a:r>
              <a:rPr lang="en-US" altLang="en-US" sz="3600" i="1" dirty="0" err="1" smtClean="0">
                <a:cs typeface="Times New Roman" pitchFamily="18" charset="0"/>
              </a:rPr>
              <a:t>Tình</a:t>
            </a:r>
            <a:r>
              <a:rPr lang="en-US" altLang="en-US" sz="3600" i="1" dirty="0" smtClean="0">
                <a:cs typeface="Times New Roman" pitchFamily="18" charset="0"/>
              </a:rPr>
              <a:t> </a:t>
            </a:r>
            <a:r>
              <a:rPr lang="en-US" altLang="en-US" sz="3600" i="1" dirty="0" err="1" smtClean="0">
                <a:cs typeface="Times New Roman" pitchFamily="18" charset="0"/>
              </a:rPr>
              <a:t>huống</a:t>
            </a:r>
            <a:r>
              <a:rPr lang="en-US" altLang="en-US" sz="3600" i="1" dirty="0" smtClean="0">
                <a:cs typeface="Times New Roman" pitchFamily="18" charset="0"/>
              </a:rPr>
              <a:t> 1: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có</a:t>
            </a:r>
            <a:r>
              <a:rPr lang="en-US" altLang="en-US" sz="3600" dirty="0" smtClean="0">
                <a:cs typeface="Times New Roman" pitchFamily="18" charset="0"/>
              </a:rPr>
              <a:t> </a:t>
            </a:r>
            <a:r>
              <a:rPr lang="en-US" altLang="en-US" sz="3600" dirty="0" err="1" smtClean="0">
                <a:cs typeface="Times New Roman" pitchFamily="18" charset="0"/>
              </a:rPr>
              <a:t>quyển</a:t>
            </a:r>
            <a:r>
              <a:rPr lang="en-US" altLang="en-US" sz="3600" dirty="0" smtClean="0">
                <a:cs typeface="Times New Roman" pitchFamily="18" charset="0"/>
              </a:rPr>
              <a:t> </a:t>
            </a:r>
            <a:r>
              <a:rPr lang="en-US" altLang="en-US" sz="3600" dirty="0" err="1" smtClean="0">
                <a:cs typeface="Times New Roman" pitchFamily="18" charset="0"/>
              </a:rPr>
              <a:t>truyện</a:t>
            </a:r>
            <a:r>
              <a:rPr lang="en-US" altLang="en-US" sz="3600" dirty="0" smtClean="0">
                <a:cs typeface="Times New Roman" pitchFamily="18" charset="0"/>
              </a:rPr>
              <a:t> </a:t>
            </a:r>
            <a:r>
              <a:rPr lang="en-US" altLang="en-US" sz="3600" dirty="0" err="1" smtClean="0">
                <a:cs typeface="Times New Roman" pitchFamily="18" charset="0"/>
              </a:rPr>
              <a:t>tranh</a:t>
            </a:r>
            <a:r>
              <a:rPr lang="en-US" altLang="en-US" sz="3600" dirty="0" smtClean="0">
                <a:cs typeface="Times New Roman" pitchFamily="18" charset="0"/>
              </a:rPr>
              <a:t> </a:t>
            </a:r>
            <a:r>
              <a:rPr lang="en-US" altLang="en-US" sz="3600" dirty="0" err="1" smtClean="0">
                <a:cs typeface="Times New Roman" pitchFamily="18" charset="0"/>
              </a:rPr>
              <a:t>mới</a:t>
            </a:r>
            <a:r>
              <a:rPr lang="en-US" altLang="en-US" sz="3600" dirty="0" smtClean="0">
                <a:cs typeface="Times New Roman" pitchFamily="18" charset="0"/>
              </a:rPr>
              <a:t> </a:t>
            </a:r>
            <a:r>
              <a:rPr lang="en-US" altLang="en-US" sz="3600" dirty="0" err="1" smtClean="0">
                <a:cs typeface="Times New Roman" pitchFamily="18" charset="0"/>
              </a:rPr>
              <a:t>để</a:t>
            </a:r>
            <a:r>
              <a:rPr lang="en-US" altLang="en-US" sz="3600" dirty="0" smtClean="0">
                <a:cs typeface="Times New Roman" pitchFamily="18" charset="0"/>
              </a:rPr>
              <a:t> </a:t>
            </a:r>
            <a:r>
              <a:rPr lang="en-US" altLang="en-US" sz="3600" dirty="0" err="1" smtClean="0">
                <a:cs typeface="Times New Roman" pitchFamily="18" charset="0"/>
              </a:rPr>
              <a:t>trong</a:t>
            </a:r>
            <a:r>
              <a:rPr lang="en-US" altLang="en-US" sz="3600" dirty="0" smtClean="0">
                <a:cs typeface="Times New Roman" pitchFamily="18" charset="0"/>
              </a:rPr>
              <a:t> </a:t>
            </a:r>
            <a:r>
              <a:rPr lang="en-US" altLang="en-US" sz="3600" dirty="0" err="1" smtClean="0">
                <a:cs typeface="Times New Roman" pitchFamily="18" charset="0"/>
              </a:rPr>
              <a:t>cặp</a:t>
            </a:r>
            <a:r>
              <a:rPr lang="en-US" altLang="en-US" sz="3600" dirty="0" smtClean="0">
                <a:cs typeface="Times New Roman" pitchFamily="18" charset="0"/>
              </a:rPr>
              <a:t>. </a:t>
            </a:r>
            <a:r>
              <a:rPr lang="en-US" altLang="en-US" sz="3600" dirty="0" err="1" smtClean="0">
                <a:cs typeface="Times New Roman" pitchFamily="18" charset="0"/>
              </a:rPr>
              <a:t>Giờ</a:t>
            </a:r>
            <a:r>
              <a:rPr lang="en-US" altLang="en-US" sz="3600" dirty="0" smtClean="0">
                <a:cs typeface="Times New Roman" pitchFamily="18" charset="0"/>
              </a:rPr>
              <a:t> </a:t>
            </a:r>
            <a:r>
              <a:rPr lang="en-US" altLang="en-US" sz="3600" dirty="0" err="1" smtClean="0">
                <a:cs typeface="Times New Roman" pitchFamily="18" charset="0"/>
              </a:rPr>
              <a:t>ra</a:t>
            </a:r>
            <a:r>
              <a:rPr lang="en-US" altLang="en-US" sz="3600" dirty="0" smtClean="0">
                <a:cs typeface="Times New Roman" pitchFamily="18" charset="0"/>
              </a:rPr>
              <a:t> </a:t>
            </a:r>
            <a:r>
              <a:rPr lang="en-US" altLang="en-US" sz="3600" dirty="0" err="1" smtClean="0">
                <a:cs typeface="Times New Roman" pitchFamily="18" charset="0"/>
              </a:rPr>
              <a:t>chơi</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muốn</a:t>
            </a:r>
            <a:r>
              <a:rPr lang="en-US" altLang="en-US" sz="3600" dirty="0" smtClean="0">
                <a:cs typeface="Times New Roman" pitchFamily="18" charset="0"/>
              </a:rPr>
              <a:t> </a:t>
            </a:r>
            <a:r>
              <a:rPr lang="en-US" altLang="en-US" sz="3600" dirty="0" err="1" smtClean="0">
                <a:cs typeface="Times New Roman" pitchFamily="18" charset="0"/>
              </a:rPr>
              <a:t>mượn</a:t>
            </a:r>
            <a:r>
              <a:rPr lang="en-US" altLang="en-US" sz="3600" dirty="0" smtClean="0">
                <a:cs typeface="Times New Roman" pitchFamily="18" charset="0"/>
              </a:rPr>
              <a:t> </a:t>
            </a:r>
            <a:r>
              <a:rPr lang="en-US" altLang="en-US" sz="3600" dirty="0" err="1" smtClean="0">
                <a:cs typeface="Times New Roman" pitchFamily="18" charset="0"/>
              </a:rPr>
              <a:t>nhưng</a:t>
            </a:r>
            <a:r>
              <a:rPr lang="en-US" altLang="en-US" sz="3600" dirty="0" smtClean="0">
                <a:cs typeface="Times New Roman" pitchFamily="18" charset="0"/>
              </a:rPr>
              <a:t> </a:t>
            </a:r>
            <a:r>
              <a:rPr lang="en-US" altLang="en-US" sz="3600" dirty="0" err="1" smtClean="0">
                <a:cs typeface="Times New Roman" pitchFamily="18" charset="0"/>
              </a:rPr>
              <a:t>chẳng</a:t>
            </a:r>
            <a:r>
              <a:rPr lang="en-US" altLang="en-US" sz="3600" dirty="0" smtClean="0">
                <a:cs typeface="Times New Roman" pitchFamily="18" charset="0"/>
              </a:rPr>
              <a:t> </a:t>
            </a:r>
            <a:r>
              <a:rPr lang="en-US" altLang="en-US" sz="3600" dirty="0" err="1" smtClean="0">
                <a:cs typeface="Times New Roman" pitchFamily="18" charset="0"/>
              </a:rPr>
              <a:t>thấy</a:t>
            </a:r>
            <a:r>
              <a:rPr lang="en-US" altLang="en-US" sz="3600" dirty="0" smtClean="0">
                <a:cs typeface="Times New Roman" pitchFamily="18" charset="0"/>
              </a:rPr>
              <a:t>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đâu</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sẽ</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gì</a:t>
            </a:r>
            <a:r>
              <a:rPr lang="en-US" altLang="en-US" sz="3600" dirty="0" smtClean="0">
                <a:cs typeface="Times New Roman" pitchFamily="18" charset="0"/>
              </a:rPr>
              <a:t>?</a:t>
            </a:r>
          </a:p>
          <a:p>
            <a:pPr algn="just"/>
            <a:endParaRPr lang="en-US" altLang="en-US" sz="3600" dirty="0" smtClean="0">
              <a:cs typeface="Times New Roman" pitchFamily="18" charset="0"/>
            </a:endParaRPr>
          </a:p>
          <a:p>
            <a:pPr algn="just"/>
            <a:r>
              <a:rPr lang="en-US" altLang="en-US" sz="3600" dirty="0" smtClean="0">
                <a:cs typeface="Times New Roman" pitchFamily="18" charset="0"/>
              </a:rPr>
              <a:t>   </a:t>
            </a:r>
            <a:r>
              <a:rPr lang="en-US" altLang="en-US" sz="3600" i="1" dirty="0" err="1" smtClean="0">
                <a:cs typeface="Times New Roman" pitchFamily="18" charset="0"/>
              </a:rPr>
              <a:t>Tình</a:t>
            </a:r>
            <a:r>
              <a:rPr lang="en-US" altLang="en-US" sz="3600" i="1" dirty="0" smtClean="0">
                <a:cs typeface="Times New Roman" pitchFamily="18" charset="0"/>
              </a:rPr>
              <a:t> </a:t>
            </a:r>
            <a:r>
              <a:rPr lang="en-US" altLang="en-US" sz="3600" i="1" dirty="0" err="1" smtClean="0">
                <a:cs typeface="Times New Roman" pitchFamily="18" charset="0"/>
              </a:rPr>
              <a:t>huống</a:t>
            </a:r>
            <a:r>
              <a:rPr lang="en-US" altLang="en-US" sz="3600" i="1" dirty="0" smtClean="0">
                <a:cs typeface="Times New Roman" pitchFamily="18" charset="0"/>
              </a:rPr>
              <a:t> 2: </a:t>
            </a:r>
            <a:r>
              <a:rPr lang="en-US" altLang="en-US" sz="3600" dirty="0" err="1" smtClean="0">
                <a:cs typeface="Times New Roman" pitchFamily="18" charset="0"/>
              </a:rPr>
              <a:t>Giờ</a:t>
            </a:r>
            <a:r>
              <a:rPr lang="en-US" altLang="en-US" sz="3600" dirty="0" smtClean="0">
                <a:cs typeface="Times New Roman" pitchFamily="18" charset="0"/>
              </a:rPr>
              <a:t> </a:t>
            </a:r>
            <a:r>
              <a:rPr lang="en-US" altLang="en-US" sz="3600" dirty="0" err="1" smtClean="0">
                <a:cs typeface="Times New Roman" pitchFamily="18" charset="0"/>
              </a:rPr>
              <a:t>ra</a:t>
            </a:r>
            <a:r>
              <a:rPr lang="en-US" altLang="en-US" sz="3600" dirty="0" smtClean="0">
                <a:cs typeface="Times New Roman" pitchFamily="18" charset="0"/>
              </a:rPr>
              <a:t> </a:t>
            </a:r>
            <a:r>
              <a:rPr lang="en-US" altLang="en-US" sz="3600" dirty="0" err="1" smtClean="0">
                <a:cs typeface="Times New Roman" pitchFamily="18" charset="0"/>
              </a:rPr>
              <a:t>chơi</a:t>
            </a:r>
            <a:r>
              <a:rPr lang="en-US" altLang="en-US" sz="3600" dirty="0" smtClean="0">
                <a:cs typeface="Times New Roman" pitchFamily="18" charset="0"/>
              </a:rPr>
              <a:t>, </a:t>
            </a:r>
            <a:r>
              <a:rPr lang="en-US" altLang="en-US" sz="3600" dirty="0" err="1" smtClean="0">
                <a:cs typeface="Times New Roman" pitchFamily="18" charset="0"/>
              </a:rPr>
              <a:t>Thịnh</a:t>
            </a:r>
            <a:r>
              <a:rPr lang="en-US" altLang="en-US" sz="3600" dirty="0" smtClean="0">
                <a:cs typeface="Times New Roman" pitchFamily="18" charset="0"/>
              </a:rPr>
              <a:t> </a:t>
            </a:r>
            <a:r>
              <a:rPr lang="en-US" altLang="en-US" sz="3600" dirty="0" err="1" smtClean="0">
                <a:cs typeface="Times New Roman" pitchFamily="18" charset="0"/>
              </a:rPr>
              <a:t>chạy</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rơi</a:t>
            </a:r>
            <a:r>
              <a:rPr lang="en-US" altLang="en-US" sz="3600" dirty="0" smtClean="0">
                <a:cs typeface="Times New Roman" pitchFamily="18" charset="0"/>
              </a:rPr>
              <a:t> </a:t>
            </a:r>
            <a:r>
              <a:rPr lang="en-US" altLang="en-US" sz="3600" dirty="0" err="1" smtClean="0">
                <a:cs typeface="Times New Roman" pitchFamily="18" charset="0"/>
              </a:rPr>
              <a:t>mũ</a:t>
            </a:r>
            <a:r>
              <a:rPr lang="en-US" altLang="en-US" sz="3600" dirty="0" smtClean="0">
                <a:cs typeface="Times New Roman" pitchFamily="18" charset="0"/>
              </a:rPr>
              <a:t>. </a:t>
            </a:r>
            <a:r>
              <a:rPr lang="en-US" altLang="en-US" sz="3600" dirty="0" err="1" smtClean="0">
                <a:cs typeface="Times New Roman" pitchFamily="18" charset="0"/>
              </a:rPr>
              <a:t>Thấy</a:t>
            </a:r>
            <a:r>
              <a:rPr lang="en-US" altLang="en-US" sz="3600" dirty="0" smtClean="0">
                <a:cs typeface="Times New Roman" pitchFamily="18" charset="0"/>
              </a:rPr>
              <a:t> </a:t>
            </a:r>
            <a:r>
              <a:rPr lang="en-US" altLang="en-US" sz="3600" dirty="0" err="1" smtClean="0">
                <a:cs typeface="Times New Roman" pitchFamily="18" charset="0"/>
              </a:rPr>
              <a:t>vậy</a:t>
            </a:r>
            <a:r>
              <a:rPr lang="en-US" altLang="en-US" sz="3600" dirty="0" smtClean="0">
                <a:cs typeface="Times New Roman" pitchFamily="18" charset="0"/>
              </a:rPr>
              <a:t>, </a:t>
            </a:r>
            <a:r>
              <a:rPr lang="en-US" altLang="en-US" sz="3600" dirty="0" err="1" smtClean="0">
                <a:cs typeface="Times New Roman" pitchFamily="18" charset="0"/>
              </a:rPr>
              <a:t>mấy</a:t>
            </a:r>
            <a:r>
              <a:rPr lang="en-US" altLang="en-US" sz="3600" dirty="0" smtClean="0">
                <a:cs typeface="Times New Roman" pitchFamily="18" charset="0"/>
              </a:rPr>
              <a:t> </a:t>
            </a:r>
            <a:r>
              <a:rPr lang="en-US" altLang="en-US" sz="3600" dirty="0" err="1" smtClean="0">
                <a:cs typeface="Times New Roman" pitchFamily="18" charset="0"/>
              </a:rPr>
              <a:t>bạn</a:t>
            </a:r>
            <a:r>
              <a:rPr lang="en-US" altLang="en-US" sz="3600" dirty="0" smtClean="0">
                <a:cs typeface="Times New Roman" pitchFamily="18" charset="0"/>
              </a:rPr>
              <a:t> </a:t>
            </a:r>
            <a:r>
              <a:rPr lang="en-US" altLang="en-US" sz="3600" dirty="0" err="1" smtClean="0">
                <a:cs typeface="Times New Roman" pitchFamily="18" charset="0"/>
              </a:rPr>
              <a:t>liền</a:t>
            </a:r>
            <a:r>
              <a:rPr lang="en-US" altLang="en-US" sz="3600" dirty="0" smtClean="0">
                <a:cs typeface="Times New Roman" pitchFamily="18" charset="0"/>
              </a:rPr>
              <a:t> </a:t>
            </a:r>
            <a:r>
              <a:rPr lang="en-US" altLang="en-US" sz="3600" dirty="0" err="1" smtClean="0">
                <a:cs typeface="Times New Roman" pitchFamily="18" charset="0"/>
              </a:rPr>
              <a:t>lấy</a:t>
            </a:r>
            <a:r>
              <a:rPr lang="en-US" altLang="en-US" sz="3600" dirty="0" smtClean="0">
                <a:cs typeface="Times New Roman" pitchFamily="18" charset="0"/>
              </a:rPr>
              <a:t> </a:t>
            </a:r>
            <a:r>
              <a:rPr lang="en-US" altLang="en-US" sz="3600" dirty="0" err="1" smtClean="0">
                <a:cs typeface="Times New Roman" pitchFamily="18" charset="0"/>
              </a:rPr>
              <a:t>mũ</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 </a:t>
            </a:r>
            <a:r>
              <a:rPr lang="en-US" altLang="en-US" sz="3600" dirty="0" err="1" smtClean="0">
                <a:cs typeface="Times New Roman" pitchFamily="18" charset="0"/>
              </a:rPr>
              <a:t>bóng</a:t>
            </a:r>
            <a:r>
              <a:rPr lang="en-US" altLang="en-US" sz="3600" dirty="0" smtClean="0">
                <a:cs typeface="Times New Roman" pitchFamily="18" charset="0"/>
              </a:rPr>
              <a:t>” </a:t>
            </a:r>
            <a:r>
              <a:rPr lang="en-US" altLang="en-US" sz="3600" dirty="0" err="1" smtClean="0">
                <a:cs typeface="Times New Roman" pitchFamily="18" charset="0"/>
              </a:rPr>
              <a:t>đá</a:t>
            </a:r>
            <a:r>
              <a:rPr lang="en-US" altLang="en-US" sz="3600" dirty="0" smtClean="0">
                <a:cs typeface="Times New Roman" pitchFamily="18" charset="0"/>
              </a:rPr>
              <a:t>. </a:t>
            </a:r>
            <a:r>
              <a:rPr lang="en-US" altLang="en-US" sz="3600" dirty="0" err="1" smtClean="0">
                <a:cs typeface="Times New Roman" pitchFamily="18" charset="0"/>
              </a:rPr>
              <a:t>Nếu</a:t>
            </a:r>
            <a:r>
              <a:rPr lang="en-US" altLang="en-US" sz="3600" dirty="0" smtClean="0">
                <a:cs typeface="Times New Roman" pitchFamily="18" charset="0"/>
              </a:rPr>
              <a:t> </a:t>
            </a:r>
            <a:r>
              <a:rPr lang="en-US" altLang="en-US" sz="3600" dirty="0" err="1" smtClean="0">
                <a:cs typeface="Times New Roman" pitchFamily="18" charset="0"/>
              </a:rPr>
              <a:t>có</a:t>
            </a:r>
            <a:r>
              <a:rPr lang="en-US" altLang="en-US" sz="3600" dirty="0" smtClean="0">
                <a:cs typeface="Times New Roman" pitchFamily="18" charset="0"/>
              </a:rPr>
              <a:t> </a:t>
            </a:r>
            <a:r>
              <a:rPr lang="en-US" altLang="en-US" sz="3600" dirty="0" err="1" smtClean="0">
                <a:cs typeface="Times New Roman" pitchFamily="18" charset="0"/>
              </a:rPr>
              <a:t>mặt</a:t>
            </a:r>
            <a:r>
              <a:rPr lang="en-US" altLang="en-US" sz="3600" dirty="0" smtClean="0">
                <a:cs typeface="Times New Roman" pitchFamily="18" charset="0"/>
              </a:rPr>
              <a:t> ở </a:t>
            </a:r>
            <a:r>
              <a:rPr lang="en-US" altLang="en-US" sz="3600" dirty="0" err="1" smtClean="0">
                <a:cs typeface="Times New Roman" pitchFamily="18" charset="0"/>
              </a:rPr>
              <a:t>đó</a:t>
            </a:r>
            <a:r>
              <a:rPr lang="en-US" altLang="en-US" sz="3600" dirty="0" smtClean="0">
                <a:cs typeface="Times New Roman" pitchFamily="18" charset="0"/>
              </a:rPr>
              <a:t>, </a:t>
            </a:r>
            <a:r>
              <a:rPr lang="en-US" altLang="en-US" sz="3600" dirty="0" err="1" smtClean="0">
                <a:cs typeface="Times New Roman" pitchFamily="18" charset="0"/>
              </a:rPr>
              <a:t>em</a:t>
            </a:r>
            <a:r>
              <a:rPr lang="en-US" altLang="en-US" sz="3600" dirty="0" smtClean="0">
                <a:cs typeface="Times New Roman" pitchFamily="18" charset="0"/>
              </a:rPr>
              <a:t> </a:t>
            </a:r>
            <a:r>
              <a:rPr lang="en-US" altLang="en-US" sz="3600" dirty="0" err="1" smtClean="0">
                <a:cs typeface="Times New Roman" pitchFamily="18" charset="0"/>
              </a:rPr>
              <a:t>sẽ</a:t>
            </a:r>
            <a:r>
              <a:rPr lang="en-US" altLang="en-US" sz="3600" dirty="0" smtClean="0">
                <a:cs typeface="Times New Roman" pitchFamily="18" charset="0"/>
              </a:rPr>
              <a:t> </a:t>
            </a:r>
            <a:r>
              <a:rPr lang="en-US" altLang="en-US" sz="3600" dirty="0" err="1" smtClean="0">
                <a:cs typeface="Times New Roman" pitchFamily="18" charset="0"/>
              </a:rPr>
              <a:t>làm</a:t>
            </a:r>
            <a:r>
              <a:rPr lang="en-US" altLang="en-US" sz="3600" dirty="0" smtClean="0">
                <a:cs typeface="Times New Roman" pitchFamily="18" charset="0"/>
              </a:rPr>
              <a:t> </a:t>
            </a:r>
            <a:r>
              <a:rPr lang="en-US" altLang="en-US" sz="3600" dirty="0" err="1" smtClean="0">
                <a:cs typeface="Times New Roman" pitchFamily="18" charset="0"/>
              </a:rPr>
              <a:t>gì</a:t>
            </a:r>
            <a:r>
              <a:rPr lang="en-US" altLang="en-US" sz="3600" dirty="0" smtClean="0">
                <a:cs typeface="Times New Roman" pitchFamily="18" charset="0"/>
              </a:rPr>
              <a:t>?</a:t>
            </a:r>
          </a:p>
          <a:p>
            <a:pPr eaLnBrk="1" hangingPunct="1">
              <a:spcBef>
                <a:spcPct val="50000"/>
              </a:spcBef>
            </a:pPr>
            <a:endParaRPr lang="en-US" altLang="en-US" sz="3600" b="1" dirty="0" smtClean="0"/>
          </a:p>
          <a:p>
            <a:pPr eaLnBrk="1" hangingPunct="1">
              <a:spcBef>
                <a:spcPct val="50000"/>
              </a:spcBef>
            </a:pPr>
            <a:endParaRPr lang="en-US" altLang="en-US" sz="3600" dirty="0"/>
          </a:p>
        </p:txBody>
      </p:sp>
      <p:cxnSp>
        <p:nvCxnSpPr>
          <p:cNvPr id="6" name="Straight Connector 5"/>
          <p:cNvCxnSpPr/>
          <p:nvPr/>
        </p:nvCxnSpPr>
        <p:spPr>
          <a:xfrm>
            <a:off x="2076150" y="913374"/>
            <a:ext cx="356616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9439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Text Box 6"/>
          <p:cNvSpPr txBox="1">
            <a:spLocks noChangeArrowheads="1"/>
          </p:cNvSpPr>
          <p:nvPr/>
        </p:nvSpPr>
        <p:spPr bwMode="auto">
          <a:xfrm>
            <a:off x="2743200" y="457201"/>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sp>
        <p:nvSpPr>
          <p:cNvPr id="109576" name="AutoShape 8"/>
          <p:cNvSpPr>
            <a:spLocks noChangeArrowheads="1"/>
          </p:cNvSpPr>
          <p:nvPr/>
        </p:nvSpPr>
        <p:spPr bwMode="auto">
          <a:xfrm flipV="1">
            <a:off x="586854" y="-395785"/>
            <a:ext cx="7328848" cy="167186"/>
          </a:xfrm>
          <a:prstGeom prst="wave">
            <a:avLst>
              <a:gd name="adj1" fmla="val 1990"/>
              <a:gd name="adj2" fmla="val -745"/>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3600" b="1"/>
          </a:p>
        </p:txBody>
      </p:sp>
      <p:sp>
        <p:nvSpPr>
          <p:cNvPr id="5" name="Text Box 10"/>
          <p:cNvSpPr txBox="1">
            <a:spLocks noChangeArrowheads="1"/>
          </p:cNvSpPr>
          <p:nvPr/>
        </p:nvSpPr>
        <p:spPr bwMode="auto">
          <a:xfrm>
            <a:off x="669387" y="423350"/>
            <a:ext cx="10697308"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6:</a:t>
            </a:r>
          </a:p>
          <a:p>
            <a:pPr algn="just"/>
            <a:r>
              <a:rPr lang="en-US" altLang="en-US" sz="3600" b="1" i="1" dirty="0" err="1" smtClean="0">
                <a:solidFill>
                  <a:srgbClr val="FF0000"/>
                </a:solidFill>
              </a:rPr>
              <a:t>Tình</a:t>
            </a:r>
            <a:r>
              <a:rPr lang="en-US" altLang="en-US" sz="3600" b="1" i="1" dirty="0" smtClean="0">
                <a:solidFill>
                  <a:srgbClr val="FF0000"/>
                </a:solidFill>
              </a:rPr>
              <a:t> </a:t>
            </a:r>
            <a:r>
              <a:rPr lang="en-US" altLang="en-US" sz="3600" b="1" i="1" dirty="0" err="1" smtClean="0">
                <a:solidFill>
                  <a:srgbClr val="FF0000"/>
                </a:solidFill>
              </a:rPr>
              <a:t>huống</a:t>
            </a:r>
            <a:r>
              <a:rPr lang="en-US" altLang="en-US" sz="3600" b="1" i="1" dirty="0" smtClean="0">
                <a:solidFill>
                  <a:srgbClr val="FF0000"/>
                </a:solidFill>
              </a:rPr>
              <a:t> 1: </a:t>
            </a:r>
            <a:r>
              <a:rPr lang="en-US" altLang="en-US" sz="3600" dirty="0" err="1" smtClean="0"/>
              <a:t>Giơ</a:t>
            </a:r>
            <a:r>
              <a:rPr lang="en-US" altLang="en-US" sz="3600" dirty="0" smtClean="0"/>
              <a:t>̀ </a:t>
            </a:r>
            <a:r>
              <a:rPr lang="en-US" altLang="en-US" sz="3600" dirty="0" err="1" smtClean="0"/>
              <a:t>ra</a:t>
            </a:r>
            <a:r>
              <a:rPr lang="en-US" altLang="en-US" sz="3600" dirty="0" smtClean="0"/>
              <a:t> </a:t>
            </a:r>
            <a:r>
              <a:rPr lang="en-US" altLang="en-US" sz="3600" dirty="0" err="1" smtClean="0"/>
              <a:t>chơi</a:t>
            </a:r>
            <a:r>
              <a:rPr lang="en-US" altLang="en-US" sz="3600" dirty="0" smtClean="0"/>
              <a:t> </a:t>
            </a:r>
            <a:r>
              <a:rPr lang="en-US" altLang="en-US" sz="3600" dirty="0" err="1" smtClean="0"/>
              <a:t>thấy</a:t>
            </a:r>
            <a:r>
              <a:rPr lang="en-US" altLang="en-US" sz="3600" dirty="0" smtClean="0"/>
              <a:t> Mai </a:t>
            </a:r>
            <a:r>
              <a:rPr lang="en-US" altLang="en-US" sz="3600" dirty="0" err="1" smtClean="0"/>
              <a:t>đang</a:t>
            </a:r>
            <a:r>
              <a:rPr lang="en-US" altLang="en-US" sz="3600" dirty="0" smtClean="0"/>
              <a:t>  </a:t>
            </a:r>
            <a:r>
              <a:rPr lang="en-US" altLang="en-US" sz="3600" dirty="0" err="1" smtClean="0"/>
              <a:t>ngồi</a:t>
            </a:r>
            <a:r>
              <a:rPr lang="en-US" altLang="en-US" sz="3600" dirty="0" smtClean="0"/>
              <a:t> </a:t>
            </a:r>
            <a:r>
              <a:rPr lang="en-US" altLang="en-US" sz="3600" dirty="0" err="1" smtClean="0"/>
              <a:t>đọc</a:t>
            </a:r>
            <a:r>
              <a:rPr lang="en-US" altLang="en-US" sz="3600" dirty="0" smtClean="0"/>
              <a:t> </a:t>
            </a:r>
            <a:r>
              <a:rPr lang="en-US" altLang="en-US" sz="3600" dirty="0" err="1" smtClean="0"/>
              <a:t>thư</a:t>
            </a:r>
            <a:r>
              <a:rPr lang="en-US" altLang="en-US" sz="3600" dirty="0" smtClean="0"/>
              <a:t> </a:t>
            </a:r>
            <a:r>
              <a:rPr lang="en-US" altLang="en-US" sz="3600" dirty="0" err="1" smtClean="0"/>
              <a:t>của</a:t>
            </a:r>
            <a:r>
              <a:rPr lang="en-US" altLang="en-US" sz="3600" dirty="0" smtClean="0"/>
              <a:t> </a:t>
            </a:r>
            <a:r>
              <a:rPr lang="en-US" altLang="en-US" sz="3600" dirty="0" err="1" smtClean="0"/>
              <a:t>ba</a:t>
            </a:r>
            <a:r>
              <a:rPr lang="en-US" altLang="en-US" sz="3600" dirty="0" smtClean="0"/>
              <a:t>̀ ở </a:t>
            </a:r>
            <a:r>
              <a:rPr lang="en-US" altLang="en-US" sz="3600" dirty="0" err="1" smtClean="0"/>
              <a:t>quê</a:t>
            </a:r>
            <a:r>
              <a:rPr lang="en-US" altLang="en-US" sz="3600" dirty="0" smtClean="0"/>
              <a:t> </a:t>
            </a:r>
            <a:r>
              <a:rPr lang="en-US" altLang="en-US" sz="3600" dirty="0" err="1" smtClean="0"/>
              <a:t>gửi</a:t>
            </a:r>
            <a:r>
              <a:rPr lang="en-US" altLang="en-US" sz="3600" dirty="0" smtClean="0"/>
              <a:t> </a:t>
            </a:r>
            <a:r>
              <a:rPr lang="en-US" altLang="en-US" sz="3600" dirty="0" err="1" smtClean="0"/>
              <a:t>lên</a:t>
            </a:r>
            <a:r>
              <a:rPr lang="en-US" altLang="en-US" sz="3600" dirty="0" smtClean="0"/>
              <a:t>, </a:t>
            </a:r>
            <a:r>
              <a:rPr lang="en-US" altLang="en-US" sz="3600" dirty="0" err="1" smtClean="0"/>
              <a:t>Linh</a:t>
            </a:r>
            <a:r>
              <a:rPr lang="en-US" altLang="en-US" sz="3600" dirty="0" smtClean="0"/>
              <a:t> </a:t>
            </a:r>
            <a:r>
              <a:rPr lang="en-US" altLang="en-US" sz="3600" dirty="0" err="1" smtClean="0"/>
              <a:t>liền</a:t>
            </a:r>
            <a:r>
              <a:rPr lang="en-US" altLang="en-US" sz="3600" dirty="0" smtClean="0"/>
              <a:t> </a:t>
            </a:r>
            <a:r>
              <a:rPr lang="en-US" altLang="en-US" sz="3600" dirty="0" err="1" smtClean="0"/>
              <a:t>giật</a:t>
            </a:r>
            <a:r>
              <a:rPr lang="en-US" altLang="en-US" sz="3600" dirty="0" smtClean="0"/>
              <a:t> </a:t>
            </a:r>
            <a:r>
              <a:rPr lang="en-US" altLang="en-US" sz="3600" dirty="0" err="1" smtClean="0"/>
              <a:t>thư</a:t>
            </a:r>
            <a:r>
              <a:rPr lang="en-US" altLang="en-US" sz="3600" dirty="0" smtClean="0"/>
              <a:t> </a:t>
            </a:r>
            <a:r>
              <a:rPr lang="en-US" altLang="en-US" sz="3600" dirty="0" err="1" smtClean="0"/>
              <a:t>tư</a:t>
            </a:r>
            <a:r>
              <a:rPr lang="en-US" altLang="en-US" sz="3600" dirty="0" smtClean="0"/>
              <a:t>̀ </a:t>
            </a:r>
            <a:r>
              <a:rPr lang="en-US" altLang="en-US" sz="3600" dirty="0" err="1" smtClean="0"/>
              <a:t>tay</a:t>
            </a:r>
            <a:r>
              <a:rPr lang="en-US" altLang="en-US" sz="3600" dirty="0" smtClean="0"/>
              <a:t> Mai </a:t>
            </a:r>
            <a:r>
              <a:rPr lang="en-US" altLang="en-US" sz="3600" dirty="0" err="1" smtClean="0"/>
              <a:t>va</a:t>
            </a:r>
            <a:r>
              <a:rPr lang="en-US" altLang="en-US" sz="3600" dirty="0" smtClean="0"/>
              <a:t>̀ </a:t>
            </a:r>
            <a:r>
              <a:rPr lang="en-US" altLang="en-US" sz="3600" dirty="0" err="1" smtClean="0"/>
              <a:t>chạy</a:t>
            </a:r>
            <a:r>
              <a:rPr lang="en-US" altLang="en-US" sz="3600" dirty="0" smtClean="0"/>
              <a:t> </a:t>
            </a:r>
            <a:r>
              <a:rPr lang="en-US" altLang="en-US" sz="3600" dirty="0" err="1" smtClean="0"/>
              <a:t>ra</a:t>
            </a:r>
            <a:r>
              <a:rPr lang="en-US" altLang="en-US" sz="3600" dirty="0" smtClean="0"/>
              <a:t> </a:t>
            </a:r>
            <a:r>
              <a:rPr lang="en-US" altLang="en-US" sz="3600" dirty="0" err="1" smtClean="0"/>
              <a:t>sân</a:t>
            </a:r>
            <a:r>
              <a:rPr lang="en-US" altLang="en-US" sz="3600" dirty="0" smtClean="0"/>
              <a:t> </a:t>
            </a:r>
            <a:r>
              <a:rPr lang="en-US" altLang="en-US" sz="3600" dirty="0" err="1" smtClean="0"/>
              <a:t>ru</a:t>
            </a:r>
            <a:r>
              <a:rPr lang="en-US" altLang="en-US" sz="3600" dirty="0" smtClean="0"/>
              <a:t>̉ </a:t>
            </a:r>
            <a:r>
              <a:rPr lang="en-US" altLang="en-US" sz="3600" dirty="0" err="1" smtClean="0"/>
              <a:t>Quang</a:t>
            </a:r>
            <a:r>
              <a:rPr lang="en-US" altLang="en-US" sz="3600" dirty="0" smtClean="0"/>
              <a:t> </a:t>
            </a:r>
            <a:r>
              <a:rPr lang="en-US" altLang="en-US" sz="3600" dirty="0" err="1" smtClean="0"/>
              <a:t>mơ</a:t>
            </a:r>
            <a:r>
              <a:rPr lang="en-US" altLang="en-US" sz="3600" dirty="0" smtClean="0"/>
              <a:t>̉ </a:t>
            </a:r>
            <a:r>
              <a:rPr lang="en-US" altLang="en-US" sz="3600" dirty="0" err="1" smtClean="0"/>
              <a:t>ra</a:t>
            </a:r>
            <a:r>
              <a:rPr lang="en-US" altLang="en-US" sz="3600" dirty="0" smtClean="0"/>
              <a:t> </a:t>
            </a:r>
            <a:r>
              <a:rPr lang="en-US" altLang="en-US" sz="3600" dirty="0" err="1" smtClean="0"/>
              <a:t>xem</a:t>
            </a:r>
            <a:r>
              <a:rPr lang="en-US" altLang="en-US" sz="3600" dirty="0" smtClean="0"/>
              <a:t>.</a:t>
            </a:r>
          </a:p>
          <a:p>
            <a:pPr algn="just"/>
            <a:r>
              <a:rPr lang="en-US" altLang="en-US" sz="3600" dirty="0" smtClean="0"/>
              <a:t>      </a:t>
            </a:r>
            <a:r>
              <a:rPr lang="en-US" altLang="en-US" sz="3600" dirty="0" err="1" smtClean="0"/>
              <a:t>Em</a:t>
            </a:r>
            <a:r>
              <a:rPr lang="en-US" altLang="en-US" sz="3600" dirty="0" smtClean="0"/>
              <a:t> sẽ </a:t>
            </a:r>
            <a:r>
              <a:rPr lang="en-US" altLang="en-US" sz="3600" dirty="0" err="1" smtClean="0"/>
              <a:t>làm</a:t>
            </a:r>
            <a:r>
              <a:rPr lang="en-US" altLang="en-US" sz="3600" dirty="0" smtClean="0"/>
              <a:t> </a:t>
            </a:r>
            <a:r>
              <a:rPr lang="en-US" altLang="en-US" sz="3600" dirty="0" err="1" smtClean="0"/>
              <a:t>gi</a:t>
            </a:r>
            <a:r>
              <a:rPr lang="en-US" altLang="en-US" sz="3600" dirty="0" smtClean="0"/>
              <a:t>̀ </a:t>
            </a:r>
            <a:r>
              <a:rPr lang="en-US" altLang="en-US" sz="3600" dirty="0" err="1" smtClean="0"/>
              <a:t>nếu</a:t>
            </a:r>
            <a:r>
              <a:rPr lang="en-US" altLang="en-US" sz="3600" dirty="0" smtClean="0"/>
              <a:t> là </a:t>
            </a:r>
            <a:r>
              <a:rPr lang="en-US" altLang="en-US" sz="3600" dirty="0" err="1" smtClean="0"/>
              <a:t>Quang</a:t>
            </a:r>
            <a:r>
              <a:rPr lang="en-US" altLang="en-US" sz="3600" dirty="0" smtClean="0"/>
              <a:t>?</a:t>
            </a:r>
          </a:p>
          <a:p>
            <a:pPr algn="just"/>
            <a:r>
              <a:rPr lang="en-US" altLang="en-US" sz="3600" dirty="0" smtClean="0"/>
              <a:t/>
            </a:r>
            <a:br>
              <a:rPr lang="en-US" altLang="en-US" sz="3600" dirty="0" smtClean="0"/>
            </a:br>
            <a:r>
              <a:rPr lang="en-US" altLang="en-US" sz="3600" b="1" i="1" dirty="0" err="1" smtClean="0">
                <a:solidFill>
                  <a:srgbClr val="FF0000"/>
                </a:solidFill>
              </a:rPr>
              <a:t>Tình</a:t>
            </a:r>
            <a:r>
              <a:rPr lang="en-US" altLang="en-US" sz="3600" b="1" i="1" dirty="0" smtClean="0">
                <a:solidFill>
                  <a:srgbClr val="FF0000"/>
                </a:solidFill>
              </a:rPr>
              <a:t> </a:t>
            </a:r>
            <a:r>
              <a:rPr lang="en-US" altLang="en-US" sz="3600" b="1" i="1" dirty="0" err="1" smtClean="0">
                <a:solidFill>
                  <a:srgbClr val="FF0000"/>
                </a:solidFill>
              </a:rPr>
              <a:t>huống</a:t>
            </a:r>
            <a:r>
              <a:rPr lang="en-US" altLang="en-US" sz="3600" b="1" i="1" dirty="0" smtClean="0">
                <a:solidFill>
                  <a:srgbClr val="FF0000"/>
                </a:solidFill>
              </a:rPr>
              <a:t> 2: </a:t>
            </a:r>
            <a:r>
              <a:rPr lang="en-US" altLang="en-US" sz="3600" dirty="0" err="1" smtClean="0"/>
              <a:t>Bình</a:t>
            </a:r>
            <a:r>
              <a:rPr lang="en-US" altLang="en-US" sz="3600" dirty="0" smtClean="0"/>
              <a:t> </a:t>
            </a:r>
            <a:r>
              <a:rPr lang="en-US" altLang="en-US" sz="3600" dirty="0" err="1" smtClean="0"/>
              <a:t>va</a:t>
            </a:r>
            <a:r>
              <a:rPr lang="en-US" altLang="en-US" sz="3600" dirty="0" smtClean="0"/>
              <a:t>̀ </a:t>
            </a:r>
            <a:r>
              <a:rPr lang="en-US" altLang="en-US" sz="3600" dirty="0" err="1" smtClean="0"/>
              <a:t>Nguyên</a:t>
            </a:r>
            <a:r>
              <a:rPr lang="en-US" altLang="en-US" sz="3600" dirty="0" smtClean="0"/>
              <a:t> sang </a:t>
            </a:r>
            <a:r>
              <a:rPr lang="en-US" altLang="en-US" sz="3600" dirty="0" err="1" smtClean="0"/>
              <a:t>nha</a:t>
            </a:r>
            <a:r>
              <a:rPr lang="en-US" altLang="en-US" sz="3600" dirty="0" smtClean="0"/>
              <a:t>̀ Dung </a:t>
            </a:r>
            <a:r>
              <a:rPr lang="en-US" altLang="en-US" sz="3600" dirty="0" err="1" smtClean="0"/>
              <a:t>chơi</a:t>
            </a:r>
            <a:r>
              <a:rPr lang="en-US" altLang="en-US" sz="3600" dirty="0" smtClean="0"/>
              <a:t>. </a:t>
            </a:r>
            <a:r>
              <a:rPr lang="en-US" altLang="en-US" sz="3600" dirty="0" err="1" smtClean="0"/>
              <a:t>Trong</a:t>
            </a:r>
            <a:r>
              <a:rPr lang="en-US" altLang="en-US" sz="3600" dirty="0" smtClean="0"/>
              <a:t> </a:t>
            </a:r>
            <a:r>
              <a:rPr lang="en-US" altLang="en-US" sz="3600" dirty="0" err="1" smtClean="0"/>
              <a:t>lúc</a:t>
            </a:r>
            <a:r>
              <a:rPr lang="en-US" altLang="en-US" sz="3600" dirty="0" smtClean="0"/>
              <a:t> Dung </a:t>
            </a:r>
            <a:r>
              <a:rPr lang="en-US" altLang="en-US" sz="3600" dirty="0" err="1" smtClean="0"/>
              <a:t>ra</a:t>
            </a:r>
            <a:r>
              <a:rPr lang="en-US" altLang="en-US" sz="3600" dirty="0" smtClean="0"/>
              <a:t> </a:t>
            </a:r>
            <a:r>
              <a:rPr lang="en-US" altLang="en-US" sz="3600" dirty="0" err="1" smtClean="0"/>
              <a:t>phòng</a:t>
            </a:r>
            <a:r>
              <a:rPr lang="en-US" altLang="en-US" sz="3600" dirty="0" smtClean="0"/>
              <a:t> </a:t>
            </a:r>
            <a:r>
              <a:rPr lang="en-US" altLang="en-US" sz="3600" dirty="0" err="1" smtClean="0"/>
              <a:t>ngoài</a:t>
            </a:r>
            <a:r>
              <a:rPr lang="en-US" altLang="en-US" sz="3600" dirty="0" smtClean="0"/>
              <a:t> </a:t>
            </a:r>
            <a:r>
              <a:rPr lang="en-US" altLang="en-US" sz="3600" dirty="0" err="1" smtClean="0"/>
              <a:t>nghe</a:t>
            </a:r>
            <a:r>
              <a:rPr lang="en-US" altLang="en-US" sz="3600" dirty="0" smtClean="0"/>
              <a:t> </a:t>
            </a:r>
            <a:r>
              <a:rPr lang="en-US" altLang="en-US" sz="3600" dirty="0" err="1" smtClean="0"/>
              <a:t>điện</a:t>
            </a:r>
            <a:r>
              <a:rPr lang="en-US" altLang="en-US" sz="3600" dirty="0" smtClean="0"/>
              <a:t> </a:t>
            </a:r>
            <a:r>
              <a:rPr lang="en-US" altLang="en-US" sz="3600" dirty="0" err="1" smtClean="0"/>
              <a:t>thoại</a:t>
            </a:r>
            <a:r>
              <a:rPr lang="en-US" altLang="en-US" sz="3600" dirty="0" smtClean="0"/>
              <a:t>, </a:t>
            </a:r>
            <a:r>
              <a:rPr lang="en-US" altLang="en-US" sz="3600" dirty="0" err="1" smtClean="0"/>
              <a:t>Bình</a:t>
            </a:r>
            <a:r>
              <a:rPr lang="en-US" altLang="en-US" sz="3600" dirty="0" smtClean="0"/>
              <a:t> </a:t>
            </a:r>
            <a:r>
              <a:rPr lang="en-US" altLang="en-US" sz="3600" dirty="0" err="1" smtClean="0"/>
              <a:t>ru</a:t>
            </a:r>
            <a:r>
              <a:rPr lang="en-US" altLang="en-US" sz="3600" dirty="0" smtClean="0"/>
              <a:t>̉ </a:t>
            </a:r>
            <a:r>
              <a:rPr lang="en-US" altLang="en-US" sz="3600" dirty="0" err="1" smtClean="0"/>
              <a:t>Nguyên</a:t>
            </a:r>
            <a:r>
              <a:rPr lang="en-US" altLang="en-US" sz="3600" dirty="0" smtClean="0"/>
              <a:t> </a:t>
            </a:r>
            <a:r>
              <a:rPr lang="en-US" altLang="en-US" sz="3600" dirty="0" err="1" smtClean="0"/>
              <a:t>lấy</a:t>
            </a:r>
            <a:r>
              <a:rPr lang="en-US" altLang="en-US" sz="3600" dirty="0" smtClean="0"/>
              <a:t> </a:t>
            </a:r>
            <a:r>
              <a:rPr lang="en-US" altLang="en-US" sz="3600" dirty="0" err="1" smtClean="0"/>
              <a:t>sô</a:t>
            </a:r>
            <a:r>
              <a:rPr lang="en-US" altLang="en-US" sz="3600" dirty="0" smtClean="0"/>
              <a:t>̉ </a:t>
            </a:r>
            <a:r>
              <a:rPr lang="en-US" altLang="en-US" sz="3600" dirty="0" err="1" smtClean="0"/>
              <a:t>nhật</a:t>
            </a:r>
            <a:r>
              <a:rPr lang="en-US" altLang="en-US" sz="3600" dirty="0" smtClean="0"/>
              <a:t> </a:t>
            </a:r>
            <a:r>
              <a:rPr lang="en-US" altLang="en-US" sz="3600" dirty="0" err="1" smtClean="0"/>
              <a:t>ki</a:t>
            </a:r>
            <a:r>
              <a:rPr lang="en-US" altLang="en-US" sz="3600" dirty="0" smtClean="0"/>
              <a:t>́ </a:t>
            </a:r>
            <a:r>
              <a:rPr lang="en-US" altLang="en-US" sz="3600" dirty="0" err="1" smtClean="0"/>
              <a:t>của</a:t>
            </a:r>
            <a:r>
              <a:rPr lang="en-US" altLang="en-US" sz="3600" dirty="0" smtClean="0"/>
              <a:t> Dung </a:t>
            </a:r>
            <a:r>
              <a:rPr lang="en-US" altLang="en-US" sz="3600" dirty="0" err="1" smtClean="0"/>
              <a:t>ra</a:t>
            </a:r>
            <a:r>
              <a:rPr lang="en-US" altLang="en-US" sz="3600" dirty="0" smtClean="0"/>
              <a:t> </a:t>
            </a:r>
            <a:r>
              <a:rPr lang="en-US" altLang="en-US" sz="3600" dirty="0" err="1" smtClean="0"/>
              <a:t>đê</a:t>
            </a:r>
            <a:r>
              <a:rPr lang="en-US" altLang="en-US" sz="3600" dirty="0" smtClean="0"/>
              <a:t>̉ </a:t>
            </a:r>
            <a:r>
              <a:rPr lang="en-US" altLang="en-US" sz="3600" dirty="0" err="1" smtClean="0"/>
              <a:t>trên</a:t>
            </a:r>
            <a:r>
              <a:rPr lang="en-US" altLang="en-US" sz="3600" dirty="0" smtClean="0"/>
              <a:t> </a:t>
            </a:r>
            <a:r>
              <a:rPr lang="en-US" altLang="en-US" sz="3600" dirty="0" err="1" smtClean="0"/>
              <a:t>bàn</a:t>
            </a:r>
            <a:r>
              <a:rPr lang="en-US" altLang="en-US" sz="3600" dirty="0" smtClean="0"/>
              <a:t> </a:t>
            </a:r>
            <a:r>
              <a:rPr lang="en-US" altLang="en-US" sz="3600" dirty="0" err="1" smtClean="0"/>
              <a:t>ra</a:t>
            </a:r>
            <a:r>
              <a:rPr lang="en-US" altLang="en-US" sz="3600" dirty="0" smtClean="0"/>
              <a:t> </a:t>
            </a:r>
            <a:r>
              <a:rPr lang="en-US" altLang="en-US" sz="3600" dirty="0" err="1" smtClean="0"/>
              <a:t>xem</a:t>
            </a:r>
            <a:r>
              <a:rPr lang="en-US" altLang="en-US" sz="3600" dirty="0" smtClean="0"/>
              <a:t> </a:t>
            </a:r>
            <a:r>
              <a:rPr lang="en-US" altLang="en-US" sz="3600" dirty="0" err="1" smtClean="0"/>
              <a:t>Nhung</a:t>
            </a:r>
            <a:r>
              <a:rPr lang="en-US" altLang="en-US" sz="3600" dirty="0" smtClean="0"/>
              <a:t> </a:t>
            </a:r>
            <a:r>
              <a:rPr lang="en-US" altLang="en-US" sz="3600" dirty="0" err="1" smtClean="0"/>
              <a:t>viết</a:t>
            </a:r>
            <a:r>
              <a:rPr lang="en-US" altLang="en-US" sz="3600" dirty="0" smtClean="0"/>
              <a:t> </a:t>
            </a:r>
            <a:r>
              <a:rPr lang="en-US" altLang="en-US" sz="3600" dirty="0" err="1" smtClean="0"/>
              <a:t>những</a:t>
            </a:r>
            <a:r>
              <a:rPr lang="en-US" altLang="en-US" sz="3600" dirty="0" smtClean="0"/>
              <a:t> </a:t>
            </a:r>
            <a:r>
              <a:rPr lang="en-US" altLang="en-US" sz="3600" dirty="0" err="1" smtClean="0"/>
              <a:t>gi</a:t>
            </a:r>
            <a:r>
              <a:rPr lang="en-US" altLang="en-US" sz="3600" dirty="0" smtClean="0"/>
              <a:t>̀.</a:t>
            </a:r>
          </a:p>
          <a:p>
            <a:pPr algn="just"/>
            <a:r>
              <a:rPr lang="en-US" altLang="en-US" sz="3600" dirty="0" smtClean="0"/>
              <a:t>       </a:t>
            </a:r>
            <a:r>
              <a:rPr lang="en-US" altLang="en-US" sz="3600" dirty="0" err="1" smtClean="0"/>
              <a:t>Em</a:t>
            </a:r>
            <a:r>
              <a:rPr lang="en-US" altLang="en-US" sz="3600" dirty="0" smtClean="0"/>
              <a:t> sẽ </a:t>
            </a:r>
            <a:r>
              <a:rPr lang="en-US" altLang="en-US" sz="3600" dirty="0" err="1" smtClean="0"/>
              <a:t>làm</a:t>
            </a:r>
            <a:r>
              <a:rPr lang="en-US" altLang="en-US" sz="3600" dirty="0" smtClean="0"/>
              <a:t> </a:t>
            </a:r>
            <a:r>
              <a:rPr lang="en-US" altLang="en-US" sz="3600" dirty="0" err="1" smtClean="0"/>
              <a:t>gi</a:t>
            </a:r>
            <a:r>
              <a:rPr lang="en-US" altLang="en-US" sz="3600" dirty="0" smtClean="0"/>
              <a:t>̀ </a:t>
            </a:r>
            <a:r>
              <a:rPr lang="en-US" altLang="en-US" sz="3600" dirty="0" err="1" smtClean="0"/>
              <a:t>nếu</a:t>
            </a:r>
            <a:r>
              <a:rPr lang="en-US" altLang="en-US" sz="3600" dirty="0" smtClean="0"/>
              <a:t> là </a:t>
            </a:r>
            <a:r>
              <a:rPr lang="en-US" altLang="en-US" sz="3600" dirty="0" err="1" smtClean="0"/>
              <a:t>Nguyên</a:t>
            </a:r>
            <a:r>
              <a:rPr lang="en-US" altLang="en-US" sz="3600" dirty="0" smtClean="0"/>
              <a:t>?</a:t>
            </a:r>
          </a:p>
          <a:p>
            <a:pPr eaLnBrk="1" hangingPunct="1">
              <a:spcBef>
                <a:spcPct val="50000"/>
              </a:spcBef>
            </a:pPr>
            <a:endParaRPr lang="en-US" altLang="en-US" sz="3600" b="1" dirty="0" smtClean="0"/>
          </a:p>
          <a:p>
            <a:pPr eaLnBrk="1" hangingPunct="1">
              <a:spcBef>
                <a:spcPct val="50000"/>
              </a:spcBef>
            </a:pPr>
            <a:endParaRPr lang="en-US" altLang="en-US" sz="3600" dirty="0"/>
          </a:p>
        </p:txBody>
      </p:sp>
    </p:spTree>
    <p:extLst>
      <p:ext uri="{BB962C8B-B14F-4D97-AF65-F5344CB8AC3E}">
        <p14:creationId xmlns:p14="http://schemas.microsoft.com/office/powerpoint/2010/main" val="22177277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9576"/>
                                        </p:tgtEl>
                                        <p:attrNameLst>
                                          <p:attrName>style.visibility</p:attrName>
                                        </p:attrNameLst>
                                      </p:cBhvr>
                                      <p:to>
                                        <p:strVal val="visible"/>
                                      </p:to>
                                    </p:set>
                                    <p:anim calcmode="lin" valueType="num">
                                      <p:cBhvr>
                                        <p:cTn id="7" dur="500" decel="50000" fill="hold">
                                          <p:stCondLst>
                                            <p:cond delay="0"/>
                                          </p:stCondLst>
                                        </p:cTn>
                                        <p:tgtEl>
                                          <p:spTgt spid="1095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95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9576"/>
                                        </p:tgtEl>
                                        <p:attrNameLst>
                                          <p:attrName>ppt_w</p:attrName>
                                        </p:attrNameLst>
                                      </p:cBhvr>
                                      <p:tavLst>
                                        <p:tav tm="0">
                                          <p:val>
                                            <p:strVal val="#ppt_w*.05"/>
                                          </p:val>
                                        </p:tav>
                                        <p:tav tm="100000">
                                          <p:val>
                                            <p:strVal val="#ppt_w"/>
                                          </p:val>
                                        </p:tav>
                                      </p:tavLst>
                                    </p:anim>
                                    <p:anim calcmode="lin" valueType="num">
                                      <p:cBhvr>
                                        <p:cTn id="10" dur="1000" fill="hold"/>
                                        <p:tgtEl>
                                          <p:spTgt spid="1095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95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95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95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957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00221" y="281688"/>
            <a:ext cx="10986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err="1"/>
              <a:t>Bài</a:t>
            </a:r>
            <a:r>
              <a:rPr lang="en-US" altLang="en-US" sz="3200" b="1" dirty="0"/>
              <a:t> </a:t>
            </a:r>
            <a:r>
              <a:rPr lang="en-US" altLang="en-US" sz="3200" b="1" dirty="0" smtClean="0"/>
              <a:t>7</a:t>
            </a:r>
            <a:r>
              <a:rPr lang="en-US" altLang="en-US" sz="3200" dirty="0" smtClean="0"/>
              <a:t>: </a:t>
            </a:r>
            <a:r>
              <a:rPr lang="en-US" altLang="en-US" sz="3200" dirty="0" err="1" smtClean="0">
                <a:solidFill>
                  <a:srgbClr val="0000FF"/>
                </a:solidFill>
              </a:rPr>
              <a:t>Em</a:t>
            </a:r>
            <a:r>
              <a:rPr lang="en-US" altLang="en-US" sz="3200" dirty="0" smtClean="0">
                <a:solidFill>
                  <a:srgbClr val="0000FF"/>
                </a:solidFill>
              </a:rPr>
              <a:t> </a:t>
            </a:r>
            <a:r>
              <a:rPr lang="en-US" altLang="en-US" sz="3200" dirty="0">
                <a:solidFill>
                  <a:srgbClr val="0000FF"/>
                </a:solidFill>
              </a:rPr>
              <a:t>có </a:t>
            </a:r>
            <a:r>
              <a:rPr lang="en-US" altLang="en-US" sz="3200" dirty="0" err="1">
                <a:solidFill>
                  <a:srgbClr val="0000FF"/>
                </a:solidFill>
              </a:rPr>
              <a:t>đồng</a:t>
            </a:r>
            <a:r>
              <a:rPr lang="en-US" altLang="en-US" sz="3200" dirty="0">
                <a:solidFill>
                  <a:srgbClr val="0000FF"/>
                </a:solidFill>
              </a:rPr>
              <a:t> ý </a:t>
            </a:r>
            <a:r>
              <a:rPr lang="en-US" altLang="en-US" sz="3200" dirty="0" err="1">
                <a:solidFill>
                  <a:srgbClr val="0000FF"/>
                </a:solidFill>
              </a:rPr>
              <a:t>với</a:t>
            </a:r>
            <a:r>
              <a:rPr lang="en-US" altLang="en-US" sz="3200" dirty="0">
                <a:solidFill>
                  <a:srgbClr val="0000FF"/>
                </a:solidFill>
              </a:rPr>
              <a:t> </a:t>
            </a:r>
            <a:r>
              <a:rPr lang="en-US" altLang="en-US" sz="3200" dirty="0" err="1">
                <a:solidFill>
                  <a:srgbClr val="0000FF"/>
                </a:solidFill>
              </a:rPr>
              <a:t>các</a:t>
            </a:r>
            <a:r>
              <a:rPr lang="en-US" altLang="en-US" sz="3200" dirty="0">
                <a:solidFill>
                  <a:srgbClr val="0000FF"/>
                </a:solidFill>
              </a:rPr>
              <a:t> ý </a:t>
            </a:r>
            <a:r>
              <a:rPr lang="en-US" altLang="en-US" sz="3200" dirty="0" err="1">
                <a:solidFill>
                  <a:srgbClr val="0000FF"/>
                </a:solidFill>
              </a:rPr>
              <a:t>kiến</a:t>
            </a:r>
            <a:r>
              <a:rPr lang="en-US" altLang="en-US" sz="3200" dirty="0">
                <a:solidFill>
                  <a:srgbClr val="0000FF"/>
                </a:solidFill>
              </a:rPr>
              <a:t> </a:t>
            </a:r>
            <a:r>
              <a:rPr lang="en-US" altLang="en-US" sz="3200" dirty="0" err="1">
                <a:solidFill>
                  <a:srgbClr val="0000FF"/>
                </a:solidFill>
              </a:rPr>
              <a:t>dưới</a:t>
            </a:r>
            <a:r>
              <a:rPr lang="en-US" altLang="en-US" sz="3200" dirty="0">
                <a:solidFill>
                  <a:srgbClr val="0000FF"/>
                </a:solidFill>
              </a:rPr>
              <a:t> </a:t>
            </a:r>
            <a:r>
              <a:rPr lang="en-US" altLang="en-US" sz="3200" dirty="0" err="1">
                <a:solidFill>
                  <a:srgbClr val="0000FF"/>
                </a:solidFill>
              </a:rPr>
              <a:t>đây</a:t>
            </a:r>
            <a:r>
              <a:rPr lang="en-US" altLang="en-US" sz="3200" dirty="0">
                <a:solidFill>
                  <a:srgbClr val="0000FF"/>
                </a:solidFill>
              </a:rPr>
              <a:t> </a:t>
            </a:r>
            <a:r>
              <a:rPr lang="en-US" altLang="en-US" sz="3200" dirty="0" err="1">
                <a:solidFill>
                  <a:srgbClr val="0000FF"/>
                </a:solidFill>
              </a:rPr>
              <a:t>không</a:t>
            </a:r>
            <a:r>
              <a:rPr lang="en-US" altLang="en-US" sz="3200" dirty="0">
                <a:solidFill>
                  <a:srgbClr val="0000FF"/>
                </a:solidFill>
              </a:rPr>
              <a:t>? Vì </a:t>
            </a:r>
            <a:r>
              <a:rPr lang="en-US" altLang="en-US" sz="3200" dirty="0" err="1">
                <a:solidFill>
                  <a:srgbClr val="0000FF"/>
                </a:solidFill>
              </a:rPr>
              <a:t>sao</a:t>
            </a:r>
            <a:r>
              <a:rPr lang="en-US" altLang="en-US" sz="3200" dirty="0" smtClean="0">
                <a:solidFill>
                  <a:srgbClr val="0000FF"/>
                </a:solidFill>
              </a:rPr>
              <a:t>?</a:t>
            </a:r>
          </a:p>
        </p:txBody>
      </p:sp>
      <p:sp>
        <p:nvSpPr>
          <p:cNvPr id="5" name="Title 1"/>
          <p:cNvSpPr>
            <a:spLocks noGrp="1"/>
          </p:cNvSpPr>
          <p:nvPr>
            <p:ph type="title"/>
          </p:nvPr>
        </p:nvSpPr>
        <p:spPr>
          <a:xfrm>
            <a:off x="928468" y="1096198"/>
            <a:ext cx="11263532" cy="4108400"/>
          </a:xfrm>
        </p:spPr>
        <p:txBody>
          <a:bodyPr>
            <a:normAutofit fontScale="90000"/>
          </a:bodyPr>
          <a:lstStyle/>
          <a:p>
            <a:r>
              <a:rPr lang="en-US" altLang="en-US" sz="3600" dirty="0" smtClean="0">
                <a:latin typeface="Times New Roman" pitchFamily="18" charset="0"/>
                <a:cs typeface="Times New Roman" pitchFamily="18" charset="0"/>
              </a:rPr>
              <a:t>a, </a:t>
            </a:r>
            <a:r>
              <a:rPr lang="en-US" altLang="en-US" sz="3600" dirty="0" err="1" smtClean="0">
                <a:latin typeface="Times New Roman" pitchFamily="18" charset="0"/>
                <a:cs typeface="Times New Roman" pitchFamily="18" charset="0"/>
              </a:rPr>
              <a:t>Mọi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đình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đều</a:t>
            </a:r>
            <a:r>
              <a:rPr lang="en-US" altLang="en-US" sz="3600" dirty="0" smtClean="0">
                <a:latin typeface="Times New Roman" pitchFamily="18" charset="0"/>
                <a:cs typeface="Times New Roman" pitchFamily="18" charset="0"/>
              </a:rPr>
              <a:t> là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chung</a:t>
            </a:r>
            <a:r>
              <a:rPr lang="en-US" altLang="en-US" sz="3600" dirty="0" smtClean="0">
                <a:latin typeface="Times New Roman" pitchFamily="18" charset="0"/>
                <a:cs typeface="Times New Roman" pitchFamily="18" charset="0"/>
              </a:rPr>
              <a:t> có </a:t>
            </a:r>
            <a:r>
              <a:rPr lang="en-US" altLang="en-US" sz="3600" dirty="0" err="1" smtClean="0">
                <a:latin typeface="Times New Roman" pitchFamily="18" charset="0"/>
                <a:cs typeface="Times New Roman" pitchFamily="18" charset="0"/>
              </a:rPr>
              <a:t>thê</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tùy</a:t>
            </a:r>
            <a:r>
              <a:rPr lang="en-US" altLang="en-US" sz="3600" dirty="0" smtClean="0">
                <a:latin typeface="Times New Roman" pitchFamily="18" charset="0"/>
                <a:cs typeface="Times New Roman" pitchFamily="18" charset="0"/>
              </a:rPr>
              <a:t> ý </a:t>
            </a:r>
            <a:r>
              <a:rPr lang="en-US" altLang="en-US" sz="3600" dirty="0" err="1" smtClean="0">
                <a:latin typeface="Times New Roman" pitchFamily="18" charset="0"/>
                <a:cs typeface="Times New Roman" pitchFamily="18" charset="0"/>
              </a:rPr>
              <a:t>sư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b, </a:t>
            </a:r>
            <a:r>
              <a:rPr lang="en-US" altLang="en-US" sz="3600" dirty="0" err="1" smtClean="0">
                <a:latin typeface="Times New Roman" pitchFamily="18" charset="0"/>
                <a:cs typeface="Times New Roman" pitchFamily="18" charset="0"/>
              </a:rPr>
              <a:t>Bạn</a:t>
            </a:r>
            <a:r>
              <a:rPr lang="en-US" altLang="en-US" sz="3600" dirty="0" smtClean="0">
                <a:latin typeface="Times New Roman" pitchFamily="18" charset="0"/>
                <a:cs typeface="Times New Roman" pitchFamily="18" charset="0"/>
              </a:rPr>
              <a:t> bè </a:t>
            </a:r>
            <a:r>
              <a:rPr lang="en-US" altLang="en-US" sz="3600" dirty="0" err="1" smtClean="0">
                <a:latin typeface="Times New Roman" pitchFamily="18" charset="0"/>
                <a:cs typeface="Times New Roman" pitchFamily="18" charset="0"/>
              </a:rPr>
              <a:t>thân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thiết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a:t>
            </a:r>
            <a:r>
              <a:rPr lang="en-US" altLang="en-US" sz="3600" dirty="0" smtClean="0">
                <a:latin typeface="Times New Roman" pitchFamily="18" charset="0"/>
                <a:cs typeface="Times New Roman" pitchFamily="18" charset="0"/>
              </a:rPr>
              <a:t>̀ có </a:t>
            </a:r>
            <a:r>
              <a:rPr lang="en-US" altLang="en-US" sz="3600" dirty="0" err="1" smtClean="0">
                <a:latin typeface="Times New Roman" pitchFamily="18" charset="0"/>
                <a:cs typeface="Times New Roman" pitchFamily="18" charset="0"/>
              </a:rPr>
              <a:t>thê</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tư</a:t>
            </a:r>
            <a:r>
              <a:rPr lang="en-US" altLang="en-US" sz="3600" dirty="0" smtClean="0">
                <a:latin typeface="Times New Roman" pitchFamily="18" charset="0"/>
                <a:cs typeface="Times New Roman" pitchFamily="18" charset="0"/>
              </a:rPr>
              <a:t>̣ do </a:t>
            </a:r>
            <a:r>
              <a:rPr lang="en-US" altLang="en-US" sz="3600" dirty="0" err="1" smtClean="0">
                <a:latin typeface="Times New Roman" pitchFamily="18" charset="0"/>
                <a:cs typeface="Times New Roman" pitchFamily="18" charset="0"/>
              </a:rPr>
              <a:t>sư</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c,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phải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tôn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cá </a:t>
            </a:r>
            <a:r>
              <a:rPr lang="en-US" altLang="en-US" sz="3600" dirty="0" err="1" smtClean="0">
                <a:latin typeface="Times New Roman" pitchFamily="18" charset="0"/>
                <a:cs typeface="Times New Roman" pitchFamily="18" charset="0"/>
              </a:rPr>
              <a:t>nhân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người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khác</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dù là </a:t>
            </a:r>
            <a:r>
              <a:rPr lang="en-US" altLang="en-US" sz="3600" dirty="0" err="1" smtClean="0">
                <a:latin typeface="Times New Roman" pitchFamily="18" charset="0"/>
                <a:cs typeface="Times New Roman" pitchFamily="18" charset="0"/>
              </a:rPr>
              <a:t>ai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nữa</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d, Chỉ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tôn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sách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vơ</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đô</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dùng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của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người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lớn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còn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tre</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em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a:t>
            </a:r>
            <a:r>
              <a:rPr lang="en-US" altLang="en-US" sz="3600" dirty="0" smtClean="0">
                <a:latin typeface="Times New Roman" pitchFamily="18" charset="0"/>
                <a:cs typeface="Times New Roman" pitchFamily="18" charset="0"/>
              </a:rPr>
              <a:t>̀      </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không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xin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phép</a:t>
            </a:r>
            <a:r>
              <a:rPr lang="en-US" altLang="en-US" sz="3600" dirty="0" smtClean="0">
                <a:latin typeface="Times New Roman" pitchFamily="18" charset="0"/>
                <a:cs typeface="Times New Roman" pitchFamily="18" charset="0"/>
              </a:rPr>
              <a:t>.</a:t>
            </a:r>
            <a:br>
              <a:rPr lang="en-US" altLang="en-US" sz="3600" dirty="0" smtClean="0">
                <a:latin typeface="Times New Roman" pitchFamily="18" charset="0"/>
                <a:cs typeface="Times New Roman" pitchFamily="18" charset="0"/>
              </a:rPr>
            </a:br>
            <a:r>
              <a:rPr lang="en-US" altLang="en-US" sz="3600" dirty="0" smtClean="0">
                <a:latin typeface="Times New Roman" pitchFamily="18" charset="0"/>
                <a:cs typeface="Times New Roman" pitchFamily="18" charset="0"/>
              </a:rPr>
              <a:t/>
            </a:r>
            <a:br>
              <a:rPr lang="en-US" altLang="en-US" sz="3600" dirty="0" smtClean="0">
                <a:latin typeface="Times New Roman" pitchFamily="18" charset="0"/>
                <a:cs typeface="Times New Roman" pitchFamily="18" charset="0"/>
              </a:rPr>
            </a:br>
            <a:endParaRPr lang="en-US" altLang="en-US" sz="3600" dirty="0">
              <a:latin typeface="Times New Roman" pitchFamily="18" charset="0"/>
              <a:cs typeface="Times New Roman" pitchFamily="18" charset="0"/>
            </a:endParaRPr>
          </a:p>
        </p:txBody>
      </p:sp>
      <p:cxnSp>
        <p:nvCxnSpPr>
          <p:cNvPr id="6" name="Straight Connector 5"/>
          <p:cNvCxnSpPr/>
          <p:nvPr/>
        </p:nvCxnSpPr>
        <p:spPr>
          <a:xfrm>
            <a:off x="2470054" y="786762"/>
            <a:ext cx="402336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9403072" y="757177"/>
            <a:ext cx="109728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Oval 9"/>
          <p:cNvSpPr>
            <a:spLocks noChangeArrowheads="1"/>
          </p:cNvSpPr>
          <p:nvPr/>
        </p:nvSpPr>
        <p:spPr bwMode="auto">
          <a:xfrm>
            <a:off x="415942" y="1111133"/>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9" name="Rectangle 8"/>
          <p:cNvSpPr/>
          <p:nvPr/>
        </p:nvSpPr>
        <p:spPr>
          <a:xfrm>
            <a:off x="500600" y="1160483"/>
            <a:ext cx="352982" cy="461665"/>
          </a:xfrm>
          <a:prstGeom prst="rect">
            <a:avLst/>
          </a:prstGeom>
        </p:spPr>
        <p:txBody>
          <a:bodyPr wrap="none">
            <a:spAutoFit/>
          </a:bodyPr>
          <a:lstStyle/>
          <a:p>
            <a:r>
              <a:rPr lang="en-US" sz="2400" b="1" dirty="0" smtClean="0">
                <a:solidFill>
                  <a:srgbClr val="FF0000"/>
                </a:solidFill>
              </a:rPr>
              <a:t>K</a:t>
            </a:r>
          </a:p>
        </p:txBody>
      </p:sp>
      <p:sp>
        <p:nvSpPr>
          <p:cNvPr id="10" name="Oval 9"/>
          <p:cNvSpPr>
            <a:spLocks noChangeArrowheads="1"/>
          </p:cNvSpPr>
          <p:nvPr/>
        </p:nvSpPr>
        <p:spPr bwMode="auto">
          <a:xfrm>
            <a:off x="427662" y="2433829"/>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1" name="Oval 9"/>
          <p:cNvSpPr>
            <a:spLocks noChangeArrowheads="1"/>
          </p:cNvSpPr>
          <p:nvPr/>
        </p:nvSpPr>
        <p:spPr bwMode="auto">
          <a:xfrm>
            <a:off x="413598" y="1671495"/>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2" name="Oval 9"/>
          <p:cNvSpPr>
            <a:spLocks noChangeArrowheads="1"/>
          </p:cNvSpPr>
          <p:nvPr/>
        </p:nvSpPr>
        <p:spPr bwMode="auto">
          <a:xfrm>
            <a:off x="427219" y="3325235"/>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600" dirty="0">
              <a:solidFill>
                <a:srgbClr val="FF0000"/>
              </a:solidFill>
            </a:endParaRPr>
          </a:p>
        </p:txBody>
      </p:sp>
      <p:sp>
        <p:nvSpPr>
          <p:cNvPr id="13" name="Rectangle 12"/>
          <p:cNvSpPr/>
          <p:nvPr/>
        </p:nvSpPr>
        <p:spPr>
          <a:xfrm>
            <a:off x="498255" y="1664576"/>
            <a:ext cx="352982" cy="461665"/>
          </a:xfrm>
          <a:prstGeom prst="rect">
            <a:avLst/>
          </a:prstGeom>
        </p:spPr>
        <p:txBody>
          <a:bodyPr wrap="none">
            <a:spAutoFit/>
          </a:bodyPr>
          <a:lstStyle/>
          <a:p>
            <a:r>
              <a:rPr lang="en-US" sz="2400" b="1" dirty="0" smtClean="0">
                <a:solidFill>
                  <a:srgbClr val="FF0000"/>
                </a:solidFill>
              </a:rPr>
              <a:t>K</a:t>
            </a:r>
          </a:p>
        </p:txBody>
      </p:sp>
      <p:sp>
        <p:nvSpPr>
          <p:cNvPr id="14" name="Rectangle 13"/>
          <p:cNvSpPr/>
          <p:nvPr/>
        </p:nvSpPr>
        <p:spPr>
          <a:xfrm>
            <a:off x="484186" y="2455044"/>
            <a:ext cx="381836" cy="461665"/>
          </a:xfrm>
          <a:prstGeom prst="rect">
            <a:avLst/>
          </a:prstGeom>
        </p:spPr>
        <p:txBody>
          <a:bodyPr wrap="none">
            <a:spAutoFit/>
          </a:bodyPr>
          <a:lstStyle/>
          <a:p>
            <a:r>
              <a:rPr lang="en-US" sz="2400" b="1" dirty="0" smtClean="0">
                <a:solidFill>
                  <a:srgbClr val="FF0000"/>
                </a:solidFill>
              </a:rPr>
              <a:t>Đ</a:t>
            </a:r>
          </a:p>
        </p:txBody>
      </p:sp>
      <p:sp>
        <p:nvSpPr>
          <p:cNvPr id="15" name="Rectangle 14"/>
          <p:cNvSpPr/>
          <p:nvPr/>
        </p:nvSpPr>
        <p:spPr>
          <a:xfrm>
            <a:off x="497809" y="3360518"/>
            <a:ext cx="352982" cy="461665"/>
          </a:xfrm>
          <a:prstGeom prst="rect">
            <a:avLst/>
          </a:prstGeom>
        </p:spPr>
        <p:txBody>
          <a:bodyPr wrap="none">
            <a:spAutoFit/>
          </a:bodyPr>
          <a:lstStyle/>
          <a:p>
            <a:r>
              <a:rPr lang="en-US" sz="2400" b="1" dirty="0" smtClean="0">
                <a:solidFill>
                  <a:srgbClr val="FF0000"/>
                </a:solidFill>
              </a:rPr>
              <a:t>K</a:t>
            </a:r>
          </a:p>
        </p:txBody>
      </p:sp>
      <p:sp>
        <p:nvSpPr>
          <p:cNvPr id="16" name="Text Box 10"/>
          <p:cNvSpPr txBox="1">
            <a:spLocks noChangeArrowheads="1"/>
          </p:cNvSpPr>
          <p:nvPr/>
        </p:nvSpPr>
        <p:spPr bwMode="auto">
          <a:xfrm>
            <a:off x="825974" y="4612417"/>
            <a:ext cx="103256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i="1" dirty="0">
                <a:solidFill>
                  <a:srgbClr val="FF0000"/>
                </a:solidFill>
              </a:rPr>
              <a:t>=&gt;</a:t>
            </a:r>
            <a:r>
              <a:rPr lang="en-US" altLang="en-US" sz="2800" b="1" i="1" dirty="0" err="1">
                <a:solidFill>
                  <a:srgbClr val="FF0000"/>
                </a:solidFill>
              </a:rPr>
              <a:t>Thư</a:t>
            </a:r>
            <a:r>
              <a:rPr lang="en-US" altLang="en-US" sz="2800" b="1" i="1" dirty="0">
                <a:solidFill>
                  <a:srgbClr val="FF0000"/>
                </a:solidFill>
              </a:rPr>
              <a:t> </a:t>
            </a:r>
            <a:r>
              <a:rPr lang="en-US" altLang="en-US" sz="2800" b="1" i="1" dirty="0" err="1">
                <a:solidFill>
                  <a:srgbClr val="FF0000"/>
                </a:solidFill>
              </a:rPr>
              <a:t>tư</a:t>
            </a:r>
            <a:r>
              <a:rPr lang="en-US" altLang="en-US" sz="2800" b="1" i="1" dirty="0">
                <a:solidFill>
                  <a:srgbClr val="FF0000"/>
                </a:solidFill>
              </a:rPr>
              <a:t>̀, </a:t>
            </a:r>
            <a:r>
              <a:rPr lang="en-US" altLang="en-US" sz="2800" b="1" i="1" dirty="0" err="1">
                <a:solidFill>
                  <a:srgbClr val="FF0000"/>
                </a:solidFill>
              </a:rPr>
              <a:t>tài</a:t>
            </a:r>
            <a:r>
              <a:rPr lang="en-US" altLang="en-US" sz="2800" b="1" i="1" dirty="0">
                <a:solidFill>
                  <a:srgbClr val="FF0000"/>
                </a:solidFill>
              </a:rPr>
              <a:t> </a:t>
            </a:r>
            <a:r>
              <a:rPr lang="en-US" altLang="en-US" sz="2800" b="1" i="1" dirty="0" err="1">
                <a:solidFill>
                  <a:srgbClr val="FF0000"/>
                </a:solidFill>
              </a:rPr>
              <a:t>sản</a:t>
            </a:r>
            <a:r>
              <a:rPr lang="en-US" altLang="en-US" sz="2800" b="1" i="1" dirty="0">
                <a:solidFill>
                  <a:srgbClr val="FF0000"/>
                </a:solidFill>
              </a:rPr>
              <a:t> </a:t>
            </a:r>
            <a:r>
              <a:rPr lang="en-US" altLang="en-US" sz="2800" b="1" i="1" dirty="0" err="1">
                <a:solidFill>
                  <a:srgbClr val="FF0000"/>
                </a:solidFill>
              </a:rPr>
              <a:t>của</a:t>
            </a:r>
            <a:r>
              <a:rPr lang="en-US" altLang="en-US" sz="2800" b="1" i="1" dirty="0">
                <a:solidFill>
                  <a:srgbClr val="FF0000"/>
                </a:solidFill>
              </a:rPr>
              <a:t> </a:t>
            </a:r>
            <a:r>
              <a:rPr lang="en-US" altLang="en-US" sz="2800" b="1" i="1" dirty="0" err="1">
                <a:solidFill>
                  <a:srgbClr val="FF0000"/>
                </a:solidFill>
              </a:rPr>
              <a:t>người</a:t>
            </a:r>
            <a:r>
              <a:rPr lang="en-US" altLang="en-US" sz="2800" b="1" i="1" dirty="0">
                <a:solidFill>
                  <a:srgbClr val="FF0000"/>
                </a:solidFill>
              </a:rPr>
              <a:t> </a:t>
            </a:r>
            <a:r>
              <a:rPr lang="en-US" altLang="en-US" sz="2800" b="1" i="1" dirty="0" err="1">
                <a:solidFill>
                  <a:srgbClr val="FF0000"/>
                </a:solidFill>
              </a:rPr>
              <a:t>khác</a:t>
            </a:r>
            <a:r>
              <a:rPr lang="en-US" altLang="en-US" sz="2800" b="1" i="1" dirty="0">
                <a:solidFill>
                  <a:srgbClr val="FF0000"/>
                </a:solidFill>
              </a:rPr>
              <a:t> dù là </a:t>
            </a:r>
            <a:r>
              <a:rPr lang="en-US" altLang="en-US" sz="2800" b="1" i="1" dirty="0" err="1">
                <a:solidFill>
                  <a:srgbClr val="FF0000"/>
                </a:solidFill>
              </a:rPr>
              <a:t>của</a:t>
            </a:r>
            <a:r>
              <a:rPr lang="en-US" altLang="en-US" sz="2800" b="1" i="1" dirty="0">
                <a:solidFill>
                  <a:srgbClr val="FF0000"/>
                </a:solidFill>
              </a:rPr>
              <a:t> </a:t>
            </a:r>
            <a:r>
              <a:rPr lang="en-US" altLang="en-US" sz="2800" b="1" i="1" dirty="0" err="1">
                <a:solidFill>
                  <a:srgbClr val="FF0000"/>
                </a:solidFill>
              </a:rPr>
              <a:t>tre</a:t>
            </a:r>
            <a:r>
              <a:rPr lang="en-US" altLang="en-US" sz="2800" b="1" i="1" dirty="0">
                <a:solidFill>
                  <a:srgbClr val="FF0000"/>
                </a:solidFill>
              </a:rPr>
              <a:t>̉ </a:t>
            </a:r>
            <a:r>
              <a:rPr lang="en-US" altLang="en-US" sz="2800" b="1" i="1" dirty="0" err="1">
                <a:solidFill>
                  <a:srgbClr val="FF0000"/>
                </a:solidFill>
              </a:rPr>
              <a:t>em</a:t>
            </a:r>
            <a:r>
              <a:rPr lang="en-US" altLang="en-US" sz="2800" b="1" i="1" dirty="0">
                <a:solidFill>
                  <a:srgbClr val="FF0000"/>
                </a:solidFill>
              </a:rPr>
              <a:t> hay </a:t>
            </a:r>
            <a:r>
              <a:rPr lang="en-US" altLang="en-US" sz="2800" b="1" i="1" dirty="0" err="1">
                <a:solidFill>
                  <a:srgbClr val="FF0000"/>
                </a:solidFill>
              </a:rPr>
              <a:t>người</a:t>
            </a:r>
            <a:r>
              <a:rPr lang="en-US" altLang="en-US" sz="2800" b="1" i="1" dirty="0">
                <a:solidFill>
                  <a:srgbClr val="FF0000"/>
                </a:solidFill>
              </a:rPr>
              <a:t> </a:t>
            </a:r>
            <a:r>
              <a:rPr lang="en-US" altLang="en-US" sz="2800" b="1" i="1" dirty="0" err="1">
                <a:solidFill>
                  <a:srgbClr val="FF0000"/>
                </a:solidFill>
              </a:rPr>
              <a:t>lớn</a:t>
            </a:r>
            <a:r>
              <a:rPr lang="en-US" altLang="en-US" sz="2800" b="1" i="1" dirty="0">
                <a:solidFill>
                  <a:srgbClr val="FF0000"/>
                </a:solidFill>
              </a:rPr>
              <a:t> </a:t>
            </a:r>
            <a:r>
              <a:rPr lang="en-US" altLang="en-US" sz="2800" b="1" i="1" dirty="0" err="1">
                <a:solidFill>
                  <a:srgbClr val="FF0000"/>
                </a:solidFill>
              </a:rPr>
              <a:t>thi</a:t>
            </a:r>
            <a:r>
              <a:rPr lang="en-US" altLang="en-US" sz="2800" b="1" i="1" dirty="0">
                <a:solidFill>
                  <a:srgbClr val="FF0000"/>
                </a:solidFill>
              </a:rPr>
              <a:t>̀ </a:t>
            </a:r>
            <a:r>
              <a:rPr lang="en-US" altLang="en-US" sz="2800" b="1" i="1" dirty="0" err="1">
                <a:solidFill>
                  <a:srgbClr val="FF0000"/>
                </a:solidFill>
              </a:rPr>
              <a:t>ta</a:t>
            </a:r>
            <a:r>
              <a:rPr lang="en-US" altLang="en-US" sz="2800" b="1" i="1" dirty="0">
                <a:solidFill>
                  <a:srgbClr val="FF0000"/>
                </a:solidFill>
              </a:rPr>
              <a:t> </a:t>
            </a:r>
            <a:r>
              <a:rPr lang="en-US" altLang="en-US" sz="2800" b="1" i="1" dirty="0" err="1">
                <a:solidFill>
                  <a:srgbClr val="FF0000"/>
                </a:solidFill>
              </a:rPr>
              <a:t>đều</a:t>
            </a:r>
            <a:r>
              <a:rPr lang="en-US" altLang="en-US" sz="2800" b="1" i="1" dirty="0">
                <a:solidFill>
                  <a:srgbClr val="FF0000"/>
                </a:solidFill>
              </a:rPr>
              <a:t> </a:t>
            </a:r>
            <a:r>
              <a:rPr lang="en-US" altLang="en-US" sz="2800" b="1" i="1" dirty="0" err="1">
                <a:solidFill>
                  <a:srgbClr val="FF0000"/>
                </a:solidFill>
              </a:rPr>
              <a:t>phải</a:t>
            </a:r>
            <a:r>
              <a:rPr lang="en-US" altLang="en-US" sz="2800" b="1" i="1" dirty="0">
                <a:solidFill>
                  <a:srgbClr val="FF0000"/>
                </a:solidFill>
              </a:rPr>
              <a:t> </a:t>
            </a:r>
            <a:r>
              <a:rPr lang="en-US" altLang="en-US" sz="2800" b="1" i="1" dirty="0" err="1">
                <a:solidFill>
                  <a:srgbClr val="FF0000"/>
                </a:solidFill>
              </a:rPr>
              <a:t>tôn</a:t>
            </a:r>
            <a:r>
              <a:rPr lang="en-US" altLang="en-US" sz="2800" b="1" i="1" dirty="0">
                <a:solidFill>
                  <a:srgbClr val="FF0000"/>
                </a:solidFill>
              </a:rPr>
              <a:t> </a:t>
            </a:r>
            <a:r>
              <a:rPr lang="en-US" altLang="en-US" sz="2800" b="1" i="1" dirty="0" err="1">
                <a:solidFill>
                  <a:srgbClr val="FF0000"/>
                </a:solidFill>
              </a:rPr>
              <a:t>trong</a:t>
            </a:r>
            <a:r>
              <a:rPr lang="en-US" altLang="en-US" sz="2800" b="1" i="1" dirty="0">
                <a:solidFill>
                  <a:srgbClr val="FF0000"/>
                </a:solidFill>
              </a:rPr>
              <a:t>, </a:t>
            </a:r>
            <a:r>
              <a:rPr lang="en-US" altLang="en-US" sz="2800" b="1" i="1" dirty="0" err="1">
                <a:solidFill>
                  <a:srgbClr val="FF0000"/>
                </a:solidFill>
              </a:rPr>
              <a:t>không</a:t>
            </a:r>
            <a:r>
              <a:rPr lang="en-US" altLang="en-US" sz="2800" b="1" i="1" dirty="0">
                <a:solidFill>
                  <a:srgbClr val="FF0000"/>
                </a:solidFill>
              </a:rPr>
              <a:t> </a:t>
            </a:r>
            <a:r>
              <a:rPr lang="en-US" altLang="en-US" sz="2800" b="1" i="1" dirty="0" err="1">
                <a:solidFill>
                  <a:srgbClr val="FF0000"/>
                </a:solidFill>
              </a:rPr>
              <a:t>được</a:t>
            </a:r>
            <a:r>
              <a:rPr lang="en-US" altLang="en-US" sz="2800" b="1" i="1" dirty="0">
                <a:solidFill>
                  <a:srgbClr val="FF0000"/>
                </a:solidFill>
              </a:rPr>
              <a:t> </a:t>
            </a:r>
            <a:r>
              <a:rPr lang="en-US" altLang="en-US" sz="2800" b="1" i="1" dirty="0" err="1">
                <a:solidFill>
                  <a:srgbClr val="FF0000"/>
                </a:solidFill>
              </a:rPr>
              <a:t>xâm</a:t>
            </a:r>
            <a:r>
              <a:rPr lang="en-US" altLang="en-US" sz="2800" b="1" i="1" dirty="0">
                <a:solidFill>
                  <a:srgbClr val="FF0000"/>
                </a:solidFill>
              </a:rPr>
              <a:t> </a:t>
            </a:r>
            <a:r>
              <a:rPr lang="en-US" altLang="en-US" sz="2800" b="1" i="1" dirty="0" err="1">
                <a:solidFill>
                  <a:srgbClr val="FF0000"/>
                </a:solidFill>
              </a:rPr>
              <a:t>phạm</a:t>
            </a:r>
            <a:r>
              <a:rPr lang="en-US" altLang="en-US" sz="2800" b="1" i="1" dirty="0">
                <a:solidFill>
                  <a:srgbClr val="FF0000"/>
                </a:solidFill>
              </a:rPr>
              <a:t> vì </a:t>
            </a:r>
            <a:r>
              <a:rPr lang="en-US" altLang="en-US" sz="2800" b="1" i="1" dirty="0" err="1">
                <a:solidFill>
                  <a:srgbClr val="FF0000"/>
                </a:solidFill>
              </a:rPr>
              <a:t>đo</a:t>
            </a:r>
            <a:r>
              <a:rPr lang="en-US" altLang="en-US" sz="2800" b="1" i="1" dirty="0">
                <a:solidFill>
                  <a:srgbClr val="FF0000"/>
                </a:solidFill>
              </a:rPr>
              <a:t>́ là </a:t>
            </a:r>
            <a:r>
              <a:rPr lang="en-US" altLang="en-US" sz="2800" b="1" i="1" dirty="0" err="1">
                <a:solidFill>
                  <a:srgbClr val="FF0000"/>
                </a:solidFill>
              </a:rPr>
              <a:t>phạm</a:t>
            </a:r>
            <a:r>
              <a:rPr lang="en-US" altLang="en-US" sz="2800" b="1" i="1" dirty="0">
                <a:solidFill>
                  <a:srgbClr val="FF0000"/>
                </a:solidFill>
              </a:rPr>
              <a:t> </a:t>
            </a:r>
            <a:r>
              <a:rPr lang="en-US" altLang="en-US" sz="2800" b="1" i="1" dirty="0" err="1" smtClean="0">
                <a:solidFill>
                  <a:srgbClr val="FF0000"/>
                </a:solidFill>
              </a:rPr>
              <a:t>pháp</a:t>
            </a:r>
            <a:r>
              <a:rPr lang="en-US" altLang="en-US" sz="2800" b="1" i="1" dirty="0">
                <a:solidFill>
                  <a:srgbClr val="FF0000"/>
                </a:solidFill>
              </a:rPr>
              <a:t>.</a:t>
            </a:r>
            <a:endParaRPr lang="en-US" altLang="en-US" sz="2800" b="1" i="1" dirty="0" smtClean="0">
              <a:solidFill>
                <a:srgbClr val="FF0000"/>
              </a:solidFill>
            </a:endParaRPr>
          </a:p>
        </p:txBody>
      </p:sp>
    </p:spTree>
    <p:extLst>
      <p:ext uri="{BB962C8B-B14F-4D97-AF65-F5344CB8AC3E}">
        <p14:creationId xmlns:p14="http://schemas.microsoft.com/office/powerpoint/2010/main" val="7640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AutoShape 7"/>
          <p:cNvSpPr>
            <a:spLocks noChangeArrowheads="1"/>
          </p:cNvSpPr>
          <p:nvPr/>
        </p:nvSpPr>
        <p:spPr bwMode="auto">
          <a:xfrm>
            <a:off x="1998785" y="1048043"/>
            <a:ext cx="7848600" cy="4876800"/>
          </a:xfrm>
          <a:prstGeom prst="horizontalScroll">
            <a:avLst>
              <a:gd name="adj" fmla="val 12500"/>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600" b="1" i="1" dirty="0" err="1">
                <a:solidFill>
                  <a:srgbClr val="0000FF"/>
                </a:solidFill>
              </a:rPr>
              <a:t>Thư</a:t>
            </a:r>
            <a:r>
              <a:rPr lang="en-US" altLang="en-US" sz="3600" b="1" i="1" dirty="0">
                <a:solidFill>
                  <a:srgbClr val="0000FF"/>
                </a:solidFill>
              </a:rPr>
              <a:t> </a:t>
            </a:r>
            <a:r>
              <a:rPr lang="en-US" altLang="en-US" sz="3600" b="1" i="1" dirty="0" err="1">
                <a:solidFill>
                  <a:srgbClr val="0000FF"/>
                </a:solidFill>
              </a:rPr>
              <a:t>từ</a:t>
            </a:r>
            <a:r>
              <a:rPr lang="en-US" altLang="en-US" sz="3600" b="1" i="1" dirty="0">
                <a:solidFill>
                  <a:srgbClr val="0000FF"/>
                </a:solidFill>
              </a:rPr>
              <a:t>, </a:t>
            </a:r>
            <a:r>
              <a:rPr lang="en-US" altLang="en-US" sz="3600" b="1" i="1" dirty="0" err="1">
                <a:solidFill>
                  <a:srgbClr val="0000FF"/>
                </a:solidFill>
              </a:rPr>
              <a:t>tài</a:t>
            </a:r>
            <a:r>
              <a:rPr lang="en-US" altLang="en-US" sz="3600" b="1" i="1" dirty="0">
                <a:solidFill>
                  <a:srgbClr val="0000FF"/>
                </a:solidFill>
              </a:rPr>
              <a:t> </a:t>
            </a:r>
            <a:r>
              <a:rPr lang="en-US" altLang="en-US" sz="3600" b="1" i="1" dirty="0" err="1">
                <a:solidFill>
                  <a:srgbClr val="0000FF"/>
                </a:solidFill>
              </a:rPr>
              <a:t>sản</a:t>
            </a:r>
            <a:r>
              <a:rPr lang="en-US" altLang="en-US" sz="3600" b="1" i="1" dirty="0">
                <a:solidFill>
                  <a:srgbClr val="0000FF"/>
                </a:solidFill>
              </a:rPr>
              <a:t> </a:t>
            </a:r>
            <a:r>
              <a:rPr lang="en-US" altLang="en-US" sz="3600" b="1" i="1" dirty="0" err="1">
                <a:solidFill>
                  <a:srgbClr val="0000FF"/>
                </a:solidFill>
              </a:rPr>
              <a:t>của</a:t>
            </a:r>
            <a:r>
              <a:rPr lang="en-US" altLang="en-US" sz="3600" b="1" i="1" dirty="0">
                <a:solidFill>
                  <a:srgbClr val="0000FF"/>
                </a:solidFill>
              </a:rPr>
              <a:t> </a:t>
            </a:r>
            <a:r>
              <a:rPr lang="en-US" altLang="en-US" sz="3600" b="1" i="1" dirty="0" err="1">
                <a:solidFill>
                  <a:srgbClr val="0000FF"/>
                </a:solidFill>
              </a:rPr>
              <a:t>mỗi</a:t>
            </a:r>
            <a:r>
              <a:rPr lang="en-US" altLang="en-US" sz="3600" b="1" i="1" dirty="0">
                <a:solidFill>
                  <a:srgbClr val="0000FF"/>
                </a:solidFill>
              </a:rPr>
              <a:t> </a:t>
            </a:r>
            <a:r>
              <a:rPr lang="en-US" altLang="en-US" sz="3600" b="1" i="1" dirty="0" err="1">
                <a:solidFill>
                  <a:srgbClr val="0000FF"/>
                </a:solidFill>
              </a:rPr>
              <a:t>người</a:t>
            </a:r>
            <a:r>
              <a:rPr lang="en-US" altLang="en-US" sz="3600" b="1" i="1" dirty="0">
                <a:solidFill>
                  <a:srgbClr val="0000FF"/>
                </a:solidFill>
              </a:rPr>
              <a:t> </a:t>
            </a:r>
            <a:r>
              <a:rPr lang="en-US" altLang="en-US" sz="3600" b="1" i="1" dirty="0" err="1">
                <a:solidFill>
                  <a:srgbClr val="0000FF"/>
                </a:solidFill>
              </a:rPr>
              <a:t>thuộc</a:t>
            </a:r>
            <a:endParaRPr lang="en-US" altLang="en-US" sz="3600" b="1" i="1" dirty="0">
              <a:solidFill>
                <a:srgbClr val="0000FF"/>
              </a:solidFill>
            </a:endParaRPr>
          </a:p>
          <a:p>
            <a:pPr algn="ctr" eaLnBrk="1" hangingPunct="1"/>
            <a:r>
              <a:rPr lang="en-US" altLang="en-US" sz="3600" b="1" i="1" dirty="0" err="1">
                <a:solidFill>
                  <a:srgbClr val="0000FF"/>
                </a:solidFill>
              </a:rPr>
              <a:t>về</a:t>
            </a:r>
            <a:r>
              <a:rPr lang="en-US" altLang="en-US" sz="3600" b="1" i="1" dirty="0">
                <a:solidFill>
                  <a:srgbClr val="0000FF"/>
                </a:solidFill>
              </a:rPr>
              <a:t> </a:t>
            </a:r>
            <a:r>
              <a:rPr lang="en-US" altLang="en-US" sz="3600" b="1" i="1" dirty="0" err="1">
                <a:solidFill>
                  <a:srgbClr val="0000FF"/>
                </a:solidFill>
              </a:rPr>
              <a:t>riêng</a:t>
            </a:r>
            <a:r>
              <a:rPr lang="en-US" altLang="en-US" sz="3600" b="1" i="1" dirty="0">
                <a:solidFill>
                  <a:srgbClr val="0000FF"/>
                </a:solidFill>
              </a:rPr>
              <a:t> </a:t>
            </a:r>
            <a:r>
              <a:rPr lang="en-US" altLang="en-US" sz="3600" b="1" i="1" dirty="0" err="1">
                <a:solidFill>
                  <a:srgbClr val="0000FF"/>
                </a:solidFill>
              </a:rPr>
              <a:t>họ</a:t>
            </a:r>
            <a:r>
              <a:rPr lang="en-US" altLang="en-US" sz="3600" b="1" i="1" dirty="0">
                <a:solidFill>
                  <a:srgbClr val="0000FF"/>
                </a:solidFill>
              </a:rPr>
              <a:t>. </a:t>
            </a:r>
            <a:r>
              <a:rPr lang="en-US" altLang="en-US" sz="3600" b="1" i="1" dirty="0" err="1">
                <a:solidFill>
                  <a:srgbClr val="0000FF"/>
                </a:solidFill>
              </a:rPr>
              <a:t>Tự</a:t>
            </a:r>
            <a:r>
              <a:rPr lang="en-US" altLang="en-US" sz="3600" b="1" i="1" dirty="0">
                <a:solidFill>
                  <a:srgbClr val="0000FF"/>
                </a:solidFill>
              </a:rPr>
              <a:t> ý </a:t>
            </a:r>
            <a:r>
              <a:rPr lang="en-US" altLang="en-US" sz="3600" b="1" i="1" dirty="0" err="1">
                <a:solidFill>
                  <a:srgbClr val="0000FF"/>
                </a:solidFill>
              </a:rPr>
              <a:t>xem</a:t>
            </a:r>
            <a:r>
              <a:rPr lang="en-US" altLang="en-US" sz="3600" b="1" i="1" dirty="0">
                <a:solidFill>
                  <a:srgbClr val="0000FF"/>
                </a:solidFill>
              </a:rPr>
              <a:t> </a:t>
            </a:r>
            <a:r>
              <a:rPr lang="en-US" altLang="en-US" sz="3600" b="1" i="1" dirty="0" err="1">
                <a:solidFill>
                  <a:srgbClr val="0000FF"/>
                </a:solidFill>
              </a:rPr>
              <a:t>thư</a:t>
            </a:r>
            <a:r>
              <a:rPr lang="en-US" altLang="en-US" sz="3600" b="1" i="1" dirty="0">
                <a:solidFill>
                  <a:srgbClr val="0000FF"/>
                </a:solidFill>
              </a:rPr>
              <a:t>, </a:t>
            </a:r>
            <a:r>
              <a:rPr lang="en-US" altLang="en-US" sz="3600" b="1" i="1" dirty="0" err="1">
                <a:solidFill>
                  <a:srgbClr val="0000FF"/>
                </a:solidFill>
              </a:rPr>
              <a:t>sử</a:t>
            </a:r>
            <a:r>
              <a:rPr lang="en-US" altLang="en-US" sz="3600" b="1" i="1" dirty="0">
                <a:solidFill>
                  <a:srgbClr val="0000FF"/>
                </a:solidFill>
              </a:rPr>
              <a:t> </a:t>
            </a:r>
            <a:r>
              <a:rPr lang="en-US" altLang="en-US" sz="3600" b="1" i="1" dirty="0" err="1">
                <a:solidFill>
                  <a:srgbClr val="0000FF"/>
                </a:solidFill>
              </a:rPr>
              <a:t>dụng</a:t>
            </a:r>
            <a:endParaRPr lang="en-US" altLang="en-US" sz="3600" b="1" i="1" dirty="0">
              <a:solidFill>
                <a:srgbClr val="0000FF"/>
              </a:solidFill>
            </a:endParaRPr>
          </a:p>
          <a:p>
            <a:pPr algn="ctr" eaLnBrk="1" hangingPunct="1"/>
            <a:r>
              <a:rPr lang="en-US" altLang="en-US" sz="3600" b="1" i="1" dirty="0">
                <a:solidFill>
                  <a:srgbClr val="0000FF"/>
                </a:solidFill>
              </a:rPr>
              <a:t> </a:t>
            </a:r>
            <a:r>
              <a:rPr lang="en-US" altLang="en-US" sz="3600" b="1" i="1" dirty="0" err="1">
                <a:solidFill>
                  <a:srgbClr val="0000FF"/>
                </a:solidFill>
              </a:rPr>
              <a:t>tài</a:t>
            </a:r>
            <a:r>
              <a:rPr lang="en-US" altLang="en-US" sz="3600" b="1" i="1" dirty="0">
                <a:solidFill>
                  <a:srgbClr val="0000FF"/>
                </a:solidFill>
              </a:rPr>
              <a:t> </a:t>
            </a:r>
            <a:r>
              <a:rPr lang="en-US" altLang="en-US" sz="3600" b="1" i="1" dirty="0" err="1">
                <a:solidFill>
                  <a:srgbClr val="0000FF"/>
                </a:solidFill>
              </a:rPr>
              <a:t>sản</a:t>
            </a:r>
            <a:r>
              <a:rPr lang="en-US" altLang="en-US" sz="3600" b="1" i="1" dirty="0">
                <a:solidFill>
                  <a:srgbClr val="0000FF"/>
                </a:solidFill>
              </a:rPr>
              <a:t> </a:t>
            </a:r>
            <a:r>
              <a:rPr lang="en-US" altLang="en-US" sz="3600" b="1" i="1" dirty="0" err="1">
                <a:solidFill>
                  <a:srgbClr val="0000FF"/>
                </a:solidFill>
              </a:rPr>
              <a:t>của</a:t>
            </a:r>
            <a:r>
              <a:rPr lang="en-US" altLang="en-US" sz="3600" b="1" i="1" dirty="0">
                <a:solidFill>
                  <a:srgbClr val="0000FF"/>
                </a:solidFill>
              </a:rPr>
              <a:t> </a:t>
            </a:r>
            <a:r>
              <a:rPr lang="en-US" altLang="en-US" sz="3600" b="1" i="1" dirty="0" err="1">
                <a:solidFill>
                  <a:srgbClr val="0000FF"/>
                </a:solidFill>
              </a:rPr>
              <a:t>người</a:t>
            </a:r>
            <a:r>
              <a:rPr lang="en-US" altLang="en-US" sz="3600" b="1" i="1" dirty="0">
                <a:solidFill>
                  <a:srgbClr val="0000FF"/>
                </a:solidFill>
              </a:rPr>
              <a:t> </a:t>
            </a:r>
            <a:r>
              <a:rPr lang="en-US" altLang="en-US" sz="3600" b="1" i="1" dirty="0" err="1">
                <a:solidFill>
                  <a:srgbClr val="0000FF"/>
                </a:solidFill>
              </a:rPr>
              <a:t>khác</a:t>
            </a:r>
            <a:r>
              <a:rPr lang="en-US" altLang="en-US" sz="3600" b="1" i="1" dirty="0">
                <a:solidFill>
                  <a:srgbClr val="0000FF"/>
                </a:solidFill>
              </a:rPr>
              <a:t> </a:t>
            </a:r>
            <a:r>
              <a:rPr lang="en-US" altLang="en-US" sz="3600" b="1" i="1" dirty="0" err="1">
                <a:solidFill>
                  <a:srgbClr val="0000FF"/>
                </a:solidFill>
              </a:rPr>
              <a:t>là</a:t>
            </a:r>
            <a:r>
              <a:rPr lang="en-US" altLang="en-US" sz="3600" b="1" i="1" dirty="0">
                <a:solidFill>
                  <a:srgbClr val="0000FF"/>
                </a:solidFill>
              </a:rPr>
              <a:t> </a:t>
            </a:r>
            <a:r>
              <a:rPr lang="en-US" altLang="en-US" sz="3600" b="1" i="1" dirty="0" err="1">
                <a:solidFill>
                  <a:srgbClr val="0000FF"/>
                </a:solidFill>
              </a:rPr>
              <a:t>thiếu</a:t>
            </a:r>
            <a:endParaRPr lang="en-US" altLang="en-US" sz="3600" b="1" i="1" dirty="0">
              <a:solidFill>
                <a:srgbClr val="0000FF"/>
              </a:solidFill>
            </a:endParaRPr>
          </a:p>
          <a:p>
            <a:pPr algn="ctr" eaLnBrk="1" hangingPunct="1"/>
            <a:r>
              <a:rPr lang="en-US" altLang="en-US" sz="3600" b="1" i="1" dirty="0" err="1">
                <a:solidFill>
                  <a:srgbClr val="0000FF"/>
                </a:solidFill>
              </a:rPr>
              <a:t>lòng</a:t>
            </a:r>
            <a:r>
              <a:rPr lang="en-US" altLang="en-US" sz="3600" b="1" i="1" dirty="0">
                <a:solidFill>
                  <a:srgbClr val="0000FF"/>
                </a:solidFill>
              </a:rPr>
              <a:t> </a:t>
            </a:r>
            <a:r>
              <a:rPr lang="en-US" altLang="en-US" sz="3600" b="1" i="1" dirty="0" err="1">
                <a:solidFill>
                  <a:srgbClr val="0000FF"/>
                </a:solidFill>
              </a:rPr>
              <a:t>tự</a:t>
            </a:r>
            <a:r>
              <a:rPr lang="en-US" altLang="en-US" sz="3600" b="1" i="1" dirty="0">
                <a:solidFill>
                  <a:srgbClr val="0000FF"/>
                </a:solidFill>
              </a:rPr>
              <a:t> </a:t>
            </a:r>
            <a:r>
              <a:rPr lang="en-US" altLang="en-US" sz="3600" b="1" i="1" dirty="0" err="1">
                <a:solidFill>
                  <a:srgbClr val="0000FF"/>
                </a:solidFill>
              </a:rPr>
              <a:t>trọng</a:t>
            </a:r>
            <a:r>
              <a:rPr lang="en-US" altLang="en-US" sz="3600" b="1" i="1" dirty="0">
                <a:solidFill>
                  <a:srgbClr val="0000FF"/>
                </a:solidFill>
              </a:rPr>
              <a:t> </a:t>
            </a:r>
            <a:r>
              <a:rPr lang="en-US" altLang="en-US" sz="3600" b="1" i="1" dirty="0" err="1">
                <a:solidFill>
                  <a:srgbClr val="0000FF"/>
                </a:solidFill>
              </a:rPr>
              <a:t>và</a:t>
            </a:r>
            <a:r>
              <a:rPr lang="en-US" altLang="en-US" sz="3600" b="1" i="1" dirty="0">
                <a:solidFill>
                  <a:srgbClr val="0000FF"/>
                </a:solidFill>
              </a:rPr>
              <a:t> vi </a:t>
            </a:r>
            <a:r>
              <a:rPr lang="en-US" altLang="en-US" sz="3600" b="1" i="1" dirty="0" err="1">
                <a:solidFill>
                  <a:srgbClr val="0000FF"/>
                </a:solidFill>
              </a:rPr>
              <a:t>phạm</a:t>
            </a:r>
            <a:r>
              <a:rPr lang="en-US" altLang="en-US" sz="3600" b="1" i="1" dirty="0">
                <a:solidFill>
                  <a:srgbClr val="0000FF"/>
                </a:solidFill>
              </a:rPr>
              <a:t> </a:t>
            </a:r>
            <a:r>
              <a:rPr lang="en-US" altLang="en-US" sz="3600" b="1" i="1" dirty="0" err="1">
                <a:solidFill>
                  <a:srgbClr val="0000FF"/>
                </a:solidFill>
              </a:rPr>
              <a:t>pháp</a:t>
            </a:r>
            <a:r>
              <a:rPr lang="en-US" altLang="en-US" sz="3600" b="1" i="1" dirty="0">
                <a:solidFill>
                  <a:srgbClr val="0000FF"/>
                </a:solidFill>
              </a:rPr>
              <a:t> </a:t>
            </a:r>
            <a:r>
              <a:rPr lang="en-US" altLang="en-US" sz="3600" b="1" i="1" dirty="0" err="1">
                <a:solidFill>
                  <a:srgbClr val="0000FF"/>
                </a:solidFill>
              </a:rPr>
              <a:t>luật</a:t>
            </a:r>
            <a:r>
              <a:rPr lang="en-US" altLang="en-US" sz="3600" dirty="0"/>
              <a:t>.</a:t>
            </a:r>
          </a:p>
          <a:p>
            <a:pPr algn="ctr" eaLnBrk="1" hangingPunct="1"/>
            <a:endParaRPr lang="en-US" altLang="ko-KR" sz="2800" dirty="0">
              <a:solidFill>
                <a:srgbClr val="0000FF"/>
              </a:solidFill>
              <a:latin typeface="Arial" panose="020B0604020202020204" pitchFamily="34" charset="0"/>
              <a:ea typeface="굴림" pitchFamily="34" charset="-127"/>
            </a:endParaRPr>
          </a:p>
        </p:txBody>
      </p:sp>
    </p:spTree>
    <p:custDataLst>
      <p:tags r:id="rId1"/>
    </p:custDataLst>
    <p:extLst>
      <p:ext uri="{BB962C8B-B14F-4D97-AF65-F5344CB8AC3E}">
        <p14:creationId xmlns:p14="http://schemas.microsoft.com/office/powerpoint/2010/main" val="541479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3671">
                                            <p:bg/>
                                          </p:spTgt>
                                        </p:tgtEl>
                                        <p:attrNameLst>
                                          <p:attrName>style.visibility</p:attrName>
                                        </p:attrNameLst>
                                      </p:cBhvr>
                                      <p:to>
                                        <p:strVal val="visible"/>
                                      </p:to>
                                    </p:set>
                                    <p:anim calcmode="lin" valueType="num">
                                      <p:cBhvr>
                                        <p:cTn id="7" dur="1000" fill="hold"/>
                                        <p:tgtEl>
                                          <p:spTgt spid="113671">
                                            <p:bg/>
                                          </p:spTgt>
                                        </p:tgtEl>
                                        <p:attrNameLst>
                                          <p:attrName>ppt_x</p:attrName>
                                        </p:attrNameLst>
                                      </p:cBhvr>
                                      <p:tavLst>
                                        <p:tav tm="0">
                                          <p:val>
                                            <p:strVal val="#ppt_x-.2"/>
                                          </p:val>
                                        </p:tav>
                                        <p:tav tm="100000">
                                          <p:val>
                                            <p:strVal val="#ppt_x"/>
                                          </p:val>
                                        </p:tav>
                                      </p:tavLst>
                                    </p:anim>
                                    <p:anim calcmode="lin" valueType="num">
                                      <p:cBhvr>
                                        <p:cTn id="8" dur="1000" fill="hold"/>
                                        <p:tgtEl>
                                          <p:spTgt spid="113671">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671">
                                            <p:bg/>
                                          </p:spTgt>
                                        </p:tgtEl>
                                      </p:cBhvr>
                                    </p:animEffec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13671">
                                            <p:txEl>
                                              <p:pRg st="0" end="0"/>
                                            </p:txEl>
                                          </p:spTgt>
                                        </p:tgtEl>
                                        <p:attrNameLst>
                                          <p:attrName>style.visibility</p:attrName>
                                        </p:attrNameLst>
                                      </p:cBhvr>
                                      <p:to>
                                        <p:strVal val="visible"/>
                                      </p:to>
                                    </p:set>
                                    <p:anim calcmode="discrete" valueType="clr">
                                      <p:cBhvr override="childStyle">
                                        <p:cTn id="12" dur="80"/>
                                        <p:tgtEl>
                                          <p:spTgt spid="1136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7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3671">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113671">
                                            <p:txEl>
                                              <p:pRg st="1" end="1"/>
                                            </p:txEl>
                                          </p:spTgt>
                                        </p:tgtEl>
                                        <p:attrNameLst>
                                          <p:attrName>style.visibility</p:attrName>
                                        </p:attrNameLst>
                                      </p:cBhvr>
                                      <p:to>
                                        <p:strVal val="visible"/>
                                      </p:to>
                                    </p:set>
                                    <p:anim calcmode="discrete" valueType="clr">
                                      <p:cBhvr override="childStyle">
                                        <p:cTn id="17" dur="80"/>
                                        <p:tgtEl>
                                          <p:spTgt spid="1136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3671">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113671">
                                            <p:txEl>
                                              <p:pRg st="1" end="1"/>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113671">
                                            <p:txEl>
                                              <p:pRg st="2" end="2"/>
                                            </p:txEl>
                                          </p:spTgt>
                                        </p:tgtEl>
                                        <p:attrNameLst>
                                          <p:attrName>style.visibility</p:attrName>
                                        </p:attrNameLst>
                                      </p:cBhvr>
                                      <p:to>
                                        <p:strVal val="visible"/>
                                      </p:to>
                                    </p:set>
                                    <p:anim calcmode="discrete" valueType="clr">
                                      <p:cBhvr override="childStyle">
                                        <p:cTn id="22" dur="80"/>
                                        <p:tgtEl>
                                          <p:spTgt spid="1136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3671">
                                            <p:txEl>
                                              <p:pRg st="2" end="2"/>
                                            </p:txEl>
                                          </p:spTgt>
                                        </p:tgtEl>
                                        <p:attrNameLst>
                                          <p:attrName>fillcolor</p:attrName>
                                        </p:attrNameLst>
                                      </p:cBhvr>
                                      <p:tavLst>
                                        <p:tav tm="0">
                                          <p:val>
                                            <p:clrVal>
                                              <a:schemeClr val="accent2"/>
                                            </p:clrVal>
                                          </p:val>
                                        </p:tav>
                                        <p:tav tm="50000">
                                          <p:val>
                                            <p:clrVal>
                                              <a:schemeClr val="hlink"/>
                                            </p:clrVal>
                                          </p:val>
                                        </p:tav>
                                      </p:tavLst>
                                    </p:anim>
                                    <p:set>
                                      <p:cBhvr>
                                        <p:cTn id="24" dur="80"/>
                                        <p:tgtEl>
                                          <p:spTgt spid="113671">
                                            <p:txEl>
                                              <p:pRg st="2" end="2"/>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113671">
                                            <p:txEl>
                                              <p:pRg st="3" end="3"/>
                                            </p:txEl>
                                          </p:spTgt>
                                        </p:tgtEl>
                                        <p:attrNameLst>
                                          <p:attrName>style.visibility</p:attrName>
                                        </p:attrNameLst>
                                      </p:cBhvr>
                                      <p:to>
                                        <p:strVal val="visible"/>
                                      </p:to>
                                    </p:set>
                                    <p:anim calcmode="discrete" valueType="clr">
                                      <p:cBhvr override="childStyle">
                                        <p:cTn id="27" dur="80"/>
                                        <p:tgtEl>
                                          <p:spTgt spid="1136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3671">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11367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J1450"/>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a:noFill/>
          <a:ln>
            <a:solidFill>
              <a:schemeClr val="tx1"/>
            </a:solidFill>
            <a:miter lim="800000"/>
            <a:headEnd/>
            <a:tailEnd/>
          </a:ln>
        </p:spPr>
      </p:pic>
      <p:sp>
        <p:nvSpPr>
          <p:cNvPr id="76806" name="WordArt 6"/>
          <p:cNvSpPr>
            <a:spLocks noChangeArrowheads="1" noChangeShapeType="1" noTextEdit="1"/>
          </p:cNvSpPr>
          <p:nvPr/>
        </p:nvSpPr>
        <p:spPr bwMode="auto">
          <a:xfrm>
            <a:off x="1727200" y="2133600"/>
            <a:ext cx="8432800"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r>
              <a:rPr lang="en-US" sz="2800" kern="10">
                <a:latin typeface="Times New Roman"/>
                <a:cs typeface="Times New Roman"/>
              </a:rPr>
              <a:t>Chúc các </a:t>
            </a:r>
            <a:r>
              <a:rPr lang="en-US" sz="2800" kern="10" smtClean="0">
                <a:latin typeface="Times New Roman"/>
                <a:cs typeface="Times New Roman"/>
              </a:rPr>
              <a:t>em </a:t>
            </a:r>
            <a:r>
              <a:rPr lang="en-US" sz="2800" kern="10">
                <a:latin typeface="Times New Roman"/>
                <a:cs typeface="Times New Roman"/>
              </a:rPr>
              <a:t>mạnh khoẻ</a:t>
            </a:r>
          </a:p>
          <a:p>
            <a:endParaRPr lang="en-US" sz="2800" kern="10">
              <a:latin typeface="Times New Roman"/>
              <a:cs typeface="Times New Roman"/>
            </a:endParaRPr>
          </a:p>
        </p:txBody>
      </p:sp>
      <p:pic>
        <p:nvPicPr>
          <p:cNvPr id="76807" name="Trai-Dat-Nay-La-Cua-Chung-Minh.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1277600" y="1905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35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wheel(4)">
                                      <p:cBhvr>
                                        <p:cTn id="7" dur="2000"/>
                                        <p:tgtEl>
                                          <p:spTgt spid="7680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220863" fill="hold"/>
                                        <p:tgtEl>
                                          <p:spTgt spid="7680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6807"/>
                </p:tgtEl>
              </p:cMediaNode>
            </p:audio>
          </p:childTnLst>
        </p:cTn>
      </p:par>
    </p:tnLst>
    <p:bldLst>
      <p:bldP spid="768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350489"/>
            <a:ext cx="10317480" cy="1659988"/>
          </a:xfrm>
        </p:spPr>
        <p:txBody>
          <a:bodyPr>
            <a:normAutofit fontScale="90000"/>
          </a:bodyPr>
          <a:lstStyle/>
          <a:p>
            <a:pPr algn="ct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12: </a:t>
            </a:r>
            <a:r>
              <a:rPr lang="en-US" sz="3600" b="1" dirty="0" err="1" smtClean="0">
                <a:solidFill>
                  <a:srgbClr val="FF0000"/>
                </a:solidFill>
                <a:latin typeface="Times New Roman" panose="02020603050405020304" pitchFamily="18" charset="0"/>
                <a:cs typeface="Times New Roman" panose="02020603050405020304" pitchFamily="18" charset="0"/>
              </a:rPr>
              <a:t>Tôn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trọng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sản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khác</a:t>
            </a: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2)</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838200" y="365125"/>
            <a:ext cx="10584765" cy="133706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Thứ</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tư</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ngày</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10 </a:t>
            </a: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tháng</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lang="en-US" sz="2800" b="1" dirty="0" smtClean="0">
                <a:latin typeface="Times New Roman" panose="02020603050405020304" pitchFamily="18" charset="0"/>
                <a:ea typeface="+mj-ea"/>
                <a:cs typeface="Times New Roman" panose="02020603050405020304" pitchFamily="18" charset="0"/>
              </a:rPr>
              <a:t>3 </a:t>
            </a: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năm</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2022</a:t>
            </a:r>
            <a:b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Đạo</a:t>
            </a: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đức</a:t>
            </a:r>
            <a: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
            </a:r>
            <a:br>
              <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b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6409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669387" y="423350"/>
            <a:ext cx="106973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dirty="0" err="1">
                <a:solidFill>
                  <a:srgbClr val="FF0000"/>
                </a:solidFill>
              </a:rPr>
              <a:t>Bài</a:t>
            </a:r>
            <a:r>
              <a:rPr lang="en-US" altLang="en-US" sz="3600" dirty="0">
                <a:solidFill>
                  <a:srgbClr val="FF0000"/>
                </a:solidFill>
              </a:rPr>
              <a:t> 4:</a:t>
            </a:r>
            <a:r>
              <a:rPr lang="en-US" altLang="en-US" sz="3600" dirty="0"/>
              <a:t>  </a:t>
            </a:r>
            <a:r>
              <a:rPr lang="en-US" altLang="en-US" sz="3600" dirty="0" err="1"/>
              <a:t>Em</a:t>
            </a:r>
            <a:r>
              <a:rPr lang="en-US" altLang="en-US" sz="3600" dirty="0"/>
              <a:t> </a:t>
            </a:r>
            <a:r>
              <a:rPr lang="en-US" altLang="en-US" sz="3600" dirty="0" err="1"/>
              <a:t>có</a:t>
            </a:r>
            <a:r>
              <a:rPr lang="en-US" altLang="en-US" sz="3600" dirty="0"/>
              <a:t> </a:t>
            </a:r>
            <a:r>
              <a:rPr lang="en-US" altLang="en-US" sz="3600" dirty="0" err="1"/>
              <a:t>nhận</a:t>
            </a:r>
            <a:r>
              <a:rPr lang="en-US" altLang="en-US" sz="3600" dirty="0"/>
              <a:t> </a:t>
            </a:r>
            <a:r>
              <a:rPr lang="en-US" altLang="en-US" sz="3600" dirty="0" err="1"/>
              <a:t>xét</a:t>
            </a:r>
            <a:r>
              <a:rPr lang="en-US" altLang="en-US" sz="3600" dirty="0"/>
              <a:t> </a:t>
            </a:r>
            <a:r>
              <a:rPr lang="en-US" altLang="en-US" sz="3600" dirty="0" err="1"/>
              <a:t>gì</a:t>
            </a:r>
            <a:r>
              <a:rPr lang="en-US" altLang="en-US" sz="3600" dirty="0"/>
              <a:t> </a:t>
            </a:r>
            <a:r>
              <a:rPr lang="en-US" altLang="en-US" sz="3600" dirty="0" err="1"/>
              <a:t>về</a:t>
            </a:r>
            <a:r>
              <a:rPr lang="en-US" altLang="en-US" sz="3600" dirty="0"/>
              <a:t> </a:t>
            </a:r>
            <a:r>
              <a:rPr lang="en-US" altLang="en-US" sz="3600" dirty="0" err="1"/>
              <a:t>việc</a:t>
            </a:r>
            <a:r>
              <a:rPr lang="en-US" altLang="en-US" sz="3600" dirty="0"/>
              <a:t> </a:t>
            </a:r>
            <a:r>
              <a:rPr lang="en-US" altLang="en-US" sz="3600" dirty="0" err="1"/>
              <a:t>làm</a:t>
            </a:r>
            <a:r>
              <a:rPr lang="en-US" altLang="en-US" sz="3600" dirty="0"/>
              <a:t> </a:t>
            </a:r>
            <a:r>
              <a:rPr lang="en-US" altLang="en-US" sz="3600" dirty="0" err="1"/>
              <a:t>của</a:t>
            </a:r>
            <a:r>
              <a:rPr lang="en-US" altLang="en-US" sz="3600" dirty="0"/>
              <a:t> </a:t>
            </a:r>
            <a:r>
              <a:rPr lang="en-US" altLang="en-US" sz="3600" dirty="0" err="1"/>
              <a:t>các</a:t>
            </a:r>
            <a:r>
              <a:rPr lang="en-US" altLang="en-US" sz="3600" dirty="0"/>
              <a:t> </a:t>
            </a:r>
            <a:r>
              <a:rPr lang="en-US" altLang="en-US" sz="3600" dirty="0" err="1"/>
              <a:t>bạn</a:t>
            </a:r>
            <a:r>
              <a:rPr lang="en-US" altLang="en-US" sz="3600" dirty="0"/>
              <a:t> </a:t>
            </a:r>
            <a:r>
              <a:rPr lang="en-US" altLang="en-US" sz="3600" dirty="0" err="1"/>
              <a:t>trong</a:t>
            </a:r>
            <a:r>
              <a:rPr lang="en-US" altLang="en-US" sz="3600" dirty="0"/>
              <a:t> </a:t>
            </a:r>
            <a:r>
              <a:rPr lang="en-US" altLang="en-US" sz="3600" dirty="0" err="1"/>
              <a:t>những</a:t>
            </a:r>
            <a:r>
              <a:rPr lang="en-US" altLang="en-US" sz="3600" dirty="0"/>
              <a:t> </a:t>
            </a:r>
            <a:r>
              <a:rPr lang="en-US" altLang="en-US" sz="3600" dirty="0" err="1"/>
              <a:t>trường</a:t>
            </a:r>
            <a:r>
              <a:rPr lang="en-US" altLang="en-US" sz="3600" dirty="0"/>
              <a:t> </a:t>
            </a:r>
            <a:r>
              <a:rPr lang="en-US" altLang="en-US" sz="3600" dirty="0" err="1"/>
              <a:t>hợp</a:t>
            </a:r>
            <a:r>
              <a:rPr lang="en-US" altLang="en-US" sz="3600" dirty="0"/>
              <a:t> </a:t>
            </a:r>
            <a:r>
              <a:rPr lang="en-US" altLang="en-US" sz="3600" dirty="0" err="1"/>
              <a:t>dưới</a:t>
            </a:r>
            <a:r>
              <a:rPr lang="en-US" altLang="en-US" sz="3600" dirty="0"/>
              <a:t> </a:t>
            </a:r>
            <a:r>
              <a:rPr lang="en-US" altLang="en-US" sz="3600" dirty="0" err="1"/>
              <a:t>đây</a:t>
            </a:r>
            <a:r>
              <a:rPr lang="en-US" altLang="en-US" sz="3600" dirty="0"/>
              <a:t>:</a:t>
            </a:r>
          </a:p>
        </p:txBody>
      </p:sp>
      <p:cxnSp>
        <p:nvCxnSpPr>
          <p:cNvPr id="5" name="Straight Connector 4"/>
          <p:cNvCxnSpPr/>
          <p:nvPr/>
        </p:nvCxnSpPr>
        <p:spPr>
          <a:xfrm>
            <a:off x="3398513" y="997780"/>
            <a:ext cx="155448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6083098" y="967300"/>
            <a:ext cx="374904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793646" y="1530008"/>
            <a:ext cx="3291840" cy="0"/>
          </a:xfrm>
          <a:prstGeom prst="line">
            <a:avLst/>
          </a:prstGeom>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516208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09800" y="1"/>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5" name="Text Box 3"/>
          <p:cNvSpPr txBox="1">
            <a:spLocks noChangeArrowheads="1"/>
          </p:cNvSpPr>
          <p:nvPr/>
        </p:nvSpPr>
        <p:spPr bwMode="auto">
          <a:xfrm>
            <a:off x="1981200" y="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6" name="Text Box 5"/>
          <p:cNvSpPr txBox="1">
            <a:spLocks noChangeArrowheads="1"/>
          </p:cNvSpPr>
          <p:nvPr/>
        </p:nvSpPr>
        <p:spPr bwMode="auto">
          <a:xfrm>
            <a:off x="7010400" y="609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7" name="Text Box 9"/>
          <p:cNvSpPr txBox="1">
            <a:spLocks noChangeArrowheads="1"/>
          </p:cNvSpPr>
          <p:nvPr/>
        </p:nvSpPr>
        <p:spPr bwMode="auto">
          <a:xfrm>
            <a:off x="4495800" y="3048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28678" name="Text Box 17"/>
          <p:cNvSpPr txBox="1">
            <a:spLocks noChangeArrowheads="1"/>
          </p:cNvSpPr>
          <p:nvPr/>
        </p:nvSpPr>
        <p:spPr bwMode="auto">
          <a:xfrm>
            <a:off x="1524000" y="2743201"/>
            <a:ext cx="4572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a) Bố đi công tác về, Thắng liền lục túi để xem bố mua quà gì cho mình.</a:t>
            </a:r>
          </a:p>
          <a:p>
            <a:pPr eaLnBrk="1" hangingPunct="1">
              <a:spcBef>
                <a:spcPct val="50000"/>
              </a:spcBef>
            </a:pPr>
            <a:endParaRPr lang="en-US" altLang="en-US">
              <a:solidFill>
                <a:srgbClr val="FF0000"/>
              </a:solidFill>
            </a:endParaRPr>
          </a:p>
        </p:txBody>
      </p:sp>
      <p:sp>
        <p:nvSpPr>
          <p:cNvPr id="28679" name="Text Box 18"/>
          <p:cNvSpPr txBox="1">
            <a:spLocks noChangeArrowheads="1"/>
          </p:cNvSpPr>
          <p:nvPr/>
        </p:nvSpPr>
        <p:spPr bwMode="auto">
          <a:xfrm>
            <a:off x="6019800" y="2724150"/>
            <a:ext cx="46482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b) Mỗi lần sang nhà hàng xóm xem tivi, Bình đều chào hỏi mọi người và xin phép bác chủ nhà rồi mới ngồi xem.</a:t>
            </a:r>
          </a:p>
          <a:p>
            <a:pPr eaLnBrk="1" hangingPunct="1">
              <a:spcBef>
                <a:spcPct val="50000"/>
              </a:spcBef>
            </a:pPr>
            <a:endParaRPr lang="en-US" altLang="en-US">
              <a:solidFill>
                <a:srgbClr val="FF0000"/>
              </a:solidFill>
            </a:endParaRPr>
          </a:p>
        </p:txBody>
      </p:sp>
      <p:sp>
        <p:nvSpPr>
          <p:cNvPr id="28680" name="Text Box 19"/>
          <p:cNvSpPr txBox="1">
            <a:spLocks noChangeArrowheads="1"/>
          </p:cNvSpPr>
          <p:nvPr/>
        </p:nvSpPr>
        <p:spPr bwMode="auto">
          <a:xfrm>
            <a:off x="1524000" y="6096001"/>
            <a:ext cx="4343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90000"/>
              </a:lnSpc>
              <a:spcBef>
                <a:spcPct val="20000"/>
              </a:spcBef>
            </a:pPr>
            <a:r>
              <a:rPr lang="en-US" altLang="en-US" b="1">
                <a:solidFill>
                  <a:srgbClr val="FF0000"/>
                </a:solidFill>
              </a:rPr>
              <a:t>c) Bố công tác ở xa, Hải thường viết thư cho bố. Một lần, mấy bạn lấy thư xem Hải viết gì.</a:t>
            </a:r>
            <a:endParaRPr lang="en-US" altLang="en-US">
              <a:solidFill>
                <a:srgbClr val="FF0000"/>
              </a:solidFill>
            </a:endParaRPr>
          </a:p>
        </p:txBody>
      </p:sp>
      <p:sp>
        <p:nvSpPr>
          <p:cNvPr id="28681" name="Text Box 20"/>
          <p:cNvSpPr txBox="1">
            <a:spLocks noChangeArrowheads="1"/>
          </p:cNvSpPr>
          <p:nvPr/>
        </p:nvSpPr>
        <p:spPr bwMode="auto">
          <a:xfrm>
            <a:off x="5867400" y="5942014"/>
            <a:ext cx="480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0000"/>
                </a:solidFill>
              </a:rPr>
              <a:t>d) Sang nhà bạn, thấy bạn có đồ chơi đẹp và lạ mắt, Phú bảo với bạn: “ Cậu cho tớ xem đồ chơi này được không?”.</a:t>
            </a:r>
            <a:endParaRPr lang="en-US" altLang="en-US">
              <a:solidFill>
                <a:srgbClr val="FF0000"/>
              </a:solidFill>
            </a:endParaRPr>
          </a:p>
        </p:txBody>
      </p:sp>
      <p:pic>
        <p:nvPicPr>
          <p:cNvPr id="28682" name="Picture 21" descr="đạo đứ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3218"/>
            <a:ext cx="4419600" cy="24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3218"/>
            <a:ext cx="4419600" cy="248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3" descr="đạo đứ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đạo dức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1"/>
            <a:ext cx="4419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9328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1237957" y="5598944"/>
            <a:ext cx="100584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sz="2400" b="1" dirty="0">
                <a:solidFill>
                  <a:srgbClr val="FF0000"/>
                </a:solidFill>
              </a:rPr>
              <a:t>a)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đi</a:t>
            </a:r>
            <a:r>
              <a:rPr lang="en-US" altLang="en-US" sz="2400" b="1" dirty="0">
                <a:solidFill>
                  <a:srgbClr val="FF0000"/>
                </a:solidFill>
              </a:rPr>
              <a:t> </a:t>
            </a:r>
            <a:r>
              <a:rPr lang="en-US" altLang="en-US" sz="2400" b="1" dirty="0" err="1">
                <a:solidFill>
                  <a:srgbClr val="FF0000"/>
                </a:solidFill>
              </a:rPr>
              <a:t>công</a:t>
            </a:r>
            <a:r>
              <a:rPr lang="en-US" altLang="en-US" sz="2400" b="1" dirty="0">
                <a:solidFill>
                  <a:srgbClr val="FF0000"/>
                </a:solidFill>
              </a:rPr>
              <a:t> </a:t>
            </a:r>
            <a:r>
              <a:rPr lang="en-US" altLang="en-US" sz="2400" b="1" dirty="0" err="1">
                <a:solidFill>
                  <a:srgbClr val="FF0000"/>
                </a:solidFill>
              </a:rPr>
              <a:t>tác</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Thắng</a:t>
            </a:r>
            <a:r>
              <a:rPr lang="en-US" altLang="en-US" sz="2400" b="1" dirty="0">
                <a:solidFill>
                  <a:srgbClr val="FF0000"/>
                </a:solidFill>
              </a:rPr>
              <a:t> </a:t>
            </a:r>
            <a:r>
              <a:rPr lang="en-US" altLang="en-US" sz="2400" b="1" dirty="0" err="1">
                <a:solidFill>
                  <a:srgbClr val="FF0000"/>
                </a:solidFill>
              </a:rPr>
              <a:t>liền</a:t>
            </a:r>
            <a:r>
              <a:rPr lang="en-US" altLang="en-US" sz="2400" b="1" dirty="0">
                <a:solidFill>
                  <a:srgbClr val="FF0000"/>
                </a:solidFill>
              </a:rPr>
              <a:t> </a:t>
            </a:r>
            <a:r>
              <a:rPr lang="en-US" altLang="en-US" sz="2400" b="1" dirty="0" err="1">
                <a:solidFill>
                  <a:srgbClr val="FF0000"/>
                </a:solidFill>
              </a:rPr>
              <a:t>lục</a:t>
            </a:r>
            <a:r>
              <a:rPr lang="en-US" altLang="en-US" sz="2400" b="1" dirty="0">
                <a:solidFill>
                  <a:srgbClr val="FF0000"/>
                </a:solidFill>
              </a:rPr>
              <a:t> </a:t>
            </a:r>
            <a:r>
              <a:rPr lang="en-US" altLang="en-US" sz="2400" b="1" dirty="0" err="1">
                <a:solidFill>
                  <a:srgbClr val="FF0000"/>
                </a:solidFill>
              </a:rPr>
              <a:t>túi</a:t>
            </a:r>
            <a:r>
              <a:rPr lang="en-US" altLang="en-US" sz="2400" b="1" dirty="0">
                <a:solidFill>
                  <a:srgbClr val="FF0000"/>
                </a:solidFill>
              </a:rPr>
              <a:t> </a:t>
            </a:r>
            <a:r>
              <a:rPr lang="en-US" altLang="en-US" sz="2400" b="1" dirty="0" err="1">
                <a:solidFill>
                  <a:srgbClr val="FF0000"/>
                </a:solidFill>
              </a:rPr>
              <a:t>để</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mua</a:t>
            </a:r>
            <a:r>
              <a:rPr lang="en-US" altLang="en-US" sz="2400" b="1" dirty="0">
                <a:solidFill>
                  <a:srgbClr val="FF0000"/>
                </a:solidFill>
              </a:rPr>
              <a:t> </a:t>
            </a:r>
            <a:r>
              <a:rPr lang="en-US" altLang="en-US" sz="2400" b="1" dirty="0" err="1">
                <a:solidFill>
                  <a:srgbClr val="FF0000"/>
                </a:solidFill>
              </a:rPr>
              <a:t>quà</a:t>
            </a:r>
            <a:r>
              <a:rPr lang="en-US" altLang="en-US" sz="2400" b="1" dirty="0">
                <a:solidFill>
                  <a:srgbClr val="FF0000"/>
                </a:solidFill>
              </a:rPr>
              <a:t> </a:t>
            </a:r>
            <a:r>
              <a:rPr lang="en-US" altLang="en-US" sz="2400" b="1" dirty="0" err="1">
                <a:solidFill>
                  <a:srgbClr val="FF0000"/>
                </a:solidFill>
              </a:rPr>
              <a:t>gì</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mình</a:t>
            </a:r>
            <a:r>
              <a:rPr lang="en-US" altLang="en-US" sz="2400" b="1" dirty="0">
                <a:solidFill>
                  <a:srgbClr val="FF0000"/>
                </a:solidFill>
              </a:rPr>
              <a:t>.</a:t>
            </a:r>
          </a:p>
          <a:p>
            <a:pPr eaLnBrk="1" hangingPunct="1">
              <a:spcBef>
                <a:spcPct val="50000"/>
              </a:spcBef>
            </a:pPr>
            <a:endParaRPr lang="en-US" altLang="en-US" sz="2400" dirty="0">
              <a:solidFill>
                <a:srgbClr val="FF0000"/>
              </a:solidFill>
            </a:endParaRPr>
          </a:p>
        </p:txBody>
      </p:sp>
      <p:pic>
        <p:nvPicPr>
          <p:cNvPr id="122888" name="Picture 8" descr="đạo đứ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AutoShape 9"/>
          <p:cNvSpPr>
            <a:spLocks noChangeArrowheads="1"/>
          </p:cNvSpPr>
          <p:nvPr/>
        </p:nvSpPr>
        <p:spPr bwMode="auto">
          <a:xfrm>
            <a:off x="1752600" y="4572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0" name="Text Box 10"/>
          <p:cNvSpPr txBox="1">
            <a:spLocks noChangeArrowheads="1"/>
          </p:cNvSpPr>
          <p:nvPr/>
        </p:nvSpPr>
        <p:spPr bwMode="auto">
          <a:xfrm>
            <a:off x="1905000" y="5334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Tree>
    <p:custDataLst>
      <p:tags r:id="rId1"/>
    </p:custDataLst>
    <p:extLst>
      <p:ext uri="{BB962C8B-B14F-4D97-AF65-F5344CB8AC3E}">
        <p14:creationId xmlns:p14="http://schemas.microsoft.com/office/powerpoint/2010/main" val="2613532842"/>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2889"/>
                                        </p:tgtEl>
                                        <p:attrNameLst>
                                          <p:attrName>style.visibility</p:attrName>
                                        </p:attrNameLst>
                                      </p:cBhvr>
                                      <p:to>
                                        <p:strVal val="visible"/>
                                      </p:to>
                                    </p:set>
                                    <p:animEffect transition="in" filter="blinds(horizontal)">
                                      <p:cBhvr>
                                        <p:cTn id="7" dur="500"/>
                                        <p:tgtEl>
                                          <p:spTgt spid="122889"/>
                                        </p:tgtEl>
                                      </p:cBhvr>
                                    </p:animEffect>
                                  </p:childTnLst>
                                </p:cTn>
                              </p:par>
                              <p:par>
                                <p:cTn id="8" presetID="3" presetClass="entr" presetSubtype="10" fill="hold" grpId="0" nodeType="withEffect">
                                  <p:stCondLst>
                                    <p:cond delay="5000000"/>
                                  </p:stCondLst>
                                  <p:childTnLst>
                                    <p:set>
                                      <p:cBhvr>
                                        <p:cTn id="9" dur="1" fill="hold">
                                          <p:stCondLst>
                                            <p:cond delay="0"/>
                                          </p:stCondLst>
                                        </p:cTn>
                                        <p:tgtEl>
                                          <p:spTgt spid="122890"/>
                                        </p:tgtEl>
                                        <p:attrNameLst>
                                          <p:attrName>style.visibility</p:attrName>
                                        </p:attrNameLst>
                                      </p:cBhvr>
                                      <p:to>
                                        <p:strVal val="visible"/>
                                      </p:to>
                                    </p:set>
                                    <p:animEffect transition="in" filter="blinds(horizontal)">
                                      <p:cBhvr>
                                        <p:cTn id="10" dur="500"/>
                                        <p:tgtEl>
                                          <p:spTgt spid="12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P spid="1228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1645920" y="5480541"/>
            <a:ext cx="94253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b="1" dirty="0">
                <a:solidFill>
                  <a:srgbClr val="FF0000"/>
                </a:solidFill>
              </a:rPr>
              <a:t>b) </a:t>
            </a:r>
            <a:r>
              <a:rPr lang="en-US" altLang="en-US" sz="2400" b="1" dirty="0" err="1">
                <a:solidFill>
                  <a:srgbClr val="FF0000"/>
                </a:solidFill>
              </a:rPr>
              <a:t>Mỗi</a:t>
            </a:r>
            <a:r>
              <a:rPr lang="en-US" altLang="en-US" sz="2400" b="1" dirty="0">
                <a:solidFill>
                  <a:srgbClr val="FF0000"/>
                </a:solidFill>
              </a:rPr>
              <a:t> </a:t>
            </a:r>
            <a:r>
              <a:rPr lang="en-US" altLang="en-US" sz="2400" b="1" dirty="0" err="1">
                <a:solidFill>
                  <a:srgbClr val="FF0000"/>
                </a:solidFill>
              </a:rPr>
              <a:t>lần</a:t>
            </a:r>
            <a:r>
              <a:rPr lang="en-US" altLang="en-US" sz="2400" b="1" dirty="0">
                <a:solidFill>
                  <a:srgbClr val="FF0000"/>
                </a:solidFill>
              </a:rPr>
              <a:t> sang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hàng</a:t>
            </a:r>
            <a:r>
              <a:rPr lang="en-US" altLang="en-US" sz="2400" b="1" dirty="0">
                <a:solidFill>
                  <a:srgbClr val="FF0000"/>
                </a:solidFill>
              </a:rPr>
              <a:t> </a:t>
            </a:r>
            <a:r>
              <a:rPr lang="en-US" altLang="en-US" sz="2400" b="1" dirty="0" err="1">
                <a:solidFill>
                  <a:srgbClr val="FF0000"/>
                </a:solidFill>
              </a:rPr>
              <a:t>xóm</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tivi</a:t>
            </a:r>
            <a:r>
              <a:rPr lang="en-US" altLang="en-US" sz="2400" b="1" dirty="0">
                <a:solidFill>
                  <a:srgbClr val="FF0000"/>
                </a:solidFill>
              </a:rPr>
              <a:t>, </a:t>
            </a:r>
            <a:r>
              <a:rPr lang="en-US" altLang="en-US" sz="2400" b="1" dirty="0" err="1">
                <a:solidFill>
                  <a:srgbClr val="FF0000"/>
                </a:solidFill>
              </a:rPr>
              <a:t>Bình</a:t>
            </a:r>
            <a:r>
              <a:rPr lang="en-US" altLang="en-US" sz="2400" b="1" dirty="0">
                <a:solidFill>
                  <a:srgbClr val="FF0000"/>
                </a:solidFill>
              </a:rPr>
              <a:t> </a:t>
            </a:r>
            <a:r>
              <a:rPr lang="en-US" altLang="en-US" sz="2400" b="1" dirty="0" err="1">
                <a:solidFill>
                  <a:srgbClr val="FF0000"/>
                </a:solidFill>
              </a:rPr>
              <a:t>đều</a:t>
            </a:r>
            <a:r>
              <a:rPr lang="en-US" altLang="en-US" sz="2400" b="1" dirty="0">
                <a:solidFill>
                  <a:srgbClr val="FF0000"/>
                </a:solidFill>
              </a:rPr>
              <a:t> </a:t>
            </a:r>
            <a:r>
              <a:rPr lang="en-US" altLang="en-US" sz="2400" b="1" dirty="0" err="1">
                <a:solidFill>
                  <a:srgbClr val="FF0000"/>
                </a:solidFill>
              </a:rPr>
              <a:t>chào</a:t>
            </a:r>
            <a:r>
              <a:rPr lang="en-US" altLang="en-US" sz="2400" b="1" dirty="0">
                <a:solidFill>
                  <a:srgbClr val="FF0000"/>
                </a:solidFill>
              </a:rPr>
              <a:t> </a:t>
            </a:r>
            <a:r>
              <a:rPr lang="en-US" altLang="en-US" sz="2400" b="1" dirty="0" err="1">
                <a:solidFill>
                  <a:srgbClr val="FF0000"/>
                </a:solidFill>
              </a:rPr>
              <a:t>hỏi</a:t>
            </a:r>
            <a:r>
              <a:rPr lang="en-US" altLang="en-US" sz="2400" b="1" dirty="0">
                <a:solidFill>
                  <a:srgbClr val="FF0000"/>
                </a:solidFill>
              </a:rPr>
              <a:t> </a:t>
            </a:r>
            <a:r>
              <a:rPr lang="en-US" altLang="en-US" sz="2400" b="1" dirty="0" err="1">
                <a:solidFill>
                  <a:srgbClr val="FF0000"/>
                </a:solidFill>
              </a:rPr>
              <a:t>mọi</a:t>
            </a:r>
            <a:r>
              <a:rPr lang="en-US" altLang="en-US" sz="2400" b="1" dirty="0">
                <a:solidFill>
                  <a:srgbClr val="FF0000"/>
                </a:solidFill>
              </a:rPr>
              <a:t> </a:t>
            </a:r>
            <a:r>
              <a:rPr lang="en-US" altLang="en-US" sz="2400" b="1" dirty="0" err="1">
                <a:solidFill>
                  <a:srgbClr val="FF0000"/>
                </a:solidFill>
              </a:rPr>
              <a:t>người</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xin</a:t>
            </a:r>
            <a:r>
              <a:rPr lang="en-US" altLang="en-US" sz="2400" b="1" dirty="0">
                <a:solidFill>
                  <a:srgbClr val="FF0000"/>
                </a:solidFill>
              </a:rPr>
              <a:t> </a:t>
            </a:r>
            <a:r>
              <a:rPr lang="en-US" altLang="en-US" sz="2400" b="1" dirty="0" err="1">
                <a:solidFill>
                  <a:srgbClr val="FF0000"/>
                </a:solidFill>
              </a:rPr>
              <a:t>phép</a:t>
            </a:r>
            <a:r>
              <a:rPr lang="en-US" altLang="en-US" sz="2400" b="1" dirty="0">
                <a:solidFill>
                  <a:srgbClr val="FF0000"/>
                </a:solidFill>
              </a:rPr>
              <a:t> </a:t>
            </a:r>
            <a:r>
              <a:rPr lang="en-US" altLang="en-US" sz="2400" b="1" dirty="0" err="1">
                <a:solidFill>
                  <a:srgbClr val="FF0000"/>
                </a:solidFill>
              </a:rPr>
              <a:t>bác</a:t>
            </a:r>
            <a:r>
              <a:rPr lang="en-US" altLang="en-US" sz="2400" b="1" dirty="0">
                <a:solidFill>
                  <a:srgbClr val="FF0000"/>
                </a:solidFill>
              </a:rPr>
              <a:t> </a:t>
            </a:r>
            <a:r>
              <a:rPr lang="en-US" altLang="en-US" sz="2400" b="1" dirty="0" err="1">
                <a:solidFill>
                  <a:srgbClr val="FF0000"/>
                </a:solidFill>
              </a:rPr>
              <a:t>chủ</a:t>
            </a:r>
            <a:r>
              <a:rPr lang="en-US" altLang="en-US" sz="2400" b="1" dirty="0">
                <a:solidFill>
                  <a:srgbClr val="FF0000"/>
                </a:solidFill>
              </a:rPr>
              <a:t>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rồi</a:t>
            </a:r>
            <a:r>
              <a:rPr lang="en-US" altLang="en-US" sz="2400" b="1" dirty="0">
                <a:solidFill>
                  <a:srgbClr val="FF0000"/>
                </a:solidFill>
              </a:rPr>
              <a:t> </a:t>
            </a:r>
            <a:r>
              <a:rPr lang="en-US" altLang="en-US" sz="2400" b="1" dirty="0" err="1">
                <a:solidFill>
                  <a:srgbClr val="FF0000"/>
                </a:solidFill>
              </a:rPr>
              <a:t>mới</a:t>
            </a:r>
            <a:r>
              <a:rPr lang="en-US" altLang="en-US" sz="2400" b="1" dirty="0">
                <a:solidFill>
                  <a:srgbClr val="FF0000"/>
                </a:solidFill>
              </a:rPr>
              <a:t> </a:t>
            </a:r>
            <a:r>
              <a:rPr lang="en-US" altLang="en-US" sz="2400" b="1" dirty="0" err="1">
                <a:solidFill>
                  <a:srgbClr val="FF0000"/>
                </a:solidFill>
              </a:rPr>
              <a:t>ngồi</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a:t>
            </a:r>
          </a:p>
          <a:p>
            <a:pPr eaLnBrk="1" hangingPunct="1">
              <a:spcBef>
                <a:spcPct val="50000"/>
              </a:spcBef>
            </a:pPr>
            <a:endParaRPr lang="en-US" altLang="en-US" sz="2400" dirty="0">
              <a:solidFill>
                <a:srgbClr val="FF0000"/>
              </a:solidFill>
            </a:endParaRPr>
          </a:p>
        </p:txBody>
      </p:sp>
      <p:pic>
        <p:nvPicPr>
          <p:cNvPr id="30723" name="Picture 7"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3" name="AutoShape 9"/>
          <p:cNvSpPr>
            <a:spLocks noChangeArrowheads="1"/>
          </p:cNvSpPr>
          <p:nvPr/>
        </p:nvSpPr>
        <p:spPr bwMode="auto">
          <a:xfrm>
            <a:off x="1524000" y="2286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3914" name="Text Box 10"/>
          <p:cNvSpPr txBox="1">
            <a:spLocks noChangeArrowheads="1"/>
          </p:cNvSpPr>
          <p:nvPr/>
        </p:nvSpPr>
        <p:spPr bwMode="auto">
          <a:xfrm>
            <a:off x="1600200" y="3048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Tree>
    <p:extLst>
      <p:ext uri="{BB962C8B-B14F-4D97-AF65-F5344CB8AC3E}">
        <p14:creationId xmlns:p14="http://schemas.microsoft.com/office/powerpoint/2010/main" val="2619565685"/>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3913"/>
                                        </p:tgtEl>
                                        <p:attrNameLst>
                                          <p:attrName>style.visibility</p:attrName>
                                        </p:attrNameLst>
                                      </p:cBhvr>
                                      <p:to>
                                        <p:strVal val="visible"/>
                                      </p:to>
                                    </p:set>
                                    <p:animEffect transition="in" filter="blinds(horizontal)">
                                      <p:cBhvr>
                                        <p:cTn id="7" dur="500"/>
                                        <p:tgtEl>
                                          <p:spTgt spid="123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14"/>
                                        </p:tgtEl>
                                        <p:attrNameLst>
                                          <p:attrName>style.visibility</p:attrName>
                                        </p:attrNameLst>
                                      </p:cBhvr>
                                      <p:to>
                                        <p:strVal val="visible"/>
                                      </p:to>
                                    </p:set>
                                    <p:animEffect transition="in" filter="blinds(horizontal)">
                                      <p:cBhvr>
                                        <p:cTn id="12"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P spid="1239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Text Box 5"/>
          <p:cNvSpPr txBox="1">
            <a:spLocks noChangeArrowheads="1"/>
          </p:cNvSpPr>
          <p:nvPr/>
        </p:nvSpPr>
        <p:spPr bwMode="auto">
          <a:xfrm>
            <a:off x="1674055" y="5743136"/>
            <a:ext cx="91017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b="1" dirty="0">
                <a:solidFill>
                  <a:srgbClr val="FF0000"/>
                </a:solidFill>
              </a:rPr>
              <a:t>c)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công</a:t>
            </a:r>
            <a:r>
              <a:rPr lang="en-US" altLang="en-US" sz="2400" b="1" dirty="0">
                <a:solidFill>
                  <a:srgbClr val="FF0000"/>
                </a:solidFill>
              </a:rPr>
              <a:t> </a:t>
            </a:r>
            <a:r>
              <a:rPr lang="en-US" altLang="en-US" sz="2400" b="1" dirty="0" err="1">
                <a:solidFill>
                  <a:srgbClr val="FF0000"/>
                </a:solidFill>
              </a:rPr>
              <a:t>tác</a:t>
            </a:r>
            <a:r>
              <a:rPr lang="en-US" altLang="en-US" sz="2400" b="1" dirty="0">
                <a:solidFill>
                  <a:srgbClr val="FF0000"/>
                </a:solidFill>
              </a:rPr>
              <a:t> ở </a:t>
            </a:r>
            <a:r>
              <a:rPr lang="en-US" altLang="en-US" sz="2400" b="1" dirty="0" err="1">
                <a:solidFill>
                  <a:srgbClr val="FF0000"/>
                </a:solidFill>
              </a:rPr>
              <a:t>xa</a:t>
            </a:r>
            <a:r>
              <a:rPr lang="en-US" altLang="en-US" sz="2400" b="1" dirty="0">
                <a:solidFill>
                  <a:srgbClr val="FF0000"/>
                </a:solidFill>
              </a:rPr>
              <a:t>, </a:t>
            </a:r>
            <a:r>
              <a:rPr lang="en-US" altLang="en-US" sz="2400" b="1" dirty="0" err="1">
                <a:solidFill>
                  <a:srgbClr val="FF0000"/>
                </a:solidFill>
              </a:rPr>
              <a:t>Hải</a:t>
            </a:r>
            <a:r>
              <a:rPr lang="en-US" altLang="en-US" sz="2400" b="1" dirty="0">
                <a:solidFill>
                  <a:srgbClr val="FF0000"/>
                </a:solidFill>
              </a:rPr>
              <a:t> </a:t>
            </a:r>
            <a:r>
              <a:rPr lang="en-US" altLang="en-US" sz="2400" b="1" dirty="0" err="1">
                <a:solidFill>
                  <a:srgbClr val="FF0000"/>
                </a:solidFill>
              </a:rPr>
              <a:t>thường</a:t>
            </a:r>
            <a:r>
              <a:rPr lang="en-US" altLang="en-US" sz="2400" b="1" dirty="0">
                <a:solidFill>
                  <a:srgbClr val="FF0000"/>
                </a:solidFill>
              </a:rPr>
              <a:t> </a:t>
            </a:r>
            <a:r>
              <a:rPr lang="en-US" altLang="en-US" sz="2400" b="1" dirty="0" err="1">
                <a:solidFill>
                  <a:srgbClr val="FF0000"/>
                </a:solidFill>
              </a:rPr>
              <a:t>viết</a:t>
            </a:r>
            <a:r>
              <a:rPr lang="en-US" altLang="en-US" sz="2400" b="1" dirty="0">
                <a:solidFill>
                  <a:srgbClr val="FF0000"/>
                </a:solidFill>
              </a:rPr>
              <a:t> </a:t>
            </a:r>
            <a:r>
              <a:rPr lang="en-US" altLang="en-US" sz="2400" b="1" dirty="0" err="1">
                <a:solidFill>
                  <a:srgbClr val="FF0000"/>
                </a:solidFill>
              </a:rPr>
              <a:t>thư</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bố</a:t>
            </a:r>
            <a:r>
              <a:rPr lang="en-US" altLang="en-US" sz="2400" b="1" dirty="0">
                <a:solidFill>
                  <a:srgbClr val="FF0000"/>
                </a:solidFill>
              </a:rPr>
              <a:t>. </a:t>
            </a:r>
            <a:r>
              <a:rPr lang="en-US" altLang="en-US" sz="2400" b="1" dirty="0" err="1">
                <a:solidFill>
                  <a:srgbClr val="FF0000"/>
                </a:solidFill>
              </a:rPr>
              <a:t>Một</a:t>
            </a:r>
            <a:r>
              <a:rPr lang="en-US" altLang="en-US" sz="2400" b="1" dirty="0">
                <a:solidFill>
                  <a:srgbClr val="FF0000"/>
                </a:solidFill>
              </a:rPr>
              <a:t> </a:t>
            </a:r>
            <a:r>
              <a:rPr lang="en-US" altLang="en-US" sz="2400" b="1" dirty="0" err="1">
                <a:solidFill>
                  <a:srgbClr val="FF0000"/>
                </a:solidFill>
              </a:rPr>
              <a:t>lần</a:t>
            </a:r>
            <a:r>
              <a:rPr lang="en-US" altLang="en-US" sz="2400" b="1" dirty="0">
                <a:solidFill>
                  <a:srgbClr val="FF0000"/>
                </a:solidFill>
              </a:rPr>
              <a:t>, </a:t>
            </a:r>
            <a:r>
              <a:rPr lang="en-US" altLang="en-US" sz="2400" b="1" dirty="0" err="1">
                <a:solidFill>
                  <a:srgbClr val="FF0000"/>
                </a:solidFill>
              </a:rPr>
              <a:t>mấy</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lấy</a:t>
            </a:r>
            <a:r>
              <a:rPr lang="en-US" altLang="en-US" sz="2400" b="1" dirty="0">
                <a:solidFill>
                  <a:srgbClr val="FF0000"/>
                </a:solidFill>
              </a:rPr>
              <a:t> </a:t>
            </a:r>
            <a:r>
              <a:rPr lang="en-US" altLang="en-US" sz="2400" b="1" dirty="0" err="1">
                <a:solidFill>
                  <a:srgbClr val="FF0000"/>
                </a:solidFill>
              </a:rPr>
              <a:t>thư</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Hải</a:t>
            </a:r>
            <a:r>
              <a:rPr lang="en-US" altLang="en-US" sz="2400" b="1" dirty="0">
                <a:solidFill>
                  <a:srgbClr val="FF0000"/>
                </a:solidFill>
              </a:rPr>
              <a:t> </a:t>
            </a:r>
            <a:r>
              <a:rPr lang="en-US" altLang="en-US" sz="2400" b="1" dirty="0" err="1">
                <a:solidFill>
                  <a:srgbClr val="FF0000"/>
                </a:solidFill>
              </a:rPr>
              <a:t>viết</a:t>
            </a:r>
            <a:r>
              <a:rPr lang="en-US" altLang="en-US" sz="2400" b="1" dirty="0">
                <a:solidFill>
                  <a:srgbClr val="FF0000"/>
                </a:solidFill>
              </a:rPr>
              <a:t> </a:t>
            </a:r>
            <a:r>
              <a:rPr lang="en-US" altLang="en-US" sz="2400" b="1" dirty="0" err="1">
                <a:solidFill>
                  <a:srgbClr val="FF0000"/>
                </a:solidFill>
              </a:rPr>
              <a:t>gì</a:t>
            </a:r>
            <a:r>
              <a:rPr lang="en-US" altLang="en-US" sz="2400" b="1" dirty="0">
                <a:solidFill>
                  <a:srgbClr val="FF0000"/>
                </a:solidFill>
              </a:rPr>
              <a:t>.</a:t>
            </a:r>
            <a:endParaRPr lang="en-US" altLang="en-US" sz="2400" dirty="0">
              <a:solidFill>
                <a:srgbClr val="FF0000"/>
              </a:solidFill>
            </a:endParaRPr>
          </a:p>
        </p:txBody>
      </p:sp>
      <p:pic>
        <p:nvPicPr>
          <p:cNvPr id="126982" name="Picture 6" descr="đạo đức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80772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AutoShape 9"/>
          <p:cNvSpPr>
            <a:spLocks noChangeArrowheads="1"/>
          </p:cNvSpPr>
          <p:nvPr/>
        </p:nvSpPr>
        <p:spPr bwMode="auto">
          <a:xfrm>
            <a:off x="1447800" y="381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6986" name="Text Box 10"/>
          <p:cNvSpPr txBox="1">
            <a:spLocks noChangeArrowheads="1"/>
          </p:cNvSpPr>
          <p:nvPr/>
        </p:nvSpPr>
        <p:spPr bwMode="auto">
          <a:xfrm>
            <a:off x="1600200" y="457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Tree>
    <p:extLst>
      <p:ext uri="{BB962C8B-B14F-4D97-AF65-F5344CB8AC3E}">
        <p14:creationId xmlns:p14="http://schemas.microsoft.com/office/powerpoint/2010/main" val="1271697499"/>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6985"/>
                                        </p:tgtEl>
                                        <p:attrNameLst>
                                          <p:attrName>style.visibility</p:attrName>
                                        </p:attrNameLst>
                                      </p:cBhvr>
                                      <p:to>
                                        <p:strVal val="visible"/>
                                      </p:to>
                                    </p:set>
                                    <p:animEffect transition="in" filter="blinds(horizontal)">
                                      <p:cBhvr>
                                        <p:cTn id="7" dur="500"/>
                                        <p:tgtEl>
                                          <p:spTgt spid="126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blinds(horizontal)">
                                      <p:cBhvr>
                                        <p:cTn id="12"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animBg="1"/>
      <p:bldP spid="1269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6"/>
          <p:cNvSpPr txBox="1">
            <a:spLocks noChangeArrowheads="1"/>
          </p:cNvSpPr>
          <p:nvPr/>
        </p:nvSpPr>
        <p:spPr bwMode="auto">
          <a:xfrm>
            <a:off x="1294231" y="5811228"/>
            <a:ext cx="94394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dirty="0">
                <a:solidFill>
                  <a:srgbClr val="FF0000"/>
                </a:solidFill>
              </a:rPr>
              <a:t>d) Sang </a:t>
            </a:r>
            <a:r>
              <a:rPr lang="en-US" altLang="en-US" sz="2400" b="1" dirty="0" err="1">
                <a:solidFill>
                  <a:srgbClr val="FF0000"/>
                </a:solidFill>
              </a:rPr>
              <a:t>nhà</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thấy</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err="1">
                <a:solidFill>
                  <a:srgbClr val="FF0000"/>
                </a:solidFill>
              </a:rPr>
              <a:t>có</a:t>
            </a:r>
            <a:r>
              <a:rPr lang="en-US" altLang="en-US" sz="2400" b="1" dirty="0">
                <a:solidFill>
                  <a:srgbClr val="FF0000"/>
                </a:solidFill>
              </a:rPr>
              <a:t> </a:t>
            </a:r>
            <a:r>
              <a:rPr lang="en-US" altLang="en-US" sz="2400" b="1" dirty="0" err="1">
                <a:solidFill>
                  <a:srgbClr val="FF0000"/>
                </a:solidFill>
              </a:rPr>
              <a:t>đồ</a:t>
            </a:r>
            <a:r>
              <a:rPr lang="en-US" altLang="en-US" sz="2400" b="1" dirty="0">
                <a:solidFill>
                  <a:srgbClr val="FF0000"/>
                </a:solidFill>
              </a:rPr>
              <a:t> </a:t>
            </a:r>
            <a:r>
              <a:rPr lang="en-US" altLang="en-US" sz="2400" b="1" dirty="0" err="1">
                <a:solidFill>
                  <a:srgbClr val="FF0000"/>
                </a:solidFill>
              </a:rPr>
              <a:t>chơi</a:t>
            </a:r>
            <a:r>
              <a:rPr lang="en-US" altLang="en-US" sz="2400" b="1" dirty="0">
                <a:solidFill>
                  <a:srgbClr val="FF0000"/>
                </a:solidFill>
              </a:rPr>
              <a:t> </a:t>
            </a:r>
            <a:r>
              <a:rPr lang="en-US" altLang="en-US" sz="2400" b="1" dirty="0" err="1">
                <a:solidFill>
                  <a:srgbClr val="FF0000"/>
                </a:solidFill>
              </a:rPr>
              <a:t>đẹp</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lạ</a:t>
            </a:r>
            <a:r>
              <a:rPr lang="en-US" altLang="en-US" sz="2400" b="1" dirty="0">
                <a:solidFill>
                  <a:srgbClr val="FF0000"/>
                </a:solidFill>
              </a:rPr>
              <a:t> </a:t>
            </a:r>
            <a:r>
              <a:rPr lang="en-US" altLang="en-US" sz="2400" b="1" dirty="0" err="1">
                <a:solidFill>
                  <a:srgbClr val="FF0000"/>
                </a:solidFill>
              </a:rPr>
              <a:t>mắt</a:t>
            </a:r>
            <a:r>
              <a:rPr lang="en-US" altLang="en-US" sz="2400" b="1" dirty="0">
                <a:solidFill>
                  <a:srgbClr val="FF0000"/>
                </a:solidFill>
              </a:rPr>
              <a:t>, </a:t>
            </a:r>
            <a:r>
              <a:rPr lang="en-US" altLang="en-US" sz="2400" b="1" dirty="0" err="1">
                <a:solidFill>
                  <a:srgbClr val="FF0000"/>
                </a:solidFill>
              </a:rPr>
              <a:t>Phú</a:t>
            </a:r>
            <a:r>
              <a:rPr lang="en-US" altLang="en-US" sz="2400" b="1" dirty="0">
                <a:solidFill>
                  <a:srgbClr val="FF0000"/>
                </a:solidFill>
              </a:rPr>
              <a:t> </a:t>
            </a:r>
            <a:r>
              <a:rPr lang="en-US" altLang="en-US" sz="2400" b="1" dirty="0" err="1">
                <a:solidFill>
                  <a:srgbClr val="FF0000"/>
                </a:solidFill>
              </a:rPr>
              <a:t>bảo</a:t>
            </a:r>
            <a:r>
              <a:rPr lang="en-US" altLang="en-US" sz="2400" b="1" dirty="0">
                <a:solidFill>
                  <a:srgbClr val="FF0000"/>
                </a:solidFill>
              </a:rPr>
              <a:t> </a:t>
            </a:r>
            <a:r>
              <a:rPr lang="en-US" altLang="en-US" sz="2400" b="1" dirty="0" err="1">
                <a:solidFill>
                  <a:srgbClr val="FF0000"/>
                </a:solidFill>
              </a:rPr>
              <a:t>với</a:t>
            </a:r>
            <a:r>
              <a:rPr lang="en-US" altLang="en-US" sz="2400" b="1" dirty="0">
                <a:solidFill>
                  <a:srgbClr val="FF0000"/>
                </a:solidFill>
              </a:rPr>
              <a:t> </a:t>
            </a:r>
            <a:r>
              <a:rPr lang="en-US" altLang="en-US" sz="2400" b="1" dirty="0" err="1">
                <a:solidFill>
                  <a:srgbClr val="FF0000"/>
                </a:solidFill>
              </a:rPr>
              <a:t>bạn</a:t>
            </a:r>
            <a:r>
              <a:rPr lang="en-US" altLang="en-US" sz="2400" b="1" dirty="0">
                <a:solidFill>
                  <a:srgbClr val="FF0000"/>
                </a:solidFill>
              </a:rPr>
              <a:t>: </a:t>
            </a:r>
            <a:r>
              <a:rPr lang="en-US" altLang="en-US" sz="2400" b="1" dirty="0" smtClean="0">
                <a:solidFill>
                  <a:srgbClr val="FF0000"/>
                </a:solidFill>
              </a:rPr>
              <a:t>   “ </a:t>
            </a:r>
            <a:r>
              <a:rPr lang="en-US" altLang="en-US" sz="2400" b="1" dirty="0" err="1">
                <a:solidFill>
                  <a:srgbClr val="FF0000"/>
                </a:solidFill>
              </a:rPr>
              <a:t>Cậu</a:t>
            </a:r>
            <a:r>
              <a:rPr lang="en-US" altLang="en-US" sz="2400" b="1" dirty="0">
                <a:solidFill>
                  <a:srgbClr val="FF0000"/>
                </a:solidFill>
              </a:rPr>
              <a:t> </a:t>
            </a:r>
            <a:r>
              <a:rPr lang="en-US" altLang="en-US" sz="2400" b="1" dirty="0" err="1">
                <a:solidFill>
                  <a:srgbClr val="FF0000"/>
                </a:solidFill>
              </a:rPr>
              <a:t>cho</a:t>
            </a:r>
            <a:r>
              <a:rPr lang="en-US" altLang="en-US" sz="2400" b="1" dirty="0">
                <a:solidFill>
                  <a:srgbClr val="FF0000"/>
                </a:solidFill>
              </a:rPr>
              <a:t> </a:t>
            </a:r>
            <a:r>
              <a:rPr lang="en-US" altLang="en-US" sz="2400" b="1" dirty="0" err="1">
                <a:solidFill>
                  <a:srgbClr val="FF0000"/>
                </a:solidFill>
              </a:rPr>
              <a:t>tớ</a:t>
            </a:r>
            <a:r>
              <a:rPr lang="en-US" altLang="en-US" sz="2400" b="1" dirty="0">
                <a:solidFill>
                  <a:srgbClr val="FF0000"/>
                </a:solidFill>
              </a:rPr>
              <a:t> </a:t>
            </a:r>
            <a:r>
              <a:rPr lang="en-US" altLang="en-US" sz="2400" b="1" dirty="0" err="1">
                <a:solidFill>
                  <a:srgbClr val="FF0000"/>
                </a:solidFill>
              </a:rPr>
              <a:t>xem</a:t>
            </a:r>
            <a:r>
              <a:rPr lang="en-US" altLang="en-US" sz="2400" b="1" dirty="0">
                <a:solidFill>
                  <a:srgbClr val="FF0000"/>
                </a:solidFill>
              </a:rPr>
              <a:t> </a:t>
            </a:r>
            <a:r>
              <a:rPr lang="en-US" altLang="en-US" sz="2400" b="1" dirty="0" err="1">
                <a:solidFill>
                  <a:srgbClr val="FF0000"/>
                </a:solidFill>
              </a:rPr>
              <a:t>đồ</a:t>
            </a:r>
            <a:r>
              <a:rPr lang="en-US" altLang="en-US" sz="2400" b="1" dirty="0">
                <a:solidFill>
                  <a:srgbClr val="FF0000"/>
                </a:solidFill>
              </a:rPr>
              <a:t> </a:t>
            </a:r>
            <a:r>
              <a:rPr lang="en-US" altLang="en-US" sz="2400" b="1" dirty="0" err="1">
                <a:solidFill>
                  <a:srgbClr val="FF0000"/>
                </a:solidFill>
              </a:rPr>
              <a:t>chơi</a:t>
            </a:r>
            <a:r>
              <a:rPr lang="en-US" altLang="en-US" sz="2400" b="1" dirty="0">
                <a:solidFill>
                  <a:srgbClr val="FF0000"/>
                </a:solidFill>
              </a:rPr>
              <a:t> </a:t>
            </a:r>
            <a:r>
              <a:rPr lang="en-US" altLang="en-US" sz="2400" b="1" dirty="0" err="1">
                <a:solidFill>
                  <a:srgbClr val="FF0000"/>
                </a:solidFill>
              </a:rPr>
              <a:t>này</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không</a:t>
            </a:r>
            <a:r>
              <a:rPr lang="en-US" altLang="en-US" sz="2400" b="1" dirty="0">
                <a:solidFill>
                  <a:srgbClr val="FF0000"/>
                </a:solidFill>
              </a:rPr>
              <a:t>?”.</a:t>
            </a:r>
            <a:endParaRPr lang="en-US" altLang="en-US" sz="2400" dirty="0">
              <a:solidFill>
                <a:srgbClr val="FF0000"/>
              </a:solidFill>
            </a:endParaRPr>
          </a:p>
        </p:txBody>
      </p:sp>
      <p:pic>
        <p:nvPicPr>
          <p:cNvPr id="128007" name="Picture 7" descr="đạo dức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769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AutoShape 10"/>
          <p:cNvSpPr>
            <a:spLocks noChangeArrowheads="1"/>
          </p:cNvSpPr>
          <p:nvPr/>
        </p:nvSpPr>
        <p:spPr bwMode="auto">
          <a:xfrm>
            <a:off x="1524000" y="2286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8011" name="Text Box 11"/>
          <p:cNvSpPr txBox="1">
            <a:spLocks noChangeArrowheads="1"/>
          </p:cNvSpPr>
          <p:nvPr/>
        </p:nvSpPr>
        <p:spPr bwMode="auto">
          <a:xfrm>
            <a:off x="1600200" y="3048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pic>
        <p:nvPicPr>
          <p:cNvPr id="128012" name="Picture 12" descr="Vo_tay">
            <a:hlinkHover r:id="" action="ppaction://noaction">
              <a:snd r:embed="rId3" name="applause.wav"/>
            </a:hlinkHover>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7150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0169"/>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5000000"/>
                                  </p:stCondLst>
                                  <p:childTnLst>
                                    <p:set>
                                      <p:cBhvr>
                                        <p:cTn id="6" dur="1" fill="hold">
                                          <p:stCondLst>
                                            <p:cond delay="0"/>
                                          </p:stCondLst>
                                        </p:cTn>
                                        <p:tgtEl>
                                          <p:spTgt spid="128010"/>
                                        </p:tgtEl>
                                        <p:attrNameLst>
                                          <p:attrName>style.visibility</p:attrName>
                                        </p:attrNameLst>
                                      </p:cBhvr>
                                      <p:to>
                                        <p:strVal val="visible"/>
                                      </p:to>
                                    </p:set>
                                    <p:animEffect transition="in" filter="blinds(horizontal)">
                                      <p:cBhvr>
                                        <p:cTn id="7" dur="500"/>
                                        <p:tgtEl>
                                          <p:spTgt spid="128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11"/>
                                        </p:tgtEl>
                                        <p:attrNameLst>
                                          <p:attrName>style.visibility</p:attrName>
                                        </p:attrNameLst>
                                      </p:cBhvr>
                                      <p:to>
                                        <p:strVal val="visible"/>
                                      </p:to>
                                    </p:set>
                                    <p:animEffect transition="in" filter="blinds(horizontal)">
                                      <p:cBhvr>
                                        <p:cTn id="12" dur="500"/>
                                        <p:tgtEl>
                                          <p:spTgt spid="128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8012"/>
                                        </p:tgtEl>
                                        <p:attrNameLst>
                                          <p:attrName>style.visibility</p:attrName>
                                        </p:attrNameLst>
                                      </p:cBhvr>
                                      <p:to>
                                        <p:strVal val="visible"/>
                                      </p:to>
                                    </p:set>
                                    <p:anim calcmode="lin" valueType="num">
                                      <p:cBhvr additive="base">
                                        <p:cTn id="17" dur="500" fill="hold"/>
                                        <p:tgtEl>
                                          <p:spTgt spid="128012"/>
                                        </p:tgtEl>
                                        <p:attrNameLst>
                                          <p:attrName>ppt_x</p:attrName>
                                        </p:attrNameLst>
                                      </p:cBhvr>
                                      <p:tavLst>
                                        <p:tav tm="0">
                                          <p:val>
                                            <p:strVal val="#ppt_x"/>
                                          </p:val>
                                        </p:tav>
                                        <p:tav tm="100000">
                                          <p:val>
                                            <p:strVal val="#ppt_x"/>
                                          </p:val>
                                        </p:tav>
                                      </p:tavLst>
                                    </p:anim>
                                    <p:anim calcmode="lin" valueType="num">
                                      <p:cBhvr additive="base">
                                        <p:cTn id="18" dur="500" fill="hold"/>
                                        <p:tgtEl>
                                          <p:spTgt spid="1280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8012"/>
                                        </p:tgtEl>
                                        <p:attrNameLst>
                                          <p:attrName>style.visibility</p:attrName>
                                        </p:attrNameLst>
                                      </p:cBhvr>
                                      <p:to>
                                        <p:strVal val="visible"/>
                                      </p:to>
                                    </p:set>
                                    <p:animEffect transition="in" filter="blinds(horizontal)">
                                      <p:cBhvr>
                                        <p:cTn id="23" dur="500"/>
                                        <p:tgtEl>
                                          <p:spTgt spid="12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0" grpId="0" animBg="1"/>
      <p:bldP spid="1280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09800" y="1"/>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5" name="Text Box 3"/>
          <p:cNvSpPr txBox="1">
            <a:spLocks noChangeArrowheads="1"/>
          </p:cNvSpPr>
          <p:nvPr/>
        </p:nvSpPr>
        <p:spPr bwMode="auto">
          <a:xfrm>
            <a:off x="1981200" y="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6" name="Text Box 4"/>
          <p:cNvSpPr txBox="1">
            <a:spLocks noChangeArrowheads="1"/>
          </p:cNvSpPr>
          <p:nvPr/>
        </p:nvSpPr>
        <p:spPr bwMode="auto">
          <a:xfrm>
            <a:off x="7010400" y="609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7" name="Text Box 5"/>
          <p:cNvSpPr txBox="1">
            <a:spLocks noChangeArrowheads="1"/>
          </p:cNvSpPr>
          <p:nvPr/>
        </p:nvSpPr>
        <p:spPr bwMode="auto">
          <a:xfrm>
            <a:off x="4495800" y="3048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latin typeface=".VnTime" panose="020B7200000000000000" pitchFamily="34" charset="0"/>
            </a:endParaRPr>
          </a:p>
        </p:txBody>
      </p:sp>
      <p:sp>
        <p:nvSpPr>
          <p:cNvPr id="33798" name="Text Box 6"/>
          <p:cNvSpPr txBox="1">
            <a:spLocks noChangeArrowheads="1"/>
          </p:cNvSpPr>
          <p:nvPr/>
        </p:nvSpPr>
        <p:spPr bwMode="auto">
          <a:xfrm>
            <a:off x="1524000" y="2743201"/>
            <a:ext cx="4572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a) Bố đi công tác về, Thắng liền lục túi để xem bố mua quà gì cho mình.</a:t>
            </a:r>
          </a:p>
          <a:p>
            <a:pPr eaLnBrk="1" hangingPunct="1">
              <a:spcBef>
                <a:spcPct val="50000"/>
              </a:spcBef>
            </a:pPr>
            <a:endParaRPr lang="en-US" altLang="en-US">
              <a:solidFill>
                <a:srgbClr val="FF0000"/>
              </a:solidFill>
            </a:endParaRPr>
          </a:p>
        </p:txBody>
      </p:sp>
      <p:sp>
        <p:nvSpPr>
          <p:cNvPr id="33799" name="Text Box 7"/>
          <p:cNvSpPr txBox="1">
            <a:spLocks noChangeArrowheads="1"/>
          </p:cNvSpPr>
          <p:nvPr/>
        </p:nvSpPr>
        <p:spPr bwMode="auto">
          <a:xfrm>
            <a:off x="6019800" y="2724150"/>
            <a:ext cx="46482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80000"/>
              </a:lnSpc>
              <a:spcBef>
                <a:spcPct val="20000"/>
              </a:spcBef>
            </a:pPr>
            <a:r>
              <a:rPr lang="en-US" altLang="en-US" b="1">
                <a:solidFill>
                  <a:srgbClr val="FF0000"/>
                </a:solidFill>
              </a:rPr>
              <a:t>b) Mỗi lần sang nhà hàng xóm xem tivi, Bình đều chào hỏi mọi người và xin phép bác chủ nhà rồi mới ngồi xem.</a:t>
            </a:r>
          </a:p>
          <a:p>
            <a:pPr eaLnBrk="1" hangingPunct="1">
              <a:spcBef>
                <a:spcPct val="50000"/>
              </a:spcBef>
            </a:pPr>
            <a:endParaRPr lang="en-US" altLang="en-US">
              <a:solidFill>
                <a:srgbClr val="FF0000"/>
              </a:solidFill>
            </a:endParaRPr>
          </a:p>
        </p:txBody>
      </p:sp>
      <p:sp>
        <p:nvSpPr>
          <p:cNvPr id="33800" name="Text Box 8"/>
          <p:cNvSpPr txBox="1">
            <a:spLocks noChangeArrowheads="1"/>
          </p:cNvSpPr>
          <p:nvPr/>
        </p:nvSpPr>
        <p:spPr bwMode="auto">
          <a:xfrm>
            <a:off x="1524000" y="6081933"/>
            <a:ext cx="4343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90000"/>
              </a:lnSpc>
              <a:spcBef>
                <a:spcPct val="20000"/>
              </a:spcBef>
            </a:pPr>
            <a:r>
              <a:rPr lang="en-US" altLang="en-US" b="1" dirty="0">
                <a:solidFill>
                  <a:srgbClr val="FF0000"/>
                </a:solidFill>
              </a:rPr>
              <a:t>c) </a:t>
            </a:r>
            <a:r>
              <a:rPr lang="en-US" altLang="en-US" b="1" dirty="0" err="1">
                <a:solidFill>
                  <a:srgbClr val="FF0000"/>
                </a:solidFill>
              </a:rPr>
              <a:t>Bố</a:t>
            </a:r>
            <a:r>
              <a:rPr lang="en-US" altLang="en-US" b="1" dirty="0">
                <a:solidFill>
                  <a:srgbClr val="FF0000"/>
                </a:solidFill>
              </a:rPr>
              <a:t> </a:t>
            </a:r>
            <a:r>
              <a:rPr lang="en-US" altLang="en-US" b="1" dirty="0" err="1">
                <a:solidFill>
                  <a:srgbClr val="FF0000"/>
                </a:solidFill>
              </a:rPr>
              <a:t>công</a:t>
            </a:r>
            <a:r>
              <a:rPr lang="en-US" altLang="en-US" b="1" dirty="0">
                <a:solidFill>
                  <a:srgbClr val="FF0000"/>
                </a:solidFill>
              </a:rPr>
              <a:t> </a:t>
            </a:r>
            <a:r>
              <a:rPr lang="en-US" altLang="en-US" b="1" dirty="0" err="1">
                <a:solidFill>
                  <a:srgbClr val="FF0000"/>
                </a:solidFill>
              </a:rPr>
              <a:t>tác</a:t>
            </a:r>
            <a:r>
              <a:rPr lang="en-US" altLang="en-US" b="1" dirty="0">
                <a:solidFill>
                  <a:srgbClr val="FF0000"/>
                </a:solidFill>
              </a:rPr>
              <a:t> ở </a:t>
            </a:r>
            <a:r>
              <a:rPr lang="en-US" altLang="en-US" b="1" dirty="0" err="1">
                <a:solidFill>
                  <a:srgbClr val="FF0000"/>
                </a:solidFill>
              </a:rPr>
              <a:t>xa</a:t>
            </a:r>
            <a:r>
              <a:rPr lang="en-US" altLang="en-US" b="1" dirty="0">
                <a:solidFill>
                  <a:srgbClr val="FF0000"/>
                </a:solidFill>
              </a:rPr>
              <a:t>, </a:t>
            </a:r>
            <a:r>
              <a:rPr lang="en-US" altLang="en-US" b="1" dirty="0" err="1">
                <a:solidFill>
                  <a:srgbClr val="FF0000"/>
                </a:solidFill>
              </a:rPr>
              <a:t>Hải</a:t>
            </a:r>
            <a:r>
              <a:rPr lang="en-US" altLang="en-US" b="1" dirty="0">
                <a:solidFill>
                  <a:srgbClr val="FF0000"/>
                </a:solidFill>
              </a:rPr>
              <a:t> </a:t>
            </a:r>
            <a:r>
              <a:rPr lang="en-US" altLang="en-US" b="1" dirty="0" err="1">
                <a:solidFill>
                  <a:srgbClr val="FF0000"/>
                </a:solidFill>
              </a:rPr>
              <a:t>thường</a:t>
            </a:r>
            <a:r>
              <a:rPr lang="en-US" altLang="en-US" b="1" dirty="0">
                <a:solidFill>
                  <a:srgbClr val="FF0000"/>
                </a:solidFill>
              </a:rPr>
              <a:t> </a:t>
            </a:r>
            <a:r>
              <a:rPr lang="en-US" altLang="en-US" b="1" dirty="0" err="1">
                <a:solidFill>
                  <a:srgbClr val="FF0000"/>
                </a:solidFill>
              </a:rPr>
              <a:t>viết</a:t>
            </a:r>
            <a:r>
              <a:rPr lang="en-US" altLang="en-US" b="1" dirty="0">
                <a:solidFill>
                  <a:srgbClr val="FF0000"/>
                </a:solidFill>
              </a:rPr>
              <a:t> </a:t>
            </a:r>
            <a:r>
              <a:rPr lang="en-US" altLang="en-US" b="1" dirty="0" err="1">
                <a:solidFill>
                  <a:srgbClr val="FF0000"/>
                </a:solidFill>
              </a:rPr>
              <a:t>thư</a:t>
            </a:r>
            <a:r>
              <a:rPr lang="en-US" altLang="en-US" b="1" dirty="0">
                <a:solidFill>
                  <a:srgbClr val="FF0000"/>
                </a:solidFill>
              </a:rPr>
              <a:t> </a:t>
            </a:r>
            <a:r>
              <a:rPr lang="en-US" altLang="en-US" b="1" dirty="0" err="1">
                <a:solidFill>
                  <a:srgbClr val="FF0000"/>
                </a:solidFill>
              </a:rPr>
              <a:t>cho</a:t>
            </a:r>
            <a:r>
              <a:rPr lang="en-US" altLang="en-US" b="1" dirty="0">
                <a:solidFill>
                  <a:srgbClr val="FF0000"/>
                </a:solidFill>
              </a:rPr>
              <a:t> </a:t>
            </a:r>
            <a:r>
              <a:rPr lang="en-US" altLang="en-US" b="1" dirty="0" err="1">
                <a:solidFill>
                  <a:srgbClr val="FF0000"/>
                </a:solidFill>
              </a:rPr>
              <a:t>bố</a:t>
            </a:r>
            <a:r>
              <a:rPr lang="en-US" altLang="en-US" b="1" dirty="0">
                <a:solidFill>
                  <a:srgbClr val="FF0000"/>
                </a:solidFill>
              </a:rPr>
              <a:t>. </a:t>
            </a:r>
            <a:r>
              <a:rPr lang="en-US" altLang="en-US" b="1" dirty="0" err="1">
                <a:solidFill>
                  <a:srgbClr val="FF0000"/>
                </a:solidFill>
              </a:rPr>
              <a:t>Một</a:t>
            </a:r>
            <a:r>
              <a:rPr lang="en-US" altLang="en-US" b="1" dirty="0">
                <a:solidFill>
                  <a:srgbClr val="FF0000"/>
                </a:solidFill>
              </a:rPr>
              <a:t> </a:t>
            </a:r>
            <a:r>
              <a:rPr lang="en-US" altLang="en-US" b="1" dirty="0" err="1">
                <a:solidFill>
                  <a:srgbClr val="FF0000"/>
                </a:solidFill>
              </a:rPr>
              <a:t>lần</a:t>
            </a:r>
            <a:r>
              <a:rPr lang="en-US" altLang="en-US" b="1" dirty="0">
                <a:solidFill>
                  <a:srgbClr val="FF0000"/>
                </a:solidFill>
              </a:rPr>
              <a:t>, </a:t>
            </a:r>
            <a:r>
              <a:rPr lang="en-US" altLang="en-US" b="1" dirty="0" err="1">
                <a:solidFill>
                  <a:srgbClr val="FF0000"/>
                </a:solidFill>
              </a:rPr>
              <a:t>mấy</a:t>
            </a:r>
            <a:r>
              <a:rPr lang="en-US" altLang="en-US" b="1" dirty="0">
                <a:solidFill>
                  <a:srgbClr val="FF0000"/>
                </a:solidFill>
              </a:rPr>
              <a:t> </a:t>
            </a:r>
            <a:r>
              <a:rPr lang="en-US" altLang="en-US" b="1" dirty="0" err="1">
                <a:solidFill>
                  <a:srgbClr val="FF0000"/>
                </a:solidFill>
              </a:rPr>
              <a:t>bạn</a:t>
            </a:r>
            <a:r>
              <a:rPr lang="en-US" altLang="en-US" b="1" dirty="0">
                <a:solidFill>
                  <a:srgbClr val="FF0000"/>
                </a:solidFill>
              </a:rPr>
              <a:t> </a:t>
            </a:r>
            <a:r>
              <a:rPr lang="en-US" altLang="en-US" b="1" dirty="0" err="1">
                <a:solidFill>
                  <a:srgbClr val="FF0000"/>
                </a:solidFill>
              </a:rPr>
              <a:t>lấy</a:t>
            </a:r>
            <a:r>
              <a:rPr lang="en-US" altLang="en-US" b="1" dirty="0">
                <a:solidFill>
                  <a:srgbClr val="FF0000"/>
                </a:solidFill>
              </a:rPr>
              <a:t> </a:t>
            </a:r>
            <a:r>
              <a:rPr lang="en-US" altLang="en-US" b="1" dirty="0" err="1">
                <a:solidFill>
                  <a:srgbClr val="FF0000"/>
                </a:solidFill>
              </a:rPr>
              <a:t>thư</a:t>
            </a:r>
            <a:r>
              <a:rPr lang="en-US" altLang="en-US" b="1" dirty="0">
                <a:solidFill>
                  <a:srgbClr val="FF0000"/>
                </a:solidFill>
              </a:rPr>
              <a:t> </a:t>
            </a:r>
            <a:r>
              <a:rPr lang="en-US" altLang="en-US" b="1" dirty="0" err="1">
                <a:solidFill>
                  <a:srgbClr val="FF0000"/>
                </a:solidFill>
              </a:rPr>
              <a:t>xem</a:t>
            </a:r>
            <a:r>
              <a:rPr lang="en-US" altLang="en-US" b="1" dirty="0">
                <a:solidFill>
                  <a:srgbClr val="FF0000"/>
                </a:solidFill>
              </a:rPr>
              <a:t> </a:t>
            </a:r>
            <a:r>
              <a:rPr lang="en-US" altLang="en-US" b="1" dirty="0" err="1">
                <a:solidFill>
                  <a:srgbClr val="FF0000"/>
                </a:solidFill>
              </a:rPr>
              <a:t>Hải</a:t>
            </a:r>
            <a:r>
              <a:rPr lang="en-US" altLang="en-US" b="1" dirty="0">
                <a:solidFill>
                  <a:srgbClr val="FF0000"/>
                </a:solidFill>
              </a:rPr>
              <a:t> </a:t>
            </a:r>
            <a:r>
              <a:rPr lang="en-US" altLang="en-US" b="1" dirty="0" err="1">
                <a:solidFill>
                  <a:srgbClr val="FF0000"/>
                </a:solidFill>
              </a:rPr>
              <a:t>viết</a:t>
            </a:r>
            <a:r>
              <a:rPr lang="en-US" altLang="en-US" b="1" dirty="0">
                <a:solidFill>
                  <a:srgbClr val="FF0000"/>
                </a:solidFill>
              </a:rPr>
              <a:t> </a:t>
            </a:r>
            <a:r>
              <a:rPr lang="en-US" altLang="en-US" b="1" dirty="0" err="1">
                <a:solidFill>
                  <a:srgbClr val="FF0000"/>
                </a:solidFill>
              </a:rPr>
              <a:t>gì</a:t>
            </a:r>
            <a:r>
              <a:rPr lang="en-US" altLang="en-US" b="1" dirty="0">
                <a:solidFill>
                  <a:srgbClr val="FF0000"/>
                </a:solidFill>
              </a:rPr>
              <a:t>.</a:t>
            </a:r>
            <a:endParaRPr lang="en-US" altLang="en-US" dirty="0">
              <a:solidFill>
                <a:srgbClr val="FF0000"/>
              </a:solidFill>
            </a:endParaRPr>
          </a:p>
        </p:txBody>
      </p:sp>
      <p:sp>
        <p:nvSpPr>
          <p:cNvPr id="33801" name="Text Box 9"/>
          <p:cNvSpPr txBox="1">
            <a:spLocks noChangeArrowheads="1"/>
          </p:cNvSpPr>
          <p:nvPr/>
        </p:nvSpPr>
        <p:spPr bwMode="auto">
          <a:xfrm>
            <a:off x="5867400" y="5942014"/>
            <a:ext cx="480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0000"/>
                </a:solidFill>
              </a:rPr>
              <a:t>d) Sang nhà bạn, thấy bạn có đồ chơi đẹp và lạ mắt, Phú bảo với bạn: “ Cậu cho tớ xem đồ chơi này được không?”.</a:t>
            </a:r>
            <a:endParaRPr lang="en-US" altLang="en-US">
              <a:solidFill>
                <a:srgbClr val="FF0000"/>
              </a:solidFill>
            </a:endParaRPr>
          </a:p>
        </p:txBody>
      </p:sp>
      <p:pic>
        <p:nvPicPr>
          <p:cNvPr id="33802" name="Picture 10" descr="đạo đứ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5082"/>
            <a:ext cx="4419600" cy="2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5082"/>
            <a:ext cx="4419600" cy="2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đạo đứ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3" descr="đạo dức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1"/>
            <a:ext cx="4419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AutoShape 14"/>
          <p:cNvSpPr>
            <a:spLocks noChangeArrowheads="1"/>
          </p:cNvSpPr>
          <p:nvPr/>
        </p:nvSpPr>
        <p:spPr bwMode="auto">
          <a:xfrm>
            <a:off x="1447800" y="-762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07" name="Text Box 15"/>
          <p:cNvSpPr txBox="1">
            <a:spLocks noChangeArrowheads="1"/>
          </p:cNvSpPr>
          <p:nvPr/>
        </p:nvSpPr>
        <p:spPr bwMode="auto">
          <a:xfrm>
            <a:off x="1524000" y="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
        <p:nvSpPr>
          <p:cNvPr id="33808" name="AutoShape 16"/>
          <p:cNvSpPr>
            <a:spLocks noChangeArrowheads="1"/>
          </p:cNvSpPr>
          <p:nvPr/>
        </p:nvSpPr>
        <p:spPr bwMode="auto">
          <a:xfrm>
            <a:off x="9753600" y="3429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09" name="AutoShape 17"/>
          <p:cNvSpPr>
            <a:spLocks noChangeArrowheads="1"/>
          </p:cNvSpPr>
          <p:nvPr/>
        </p:nvSpPr>
        <p:spPr bwMode="auto">
          <a:xfrm>
            <a:off x="1524000" y="342900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10" name="AutoShape 18"/>
          <p:cNvSpPr>
            <a:spLocks noChangeArrowheads="1"/>
          </p:cNvSpPr>
          <p:nvPr/>
        </p:nvSpPr>
        <p:spPr bwMode="auto">
          <a:xfrm>
            <a:off x="9753600" y="0"/>
            <a:ext cx="914400" cy="838200"/>
          </a:xfrm>
          <a:prstGeom prst="star32">
            <a:avLst>
              <a:gd name="adj" fmla="val 37500"/>
            </a:avLst>
          </a:prstGeom>
          <a:solidFill>
            <a:srgbClr val="FFCC00"/>
          </a:solidFill>
          <a:ln w="381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3811" name="Text Box 19"/>
          <p:cNvSpPr txBox="1">
            <a:spLocks noChangeArrowheads="1"/>
          </p:cNvSpPr>
          <p:nvPr/>
        </p:nvSpPr>
        <p:spPr bwMode="auto">
          <a:xfrm>
            <a:off x="1600200" y="3505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S</a:t>
            </a:r>
          </a:p>
        </p:txBody>
      </p:sp>
      <p:sp>
        <p:nvSpPr>
          <p:cNvPr id="33812" name="Text Box 20"/>
          <p:cNvSpPr txBox="1">
            <a:spLocks noChangeArrowheads="1"/>
          </p:cNvSpPr>
          <p:nvPr/>
        </p:nvSpPr>
        <p:spPr bwMode="auto">
          <a:xfrm>
            <a:off x="9906000" y="35052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
        <p:nvSpPr>
          <p:cNvPr id="33813" name="Text Box 21"/>
          <p:cNvSpPr txBox="1">
            <a:spLocks noChangeArrowheads="1"/>
          </p:cNvSpPr>
          <p:nvPr/>
        </p:nvSpPr>
        <p:spPr bwMode="auto">
          <a:xfrm>
            <a:off x="9906000" y="4445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66FF"/>
                </a:solidFill>
              </a:rPr>
              <a:t>Đ</a:t>
            </a:r>
          </a:p>
        </p:txBody>
      </p:sp>
    </p:spTree>
    <p:extLst>
      <p:ext uri="{BB962C8B-B14F-4D97-AF65-F5344CB8AC3E}">
        <p14:creationId xmlns:p14="http://schemas.microsoft.com/office/powerpoint/2010/main" val="80907112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4|0.5"/>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2.2|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TotalTime>
  <Words>628</Words>
  <Application>Microsoft Office PowerPoint</Application>
  <PresentationFormat>Custom</PresentationFormat>
  <Paragraphs>47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  Bài 12: Tôn trọng thư từ, tài sản của người khác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Mọi thứ trong gia đình đều là của chung có thể tùy ý sử dụng. b, Bạn bè thân thiết thì có thể tự do sử dụng sách vở, đồ dùng của      nhau c, Cần phải tôn trọng sách vơ,̉ đồ dùng cá nhân của người khác,     dù là ai đi nữa. d, Chỉ cần tôn trọng sách vở, đồ dùng của người lớn, còn trẻ em thì           không cần xin phép.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Tran Ngoc</dc:creator>
  <cp:lastModifiedBy>HP</cp:lastModifiedBy>
  <cp:revision>41</cp:revision>
  <dcterms:created xsi:type="dcterms:W3CDTF">2019-02-22T16:03:23Z</dcterms:created>
  <dcterms:modified xsi:type="dcterms:W3CDTF">2022-03-08T01:33:04Z</dcterms:modified>
</cp:coreProperties>
</file>