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4" r:id="rId2"/>
    <p:sldId id="286" r:id="rId3"/>
    <p:sldId id="284" r:id="rId4"/>
    <p:sldId id="256" r:id="rId5"/>
    <p:sldId id="257" r:id="rId6"/>
    <p:sldId id="267" r:id="rId7"/>
    <p:sldId id="260" r:id="rId8"/>
    <p:sldId id="258" r:id="rId9"/>
    <p:sldId id="269" r:id="rId10"/>
    <p:sldId id="261" r:id="rId11"/>
    <p:sldId id="263" r:id="rId12"/>
    <p:sldId id="271" r:id="rId13"/>
    <p:sldId id="272" r:id="rId14"/>
    <p:sldId id="273" r:id="rId15"/>
    <p:sldId id="274" r:id="rId16"/>
    <p:sldId id="275" r:id="rId17"/>
    <p:sldId id="276" r:id="rId18"/>
    <p:sldId id="277" r:id="rId19"/>
    <p:sldId id="279" r:id="rId20"/>
    <p:sldId id="280" r:id="rId21"/>
    <p:sldId id="287" r:id="rId22"/>
    <p:sldId id="283" r:id="rId23"/>
    <p:sldId id="26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88"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81948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279035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44201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62DB574-8605-46C7-AFEE-CDA06A0D0A56}" type="slidenum">
              <a:rPr lang="en-US" altLang="en-US"/>
              <a:pPr/>
              <a:t>‹#›</a:t>
            </a:fld>
            <a:endParaRPr lang="en-US" altLang="en-US"/>
          </a:p>
        </p:txBody>
      </p:sp>
    </p:spTree>
    <p:extLst>
      <p:ext uri="{BB962C8B-B14F-4D97-AF65-F5344CB8AC3E}">
        <p14:creationId xmlns:p14="http://schemas.microsoft.com/office/powerpoint/2010/main" val="257600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65786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452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30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4026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57635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63792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35323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592D4-EDDC-4F82-A911-F88571188FB9}" type="datetimeFigureOut">
              <a:rPr lang="vi-VN" smtClean="0"/>
              <a:pPr/>
              <a:t>02/03/2022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48840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592D4-EDDC-4F82-A911-F88571188FB9}" type="datetimeFigureOut">
              <a:rPr lang="vi-VN" smtClean="0"/>
              <a:pPr/>
              <a:t>02/03/2022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F84CA-C428-46AE-95C6-4C7CF1867CE2}" type="slidenum">
              <a:rPr lang="vi-VN" smtClean="0"/>
              <a:pPr/>
              <a:t>‹#›</a:t>
            </a:fld>
            <a:endParaRPr lang="vi-VN"/>
          </a:p>
        </p:txBody>
      </p:sp>
    </p:spTree>
    <p:extLst>
      <p:ext uri="{BB962C8B-B14F-4D97-AF65-F5344CB8AC3E}">
        <p14:creationId xmlns:p14="http://schemas.microsoft.com/office/powerpoint/2010/main" val="29626411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D:\Nhac\Nhac%20thieu%20nhi\Trai-Dat-Nay-La-Cua-Chung-Minh.mp3"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021020"/>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193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1016000" y="228600"/>
            <a:ext cx="10210800" cy="1047750"/>
          </a:xfrm>
          <a:prstGeom prst="rect">
            <a:avLst/>
          </a:prstGeom>
        </p:spPr>
        <p:txBody>
          <a:bodyPr wrap="none" fromWordArt="1">
            <a:prstTxWarp prst="textDoubleWave1">
              <a:avLst>
                <a:gd name="adj1" fmla="val 6500"/>
                <a:gd name="adj2" fmla="val 0"/>
              </a:avLst>
            </a:prstTxWarp>
          </a:bodyPr>
          <a:lstStyle/>
          <a:p>
            <a:pPr algn="ctr"/>
            <a:r>
              <a:rPr lang="vi-VN"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TRƯỜNG TIỂU HỌC </a:t>
            </a:r>
            <a:r>
              <a:rPr lang="en-US" sz="3600" kern="10" dirty="0" smtClean="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CẨM</a:t>
            </a:r>
            <a:r>
              <a:rPr lang="vi-VN" sz="3600" kern="10" dirty="0" smtClean="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 </a:t>
            </a:r>
            <a:r>
              <a:rPr lang="vi-VN"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TRUNG  </a:t>
            </a:r>
            <a:endParaRPr lang="en-US"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endParaRPr>
          </a:p>
        </p:txBody>
      </p:sp>
      <p:pic>
        <p:nvPicPr>
          <p:cNvPr id="2054" name="Picture 6"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47244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46482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1916753" y="2104883"/>
            <a:ext cx="1137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CHÚC CÁC EM CÓ MỘT TIẾT HỌC THẬT TỐT</a:t>
            </a:r>
            <a:endParaRPr lang="en-US" sz="1800">
              <a:latin typeface="Times New Roman" pitchFamily="18" charset="0"/>
              <a:cs typeface="Times New Roman" pitchFamily="18" charset="0"/>
            </a:endParaRPr>
          </a:p>
        </p:txBody>
      </p:sp>
      <p:pic>
        <p:nvPicPr>
          <p:cNvPr id="2057" name="Picture 9"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52578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52578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Floral">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769600" y="0"/>
            <a:ext cx="142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408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71201" y="449580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487680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3581400"/>
            <a:ext cx="5630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001" y="4648200"/>
            <a:ext cx="5630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7" descr="lollipop[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3429000" y="3225800"/>
            <a:ext cx="6858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7" descr="lollipop[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8416925" y="3368675"/>
            <a:ext cx="7162800"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WordArt 22"/>
          <p:cNvSpPr>
            <a:spLocks noChangeArrowheads="1" noChangeShapeType="1" noTextEdit="1"/>
          </p:cNvSpPr>
          <p:nvPr/>
        </p:nvSpPr>
        <p:spPr bwMode="auto">
          <a:xfrm>
            <a:off x="3019505" y="3438525"/>
            <a:ext cx="5689600" cy="628650"/>
          </a:xfrm>
          <a:prstGeom prst="rect">
            <a:avLst/>
          </a:prstGeom>
        </p:spPr>
        <p:txBody>
          <a:bodyPr wrap="none" fromWordArt="1">
            <a:prstTxWarp prst="textPlain">
              <a:avLst>
                <a:gd name="adj" fmla="val 50000"/>
              </a:avLst>
            </a:prstTxWarp>
          </a:bodyPr>
          <a:lstStyle/>
          <a:p>
            <a:pPr algn="ctr">
              <a:defRPr/>
            </a:pPr>
            <a:r>
              <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Arial"/>
                <a:cs typeface="Arial"/>
              </a:rPr>
              <a:t> </a:t>
            </a:r>
            <a:r>
              <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MÔN: </a:t>
            </a:r>
            <a:r>
              <a:rPr lang="en-US" sz="4400" kern="10" dirty="0" smtClean="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ĐẠO ĐỨC</a:t>
            </a:r>
            <a:endPar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07284418"/>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edge">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heel(4)">
                                      <p:cBhvr>
                                        <p:cTn id="12" dur="20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3080"/>
                                        </p:tgtEl>
                                        <p:attrNameLst>
                                          <p:attrName>style.visibility</p:attrName>
                                        </p:attrNameLst>
                                      </p:cBhvr>
                                      <p:to>
                                        <p:strVal val="visible"/>
                                      </p:to>
                                    </p:set>
                                    <p:anim calcmode="lin" valueType="num">
                                      <p:cBhvr>
                                        <p:cTn id="17" dur="500" fill="hold"/>
                                        <p:tgtEl>
                                          <p:spTgt spid="3080"/>
                                        </p:tgtEl>
                                        <p:attrNameLst>
                                          <p:attrName>ppt_w</p:attrName>
                                        </p:attrNameLst>
                                      </p:cBhvr>
                                      <p:tavLst>
                                        <p:tav tm="0">
                                          <p:val>
                                            <p:fltVal val="0"/>
                                          </p:val>
                                        </p:tav>
                                        <p:tav tm="100000">
                                          <p:val>
                                            <p:strVal val="#ppt_w"/>
                                          </p:val>
                                        </p:tav>
                                      </p:tavLst>
                                    </p:anim>
                                    <p:anim calcmode="lin" valueType="num">
                                      <p:cBhvr>
                                        <p:cTn id="18" dur="500" fill="hold"/>
                                        <p:tgtEl>
                                          <p:spTgt spid="30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0" grpId="0"/>
      <p:bldP spid="308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orizontal Scroll 12"/>
          <p:cNvSpPr/>
          <p:nvPr/>
        </p:nvSpPr>
        <p:spPr>
          <a:xfrm>
            <a:off x="69851" y="1066800"/>
            <a:ext cx="12020549" cy="59436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err="1" smtClean="0">
                <a:solidFill>
                  <a:srgbClr val="FF0000"/>
                </a:solidFill>
                <a:latin typeface="Times New Roman" panose="02020603050405020304" pitchFamily="18" charset="0"/>
                <a:cs typeface="Times New Roman" panose="02020603050405020304" pitchFamily="18" charset="0"/>
              </a:rPr>
              <a:t>Thư</a:t>
            </a:r>
            <a:r>
              <a:rPr lang="en-US" altLang="vi-VN" sz="4400" b="1" smtClean="0">
                <a:solidFill>
                  <a:srgbClr val="FF0000"/>
                </a:solidFill>
                <a:latin typeface="Times New Roman" panose="02020603050405020304" pitchFamily="18" charset="0"/>
                <a:cs typeface="Times New Roman" panose="02020603050405020304" pitchFamily="18" charset="0"/>
              </a:rPr>
              <a:t> từ, </a:t>
            </a:r>
            <a:r>
              <a:rPr lang="en-US" altLang="vi-VN" sz="4400" b="1" dirty="0" err="1" smtClean="0">
                <a:solidFill>
                  <a:srgbClr val="FF0000"/>
                </a:solidFill>
                <a:latin typeface="Times New Roman" panose="02020603050405020304" pitchFamily="18" charset="0"/>
                <a:cs typeface="Times New Roman" panose="02020603050405020304" pitchFamily="18" charset="0"/>
              </a:rPr>
              <a:t>tài</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sản</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của</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mỗi</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người</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thuộc</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về</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riêng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họ</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Tự</a:t>
            </a:r>
            <a:r>
              <a:rPr lang="en-US" altLang="vi-VN" sz="4400" b="1" dirty="0" smtClean="0">
                <a:solidFill>
                  <a:srgbClr val="FF0000"/>
                </a:solidFill>
                <a:latin typeface="Times New Roman" panose="02020603050405020304" pitchFamily="18" charset="0"/>
                <a:cs typeface="Times New Roman" panose="02020603050405020304" pitchFamily="18" charset="0"/>
              </a:rPr>
              <a:t> ý </a:t>
            </a:r>
            <a:r>
              <a:rPr lang="en-US" altLang="vi-VN" sz="4400" b="1" dirty="0" err="1" smtClean="0">
                <a:solidFill>
                  <a:srgbClr val="FF0000"/>
                </a:solidFill>
                <a:latin typeface="Times New Roman" panose="02020603050405020304" pitchFamily="18" charset="0"/>
                <a:cs typeface="Times New Roman" panose="02020603050405020304" pitchFamily="18" charset="0"/>
              </a:rPr>
              <a:t>xem</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thư</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sử</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dụng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tài</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sản</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của</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người</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khác</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là</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thiếu</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lòng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tự</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trọng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và</a:t>
            </a:r>
            <a:r>
              <a:rPr lang="en-US" altLang="vi-VN" sz="4400" b="1" dirty="0" smtClean="0">
                <a:solidFill>
                  <a:srgbClr val="FF0000"/>
                </a:solidFill>
                <a:latin typeface="Times New Roman" panose="02020603050405020304" pitchFamily="18" charset="0"/>
                <a:cs typeface="Times New Roman" panose="02020603050405020304" pitchFamily="18" charset="0"/>
              </a:rPr>
              <a:t> vi </a:t>
            </a:r>
            <a:r>
              <a:rPr lang="en-US" altLang="vi-VN" sz="4400" b="1" dirty="0" err="1" smtClean="0">
                <a:solidFill>
                  <a:srgbClr val="FF0000"/>
                </a:solidFill>
                <a:latin typeface="Times New Roman" panose="02020603050405020304" pitchFamily="18" charset="0"/>
                <a:cs typeface="Times New Roman" panose="02020603050405020304" pitchFamily="18" charset="0"/>
              </a:rPr>
              <a:t>phạm</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pháp</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luật</a:t>
            </a:r>
            <a:r>
              <a:rPr lang="en-US" altLang="vi-VN" sz="4400" b="1" dirty="0" smtClean="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452883" y="232012"/>
            <a:ext cx="6018663" cy="117370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39987" y="434144"/>
            <a:ext cx="4244454" cy="769441"/>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GHI 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4079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3:</a:t>
            </a:r>
            <a:br>
              <a:rPr lang="en-US" sz="3200" b="1" dirty="0" smtClean="0">
                <a:latin typeface="Times New Roman" pitchFamily="18" charset="0"/>
                <a:cs typeface="Times New Roman" pitchFamily="18" charset="0"/>
              </a:rPr>
            </a:b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chưa</a:t>
            </a:r>
            <a:r>
              <a:rPr lang="en-US" sz="3200" dirty="0" smtClean="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48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669387" y="423350"/>
            <a:ext cx="106973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dirty="0" err="1">
                <a:solidFill>
                  <a:srgbClr val="FF0000"/>
                </a:solidFill>
              </a:rPr>
              <a:t>Bài</a:t>
            </a:r>
            <a:r>
              <a:rPr lang="en-US" altLang="en-US" sz="3600" dirty="0">
                <a:solidFill>
                  <a:srgbClr val="FF0000"/>
                </a:solidFill>
              </a:rPr>
              <a:t> 4:</a:t>
            </a:r>
            <a:r>
              <a:rPr lang="en-US" altLang="en-US" sz="3600" dirty="0"/>
              <a:t>  </a:t>
            </a:r>
            <a:r>
              <a:rPr lang="en-US" altLang="en-US" sz="3600" dirty="0" err="1"/>
              <a:t>Em</a:t>
            </a:r>
            <a:r>
              <a:rPr lang="en-US" altLang="en-US" sz="3600" dirty="0"/>
              <a:t> </a:t>
            </a:r>
            <a:r>
              <a:rPr lang="en-US" altLang="en-US" sz="3600" dirty="0" err="1"/>
              <a:t>có</a:t>
            </a:r>
            <a:r>
              <a:rPr lang="en-US" altLang="en-US" sz="3600" dirty="0"/>
              <a:t> </a:t>
            </a:r>
            <a:r>
              <a:rPr lang="en-US" altLang="en-US" sz="3600" dirty="0" err="1"/>
              <a:t>nhận</a:t>
            </a:r>
            <a:r>
              <a:rPr lang="en-US" altLang="en-US" sz="3600" dirty="0"/>
              <a:t> </a:t>
            </a:r>
            <a:r>
              <a:rPr lang="en-US" altLang="en-US" sz="3600" dirty="0" err="1"/>
              <a:t>xét</a:t>
            </a:r>
            <a:r>
              <a:rPr lang="en-US" altLang="en-US" sz="3600" dirty="0"/>
              <a:t> </a:t>
            </a:r>
            <a:r>
              <a:rPr lang="en-US" altLang="en-US" sz="3600" dirty="0" err="1"/>
              <a:t>gì</a:t>
            </a:r>
            <a:r>
              <a:rPr lang="en-US" altLang="en-US" sz="3600" dirty="0"/>
              <a:t> </a:t>
            </a:r>
            <a:r>
              <a:rPr lang="en-US" altLang="en-US" sz="3600" dirty="0" err="1"/>
              <a:t>về</a:t>
            </a:r>
            <a:r>
              <a:rPr lang="en-US" altLang="en-US" sz="3600" dirty="0"/>
              <a:t> </a:t>
            </a:r>
            <a:r>
              <a:rPr lang="en-US" altLang="en-US" sz="3600" dirty="0" err="1"/>
              <a:t>việc</a:t>
            </a:r>
            <a:r>
              <a:rPr lang="en-US" altLang="en-US" sz="3600" dirty="0"/>
              <a:t> </a:t>
            </a:r>
            <a:r>
              <a:rPr lang="en-US" altLang="en-US" sz="3600" dirty="0" err="1"/>
              <a:t>làm</a:t>
            </a:r>
            <a:r>
              <a:rPr lang="en-US" altLang="en-US" sz="3600" dirty="0"/>
              <a:t> </a:t>
            </a:r>
            <a:r>
              <a:rPr lang="en-US" altLang="en-US" sz="3600" dirty="0" err="1"/>
              <a:t>của</a:t>
            </a:r>
            <a:r>
              <a:rPr lang="en-US" altLang="en-US" sz="3600" dirty="0"/>
              <a:t> </a:t>
            </a:r>
            <a:r>
              <a:rPr lang="en-US" altLang="en-US" sz="3600" dirty="0" err="1"/>
              <a:t>các</a:t>
            </a:r>
            <a:r>
              <a:rPr lang="en-US" altLang="en-US" sz="3600" dirty="0"/>
              <a:t> </a:t>
            </a:r>
            <a:r>
              <a:rPr lang="en-US" altLang="en-US" sz="3600" dirty="0" err="1"/>
              <a:t>bạn</a:t>
            </a:r>
            <a:r>
              <a:rPr lang="en-US" altLang="en-US" sz="3600" dirty="0"/>
              <a:t> </a:t>
            </a:r>
            <a:r>
              <a:rPr lang="en-US" altLang="en-US" sz="3600" dirty="0" err="1"/>
              <a:t>trong</a:t>
            </a:r>
            <a:r>
              <a:rPr lang="en-US" altLang="en-US" sz="3600" dirty="0"/>
              <a:t> </a:t>
            </a:r>
            <a:r>
              <a:rPr lang="en-US" altLang="en-US" sz="3600" dirty="0" err="1"/>
              <a:t>những</a:t>
            </a:r>
            <a:r>
              <a:rPr lang="en-US" altLang="en-US" sz="3600" dirty="0"/>
              <a:t> </a:t>
            </a:r>
            <a:r>
              <a:rPr lang="en-US" altLang="en-US" sz="3600" dirty="0" err="1"/>
              <a:t>trường</a:t>
            </a:r>
            <a:r>
              <a:rPr lang="en-US" altLang="en-US" sz="3600" dirty="0"/>
              <a:t> </a:t>
            </a:r>
            <a:r>
              <a:rPr lang="en-US" altLang="en-US" sz="3600" dirty="0" err="1"/>
              <a:t>hợp</a:t>
            </a:r>
            <a:r>
              <a:rPr lang="en-US" altLang="en-US" sz="3600" dirty="0"/>
              <a:t> </a:t>
            </a:r>
            <a:r>
              <a:rPr lang="en-US" altLang="en-US" sz="3600" dirty="0" err="1"/>
              <a:t>dưới</a:t>
            </a:r>
            <a:r>
              <a:rPr lang="en-US" altLang="en-US" sz="3600" dirty="0"/>
              <a:t> </a:t>
            </a:r>
            <a:r>
              <a:rPr lang="en-US" altLang="en-US" sz="3600" dirty="0" err="1"/>
              <a:t>đây</a:t>
            </a:r>
            <a:r>
              <a:rPr lang="en-US" altLang="en-US" sz="3600" dirty="0"/>
              <a:t>:</a:t>
            </a:r>
          </a:p>
        </p:txBody>
      </p:sp>
      <p:cxnSp>
        <p:nvCxnSpPr>
          <p:cNvPr id="5" name="Straight Connector 4"/>
          <p:cNvCxnSpPr/>
          <p:nvPr/>
        </p:nvCxnSpPr>
        <p:spPr>
          <a:xfrm>
            <a:off x="3398513" y="997780"/>
            <a:ext cx="155448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6083098" y="967300"/>
            <a:ext cx="374904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793646" y="1530008"/>
            <a:ext cx="3291840" cy="0"/>
          </a:xfrm>
          <a:prstGeom prst="line">
            <a:avLst/>
          </a:prstGeom>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516208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09800" y="1"/>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5" name="Text Box 3"/>
          <p:cNvSpPr txBox="1">
            <a:spLocks noChangeArrowheads="1"/>
          </p:cNvSpPr>
          <p:nvPr/>
        </p:nvSpPr>
        <p:spPr bwMode="auto">
          <a:xfrm>
            <a:off x="1981200" y="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6" name="Text Box 5"/>
          <p:cNvSpPr txBox="1">
            <a:spLocks noChangeArrowheads="1"/>
          </p:cNvSpPr>
          <p:nvPr/>
        </p:nvSpPr>
        <p:spPr bwMode="auto">
          <a:xfrm>
            <a:off x="7010400" y="609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7" name="Text Box 9"/>
          <p:cNvSpPr txBox="1">
            <a:spLocks noChangeArrowheads="1"/>
          </p:cNvSpPr>
          <p:nvPr/>
        </p:nvSpPr>
        <p:spPr bwMode="auto">
          <a:xfrm>
            <a:off x="4495800" y="3048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8" name="Text Box 17"/>
          <p:cNvSpPr txBox="1">
            <a:spLocks noChangeArrowheads="1"/>
          </p:cNvSpPr>
          <p:nvPr/>
        </p:nvSpPr>
        <p:spPr bwMode="auto">
          <a:xfrm>
            <a:off x="1524000" y="2743201"/>
            <a:ext cx="4572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a) Bố đi công tác về, Thắng liền lục túi để xem bố mua quà gì cho mình.</a:t>
            </a:r>
          </a:p>
          <a:p>
            <a:pPr eaLnBrk="1" hangingPunct="1">
              <a:spcBef>
                <a:spcPct val="50000"/>
              </a:spcBef>
            </a:pPr>
            <a:endParaRPr lang="en-US" altLang="en-US">
              <a:solidFill>
                <a:srgbClr val="FF0000"/>
              </a:solidFill>
            </a:endParaRPr>
          </a:p>
        </p:txBody>
      </p:sp>
      <p:sp>
        <p:nvSpPr>
          <p:cNvPr id="28679" name="Text Box 18"/>
          <p:cNvSpPr txBox="1">
            <a:spLocks noChangeArrowheads="1"/>
          </p:cNvSpPr>
          <p:nvPr/>
        </p:nvSpPr>
        <p:spPr bwMode="auto">
          <a:xfrm>
            <a:off x="6019800" y="2724150"/>
            <a:ext cx="46482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b) Mỗi lần sang nhà hàng xóm xem tivi, Bình đều chào hỏi mọi người và xin phép bác chủ nhà rồi mới ngồi xem.</a:t>
            </a:r>
          </a:p>
          <a:p>
            <a:pPr eaLnBrk="1" hangingPunct="1">
              <a:spcBef>
                <a:spcPct val="50000"/>
              </a:spcBef>
            </a:pPr>
            <a:endParaRPr lang="en-US" altLang="en-US">
              <a:solidFill>
                <a:srgbClr val="FF0000"/>
              </a:solidFill>
            </a:endParaRPr>
          </a:p>
        </p:txBody>
      </p:sp>
      <p:sp>
        <p:nvSpPr>
          <p:cNvPr id="28680" name="Text Box 19"/>
          <p:cNvSpPr txBox="1">
            <a:spLocks noChangeArrowheads="1"/>
          </p:cNvSpPr>
          <p:nvPr/>
        </p:nvSpPr>
        <p:spPr bwMode="auto">
          <a:xfrm>
            <a:off x="1524000" y="6096001"/>
            <a:ext cx="4343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90000"/>
              </a:lnSpc>
              <a:spcBef>
                <a:spcPct val="20000"/>
              </a:spcBef>
            </a:pPr>
            <a:r>
              <a:rPr lang="en-US" altLang="en-US" b="1">
                <a:solidFill>
                  <a:srgbClr val="FF0000"/>
                </a:solidFill>
              </a:rPr>
              <a:t>c) Bố công tác ở xa, Hải thường viết thư cho bố. Một lần, mấy bạn lấy thư xem Hải viết gì.</a:t>
            </a:r>
            <a:endParaRPr lang="en-US" altLang="en-US">
              <a:solidFill>
                <a:srgbClr val="FF0000"/>
              </a:solidFill>
            </a:endParaRPr>
          </a:p>
        </p:txBody>
      </p:sp>
      <p:sp>
        <p:nvSpPr>
          <p:cNvPr id="28681" name="Text Box 20"/>
          <p:cNvSpPr txBox="1">
            <a:spLocks noChangeArrowheads="1"/>
          </p:cNvSpPr>
          <p:nvPr/>
        </p:nvSpPr>
        <p:spPr bwMode="auto">
          <a:xfrm>
            <a:off x="5867400" y="5942014"/>
            <a:ext cx="480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0000"/>
                </a:solidFill>
              </a:rPr>
              <a:t>d) Sang nhà bạn, thấy bạn có đồ chơi đẹp và lạ mắt, Phú bảo với bạn: “ Cậu cho tớ xem đồ chơi này được không?”.</a:t>
            </a:r>
            <a:endParaRPr lang="en-US" altLang="en-US">
              <a:solidFill>
                <a:srgbClr val="FF0000"/>
              </a:solidFill>
            </a:endParaRPr>
          </a:p>
        </p:txBody>
      </p:sp>
      <p:pic>
        <p:nvPicPr>
          <p:cNvPr id="28682" name="Picture 21" descr="đạo đứ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3218"/>
            <a:ext cx="4419600" cy="24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3218"/>
            <a:ext cx="4419600" cy="24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3" descr="đạo đứ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đạo dức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1"/>
            <a:ext cx="4419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9328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1237957" y="5598944"/>
            <a:ext cx="100584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sz="2400" b="1" dirty="0">
                <a:solidFill>
                  <a:srgbClr val="FF0000"/>
                </a:solidFill>
              </a:rPr>
              <a:t>a)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đi</a:t>
            </a:r>
            <a:r>
              <a:rPr lang="en-US" altLang="en-US" sz="2400" b="1" dirty="0">
                <a:solidFill>
                  <a:srgbClr val="FF0000"/>
                </a:solidFill>
              </a:rPr>
              <a:t> </a:t>
            </a:r>
            <a:r>
              <a:rPr lang="en-US" altLang="en-US" sz="2400" b="1" dirty="0" err="1">
                <a:solidFill>
                  <a:srgbClr val="FF0000"/>
                </a:solidFill>
              </a:rPr>
              <a:t>công</a:t>
            </a:r>
            <a:r>
              <a:rPr lang="en-US" altLang="en-US" sz="2400" b="1" dirty="0">
                <a:solidFill>
                  <a:srgbClr val="FF0000"/>
                </a:solidFill>
              </a:rPr>
              <a:t> </a:t>
            </a:r>
            <a:r>
              <a:rPr lang="en-US" altLang="en-US" sz="2400" b="1" dirty="0" err="1">
                <a:solidFill>
                  <a:srgbClr val="FF0000"/>
                </a:solidFill>
              </a:rPr>
              <a:t>tác</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Thắng</a:t>
            </a:r>
            <a:r>
              <a:rPr lang="en-US" altLang="en-US" sz="2400" b="1" dirty="0">
                <a:solidFill>
                  <a:srgbClr val="FF0000"/>
                </a:solidFill>
              </a:rPr>
              <a:t> </a:t>
            </a:r>
            <a:r>
              <a:rPr lang="en-US" altLang="en-US" sz="2400" b="1" dirty="0" err="1">
                <a:solidFill>
                  <a:srgbClr val="FF0000"/>
                </a:solidFill>
              </a:rPr>
              <a:t>liền</a:t>
            </a:r>
            <a:r>
              <a:rPr lang="en-US" altLang="en-US" sz="2400" b="1" dirty="0">
                <a:solidFill>
                  <a:srgbClr val="FF0000"/>
                </a:solidFill>
              </a:rPr>
              <a:t> </a:t>
            </a:r>
            <a:r>
              <a:rPr lang="en-US" altLang="en-US" sz="2400" b="1" dirty="0" err="1">
                <a:solidFill>
                  <a:srgbClr val="FF0000"/>
                </a:solidFill>
              </a:rPr>
              <a:t>lục</a:t>
            </a:r>
            <a:r>
              <a:rPr lang="en-US" altLang="en-US" sz="2400" b="1" dirty="0">
                <a:solidFill>
                  <a:srgbClr val="FF0000"/>
                </a:solidFill>
              </a:rPr>
              <a:t> </a:t>
            </a:r>
            <a:r>
              <a:rPr lang="en-US" altLang="en-US" sz="2400" b="1" dirty="0" err="1">
                <a:solidFill>
                  <a:srgbClr val="FF0000"/>
                </a:solidFill>
              </a:rPr>
              <a:t>túi</a:t>
            </a:r>
            <a:r>
              <a:rPr lang="en-US" altLang="en-US" sz="2400" b="1" dirty="0">
                <a:solidFill>
                  <a:srgbClr val="FF0000"/>
                </a:solidFill>
              </a:rPr>
              <a:t> </a:t>
            </a:r>
            <a:r>
              <a:rPr lang="en-US" altLang="en-US" sz="2400" b="1" dirty="0" err="1">
                <a:solidFill>
                  <a:srgbClr val="FF0000"/>
                </a:solidFill>
              </a:rPr>
              <a:t>để</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mua</a:t>
            </a:r>
            <a:r>
              <a:rPr lang="en-US" altLang="en-US" sz="2400" b="1" dirty="0">
                <a:solidFill>
                  <a:srgbClr val="FF0000"/>
                </a:solidFill>
              </a:rPr>
              <a:t> </a:t>
            </a:r>
            <a:r>
              <a:rPr lang="en-US" altLang="en-US" sz="2400" b="1" dirty="0" err="1">
                <a:solidFill>
                  <a:srgbClr val="FF0000"/>
                </a:solidFill>
              </a:rPr>
              <a:t>quà</a:t>
            </a:r>
            <a:r>
              <a:rPr lang="en-US" altLang="en-US" sz="2400" b="1" dirty="0">
                <a:solidFill>
                  <a:srgbClr val="FF0000"/>
                </a:solidFill>
              </a:rPr>
              <a:t> </a:t>
            </a:r>
            <a:r>
              <a:rPr lang="en-US" altLang="en-US" sz="2400" b="1" dirty="0" err="1">
                <a:solidFill>
                  <a:srgbClr val="FF0000"/>
                </a:solidFill>
              </a:rPr>
              <a:t>gì</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mình</a:t>
            </a:r>
            <a:r>
              <a:rPr lang="en-US" altLang="en-US" sz="2400" b="1" dirty="0">
                <a:solidFill>
                  <a:srgbClr val="FF0000"/>
                </a:solidFill>
              </a:rPr>
              <a:t>.</a:t>
            </a:r>
          </a:p>
          <a:p>
            <a:pPr eaLnBrk="1" hangingPunct="1">
              <a:spcBef>
                <a:spcPct val="50000"/>
              </a:spcBef>
            </a:pPr>
            <a:endParaRPr lang="en-US" altLang="en-US" sz="2400" dirty="0">
              <a:solidFill>
                <a:srgbClr val="FF0000"/>
              </a:solidFill>
            </a:endParaRPr>
          </a:p>
        </p:txBody>
      </p:sp>
      <p:pic>
        <p:nvPicPr>
          <p:cNvPr id="122888" name="Picture 8" descr="đạo đứ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AutoShape 9"/>
          <p:cNvSpPr>
            <a:spLocks noChangeArrowheads="1"/>
          </p:cNvSpPr>
          <p:nvPr/>
        </p:nvSpPr>
        <p:spPr bwMode="auto">
          <a:xfrm>
            <a:off x="1752600" y="4572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0" name="Text Box 10"/>
          <p:cNvSpPr txBox="1">
            <a:spLocks noChangeArrowheads="1"/>
          </p:cNvSpPr>
          <p:nvPr/>
        </p:nvSpPr>
        <p:spPr bwMode="auto">
          <a:xfrm>
            <a:off x="1905000" y="5334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Tree>
    <p:custDataLst>
      <p:tags r:id="rId1"/>
    </p:custDataLst>
    <p:extLst>
      <p:ext uri="{BB962C8B-B14F-4D97-AF65-F5344CB8AC3E}">
        <p14:creationId xmlns:p14="http://schemas.microsoft.com/office/powerpoint/2010/main" val="2613532842"/>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2889"/>
                                        </p:tgtEl>
                                        <p:attrNameLst>
                                          <p:attrName>style.visibility</p:attrName>
                                        </p:attrNameLst>
                                      </p:cBhvr>
                                      <p:to>
                                        <p:strVal val="visible"/>
                                      </p:to>
                                    </p:set>
                                    <p:animEffect transition="in" filter="blinds(horizontal)">
                                      <p:cBhvr>
                                        <p:cTn id="7" dur="500"/>
                                        <p:tgtEl>
                                          <p:spTgt spid="122889"/>
                                        </p:tgtEl>
                                      </p:cBhvr>
                                    </p:animEffect>
                                  </p:childTnLst>
                                </p:cTn>
                              </p:par>
                              <p:par>
                                <p:cTn id="8" presetID="3" presetClass="entr" presetSubtype="10" fill="hold" grpId="0" nodeType="withEffect">
                                  <p:stCondLst>
                                    <p:cond delay="5000000"/>
                                  </p:stCondLst>
                                  <p:childTnLst>
                                    <p:set>
                                      <p:cBhvr>
                                        <p:cTn id="9" dur="1" fill="hold">
                                          <p:stCondLst>
                                            <p:cond delay="0"/>
                                          </p:stCondLst>
                                        </p:cTn>
                                        <p:tgtEl>
                                          <p:spTgt spid="122890"/>
                                        </p:tgtEl>
                                        <p:attrNameLst>
                                          <p:attrName>style.visibility</p:attrName>
                                        </p:attrNameLst>
                                      </p:cBhvr>
                                      <p:to>
                                        <p:strVal val="visible"/>
                                      </p:to>
                                    </p:set>
                                    <p:animEffect transition="in" filter="blinds(horizontal)">
                                      <p:cBhvr>
                                        <p:cTn id="10" dur="5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P spid="1228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1645920" y="5480541"/>
            <a:ext cx="94253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b="1" dirty="0">
                <a:solidFill>
                  <a:srgbClr val="FF0000"/>
                </a:solidFill>
              </a:rPr>
              <a:t>b) </a:t>
            </a:r>
            <a:r>
              <a:rPr lang="en-US" altLang="en-US" sz="2400" b="1" dirty="0" err="1">
                <a:solidFill>
                  <a:srgbClr val="FF0000"/>
                </a:solidFill>
              </a:rPr>
              <a:t>Mỗi</a:t>
            </a:r>
            <a:r>
              <a:rPr lang="en-US" altLang="en-US" sz="2400" b="1" dirty="0">
                <a:solidFill>
                  <a:srgbClr val="FF0000"/>
                </a:solidFill>
              </a:rPr>
              <a:t> </a:t>
            </a:r>
            <a:r>
              <a:rPr lang="en-US" altLang="en-US" sz="2400" b="1" dirty="0" err="1">
                <a:solidFill>
                  <a:srgbClr val="FF0000"/>
                </a:solidFill>
              </a:rPr>
              <a:t>lần</a:t>
            </a:r>
            <a:r>
              <a:rPr lang="en-US" altLang="en-US" sz="2400" b="1" dirty="0">
                <a:solidFill>
                  <a:srgbClr val="FF0000"/>
                </a:solidFill>
              </a:rPr>
              <a:t> sang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hàng</a:t>
            </a:r>
            <a:r>
              <a:rPr lang="en-US" altLang="en-US" sz="2400" b="1" dirty="0">
                <a:solidFill>
                  <a:srgbClr val="FF0000"/>
                </a:solidFill>
              </a:rPr>
              <a:t> </a:t>
            </a:r>
            <a:r>
              <a:rPr lang="en-US" altLang="en-US" sz="2400" b="1" dirty="0" err="1">
                <a:solidFill>
                  <a:srgbClr val="FF0000"/>
                </a:solidFill>
              </a:rPr>
              <a:t>xóm</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tivi</a:t>
            </a:r>
            <a:r>
              <a:rPr lang="en-US" altLang="en-US" sz="2400" b="1" dirty="0">
                <a:solidFill>
                  <a:srgbClr val="FF0000"/>
                </a:solidFill>
              </a:rPr>
              <a:t>, </a:t>
            </a:r>
            <a:r>
              <a:rPr lang="en-US" altLang="en-US" sz="2400" b="1" dirty="0" err="1">
                <a:solidFill>
                  <a:srgbClr val="FF0000"/>
                </a:solidFill>
              </a:rPr>
              <a:t>Bình</a:t>
            </a:r>
            <a:r>
              <a:rPr lang="en-US" altLang="en-US" sz="2400" b="1" dirty="0">
                <a:solidFill>
                  <a:srgbClr val="FF0000"/>
                </a:solidFill>
              </a:rPr>
              <a:t> </a:t>
            </a:r>
            <a:r>
              <a:rPr lang="en-US" altLang="en-US" sz="2400" b="1" dirty="0" err="1">
                <a:solidFill>
                  <a:srgbClr val="FF0000"/>
                </a:solidFill>
              </a:rPr>
              <a:t>đều</a:t>
            </a:r>
            <a:r>
              <a:rPr lang="en-US" altLang="en-US" sz="2400" b="1" dirty="0">
                <a:solidFill>
                  <a:srgbClr val="FF0000"/>
                </a:solidFill>
              </a:rPr>
              <a:t> </a:t>
            </a:r>
            <a:r>
              <a:rPr lang="en-US" altLang="en-US" sz="2400" b="1" dirty="0" err="1">
                <a:solidFill>
                  <a:srgbClr val="FF0000"/>
                </a:solidFill>
              </a:rPr>
              <a:t>chào</a:t>
            </a:r>
            <a:r>
              <a:rPr lang="en-US" altLang="en-US" sz="2400" b="1" dirty="0">
                <a:solidFill>
                  <a:srgbClr val="FF0000"/>
                </a:solidFill>
              </a:rPr>
              <a:t> </a:t>
            </a:r>
            <a:r>
              <a:rPr lang="en-US" altLang="en-US" sz="2400" b="1" dirty="0" err="1">
                <a:solidFill>
                  <a:srgbClr val="FF0000"/>
                </a:solidFill>
              </a:rPr>
              <a:t>hỏi</a:t>
            </a:r>
            <a:r>
              <a:rPr lang="en-US" altLang="en-US" sz="2400" b="1" dirty="0">
                <a:solidFill>
                  <a:srgbClr val="FF0000"/>
                </a:solidFill>
              </a:rPr>
              <a:t> </a:t>
            </a:r>
            <a:r>
              <a:rPr lang="en-US" altLang="en-US" sz="2400" b="1" dirty="0" err="1">
                <a:solidFill>
                  <a:srgbClr val="FF0000"/>
                </a:solidFill>
              </a:rPr>
              <a:t>mọi</a:t>
            </a:r>
            <a:r>
              <a:rPr lang="en-US" altLang="en-US" sz="2400" b="1" dirty="0">
                <a:solidFill>
                  <a:srgbClr val="FF0000"/>
                </a:solidFill>
              </a:rPr>
              <a:t> </a:t>
            </a:r>
            <a:r>
              <a:rPr lang="en-US" altLang="en-US" sz="2400" b="1" dirty="0" err="1">
                <a:solidFill>
                  <a:srgbClr val="FF0000"/>
                </a:solidFill>
              </a:rPr>
              <a:t>người</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xin</a:t>
            </a:r>
            <a:r>
              <a:rPr lang="en-US" altLang="en-US" sz="2400" b="1" dirty="0">
                <a:solidFill>
                  <a:srgbClr val="FF0000"/>
                </a:solidFill>
              </a:rPr>
              <a:t> </a:t>
            </a:r>
            <a:r>
              <a:rPr lang="en-US" altLang="en-US" sz="2400" b="1" dirty="0" err="1">
                <a:solidFill>
                  <a:srgbClr val="FF0000"/>
                </a:solidFill>
              </a:rPr>
              <a:t>phép</a:t>
            </a:r>
            <a:r>
              <a:rPr lang="en-US" altLang="en-US" sz="2400" b="1" dirty="0">
                <a:solidFill>
                  <a:srgbClr val="FF0000"/>
                </a:solidFill>
              </a:rPr>
              <a:t> </a:t>
            </a:r>
            <a:r>
              <a:rPr lang="en-US" altLang="en-US" sz="2400" b="1" dirty="0" err="1">
                <a:solidFill>
                  <a:srgbClr val="FF0000"/>
                </a:solidFill>
              </a:rPr>
              <a:t>bác</a:t>
            </a:r>
            <a:r>
              <a:rPr lang="en-US" altLang="en-US" sz="2400" b="1" dirty="0">
                <a:solidFill>
                  <a:srgbClr val="FF0000"/>
                </a:solidFill>
              </a:rPr>
              <a:t> </a:t>
            </a:r>
            <a:r>
              <a:rPr lang="en-US" altLang="en-US" sz="2400" b="1" dirty="0" err="1">
                <a:solidFill>
                  <a:srgbClr val="FF0000"/>
                </a:solidFill>
              </a:rPr>
              <a:t>chủ</a:t>
            </a:r>
            <a:r>
              <a:rPr lang="en-US" altLang="en-US" sz="2400" b="1" dirty="0">
                <a:solidFill>
                  <a:srgbClr val="FF0000"/>
                </a:solidFill>
              </a:rPr>
              <a:t>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rồi</a:t>
            </a:r>
            <a:r>
              <a:rPr lang="en-US" altLang="en-US" sz="2400" b="1" dirty="0">
                <a:solidFill>
                  <a:srgbClr val="FF0000"/>
                </a:solidFill>
              </a:rPr>
              <a:t> </a:t>
            </a:r>
            <a:r>
              <a:rPr lang="en-US" altLang="en-US" sz="2400" b="1" dirty="0" err="1">
                <a:solidFill>
                  <a:srgbClr val="FF0000"/>
                </a:solidFill>
              </a:rPr>
              <a:t>mới</a:t>
            </a:r>
            <a:r>
              <a:rPr lang="en-US" altLang="en-US" sz="2400" b="1" dirty="0">
                <a:solidFill>
                  <a:srgbClr val="FF0000"/>
                </a:solidFill>
              </a:rPr>
              <a:t> </a:t>
            </a:r>
            <a:r>
              <a:rPr lang="en-US" altLang="en-US" sz="2400" b="1" dirty="0" err="1">
                <a:solidFill>
                  <a:srgbClr val="FF0000"/>
                </a:solidFill>
              </a:rPr>
              <a:t>ngồi</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a:t>
            </a:r>
          </a:p>
          <a:p>
            <a:pPr eaLnBrk="1" hangingPunct="1">
              <a:spcBef>
                <a:spcPct val="50000"/>
              </a:spcBef>
            </a:pPr>
            <a:endParaRPr lang="en-US" altLang="en-US" sz="2400" dirty="0">
              <a:solidFill>
                <a:srgbClr val="FF0000"/>
              </a:solidFill>
            </a:endParaRPr>
          </a:p>
        </p:txBody>
      </p:sp>
      <p:pic>
        <p:nvPicPr>
          <p:cNvPr id="30723" name="Picture 7"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3" name="AutoShape 9"/>
          <p:cNvSpPr>
            <a:spLocks noChangeArrowheads="1"/>
          </p:cNvSpPr>
          <p:nvPr/>
        </p:nvSpPr>
        <p:spPr bwMode="auto">
          <a:xfrm>
            <a:off x="1524000" y="2286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3914" name="Text Box 10"/>
          <p:cNvSpPr txBox="1">
            <a:spLocks noChangeArrowheads="1"/>
          </p:cNvSpPr>
          <p:nvPr/>
        </p:nvSpPr>
        <p:spPr bwMode="auto">
          <a:xfrm>
            <a:off x="1600200" y="3048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Tree>
    <p:extLst>
      <p:ext uri="{BB962C8B-B14F-4D97-AF65-F5344CB8AC3E}">
        <p14:creationId xmlns:p14="http://schemas.microsoft.com/office/powerpoint/2010/main" val="2619565685"/>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3913"/>
                                        </p:tgtEl>
                                        <p:attrNameLst>
                                          <p:attrName>style.visibility</p:attrName>
                                        </p:attrNameLst>
                                      </p:cBhvr>
                                      <p:to>
                                        <p:strVal val="visible"/>
                                      </p:to>
                                    </p:set>
                                    <p:animEffect transition="in" filter="blinds(horizontal)">
                                      <p:cBhvr>
                                        <p:cTn id="7" dur="500"/>
                                        <p:tgtEl>
                                          <p:spTgt spid="123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14"/>
                                        </p:tgtEl>
                                        <p:attrNameLst>
                                          <p:attrName>style.visibility</p:attrName>
                                        </p:attrNameLst>
                                      </p:cBhvr>
                                      <p:to>
                                        <p:strVal val="visible"/>
                                      </p:to>
                                    </p:set>
                                    <p:animEffect transition="in" filter="blinds(horizontal)">
                                      <p:cBhvr>
                                        <p:cTn id="12"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P spid="1239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Text Box 5"/>
          <p:cNvSpPr txBox="1">
            <a:spLocks noChangeArrowheads="1"/>
          </p:cNvSpPr>
          <p:nvPr/>
        </p:nvSpPr>
        <p:spPr bwMode="auto">
          <a:xfrm>
            <a:off x="1674055" y="5743136"/>
            <a:ext cx="91017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b="1" dirty="0">
                <a:solidFill>
                  <a:srgbClr val="FF0000"/>
                </a:solidFill>
              </a:rPr>
              <a:t>c)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công</a:t>
            </a:r>
            <a:r>
              <a:rPr lang="en-US" altLang="en-US" sz="2400" b="1" dirty="0">
                <a:solidFill>
                  <a:srgbClr val="FF0000"/>
                </a:solidFill>
              </a:rPr>
              <a:t> </a:t>
            </a:r>
            <a:r>
              <a:rPr lang="en-US" altLang="en-US" sz="2400" b="1" dirty="0" err="1">
                <a:solidFill>
                  <a:srgbClr val="FF0000"/>
                </a:solidFill>
              </a:rPr>
              <a:t>tác</a:t>
            </a:r>
            <a:r>
              <a:rPr lang="en-US" altLang="en-US" sz="2400" b="1" dirty="0">
                <a:solidFill>
                  <a:srgbClr val="FF0000"/>
                </a:solidFill>
              </a:rPr>
              <a:t> ở </a:t>
            </a:r>
            <a:r>
              <a:rPr lang="en-US" altLang="en-US" sz="2400" b="1" dirty="0" err="1">
                <a:solidFill>
                  <a:srgbClr val="FF0000"/>
                </a:solidFill>
              </a:rPr>
              <a:t>xa</a:t>
            </a:r>
            <a:r>
              <a:rPr lang="en-US" altLang="en-US" sz="2400" b="1" dirty="0">
                <a:solidFill>
                  <a:srgbClr val="FF0000"/>
                </a:solidFill>
              </a:rPr>
              <a:t>, </a:t>
            </a:r>
            <a:r>
              <a:rPr lang="en-US" altLang="en-US" sz="2400" b="1" dirty="0" err="1">
                <a:solidFill>
                  <a:srgbClr val="FF0000"/>
                </a:solidFill>
              </a:rPr>
              <a:t>Hải</a:t>
            </a:r>
            <a:r>
              <a:rPr lang="en-US" altLang="en-US" sz="2400" b="1" dirty="0">
                <a:solidFill>
                  <a:srgbClr val="FF0000"/>
                </a:solidFill>
              </a:rPr>
              <a:t> </a:t>
            </a:r>
            <a:r>
              <a:rPr lang="en-US" altLang="en-US" sz="2400" b="1" dirty="0" err="1">
                <a:solidFill>
                  <a:srgbClr val="FF0000"/>
                </a:solidFill>
              </a:rPr>
              <a:t>thường</a:t>
            </a:r>
            <a:r>
              <a:rPr lang="en-US" altLang="en-US" sz="2400" b="1" dirty="0">
                <a:solidFill>
                  <a:srgbClr val="FF0000"/>
                </a:solidFill>
              </a:rPr>
              <a:t> </a:t>
            </a:r>
            <a:r>
              <a:rPr lang="en-US" altLang="en-US" sz="2400" b="1" dirty="0" err="1">
                <a:solidFill>
                  <a:srgbClr val="FF0000"/>
                </a:solidFill>
              </a:rPr>
              <a:t>viết</a:t>
            </a:r>
            <a:r>
              <a:rPr lang="en-US" altLang="en-US" sz="2400" b="1" dirty="0">
                <a:solidFill>
                  <a:srgbClr val="FF0000"/>
                </a:solidFill>
              </a:rPr>
              <a:t> </a:t>
            </a:r>
            <a:r>
              <a:rPr lang="en-US" altLang="en-US" sz="2400" b="1" dirty="0" err="1">
                <a:solidFill>
                  <a:srgbClr val="FF0000"/>
                </a:solidFill>
              </a:rPr>
              <a:t>thư</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Một</a:t>
            </a:r>
            <a:r>
              <a:rPr lang="en-US" altLang="en-US" sz="2400" b="1" dirty="0">
                <a:solidFill>
                  <a:srgbClr val="FF0000"/>
                </a:solidFill>
              </a:rPr>
              <a:t> </a:t>
            </a:r>
            <a:r>
              <a:rPr lang="en-US" altLang="en-US" sz="2400" b="1" dirty="0" err="1">
                <a:solidFill>
                  <a:srgbClr val="FF0000"/>
                </a:solidFill>
              </a:rPr>
              <a:t>lần</a:t>
            </a:r>
            <a:r>
              <a:rPr lang="en-US" altLang="en-US" sz="2400" b="1" dirty="0">
                <a:solidFill>
                  <a:srgbClr val="FF0000"/>
                </a:solidFill>
              </a:rPr>
              <a:t>, </a:t>
            </a:r>
            <a:r>
              <a:rPr lang="en-US" altLang="en-US" sz="2400" b="1" dirty="0" err="1">
                <a:solidFill>
                  <a:srgbClr val="FF0000"/>
                </a:solidFill>
              </a:rPr>
              <a:t>mấy</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lấy</a:t>
            </a:r>
            <a:r>
              <a:rPr lang="en-US" altLang="en-US" sz="2400" b="1" dirty="0">
                <a:solidFill>
                  <a:srgbClr val="FF0000"/>
                </a:solidFill>
              </a:rPr>
              <a:t> </a:t>
            </a:r>
            <a:r>
              <a:rPr lang="en-US" altLang="en-US" sz="2400" b="1" dirty="0" err="1">
                <a:solidFill>
                  <a:srgbClr val="FF0000"/>
                </a:solidFill>
              </a:rPr>
              <a:t>thư</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Hải</a:t>
            </a:r>
            <a:r>
              <a:rPr lang="en-US" altLang="en-US" sz="2400" b="1" dirty="0">
                <a:solidFill>
                  <a:srgbClr val="FF0000"/>
                </a:solidFill>
              </a:rPr>
              <a:t> </a:t>
            </a:r>
            <a:r>
              <a:rPr lang="en-US" altLang="en-US" sz="2400" b="1" dirty="0" err="1">
                <a:solidFill>
                  <a:srgbClr val="FF0000"/>
                </a:solidFill>
              </a:rPr>
              <a:t>viết</a:t>
            </a:r>
            <a:r>
              <a:rPr lang="en-US" altLang="en-US" sz="2400" b="1" dirty="0">
                <a:solidFill>
                  <a:srgbClr val="FF0000"/>
                </a:solidFill>
              </a:rPr>
              <a:t> </a:t>
            </a:r>
            <a:r>
              <a:rPr lang="en-US" altLang="en-US" sz="2400" b="1" dirty="0" err="1">
                <a:solidFill>
                  <a:srgbClr val="FF0000"/>
                </a:solidFill>
              </a:rPr>
              <a:t>gì</a:t>
            </a:r>
            <a:r>
              <a:rPr lang="en-US" altLang="en-US" sz="2400" b="1" dirty="0">
                <a:solidFill>
                  <a:srgbClr val="FF0000"/>
                </a:solidFill>
              </a:rPr>
              <a:t>.</a:t>
            </a:r>
            <a:endParaRPr lang="en-US" altLang="en-US" sz="2400" dirty="0">
              <a:solidFill>
                <a:srgbClr val="FF0000"/>
              </a:solidFill>
            </a:endParaRPr>
          </a:p>
        </p:txBody>
      </p:sp>
      <p:pic>
        <p:nvPicPr>
          <p:cNvPr id="126982" name="Picture 6" descr="đạo đức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80772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AutoShape 9"/>
          <p:cNvSpPr>
            <a:spLocks noChangeArrowheads="1"/>
          </p:cNvSpPr>
          <p:nvPr/>
        </p:nvSpPr>
        <p:spPr bwMode="auto">
          <a:xfrm>
            <a:off x="1447800" y="381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6986" name="Text Box 10"/>
          <p:cNvSpPr txBox="1">
            <a:spLocks noChangeArrowheads="1"/>
          </p:cNvSpPr>
          <p:nvPr/>
        </p:nvSpPr>
        <p:spPr bwMode="auto">
          <a:xfrm>
            <a:off x="1600200" y="457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Tree>
    <p:extLst>
      <p:ext uri="{BB962C8B-B14F-4D97-AF65-F5344CB8AC3E}">
        <p14:creationId xmlns:p14="http://schemas.microsoft.com/office/powerpoint/2010/main" val="1271697499"/>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6985"/>
                                        </p:tgtEl>
                                        <p:attrNameLst>
                                          <p:attrName>style.visibility</p:attrName>
                                        </p:attrNameLst>
                                      </p:cBhvr>
                                      <p:to>
                                        <p:strVal val="visible"/>
                                      </p:to>
                                    </p:set>
                                    <p:animEffect transition="in" filter="blinds(horizontal)">
                                      <p:cBhvr>
                                        <p:cTn id="7" dur="500"/>
                                        <p:tgtEl>
                                          <p:spTgt spid="126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blinds(horizontal)">
                                      <p:cBhvr>
                                        <p:cTn id="12"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animBg="1"/>
      <p:bldP spid="1269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6"/>
          <p:cNvSpPr txBox="1">
            <a:spLocks noChangeArrowheads="1"/>
          </p:cNvSpPr>
          <p:nvPr/>
        </p:nvSpPr>
        <p:spPr bwMode="auto">
          <a:xfrm>
            <a:off x="1294231" y="5811228"/>
            <a:ext cx="9439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dirty="0">
                <a:solidFill>
                  <a:srgbClr val="FF0000"/>
                </a:solidFill>
              </a:rPr>
              <a:t>d) Sang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thấy</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có</a:t>
            </a:r>
            <a:r>
              <a:rPr lang="en-US" altLang="en-US" sz="2400" b="1" dirty="0">
                <a:solidFill>
                  <a:srgbClr val="FF0000"/>
                </a:solidFill>
              </a:rPr>
              <a:t> </a:t>
            </a:r>
            <a:r>
              <a:rPr lang="en-US" altLang="en-US" sz="2400" b="1" dirty="0" err="1">
                <a:solidFill>
                  <a:srgbClr val="FF0000"/>
                </a:solidFill>
              </a:rPr>
              <a:t>đồ</a:t>
            </a:r>
            <a:r>
              <a:rPr lang="en-US" altLang="en-US" sz="2400" b="1" dirty="0">
                <a:solidFill>
                  <a:srgbClr val="FF0000"/>
                </a:solidFill>
              </a:rPr>
              <a:t> </a:t>
            </a:r>
            <a:r>
              <a:rPr lang="en-US" altLang="en-US" sz="2400" b="1" dirty="0" err="1">
                <a:solidFill>
                  <a:srgbClr val="FF0000"/>
                </a:solidFill>
              </a:rPr>
              <a:t>chơi</a:t>
            </a:r>
            <a:r>
              <a:rPr lang="en-US" altLang="en-US" sz="2400" b="1" dirty="0">
                <a:solidFill>
                  <a:srgbClr val="FF0000"/>
                </a:solidFill>
              </a:rPr>
              <a:t> </a:t>
            </a:r>
            <a:r>
              <a:rPr lang="en-US" altLang="en-US" sz="2400" b="1" dirty="0" err="1">
                <a:solidFill>
                  <a:srgbClr val="FF0000"/>
                </a:solidFill>
              </a:rPr>
              <a:t>đẹp</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lạ</a:t>
            </a:r>
            <a:r>
              <a:rPr lang="en-US" altLang="en-US" sz="2400" b="1" dirty="0">
                <a:solidFill>
                  <a:srgbClr val="FF0000"/>
                </a:solidFill>
              </a:rPr>
              <a:t> </a:t>
            </a:r>
            <a:r>
              <a:rPr lang="en-US" altLang="en-US" sz="2400" b="1" dirty="0" err="1">
                <a:solidFill>
                  <a:srgbClr val="FF0000"/>
                </a:solidFill>
              </a:rPr>
              <a:t>mắt</a:t>
            </a:r>
            <a:r>
              <a:rPr lang="en-US" altLang="en-US" sz="2400" b="1" dirty="0">
                <a:solidFill>
                  <a:srgbClr val="FF0000"/>
                </a:solidFill>
              </a:rPr>
              <a:t>, </a:t>
            </a:r>
            <a:r>
              <a:rPr lang="en-US" altLang="en-US" sz="2400" b="1" dirty="0" err="1">
                <a:solidFill>
                  <a:srgbClr val="FF0000"/>
                </a:solidFill>
              </a:rPr>
              <a:t>Phú</a:t>
            </a:r>
            <a:r>
              <a:rPr lang="en-US" altLang="en-US" sz="2400" b="1" dirty="0">
                <a:solidFill>
                  <a:srgbClr val="FF0000"/>
                </a:solidFill>
              </a:rPr>
              <a:t> </a:t>
            </a:r>
            <a:r>
              <a:rPr lang="en-US" altLang="en-US" sz="2400" b="1" dirty="0" err="1">
                <a:solidFill>
                  <a:srgbClr val="FF0000"/>
                </a:solidFill>
              </a:rPr>
              <a:t>bảo</a:t>
            </a:r>
            <a:r>
              <a:rPr lang="en-US" altLang="en-US" sz="2400" b="1" dirty="0">
                <a:solidFill>
                  <a:srgbClr val="FF0000"/>
                </a:solidFill>
              </a:rPr>
              <a:t> </a:t>
            </a:r>
            <a:r>
              <a:rPr lang="en-US" altLang="en-US" sz="2400" b="1" dirty="0" err="1">
                <a:solidFill>
                  <a:srgbClr val="FF0000"/>
                </a:solidFill>
              </a:rPr>
              <a:t>với</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smtClean="0">
                <a:solidFill>
                  <a:srgbClr val="FF0000"/>
                </a:solidFill>
              </a:rPr>
              <a:t>   “ </a:t>
            </a:r>
            <a:r>
              <a:rPr lang="en-US" altLang="en-US" sz="2400" b="1" dirty="0" err="1">
                <a:solidFill>
                  <a:srgbClr val="FF0000"/>
                </a:solidFill>
              </a:rPr>
              <a:t>Cậu</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tớ</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đồ</a:t>
            </a:r>
            <a:r>
              <a:rPr lang="en-US" altLang="en-US" sz="2400" b="1" dirty="0">
                <a:solidFill>
                  <a:srgbClr val="FF0000"/>
                </a:solidFill>
              </a:rPr>
              <a:t> </a:t>
            </a:r>
            <a:r>
              <a:rPr lang="en-US" altLang="en-US" sz="2400" b="1" dirty="0" err="1">
                <a:solidFill>
                  <a:srgbClr val="FF0000"/>
                </a:solidFill>
              </a:rPr>
              <a:t>chơi</a:t>
            </a:r>
            <a:r>
              <a:rPr lang="en-US" altLang="en-US" sz="2400" b="1" dirty="0">
                <a:solidFill>
                  <a:srgbClr val="FF0000"/>
                </a:solidFill>
              </a:rPr>
              <a:t> </a:t>
            </a:r>
            <a:r>
              <a:rPr lang="en-US" altLang="en-US" sz="2400" b="1" dirty="0" err="1">
                <a:solidFill>
                  <a:srgbClr val="FF0000"/>
                </a:solidFill>
              </a:rPr>
              <a:t>này</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không</a:t>
            </a:r>
            <a:r>
              <a:rPr lang="en-US" altLang="en-US" sz="2400" b="1" dirty="0">
                <a:solidFill>
                  <a:srgbClr val="FF0000"/>
                </a:solidFill>
              </a:rPr>
              <a:t>?”.</a:t>
            </a:r>
            <a:endParaRPr lang="en-US" altLang="en-US" sz="2400" dirty="0">
              <a:solidFill>
                <a:srgbClr val="FF0000"/>
              </a:solidFill>
            </a:endParaRPr>
          </a:p>
        </p:txBody>
      </p:sp>
      <p:pic>
        <p:nvPicPr>
          <p:cNvPr id="128007" name="Picture 7" descr="đạo dức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769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AutoShape 10"/>
          <p:cNvSpPr>
            <a:spLocks noChangeArrowheads="1"/>
          </p:cNvSpPr>
          <p:nvPr/>
        </p:nvSpPr>
        <p:spPr bwMode="auto">
          <a:xfrm>
            <a:off x="1524000" y="2286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8011" name="Text Box 11"/>
          <p:cNvSpPr txBox="1">
            <a:spLocks noChangeArrowheads="1"/>
          </p:cNvSpPr>
          <p:nvPr/>
        </p:nvSpPr>
        <p:spPr bwMode="auto">
          <a:xfrm>
            <a:off x="1600200" y="3048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pic>
        <p:nvPicPr>
          <p:cNvPr id="128012" name="Picture 12" descr="Vo_tay">
            <a:hlinkHover r:id="" action="ppaction://noaction">
              <a:snd r:embed="rId3" name="applause.wav"/>
            </a:hlinkHover>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7150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0169"/>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8010"/>
                                        </p:tgtEl>
                                        <p:attrNameLst>
                                          <p:attrName>style.visibility</p:attrName>
                                        </p:attrNameLst>
                                      </p:cBhvr>
                                      <p:to>
                                        <p:strVal val="visible"/>
                                      </p:to>
                                    </p:set>
                                    <p:animEffect transition="in" filter="blinds(horizontal)">
                                      <p:cBhvr>
                                        <p:cTn id="7" dur="500"/>
                                        <p:tgtEl>
                                          <p:spTgt spid="128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11"/>
                                        </p:tgtEl>
                                        <p:attrNameLst>
                                          <p:attrName>style.visibility</p:attrName>
                                        </p:attrNameLst>
                                      </p:cBhvr>
                                      <p:to>
                                        <p:strVal val="visible"/>
                                      </p:to>
                                    </p:set>
                                    <p:animEffect transition="in" filter="blinds(horizontal)">
                                      <p:cBhvr>
                                        <p:cTn id="12" dur="500"/>
                                        <p:tgtEl>
                                          <p:spTgt spid="128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8012"/>
                                        </p:tgtEl>
                                        <p:attrNameLst>
                                          <p:attrName>style.visibility</p:attrName>
                                        </p:attrNameLst>
                                      </p:cBhvr>
                                      <p:to>
                                        <p:strVal val="visible"/>
                                      </p:to>
                                    </p:set>
                                    <p:anim calcmode="lin" valueType="num">
                                      <p:cBhvr additive="base">
                                        <p:cTn id="17" dur="500" fill="hold"/>
                                        <p:tgtEl>
                                          <p:spTgt spid="128012"/>
                                        </p:tgtEl>
                                        <p:attrNameLst>
                                          <p:attrName>ppt_x</p:attrName>
                                        </p:attrNameLst>
                                      </p:cBhvr>
                                      <p:tavLst>
                                        <p:tav tm="0">
                                          <p:val>
                                            <p:strVal val="#ppt_x"/>
                                          </p:val>
                                        </p:tav>
                                        <p:tav tm="100000">
                                          <p:val>
                                            <p:strVal val="#ppt_x"/>
                                          </p:val>
                                        </p:tav>
                                      </p:tavLst>
                                    </p:anim>
                                    <p:anim calcmode="lin" valueType="num">
                                      <p:cBhvr additive="base">
                                        <p:cTn id="18" dur="500" fill="hold"/>
                                        <p:tgtEl>
                                          <p:spTgt spid="1280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8012"/>
                                        </p:tgtEl>
                                        <p:attrNameLst>
                                          <p:attrName>style.visibility</p:attrName>
                                        </p:attrNameLst>
                                      </p:cBhvr>
                                      <p:to>
                                        <p:strVal val="visible"/>
                                      </p:to>
                                    </p:set>
                                    <p:animEffect transition="in" filter="blinds(horizontal)">
                                      <p:cBhvr>
                                        <p:cTn id="23" dur="500"/>
                                        <p:tgtEl>
                                          <p:spTgt spid="12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0" grpId="0" animBg="1"/>
      <p:bldP spid="1280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09800" y="1"/>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5" name="Text Box 3"/>
          <p:cNvSpPr txBox="1">
            <a:spLocks noChangeArrowheads="1"/>
          </p:cNvSpPr>
          <p:nvPr/>
        </p:nvSpPr>
        <p:spPr bwMode="auto">
          <a:xfrm>
            <a:off x="1981200" y="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6" name="Text Box 4"/>
          <p:cNvSpPr txBox="1">
            <a:spLocks noChangeArrowheads="1"/>
          </p:cNvSpPr>
          <p:nvPr/>
        </p:nvSpPr>
        <p:spPr bwMode="auto">
          <a:xfrm>
            <a:off x="7010400" y="609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7" name="Text Box 5"/>
          <p:cNvSpPr txBox="1">
            <a:spLocks noChangeArrowheads="1"/>
          </p:cNvSpPr>
          <p:nvPr/>
        </p:nvSpPr>
        <p:spPr bwMode="auto">
          <a:xfrm>
            <a:off x="4495800" y="3048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8" name="Text Box 6"/>
          <p:cNvSpPr txBox="1">
            <a:spLocks noChangeArrowheads="1"/>
          </p:cNvSpPr>
          <p:nvPr/>
        </p:nvSpPr>
        <p:spPr bwMode="auto">
          <a:xfrm>
            <a:off x="1524000" y="2743201"/>
            <a:ext cx="4572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a) Bố đi công tác về, Thắng liền lục túi để xem bố mua quà gì cho mình.</a:t>
            </a:r>
          </a:p>
          <a:p>
            <a:pPr eaLnBrk="1" hangingPunct="1">
              <a:spcBef>
                <a:spcPct val="50000"/>
              </a:spcBef>
            </a:pPr>
            <a:endParaRPr lang="en-US" altLang="en-US">
              <a:solidFill>
                <a:srgbClr val="FF0000"/>
              </a:solidFill>
            </a:endParaRPr>
          </a:p>
        </p:txBody>
      </p:sp>
      <p:sp>
        <p:nvSpPr>
          <p:cNvPr id="33799" name="Text Box 7"/>
          <p:cNvSpPr txBox="1">
            <a:spLocks noChangeArrowheads="1"/>
          </p:cNvSpPr>
          <p:nvPr/>
        </p:nvSpPr>
        <p:spPr bwMode="auto">
          <a:xfrm>
            <a:off x="6019800" y="2724150"/>
            <a:ext cx="46482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b) Mỗi lần sang nhà hàng xóm xem tivi, Bình đều chào hỏi mọi người và xin phép bác chủ nhà rồi mới ngồi xem.</a:t>
            </a:r>
          </a:p>
          <a:p>
            <a:pPr eaLnBrk="1" hangingPunct="1">
              <a:spcBef>
                <a:spcPct val="50000"/>
              </a:spcBef>
            </a:pPr>
            <a:endParaRPr lang="en-US" altLang="en-US">
              <a:solidFill>
                <a:srgbClr val="FF0000"/>
              </a:solidFill>
            </a:endParaRPr>
          </a:p>
        </p:txBody>
      </p:sp>
      <p:sp>
        <p:nvSpPr>
          <p:cNvPr id="33800" name="Text Box 8"/>
          <p:cNvSpPr txBox="1">
            <a:spLocks noChangeArrowheads="1"/>
          </p:cNvSpPr>
          <p:nvPr/>
        </p:nvSpPr>
        <p:spPr bwMode="auto">
          <a:xfrm>
            <a:off x="1524000" y="6081933"/>
            <a:ext cx="4343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90000"/>
              </a:lnSpc>
              <a:spcBef>
                <a:spcPct val="20000"/>
              </a:spcBef>
            </a:pPr>
            <a:r>
              <a:rPr lang="en-US" altLang="en-US" b="1" dirty="0">
                <a:solidFill>
                  <a:srgbClr val="FF0000"/>
                </a:solidFill>
              </a:rPr>
              <a:t>c) </a:t>
            </a:r>
            <a:r>
              <a:rPr lang="en-US" altLang="en-US" b="1" dirty="0" err="1">
                <a:solidFill>
                  <a:srgbClr val="FF0000"/>
                </a:solidFill>
              </a:rPr>
              <a:t>Bố</a:t>
            </a:r>
            <a:r>
              <a:rPr lang="en-US" altLang="en-US" b="1" dirty="0">
                <a:solidFill>
                  <a:srgbClr val="FF0000"/>
                </a:solidFill>
              </a:rPr>
              <a:t> </a:t>
            </a:r>
            <a:r>
              <a:rPr lang="en-US" altLang="en-US" b="1" dirty="0" err="1">
                <a:solidFill>
                  <a:srgbClr val="FF0000"/>
                </a:solidFill>
              </a:rPr>
              <a:t>công</a:t>
            </a:r>
            <a:r>
              <a:rPr lang="en-US" altLang="en-US" b="1" dirty="0">
                <a:solidFill>
                  <a:srgbClr val="FF0000"/>
                </a:solidFill>
              </a:rPr>
              <a:t> </a:t>
            </a:r>
            <a:r>
              <a:rPr lang="en-US" altLang="en-US" b="1" dirty="0" err="1">
                <a:solidFill>
                  <a:srgbClr val="FF0000"/>
                </a:solidFill>
              </a:rPr>
              <a:t>tác</a:t>
            </a:r>
            <a:r>
              <a:rPr lang="en-US" altLang="en-US" b="1" dirty="0">
                <a:solidFill>
                  <a:srgbClr val="FF0000"/>
                </a:solidFill>
              </a:rPr>
              <a:t> ở </a:t>
            </a:r>
            <a:r>
              <a:rPr lang="en-US" altLang="en-US" b="1" dirty="0" err="1">
                <a:solidFill>
                  <a:srgbClr val="FF0000"/>
                </a:solidFill>
              </a:rPr>
              <a:t>xa</a:t>
            </a:r>
            <a:r>
              <a:rPr lang="en-US" altLang="en-US" b="1" dirty="0">
                <a:solidFill>
                  <a:srgbClr val="FF0000"/>
                </a:solidFill>
              </a:rPr>
              <a:t>, </a:t>
            </a:r>
            <a:r>
              <a:rPr lang="en-US" altLang="en-US" b="1" dirty="0" err="1">
                <a:solidFill>
                  <a:srgbClr val="FF0000"/>
                </a:solidFill>
              </a:rPr>
              <a:t>Hải</a:t>
            </a:r>
            <a:r>
              <a:rPr lang="en-US" altLang="en-US" b="1" dirty="0">
                <a:solidFill>
                  <a:srgbClr val="FF0000"/>
                </a:solidFill>
              </a:rPr>
              <a:t> </a:t>
            </a:r>
            <a:r>
              <a:rPr lang="en-US" altLang="en-US" b="1" dirty="0" err="1">
                <a:solidFill>
                  <a:srgbClr val="FF0000"/>
                </a:solidFill>
              </a:rPr>
              <a:t>thường</a:t>
            </a:r>
            <a:r>
              <a:rPr lang="en-US" altLang="en-US" b="1" dirty="0">
                <a:solidFill>
                  <a:srgbClr val="FF0000"/>
                </a:solidFill>
              </a:rPr>
              <a:t> </a:t>
            </a:r>
            <a:r>
              <a:rPr lang="en-US" altLang="en-US" b="1" dirty="0" err="1">
                <a:solidFill>
                  <a:srgbClr val="FF0000"/>
                </a:solidFill>
              </a:rPr>
              <a:t>viết</a:t>
            </a:r>
            <a:r>
              <a:rPr lang="en-US" altLang="en-US" b="1" dirty="0">
                <a:solidFill>
                  <a:srgbClr val="FF0000"/>
                </a:solidFill>
              </a:rPr>
              <a:t> </a:t>
            </a:r>
            <a:r>
              <a:rPr lang="en-US" altLang="en-US" b="1" dirty="0" err="1">
                <a:solidFill>
                  <a:srgbClr val="FF0000"/>
                </a:solidFill>
              </a:rPr>
              <a:t>thư</a:t>
            </a:r>
            <a:r>
              <a:rPr lang="en-US" altLang="en-US" b="1" dirty="0">
                <a:solidFill>
                  <a:srgbClr val="FF0000"/>
                </a:solidFill>
              </a:rPr>
              <a:t> </a:t>
            </a:r>
            <a:r>
              <a:rPr lang="en-US" altLang="en-US" b="1" dirty="0" err="1">
                <a:solidFill>
                  <a:srgbClr val="FF0000"/>
                </a:solidFill>
              </a:rPr>
              <a:t>cho</a:t>
            </a:r>
            <a:r>
              <a:rPr lang="en-US" altLang="en-US" b="1" dirty="0">
                <a:solidFill>
                  <a:srgbClr val="FF0000"/>
                </a:solidFill>
              </a:rPr>
              <a:t> </a:t>
            </a:r>
            <a:r>
              <a:rPr lang="en-US" altLang="en-US" b="1" dirty="0" err="1">
                <a:solidFill>
                  <a:srgbClr val="FF0000"/>
                </a:solidFill>
              </a:rPr>
              <a:t>bố</a:t>
            </a:r>
            <a:r>
              <a:rPr lang="en-US" altLang="en-US" b="1" dirty="0">
                <a:solidFill>
                  <a:srgbClr val="FF0000"/>
                </a:solidFill>
              </a:rPr>
              <a:t>. </a:t>
            </a:r>
            <a:r>
              <a:rPr lang="en-US" altLang="en-US" b="1" dirty="0" err="1">
                <a:solidFill>
                  <a:srgbClr val="FF0000"/>
                </a:solidFill>
              </a:rPr>
              <a:t>Một</a:t>
            </a:r>
            <a:r>
              <a:rPr lang="en-US" altLang="en-US" b="1" dirty="0">
                <a:solidFill>
                  <a:srgbClr val="FF0000"/>
                </a:solidFill>
              </a:rPr>
              <a:t> </a:t>
            </a:r>
            <a:r>
              <a:rPr lang="en-US" altLang="en-US" b="1" dirty="0" err="1">
                <a:solidFill>
                  <a:srgbClr val="FF0000"/>
                </a:solidFill>
              </a:rPr>
              <a:t>lần</a:t>
            </a:r>
            <a:r>
              <a:rPr lang="en-US" altLang="en-US" b="1" dirty="0">
                <a:solidFill>
                  <a:srgbClr val="FF0000"/>
                </a:solidFill>
              </a:rPr>
              <a:t>, </a:t>
            </a:r>
            <a:r>
              <a:rPr lang="en-US" altLang="en-US" b="1" dirty="0" err="1">
                <a:solidFill>
                  <a:srgbClr val="FF0000"/>
                </a:solidFill>
              </a:rPr>
              <a:t>mấy</a:t>
            </a:r>
            <a:r>
              <a:rPr lang="en-US" altLang="en-US" b="1" dirty="0">
                <a:solidFill>
                  <a:srgbClr val="FF0000"/>
                </a:solidFill>
              </a:rPr>
              <a:t> </a:t>
            </a:r>
            <a:r>
              <a:rPr lang="en-US" altLang="en-US" b="1" dirty="0" err="1">
                <a:solidFill>
                  <a:srgbClr val="FF0000"/>
                </a:solidFill>
              </a:rPr>
              <a:t>bạn</a:t>
            </a:r>
            <a:r>
              <a:rPr lang="en-US" altLang="en-US" b="1" dirty="0">
                <a:solidFill>
                  <a:srgbClr val="FF0000"/>
                </a:solidFill>
              </a:rPr>
              <a:t> </a:t>
            </a:r>
            <a:r>
              <a:rPr lang="en-US" altLang="en-US" b="1" dirty="0" err="1">
                <a:solidFill>
                  <a:srgbClr val="FF0000"/>
                </a:solidFill>
              </a:rPr>
              <a:t>lấy</a:t>
            </a:r>
            <a:r>
              <a:rPr lang="en-US" altLang="en-US" b="1" dirty="0">
                <a:solidFill>
                  <a:srgbClr val="FF0000"/>
                </a:solidFill>
              </a:rPr>
              <a:t> </a:t>
            </a:r>
            <a:r>
              <a:rPr lang="en-US" altLang="en-US" b="1" dirty="0" err="1">
                <a:solidFill>
                  <a:srgbClr val="FF0000"/>
                </a:solidFill>
              </a:rPr>
              <a:t>thư</a:t>
            </a:r>
            <a:r>
              <a:rPr lang="en-US" altLang="en-US" b="1" dirty="0">
                <a:solidFill>
                  <a:srgbClr val="FF0000"/>
                </a:solidFill>
              </a:rPr>
              <a:t> </a:t>
            </a:r>
            <a:r>
              <a:rPr lang="en-US" altLang="en-US" b="1" dirty="0" err="1">
                <a:solidFill>
                  <a:srgbClr val="FF0000"/>
                </a:solidFill>
              </a:rPr>
              <a:t>xem</a:t>
            </a:r>
            <a:r>
              <a:rPr lang="en-US" altLang="en-US" b="1" dirty="0">
                <a:solidFill>
                  <a:srgbClr val="FF0000"/>
                </a:solidFill>
              </a:rPr>
              <a:t> </a:t>
            </a:r>
            <a:r>
              <a:rPr lang="en-US" altLang="en-US" b="1" dirty="0" err="1">
                <a:solidFill>
                  <a:srgbClr val="FF0000"/>
                </a:solidFill>
              </a:rPr>
              <a:t>Hải</a:t>
            </a:r>
            <a:r>
              <a:rPr lang="en-US" altLang="en-US" b="1" dirty="0">
                <a:solidFill>
                  <a:srgbClr val="FF0000"/>
                </a:solidFill>
              </a:rPr>
              <a:t> </a:t>
            </a:r>
            <a:r>
              <a:rPr lang="en-US" altLang="en-US" b="1" dirty="0" err="1">
                <a:solidFill>
                  <a:srgbClr val="FF0000"/>
                </a:solidFill>
              </a:rPr>
              <a:t>viết</a:t>
            </a:r>
            <a:r>
              <a:rPr lang="en-US" altLang="en-US" b="1" dirty="0">
                <a:solidFill>
                  <a:srgbClr val="FF0000"/>
                </a:solidFill>
              </a:rPr>
              <a:t> </a:t>
            </a:r>
            <a:r>
              <a:rPr lang="en-US" altLang="en-US" b="1" dirty="0" err="1">
                <a:solidFill>
                  <a:srgbClr val="FF0000"/>
                </a:solidFill>
              </a:rPr>
              <a:t>gì</a:t>
            </a:r>
            <a:r>
              <a:rPr lang="en-US" altLang="en-US" b="1" dirty="0">
                <a:solidFill>
                  <a:srgbClr val="FF0000"/>
                </a:solidFill>
              </a:rPr>
              <a:t>.</a:t>
            </a:r>
            <a:endParaRPr lang="en-US" altLang="en-US" dirty="0">
              <a:solidFill>
                <a:srgbClr val="FF0000"/>
              </a:solidFill>
            </a:endParaRPr>
          </a:p>
        </p:txBody>
      </p:sp>
      <p:sp>
        <p:nvSpPr>
          <p:cNvPr id="33801" name="Text Box 9"/>
          <p:cNvSpPr txBox="1">
            <a:spLocks noChangeArrowheads="1"/>
          </p:cNvSpPr>
          <p:nvPr/>
        </p:nvSpPr>
        <p:spPr bwMode="auto">
          <a:xfrm>
            <a:off x="5867400" y="5942014"/>
            <a:ext cx="480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0000"/>
                </a:solidFill>
              </a:rPr>
              <a:t>d) Sang nhà bạn, thấy bạn có đồ chơi đẹp và lạ mắt, Phú bảo với bạn: “ Cậu cho tớ xem đồ chơi này được không?”.</a:t>
            </a:r>
            <a:endParaRPr lang="en-US" altLang="en-US">
              <a:solidFill>
                <a:srgbClr val="FF0000"/>
              </a:solidFill>
            </a:endParaRPr>
          </a:p>
        </p:txBody>
      </p:sp>
      <p:pic>
        <p:nvPicPr>
          <p:cNvPr id="33802" name="Picture 10" descr="đạo đứ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5082"/>
            <a:ext cx="4419600" cy="2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5082"/>
            <a:ext cx="4419600" cy="2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đạo đứ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3" descr="đạo dức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1"/>
            <a:ext cx="4419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AutoShape 14"/>
          <p:cNvSpPr>
            <a:spLocks noChangeArrowheads="1"/>
          </p:cNvSpPr>
          <p:nvPr/>
        </p:nvSpPr>
        <p:spPr bwMode="auto">
          <a:xfrm>
            <a:off x="1447800" y="-762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07" name="Text Box 15"/>
          <p:cNvSpPr txBox="1">
            <a:spLocks noChangeArrowheads="1"/>
          </p:cNvSpPr>
          <p:nvPr/>
        </p:nvSpPr>
        <p:spPr bwMode="auto">
          <a:xfrm>
            <a:off x="1524000" y="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
        <p:nvSpPr>
          <p:cNvPr id="33808" name="AutoShape 16"/>
          <p:cNvSpPr>
            <a:spLocks noChangeArrowheads="1"/>
          </p:cNvSpPr>
          <p:nvPr/>
        </p:nvSpPr>
        <p:spPr bwMode="auto">
          <a:xfrm>
            <a:off x="9753600" y="3429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09" name="AutoShape 17"/>
          <p:cNvSpPr>
            <a:spLocks noChangeArrowheads="1"/>
          </p:cNvSpPr>
          <p:nvPr/>
        </p:nvSpPr>
        <p:spPr bwMode="auto">
          <a:xfrm>
            <a:off x="1524000" y="3429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10" name="AutoShape 18"/>
          <p:cNvSpPr>
            <a:spLocks noChangeArrowheads="1"/>
          </p:cNvSpPr>
          <p:nvPr/>
        </p:nvSpPr>
        <p:spPr bwMode="auto">
          <a:xfrm>
            <a:off x="9753600" y="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11" name="Text Box 19"/>
          <p:cNvSpPr txBox="1">
            <a:spLocks noChangeArrowheads="1"/>
          </p:cNvSpPr>
          <p:nvPr/>
        </p:nvSpPr>
        <p:spPr bwMode="auto">
          <a:xfrm>
            <a:off x="1600200" y="3505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
        <p:nvSpPr>
          <p:cNvPr id="33812" name="Text Box 20"/>
          <p:cNvSpPr txBox="1">
            <a:spLocks noChangeArrowheads="1"/>
          </p:cNvSpPr>
          <p:nvPr/>
        </p:nvSpPr>
        <p:spPr bwMode="auto">
          <a:xfrm>
            <a:off x="9906000" y="3505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
        <p:nvSpPr>
          <p:cNvPr id="33813" name="Text Box 21"/>
          <p:cNvSpPr txBox="1">
            <a:spLocks noChangeArrowheads="1"/>
          </p:cNvSpPr>
          <p:nvPr/>
        </p:nvSpPr>
        <p:spPr bwMode="auto">
          <a:xfrm>
            <a:off x="9906000" y="4445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Tree>
    <p:extLst>
      <p:ext uri="{BB962C8B-B14F-4D97-AF65-F5344CB8AC3E}">
        <p14:creationId xmlns:p14="http://schemas.microsoft.com/office/powerpoint/2010/main" val="8090711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Text Box 6"/>
          <p:cNvSpPr txBox="1">
            <a:spLocks noChangeArrowheads="1"/>
          </p:cNvSpPr>
          <p:nvPr/>
        </p:nvSpPr>
        <p:spPr bwMode="auto">
          <a:xfrm>
            <a:off x="2743200" y="457201"/>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sp>
        <p:nvSpPr>
          <p:cNvPr id="5" name="Text Box 10"/>
          <p:cNvSpPr txBox="1">
            <a:spLocks noChangeArrowheads="1"/>
          </p:cNvSpPr>
          <p:nvPr/>
        </p:nvSpPr>
        <p:spPr bwMode="auto">
          <a:xfrm>
            <a:off x="669387" y="423350"/>
            <a:ext cx="1069730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5:  </a:t>
            </a:r>
            <a:r>
              <a:rPr lang="en-US" altLang="en-US" sz="3200" b="1" dirty="0" err="1" smtClean="0"/>
              <a:t>Xử</a:t>
            </a:r>
            <a:r>
              <a:rPr lang="en-US" altLang="en-US" sz="3200" b="1" dirty="0" smtClean="0"/>
              <a:t> </a:t>
            </a:r>
            <a:r>
              <a:rPr lang="en-US" altLang="en-US" sz="3200" b="1" dirty="0" err="1" smtClean="0"/>
              <a:t>lý</a:t>
            </a:r>
            <a:r>
              <a:rPr lang="en-US" altLang="en-US" sz="3200" b="1" dirty="0" smtClean="0"/>
              <a:t> </a:t>
            </a:r>
            <a:r>
              <a:rPr lang="en-US" altLang="en-US" sz="3200" b="1" dirty="0" err="1" smtClean="0"/>
              <a:t>các</a:t>
            </a:r>
            <a:r>
              <a:rPr lang="en-US" altLang="en-US" sz="3200" b="1" dirty="0" smtClean="0"/>
              <a:t> </a:t>
            </a:r>
            <a:r>
              <a:rPr lang="en-US" altLang="en-US" sz="3200" b="1" dirty="0" err="1" smtClean="0"/>
              <a:t>tình</a:t>
            </a:r>
            <a:r>
              <a:rPr lang="en-US" altLang="en-US" sz="3200" b="1" dirty="0" smtClean="0"/>
              <a:t> </a:t>
            </a:r>
            <a:r>
              <a:rPr lang="en-US" altLang="en-US" sz="3200" b="1" dirty="0" err="1" smtClean="0"/>
              <a:t>huống</a:t>
            </a:r>
            <a:r>
              <a:rPr lang="en-US" altLang="en-US" sz="3200" b="1" dirty="0" smtClean="0"/>
              <a:t> </a:t>
            </a:r>
            <a:r>
              <a:rPr lang="en-US" altLang="en-US" sz="3200" b="1" dirty="0" err="1" smtClean="0"/>
              <a:t>sau</a:t>
            </a:r>
            <a:endParaRPr lang="en-US" altLang="en-US" sz="3200" b="1" dirty="0" smtClean="0"/>
          </a:p>
          <a:p>
            <a:pPr algn="just"/>
            <a:r>
              <a:rPr lang="en-US" altLang="en-US" sz="3600" dirty="0" smtClean="0">
                <a:cs typeface="Times New Roman" pitchFamily="18" charset="0"/>
              </a:rPr>
              <a:t>   </a:t>
            </a:r>
            <a:r>
              <a:rPr lang="en-US" altLang="en-US" sz="3600" i="1" dirty="0" err="1" smtClean="0">
                <a:cs typeface="Times New Roman" pitchFamily="18" charset="0"/>
              </a:rPr>
              <a:t>Tình</a:t>
            </a:r>
            <a:r>
              <a:rPr lang="en-US" altLang="en-US" sz="3600" i="1" dirty="0" smtClean="0">
                <a:cs typeface="Times New Roman" pitchFamily="18" charset="0"/>
              </a:rPr>
              <a:t> </a:t>
            </a:r>
            <a:r>
              <a:rPr lang="en-US" altLang="en-US" sz="3600" i="1" dirty="0" err="1" smtClean="0">
                <a:cs typeface="Times New Roman" pitchFamily="18" charset="0"/>
              </a:rPr>
              <a:t>huống</a:t>
            </a:r>
            <a:r>
              <a:rPr lang="en-US" altLang="en-US" sz="3600" i="1" dirty="0" smtClean="0">
                <a:cs typeface="Times New Roman" pitchFamily="18" charset="0"/>
              </a:rPr>
              <a:t> 1: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có</a:t>
            </a:r>
            <a:r>
              <a:rPr lang="en-US" altLang="en-US" sz="3600" dirty="0" smtClean="0">
                <a:cs typeface="Times New Roman" pitchFamily="18" charset="0"/>
              </a:rPr>
              <a:t> </a:t>
            </a:r>
            <a:r>
              <a:rPr lang="en-US" altLang="en-US" sz="3600" dirty="0" err="1" smtClean="0">
                <a:cs typeface="Times New Roman" pitchFamily="18" charset="0"/>
              </a:rPr>
              <a:t>quyển</a:t>
            </a:r>
            <a:r>
              <a:rPr lang="en-US" altLang="en-US" sz="3600" dirty="0" smtClean="0">
                <a:cs typeface="Times New Roman" pitchFamily="18" charset="0"/>
              </a:rPr>
              <a:t> </a:t>
            </a:r>
            <a:r>
              <a:rPr lang="en-US" altLang="en-US" sz="3600" dirty="0" err="1" smtClean="0">
                <a:cs typeface="Times New Roman" pitchFamily="18" charset="0"/>
              </a:rPr>
              <a:t>truyện</a:t>
            </a:r>
            <a:r>
              <a:rPr lang="en-US" altLang="en-US" sz="3600" dirty="0" smtClean="0">
                <a:cs typeface="Times New Roman" pitchFamily="18" charset="0"/>
              </a:rPr>
              <a:t> </a:t>
            </a:r>
            <a:r>
              <a:rPr lang="en-US" altLang="en-US" sz="3600" dirty="0" err="1" smtClean="0">
                <a:cs typeface="Times New Roman" pitchFamily="18" charset="0"/>
              </a:rPr>
              <a:t>tranh</a:t>
            </a:r>
            <a:r>
              <a:rPr lang="en-US" altLang="en-US" sz="3600" dirty="0" smtClean="0">
                <a:cs typeface="Times New Roman" pitchFamily="18" charset="0"/>
              </a:rPr>
              <a:t> </a:t>
            </a:r>
            <a:r>
              <a:rPr lang="en-US" altLang="en-US" sz="3600" dirty="0" err="1" smtClean="0">
                <a:cs typeface="Times New Roman" pitchFamily="18" charset="0"/>
              </a:rPr>
              <a:t>mới</a:t>
            </a:r>
            <a:r>
              <a:rPr lang="en-US" altLang="en-US" sz="3600" dirty="0" smtClean="0">
                <a:cs typeface="Times New Roman" pitchFamily="18" charset="0"/>
              </a:rPr>
              <a:t> </a:t>
            </a:r>
            <a:r>
              <a:rPr lang="en-US" altLang="en-US" sz="3600" dirty="0" err="1" smtClean="0">
                <a:cs typeface="Times New Roman" pitchFamily="18" charset="0"/>
              </a:rPr>
              <a:t>để</a:t>
            </a:r>
            <a:r>
              <a:rPr lang="en-US" altLang="en-US" sz="3600" dirty="0" smtClean="0">
                <a:cs typeface="Times New Roman" pitchFamily="18" charset="0"/>
              </a:rPr>
              <a:t> </a:t>
            </a:r>
            <a:r>
              <a:rPr lang="en-US" altLang="en-US" sz="3600" dirty="0" err="1" smtClean="0">
                <a:cs typeface="Times New Roman" pitchFamily="18" charset="0"/>
              </a:rPr>
              <a:t>trong</a:t>
            </a:r>
            <a:r>
              <a:rPr lang="en-US" altLang="en-US" sz="3600" dirty="0" smtClean="0">
                <a:cs typeface="Times New Roman" pitchFamily="18" charset="0"/>
              </a:rPr>
              <a:t> </a:t>
            </a:r>
            <a:r>
              <a:rPr lang="en-US" altLang="en-US" sz="3600" dirty="0" err="1" smtClean="0">
                <a:cs typeface="Times New Roman" pitchFamily="18" charset="0"/>
              </a:rPr>
              <a:t>cặp</a:t>
            </a:r>
            <a:r>
              <a:rPr lang="en-US" altLang="en-US" sz="3600" dirty="0" smtClean="0">
                <a:cs typeface="Times New Roman" pitchFamily="18" charset="0"/>
              </a:rPr>
              <a:t>. </a:t>
            </a:r>
            <a:r>
              <a:rPr lang="en-US" altLang="en-US" sz="3600" dirty="0" err="1" smtClean="0">
                <a:cs typeface="Times New Roman" pitchFamily="18" charset="0"/>
              </a:rPr>
              <a:t>Giờ</a:t>
            </a:r>
            <a:r>
              <a:rPr lang="en-US" altLang="en-US" sz="3600" dirty="0" smtClean="0">
                <a:cs typeface="Times New Roman" pitchFamily="18" charset="0"/>
              </a:rPr>
              <a:t> </a:t>
            </a:r>
            <a:r>
              <a:rPr lang="en-US" altLang="en-US" sz="3600" dirty="0" err="1" smtClean="0">
                <a:cs typeface="Times New Roman" pitchFamily="18" charset="0"/>
              </a:rPr>
              <a:t>ra</a:t>
            </a:r>
            <a:r>
              <a:rPr lang="en-US" altLang="en-US" sz="3600" dirty="0" smtClean="0">
                <a:cs typeface="Times New Roman" pitchFamily="18" charset="0"/>
              </a:rPr>
              <a:t> </a:t>
            </a:r>
            <a:r>
              <a:rPr lang="en-US" altLang="en-US" sz="3600" dirty="0" err="1" smtClean="0">
                <a:cs typeface="Times New Roman" pitchFamily="18" charset="0"/>
              </a:rPr>
              <a:t>chơi</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muốn</a:t>
            </a:r>
            <a:r>
              <a:rPr lang="en-US" altLang="en-US" sz="3600" dirty="0" smtClean="0">
                <a:cs typeface="Times New Roman" pitchFamily="18" charset="0"/>
              </a:rPr>
              <a:t> </a:t>
            </a:r>
            <a:r>
              <a:rPr lang="en-US" altLang="en-US" sz="3600" dirty="0" err="1" smtClean="0">
                <a:cs typeface="Times New Roman" pitchFamily="18" charset="0"/>
              </a:rPr>
              <a:t>mượn</a:t>
            </a:r>
            <a:r>
              <a:rPr lang="en-US" altLang="en-US" sz="3600" dirty="0" smtClean="0">
                <a:cs typeface="Times New Roman" pitchFamily="18" charset="0"/>
              </a:rPr>
              <a:t> </a:t>
            </a:r>
            <a:r>
              <a:rPr lang="en-US" altLang="en-US" sz="3600" dirty="0" err="1" smtClean="0">
                <a:cs typeface="Times New Roman" pitchFamily="18" charset="0"/>
              </a:rPr>
              <a:t>nhưng</a:t>
            </a:r>
            <a:r>
              <a:rPr lang="en-US" altLang="en-US" sz="3600" dirty="0" smtClean="0">
                <a:cs typeface="Times New Roman" pitchFamily="18" charset="0"/>
              </a:rPr>
              <a:t> </a:t>
            </a:r>
            <a:r>
              <a:rPr lang="en-US" altLang="en-US" sz="3600" dirty="0" err="1" smtClean="0">
                <a:cs typeface="Times New Roman" pitchFamily="18" charset="0"/>
              </a:rPr>
              <a:t>chẳng</a:t>
            </a:r>
            <a:r>
              <a:rPr lang="en-US" altLang="en-US" sz="3600" dirty="0" smtClean="0">
                <a:cs typeface="Times New Roman" pitchFamily="18" charset="0"/>
              </a:rPr>
              <a:t> </a:t>
            </a:r>
            <a:r>
              <a:rPr lang="en-US" altLang="en-US" sz="3600" dirty="0" err="1" smtClean="0">
                <a:cs typeface="Times New Roman" pitchFamily="18" charset="0"/>
              </a:rPr>
              <a:t>thấy</a:t>
            </a:r>
            <a:r>
              <a:rPr lang="en-US" altLang="en-US" sz="3600" dirty="0" smtClean="0">
                <a:cs typeface="Times New Roman" pitchFamily="18" charset="0"/>
              </a:rPr>
              <a:t>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đâu</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sẽ</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gì</a:t>
            </a:r>
            <a:r>
              <a:rPr lang="en-US" altLang="en-US" sz="3600" dirty="0" smtClean="0">
                <a:cs typeface="Times New Roman" pitchFamily="18" charset="0"/>
              </a:rPr>
              <a:t>?</a:t>
            </a:r>
          </a:p>
          <a:p>
            <a:pPr algn="just"/>
            <a:endParaRPr lang="en-US" altLang="en-US" sz="3600" dirty="0" smtClean="0">
              <a:cs typeface="Times New Roman" pitchFamily="18" charset="0"/>
            </a:endParaRPr>
          </a:p>
          <a:p>
            <a:pPr algn="just"/>
            <a:r>
              <a:rPr lang="en-US" altLang="en-US" sz="3600" dirty="0" smtClean="0">
                <a:cs typeface="Times New Roman" pitchFamily="18" charset="0"/>
              </a:rPr>
              <a:t>   </a:t>
            </a:r>
            <a:r>
              <a:rPr lang="en-US" altLang="en-US" sz="3600" i="1" dirty="0" err="1" smtClean="0">
                <a:cs typeface="Times New Roman" pitchFamily="18" charset="0"/>
              </a:rPr>
              <a:t>Tình</a:t>
            </a:r>
            <a:r>
              <a:rPr lang="en-US" altLang="en-US" sz="3600" i="1" dirty="0" smtClean="0">
                <a:cs typeface="Times New Roman" pitchFamily="18" charset="0"/>
              </a:rPr>
              <a:t> </a:t>
            </a:r>
            <a:r>
              <a:rPr lang="en-US" altLang="en-US" sz="3600" i="1" dirty="0" err="1" smtClean="0">
                <a:cs typeface="Times New Roman" pitchFamily="18" charset="0"/>
              </a:rPr>
              <a:t>huống</a:t>
            </a:r>
            <a:r>
              <a:rPr lang="en-US" altLang="en-US" sz="3600" i="1" dirty="0" smtClean="0">
                <a:cs typeface="Times New Roman" pitchFamily="18" charset="0"/>
              </a:rPr>
              <a:t> 2: </a:t>
            </a:r>
            <a:r>
              <a:rPr lang="en-US" altLang="en-US" sz="3600" dirty="0" err="1" smtClean="0">
                <a:cs typeface="Times New Roman" pitchFamily="18" charset="0"/>
              </a:rPr>
              <a:t>Giờ</a:t>
            </a:r>
            <a:r>
              <a:rPr lang="en-US" altLang="en-US" sz="3600" dirty="0" smtClean="0">
                <a:cs typeface="Times New Roman" pitchFamily="18" charset="0"/>
              </a:rPr>
              <a:t> </a:t>
            </a:r>
            <a:r>
              <a:rPr lang="en-US" altLang="en-US" sz="3600" dirty="0" err="1" smtClean="0">
                <a:cs typeface="Times New Roman" pitchFamily="18" charset="0"/>
              </a:rPr>
              <a:t>ra</a:t>
            </a:r>
            <a:r>
              <a:rPr lang="en-US" altLang="en-US" sz="3600" dirty="0" smtClean="0">
                <a:cs typeface="Times New Roman" pitchFamily="18" charset="0"/>
              </a:rPr>
              <a:t> </a:t>
            </a:r>
            <a:r>
              <a:rPr lang="en-US" altLang="en-US" sz="3600" dirty="0" err="1" smtClean="0">
                <a:cs typeface="Times New Roman" pitchFamily="18" charset="0"/>
              </a:rPr>
              <a:t>chơi</a:t>
            </a:r>
            <a:r>
              <a:rPr lang="en-US" altLang="en-US" sz="3600" dirty="0" smtClean="0">
                <a:cs typeface="Times New Roman" pitchFamily="18" charset="0"/>
              </a:rPr>
              <a:t>, </a:t>
            </a:r>
            <a:r>
              <a:rPr lang="en-US" altLang="en-US" sz="3600" dirty="0" err="1" smtClean="0">
                <a:cs typeface="Times New Roman" pitchFamily="18" charset="0"/>
              </a:rPr>
              <a:t>Thịnh</a:t>
            </a:r>
            <a:r>
              <a:rPr lang="en-US" altLang="en-US" sz="3600" dirty="0" smtClean="0">
                <a:cs typeface="Times New Roman" pitchFamily="18" charset="0"/>
              </a:rPr>
              <a:t> </a:t>
            </a:r>
            <a:r>
              <a:rPr lang="en-US" altLang="en-US" sz="3600" dirty="0" err="1" smtClean="0">
                <a:cs typeface="Times New Roman" pitchFamily="18" charset="0"/>
              </a:rPr>
              <a:t>chạy</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rơi</a:t>
            </a:r>
            <a:r>
              <a:rPr lang="en-US" altLang="en-US" sz="3600" dirty="0" smtClean="0">
                <a:cs typeface="Times New Roman" pitchFamily="18" charset="0"/>
              </a:rPr>
              <a:t> </a:t>
            </a:r>
            <a:r>
              <a:rPr lang="en-US" altLang="en-US" sz="3600" dirty="0" err="1" smtClean="0">
                <a:cs typeface="Times New Roman" pitchFamily="18" charset="0"/>
              </a:rPr>
              <a:t>mũ</a:t>
            </a:r>
            <a:r>
              <a:rPr lang="en-US" altLang="en-US" sz="3600" dirty="0" smtClean="0">
                <a:cs typeface="Times New Roman" pitchFamily="18" charset="0"/>
              </a:rPr>
              <a:t>. </a:t>
            </a:r>
            <a:r>
              <a:rPr lang="en-US" altLang="en-US" sz="3600" dirty="0" err="1" smtClean="0">
                <a:cs typeface="Times New Roman" pitchFamily="18" charset="0"/>
              </a:rPr>
              <a:t>Thấy</a:t>
            </a:r>
            <a:r>
              <a:rPr lang="en-US" altLang="en-US" sz="3600" dirty="0" smtClean="0">
                <a:cs typeface="Times New Roman" pitchFamily="18" charset="0"/>
              </a:rPr>
              <a:t> </a:t>
            </a:r>
            <a:r>
              <a:rPr lang="en-US" altLang="en-US" sz="3600" dirty="0" err="1" smtClean="0">
                <a:cs typeface="Times New Roman" pitchFamily="18" charset="0"/>
              </a:rPr>
              <a:t>vậy</a:t>
            </a:r>
            <a:r>
              <a:rPr lang="en-US" altLang="en-US" sz="3600" dirty="0" smtClean="0">
                <a:cs typeface="Times New Roman" pitchFamily="18" charset="0"/>
              </a:rPr>
              <a:t>, </a:t>
            </a:r>
            <a:r>
              <a:rPr lang="en-US" altLang="en-US" sz="3600" dirty="0" err="1" smtClean="0">
                <a:cs typeface="Times New Roman" pitchFamily="18" charset="0"/>
              </a:rPr>
              <a:t>mấy</a:t>
            </a:r>
            <a:r>
              <a:rPr lang="en-US" altLang="en-US" sz="3600" dirty="0" smtClean="0">
                <a:cs typeface="Times New Roman" pitchFamily="18" charset="0"/>
              </a:rPr>
              <a:t>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liền</a:t>
            </a:r>
            <a:r>
              <a:rPr lang="en-US" altLang="en-US" sz="3600" dirty="0" smtClean="0">
                <a:cs typeface="Times New Roman" pitchFamily="18" charset="0"/>
              </a:rPr>
              <a:t> </a:t>
            </a:r>
            <a:r>
              <a:rPr lang="en-US" altLang="en-US" sz="3600" dirty="0" err="1" smtClean="0">
                <a:cs typeface="Times New Roman" pitchFamily="18" charset="0"/>
              </a:rPr>
              <a:t>lấy</a:t>
            </a:r>
            <a:r>
              <a:rPr lang="en-US" altLang="en-US" sz="3600" dirty="0" smtClean="0">
                <a:cs typeface="Times New Roman" pitchFamily="18" charset="0"/>
              </a:rPr>
              <a:t> </a:t>
            </a:r>
            <a:r>
              <a:rPr lang="en-US" altLang="en-US" sz="3600" dirty="0" err="1" smtClean="0">
                <a:cs typeface="Times New Roman" pitchFamily="18" charset="0"/>
              </a:rPr>
              <a:t>mũ</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 </a:t>
            </a:r>
            <a:r>
              <a:rPr lang="en-US" altLang="en-US" sz="3600" dirty="0" err="1" smtClean="0">
                <a:cs typeface="Times New Roman" pitchFamily="18" charset="0"/>
              </a:rPr>
              <a:t>bóng</a:t>
            </a:r>
            <a:r>
              <a:rPr lang="en-US" altLang="en-US" sz="3600" dirty="0" smtClean="0">
                <a:cs typeface="Times New Roman" pitchFamily="18" charset="0"/>
              </a:rPr>
              <a:t>” </a:t>
            </a:r>
            <a:r>
              <a:rPr lang="en-US" altLang="en-US" sz="3600" dirty="0" err="1" smtClean="0">
                <a:cs typeface="Times New Roman" pitchFamily="18" charset="0"/>
              </a:rPr>
              <a:t>đá</a:t>
            </a:r>
            <a:r>
              <a:rPr lang="en-US" altLang="en-US" sz="3600" dirty="0" smtClean="0">
                <a:cs typeface="Times New Roman" pitchFamily="18" charset="0"/>
              </a:rPr>
              <a:t>. </a:t>
            </a:r>
            <a:r>
              <a:rPr lang="en-US" altLang="en-US" sz="3600" dirty="0" err="1" smtClean="0">
                <a:cs typeface="Times New Roman" pitchFamily="18" charset="0"/>
              </a:rPr>
              <a:t>Nếu</a:t>
            </a:r>
            <a:r>
              <a:rPr lang="en-US" altLang="en-US" sz="3600" dirty="0" smtClean="0">
                <a:cs typeface="Times New Roman" pitchFamily="18" charset="0"/>
              </a:rPr>
              <a:t> </a:t>
            </a:r>
            <a:r>
              <a:rPr lang="en-US" altLang="en-US" sz="3600" dirty="0" err="1" smtClean="0">
                <a:cs typeface="Times New Roman" pitchFamily="18" charset="0"/>
              </a:rPr>
              <a:t>có</a:t>
            </a:r>
            <a:r>
              <a:rPr lang="en-US" altLang="en-US" sz="3600" dirty="0" smtClean="0">
                <a:cs typeface="Times New Roman" pitchFamily="18" charset="0"/>
              </a:rPr>
              <a:t> </a:t>
            </a:r>
            <a:r>
              <a:rPr lang="en-US" altLang="en-US" sz="3600" dirty="0" err="1" smtClean="0">
                <a:cs typeface="Times New Roman" pitchFamily="18" charset="0"/>
              </a:rPr>
              <a:t>mặt</a:t>
            </a:r>
            <a:r>
              <a:rPr lang="en-US" altLang="en-US" sz="3600" dirty="0" smtClean="0">
                <a:cs typeface="Times New Roman" pitchFamily="18" charset="0"/>
              </a:rPr>
              <a:t> ở </a:t>
            </a:r>
            <a:r>
              <a:rPr lang="en-US" altLang="en-US" sz="3600" dirty="0" err="1" smtClean="0">
                <a:cs typeface="Times New Roman" pitchFamily="18" charset="0"/>
              </a:rPr>
              <a:t>đó</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sẽ</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gì</a:t>
            </a:r>
            <a:r>
              <a:rPr lang="en-US" altLang="en-US" sz="3600" dirty="0" smtClean="0">
                <a:cs typeface="Times New Roman" pitchFamily="18" charset="0"/>
              </a:rPr>
              <a:t>?</a:t>
            </a:r>
          </a:p>
          <a:p>
            <a:pPr eaLnBrk="1" hangingPunct="1">
              <a:spcBef>
                <a:spcPct val="50000"/>
              </a:spcBef>
            </a:pPr>
            <a:endParaRPr lang="en-US" altLang="en-US" sz="3600" b="1" dirty="0" smtClean="0"/>
          </a:p>
          <a:p>
            <a:pPr eaLnBrk="1" hangingPunct="1">
              <a:spcBef>
                <a:spcPct val="50000"/>
              </a:spcBef>
            </a:pPr>
            <a:endParaRPr lang="en-US" altLang="en-US" sz="3600" dirty="0"/>
          </a:p>
        </p:txBody>
      </p:sp>
      <p:cxnSp>
        <p:nvCxnSpPr>
          <p:cNvPr id="6" name="Straight Connector 5"/>
          <p:cNvCxnSpPr/>
          <p:nvPr/>
        </p:nvCxnSpPr>
        <p:spPr>
          <a:xfrm>
            <a:off x="2076150" y="913374"/>
            <a:ext cx="356616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9439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84765" cy="1337066"/>
          </a:xfrm>
        </p:spPr>
        <p:txBody>
          <a:bodyPr>
            <a:noAutofit/>
          </a:bodyPr>
          <a:lstStyle/>
          <a:p>
            <a:pPr algn="ctr"/>
            <a:r>
              <a:rPr lang="en-US" sz="3600" b="1" dirty="0" err="1" smtClean="0">
                <a:latin typeface="Times New Roman" panose="02020603050405020304" pitchFamily="18" charset="0"/>
                <a:cs typeface="Times New Roman" panose="02020603050405020304" pitchFamily="18" charset="0"/>
              </a:rPr>
              <a:t>Thứ</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29 </a:t>
            </a:r>
            <a:r>
              <a:rPr lang="en-US" sz="3600" b="1" dirty="0" err="1" smtClean="0">
                <a:latin typeface="Times New Roman" panose="02020603050405020304" pitchFamily="18" charset="0"/>
                <a:cs typeface="Times New Roman" panose="02020603050405020304" pitchFamily="18" charset="0"/>
              </a:rPr>
              <a:t>tháng</a:t>
            </a:r>
            <a:r>
              <a:rPr lang="en-US" sz="3600" b="1" dirty="0" smtClean="0">
                <a:latin typeface="Times New Roman" panose="02020603050405020304" pitchFamily="18" charset="0"/>
                <a:cs typeface="Times New Roman" panose="02020603050405020304" pitchFamily="18" charset="0"/>
              </a:rPr>
              <a:t> 4 </a:t>
            </a:r>
            <a:r>
              <a:rPr lang="en-US" sz="3600" b="1" dirty="0" err="1" smtClean="0">
                <a:latin typeface="Times New Roman" panose="02020603050405020304" pitchFamily="18" charset="0"/>
                <a:cs typeface="Times New Roman" panose="02020603050405020304" pitchFamily="18" charset="0"/>
              </a:rPr>
              <a:t>năm</a:t>
            </a:r>
            <a:r>
              <a:rPr lang="en-US" sz="3600" b="1" dirty="0" smtClean="0">
                <a:latin typeface="Times New Roman" panose="02020603050405020304" pitchFamily="18" charset="0"/>
                <a:cs typeface="Times New Roman" panose="02020603050405020304" pitchFamily="18" charset="0"/>
              </a:rPr>
              <a:t> 2020</a:t>
            </a:r>
            <a:br>
              <a:rPr lang="en-US" sz="3600" b="1" dirty="0" smtClean="0">
                <a:latin typeface="Times New Roman" panose="02020603050405020304" pitchFamily="18" charset="0"/>
                <a:cs typeface="Times New Roman" panose="02020603050405020304" pitchFamily="18" charset="0"/>
              </a:rPr>
            </a:br>
            <a:r>
              <a:rPr lang="en-US" sz="3600" b="1" dirty="0" err="1" smtClean="0">
                <a:latin typeface="Times New Roman" panose="02020603050405020304" pitchFamily="18" charset="0"/>
                <a:cs typeface="Times New Roman" panose="02020603050405020304" pitchFamily="18" charset="0"/>
              </a:rPr>
              <a:t>Đạo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đức</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093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Text Box 6"/>
          <p:cNvSpPr txBox="1">
            <a:spLocks noChangeArrowheads="1"/>
          </p:cNvSpPr>
          <p:nvPr/>
        </p:nvSpPr>
        <p:spPr bwMode="auto">
          <a:xfrm>
            <a:off x="2743200" y="457201"/>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sp>
        <p:nvSpPr>
          <p:cNvPr id="109576" name="AutoShape 8"/>
          <p:cNvSpPr>
            <a:spLocks noChangeArrowheads="1"/>
          </p:cNvSpPr>
          <p:nvPr/>
        </p:nvSpPr>
        <p:spPr bwMode="auto">
          <a:xfrm flipV="1">
            <a:off x="586854" y="-395785"/>
            <a:ext cx="7328848" cy="167186"/>
          </a:xfrm>
          <a:prstGeom prst="wave">
            <a:avLst>
              <a:gd name="adj1" fmla="val 1990"/>
              <a:gd name="adj2" fmla="val -745"/>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3600" b="1"/>
          </a:p>
        </p:txBody>
      </p:sp>
      <p:sp>
        <p:nvSpPr>
          <p:cNvPr id="5" name="Text Box 10"/>
          <p:cNvSpPr txBox="1">
            <a:spLocks noChangeArrowheads="1"/>
          </p:cNvSpPr>
          <p:nvPr/>
        </p:nvSpPr>
        <p:spPr bwMode="auto">
          <a:xfrm>
            <a:off x="669387" y="423350"/>
            <a:ext cx="10697308"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6:</a:t>
            </a:r>
          </a:p>
          <a:p>
            <a:pPr algn="just"/>
            <a:r>
              <a:rPr lang="en-US" altLang="en-US" sz="3600" b="1" i="1" dirty="0" err="1" smtClean="0">
                <a:solidFill>
                  <a:srgbClr val="FF0000"/>
                </a:solidFill>
              </a:rPr>
              <a:t>Tình</a:t>
            </a:r>
            <a:r>
              <a:rPr lang="en-US" altLang="en-US" sz="3600" b="1" i="1" dirty="0" smtClean="0">
                <a:solidFill>
                  <a:srgbClr val="FF0000"/>
                </a:solidFill>
              </a:rPr>
              <a:t> </a:t>
            </a:r>
            <a:r>
              <a:rPr lang="en-US" altLang="en-US" sz="3600" b="1" i="1" dirty="0" err="1" smtClean="0">
                <a:solidFill>
                  <a:srgbClr val="FF0000"/>
                </a:solidFill>
              </a:rPr>
              <a:t>huống</a:t>
            </a:r>
            <a:r>
              <a:rPr lang="en-US" altLang="en-US" sz="3600" b="1" i="1" dirty="0" smtClean="0">
                <a:solidFill>
                  <a:srgbClr val="FF0000"/>
                </a:solidFill>
              </a:rPr>
              <a:t> 1: </a:t>
            </a:r>
            <a:r>
              <a:rPr lang="en-US" altLang="en-US" sz="3600" dirty="0" err="1" smtClean="0"/>
              <a:t>Giơ</a:t>
            </a:r>
            <a:r>
              <a:rPr lang="en-US" altLang="en-US" sz="3600" dirty="0" smtClean="0"/>
              <a:t>̀ </a:t>
            </a:r>
            <a:r>
              <a:rPr lang="en-US" altLang="en-US" sz="3600" dirty="0" err="1" smtClean="0"/>
              <a:t>ra</a:t>
            </a:r>
            <a:r>
              <a:rPr lang="en-US" altLang="en-US" sz="3600" dirty="0" smtClean="0"/>
              <a:t> </a:t>
            </a:r>
            <a:r>
              <a:rPr lang="en-US" altLang="en-US" sz="3600" dirty="0" err="1" smtClean="0"/>
              <a:t>chơi</a:t>
            </a:r>
            <a:r>
              <a:rPr lang="en-US" altLang="en-US" sz="3600" dirty="0" smtClean="0"/>
              <a:t> </a:t>
            </a:r>
            <a:r>
              <a:rPr lang="en-US" altLang="en-US" sz="3600" dirty="0" err="1" smtClean="0"/>
              <a:t>thấy</a:t>
            </a:r>
            <a:r>
              <a:rPr lang="en-US" altLang="en-US" sz="3600" dirty="0" smtClean="0"/>
              <a:t> Mai </a:t>
            </a:r>
            <a:r>
              <a:rPr lang="en-US" altLang="en-US" sz="3600" dirty="0" err="1" smtClean="0"/>
              <a:t>đang</a:t>
            </a:r>
            <a:r>
              <a:rPr lang="en-US" altLang="en-US" sz="3600" dirty="0" smtClean="0"/>
              <a:t>  </a:t>
            </a:r>
            <a:r>
              <a:rPr lang="en-US" altLang="en-US" sz="3600" dirty="0" err="1" smtClean="0"/>
              <a:t>ngồi</a:t>
            </a:r>
            <a:r>
              <a:rPr lang="en-US" altLang="en-US" sz="3600" dirty="0" smtClean="0"/>
              <a:t> </a:t>
            </a:r>
            <a:r>
              <a:rPr lang="en-US" altLang="en-US" sz="3600" dirty="0" err="1" smtClean="0"/>
              <a:t>đọc</a:t>
            </a:r>
            <a:r>
              <a:rPr lang="en-US" altLang="en-US" sz="3600" dirty="0" smtClean="0"/>
              <a:t> </a:t>
            </a:r>
            <a:r>
              <a:rPr lang="en-US" altLang="en-US" sz="3600" dirty="0" err="1" smtClean="0"/>
              <a:t>thư</a:t>
            </a:r>
            <a:r>
              <a:rPr lang="en-US" altLang="en-US" sz="3600" dirty="0" smtClean="0"/>
              <a:t> </a:t>
            </a:r>
            <a:r>
              <a:rPr lang="en-US" altLang="en-US" sz="3600" dirty="0" err="1" smtClean="0"/>
              <a:t>của</a:t>
            </a:r>
            <a:r>
              <a:rPr lang="en-US" altLang="en-US" sz="3600" dirty="0" smtClean="0"/>
              <a:t> </a:t>
            </a:r>
            <a:r>
              <a:rPr lang="en-US" altLang="en-US" sz="3600" dirty="0" err="1" smtClean="0"/>
              <a:t>ba</a:t>
            </a:r>
            <a:r>
              <a:rPr lang="en-US" altLang="en-US" sz="3600" dirty="0" smtClean="0"/>
              <a:t>̀ ở </a:t>
            </a:r>
            <a:r>
              <a:rPr lang="en-US" altLang="en-US" sz="3600" dirty="0" err="1" smtClean="0"/>
              <a:t>quê</a:t>
            </a:r>
            <a:r>
              <a:rPr lang="en-US" altLang="en-US" sz="3600" dirty="0" smtClean="0"/>
              <a:t> </a:t>
            </a:r>
            <a:r>
              <a:rPr lang="en-US" altLang="en-US" sz="3600" dirty="0" err="1" smtClean="0"/>
              <a:t>gửi</a:t>
            </a:r>
            <a:r>
              <a:rPr lang="en-US" altLang="en-US" sz="3600" dirty="0" smtClean="0"/>
              <a:t> </a:t>
            </a:r>
            <a:r>
              <a:rPr lang="en-US" altLang="en-US" sz="3600" dirty="0" err="1" smtClean="0"/>
              <a:t>lên</a:t>
            </a:r>
            <a:r>
              <a:rPr lang="en-US" altLang="en-US" sz="3600" dirty="0" smtClean="0"/>
              <a:t>, </a:t>
            </a:r>
            <a:r>
              <a:rPr lang="en-US" altLang="en-US" sz="3600" dirty="0" err="1" smtClean="0"/>
              <a:t>Linh</a:t>
            </a:r>
            <a:r>
              <a:rPr lang="en-US" altLang="en-US" sz="3600" dirty="0" smtClean="0"/>
              <a:t> </a:t>
            </a:r>
            <a:r>
              <a:rPr lang="en-US" altLang="en-US" sz="3600" dirty="0" err="1" smtClean="0"/>
              <a:t>liền</a:t>
            </a:r>
            <a:r>
              <a:rPr lang="en-US" altLang="en-US" sz="3600" dirty="0" smtClean="0"/>
              <a:t> </a:t>
            </a:r>
            <a:r>
              <a:rPr lang="en-US" altLang="en-US" sz="3600" dirty="0" err="1" smtClean="0"/>
              <a:t>giật</a:t>
            </a:r>
            <a:r>
              <a:rPr lang="en-US" altLang="en-US" sz="3600" dirty="0" smtClean="0"/>
              <a:t> </a:t>
            </a:r>
            <a:r>
              <a:rPr lang="en-US" altLang="en-US" sz="3600" dirty="0" err="1" smtClean="0"/>
              <a:t>thư</a:t>
            </a:r>
            <a:r>
              <a:rPr lang="en-US" altLang="en-US" sz="3600" dirty="0" smtClean="0"/>
              <a:t> </a:t>
            </a:r>
            <a:r>
              <a:rPr lang="en-US" altLang="en-US" sz="3600" dirty="0" err="1" smtClean="0"/>
              <a:t>tư</a:t>
            </a:r>
            <a:r>
              <a:rPr lang="en-US" altLang="en-US" sz="3600" dirty="0" smtClean="0"/>
              <a:t>̀ </a:t>
            </a:r>
            <a:r>
              <a:rPr lang="en-US" altLang="en-US" sz="3600" dirty="0" err="1" smtClean="0"/>
              <a:t>tay</a:t>
            </a:r>
            <a:r>
              <a:rPr lang="en-US" altLang="en-US" sz="3600" dirty="0" smtClean="0"/>
              <a:t> Mai </a:t>
            </a:r>
            <a:r>
              <a:rPr lang="en-US" altLang="en-US" sz="3600" dirty="0" err="1" smtClean="0"/>
              <a:t>va</a:t>
            </a:r>
            <a:r>
              <a:rPr lang="en-US" altLang="en-US" sz="3600" dirty="0" smtClean="0"/>
              <a:t>̀ </a:t>
            </a:r>
            <a:r>
              <a:rPr lang="en-US" altLang="en-US" sz="3600" dirty="0" err="1" smtClean="0"/>
              <a:t>chạy</a:t>
            </a:r>
            <a:r>
              <a:rPr lang="en-US" altLang="en-US" sz="3600" dirty="0" smtClean="0"/>
              <a:t> </a:t>
            </a:r>
            <a:r>
              <a:rPr lang="en-US" altLang="en-US" sz="3600" dirty="0" err="1" smtClean="0"/>
              <a:t>ra</a:t>
            </a:r>
            <a:r>
              <a:rPr lang="en-US" altLang="en-US" sz="3600" dirty="0" smtClean="0"/>
              <a:t> </a:t>
            </a:r>
            <a:r>
              <a:rPr lang="en-US" altLang="en-US" sz="3600" dirty="0" err="1" smtClean="0"/>
              <a:t>sân</a:t>
            </a:r>
            <a:r>
              <a:rPr lang="en-US" altLang="en-US" sz="3600" dirty="0" smtClean="0"/>
              <a:t> </a:t>
            </a:r>
            <a:r>
              <a:rPr lang="en-US" altLang="en-US" sz="3600" dirty="0" err="1" smtClean="0"/>
              <a:t>ru</a:t>
            </a:r>
            <a:r>
              <a:rPr lang="en-US" altLang="en-US" sz="3600" dirty="0" smtClean="0"/>
              <a:t>̉ </a:t>
            </a:r>
            <a:r>
              <a:rPr lang="en-US" altLang="en-US" sz="3600" dirty="0" err="1" smtClean="0"/>
              <a:t>Quang</a:t>
            </a:r>
            <a:r>
              <a:rPr lang="en-US" altLang="en-US" sz="3600" dirty="0" smtClean="0"/>
              <a:t> </a:t>
            </a:r>
            <a:r>
              <a:rPr lang="en-US" altLang="en-US" sz="3600" dirty="0" err="1" smtClean="0"/>
              <a:t>mơ</a:t>
            </a:r>
            <a:r>
              <a:rPr lang="en-US" altLang="en-US" sz="3600" dirty="0" smtClean="0"/>
              <a:t>̉ </a:t>
            </a:r>
            <a:r>
              <a:rPr lang="en-US" altLang="en-US" sz="3600" dirty="0" err="1" smtClean="0"/>
              <a:t>ra</a:t>
            </a:r>
            <a:r>
              <a:rPr lang="en-US" altLang="en-US" sz="3600" dirty="0" smtClean="0"/>
              <a:t> </a:t>
            </a:r>
            <a:r>
              <a:rPr lang="en-US" altLang="en-US" sz="3600" dirty="0" err="1" smtClean="0"/>
              <a:t>xem</a:t>
            </a:r>
            <a:r>
              <a:rPr lang="en-US" altLang="en-US" sz="3600" dirty="0" smtClean="0"/>
              <a:t>.</a:t>
            </a:r>
          </a:p>
          <a:p>
            <a:pPr algn="just"/>
            <a:r>
              <a:rPr lang="en-US" altLang="en-US" sz="3600" dirty="0" smtClean="0"/>
              <a:t>      </a:t>
            </a:r>
            <a:r>
              <a:rPr lang="en-US" altLang="en-US" sz="3600" dirty="0" err="1" smtClean="0"/>
              <a:t>Em</a:t>
            </a:r>
            <a:r>
              <a:rPr lang="en-US" altLang="en-US" sz="3600" dirty="0" smtClean="0"/>
              <a:t> sẽ </a:t>
            </a:r>
            <a:r>
              <a:rPr lang="en-US" altLang="en-US" sz="3600" dirty="0" err="1" smtClean="0"/>
              <a:t>làm</a:t>
            </a:r>
            <a:r>
              <a:rPr lang="en-US" altLang="en-US" sz="3600" dirty="0" smtClean="0"/>
              <a:t> </a:t>
            </a:r>
            <a:r>
              <a:rPr lang="en-US" altLang="en-US" sz="3600" dirty="0" err="1" smtClean="0"/>
              <a:t>gi</a:t>
            </a:r>
            <a:r>
              <a:rPr lang="en-US" altLang="en-US" sz="3600" dirty="0" smtClean="0"/>
              <a:t>̀ </a:t>
            </a:r>
            <a:r>
              <a:rPr lang="en-US" altLang="en-US" sz="3600" dirty="0" err="1" smtClean="0"/>
              <a:t>nếu</a:t>
            </a:r>
            <a:r>
              <a:rPr lang="en-US" altLang="en-US" sz="3600" dirty="0" smtClean="0"/>
              <a:t> là </a:t>
            </a:r>
            <a:r>
              <a:rPr lang="en-US" altLang="en-US" sz="3600" dirty="0" err="1" smtClean="0"/>
              <a:t>Quang</a:t>
            </a:r>
            <a:r>
              <a:rPr lang="en-US" altLang="en-US" sz="3600" dirty="0" smtClean="0"/>
              <a:t>?</a:t>
            </a:r>
          </a:p>
          <a:p>
            <a:pPr algn="just"/>
            <a:r>
              <a:rPr lang="en-US" altLang="en-US" sz="3600" dirty="0" smtClean="0"/>
              <a:t/>
            </a:r>
            <a:br>
              <a:rPr lang="en-US" altLang="en-US" sz="3600" dirty="0" smtClean="0"/>
            </a:br>
            <a:r>
              <a:rPr lang="en-US" altLang="en-US" sz="3600" b="1" i="1" dirty="0" err="1" smtClean="0">
                <a:solidFill>
                  <a:srgbClr val="FF0000"/>
                </a:solidFill>
              </a:rPr>
              <a:t>Tình</a:t>
            </a:r>
            <a:r>
              <a:rPr lang="en-US" altLang="en-US" sz="3600" b="1" i="1" dirty="0" smtClean="0">
                <a:solidFill>
                  <a:srgbClr val="FF0000"/>
                </a:solidFill>
              </a:rPr>
              <a:t> </a:t>
            </a:r>
            <a:r>
              <a:rPr lang="en-US" altLang="en-US" sz="3600" b="1" i="1" dirty="0" err="1" smtClean="0">
                <a:solidFill>
                  <a:srgbClr val="FF0000"/>
                </a:solidFill>
              </a:rPr>
              <a:t>huống</a:t>
            </a:r>
            <a:r>
              <a:rPr lang="en-US" altLang="en-US" sz="3600" b="1" i="1" dirty="0" smtClean="0">
                <a:solidFill>
                  <a:srgbClr val="FF0000"/>
                </a:solidFill>
              </a:rPr>
              <a:t> 2: </a:t>
            </a:r>
            <a:r>
              <a:rPr lang="en-US" altLang="en-US" sz="3600" dirty="0" err="1" smtClean="0"/>
              <a:t>Bình</a:t>
            </a:r>
            <a:r>
              <a:rPr lang="en-US" altLang="en-US" sz="3600" dirty="0" smtClean="0"/>
              <a:t> </a:t>
            </a:r>
            <a:r>
              <a:rPr lang="en-US" altLang="en-US" sz="3600" dirty="0" err="1" smtClean="0"/>
              <a:t>va</a:t>
            </a:r>
            <a:r>
              <a:rPr lang="en-US" altLang="en-US" sz="3600" dirty="0" smtClean="0"/>
              <a:t>̀ </a:t>
            </a:r>
            <a:r>
              <a:rPr lang="en-US" altLang="en-US" sz="3600" dirty="0" err="1" smtClean="0"/>
              <a:t>Nguyên</a:t>
            </a:r>
            <a:r>
              <a:rPr lang="en-US" altLang="en-US" sz="3600" dirty="0" smtClean="0"/>
              <a:t> sang </a:t>
            </a:r>
            <a:r>
              <a:rPr lang="en-US" altLang="en-US" sz="3600" dirty="0" err="1" smtClean="0"/>
              <a:t>nha</a:t>
            </a:r>
            <a:r>
              <a:rPr lang="en-US" altLang="en-US" sz="3600" dirty="0" smtClean="0"/>
              <a:t>̀ Dung </a:t>
            </a:r>
            <a:r>
              <a:rPr lang="en-US" altLang="en-US" sz="3600" dirty="0" err="1" smtClean="0"/>
              <a:t>chơi</a:t>
            </a:r>
            <a:r>
              <a:rPr lang="en-US" altLang="en-US" sz="3600" dirty="0" smtClean="0"/>
              <a:t>. </a:t>
            </a:r>
            <a:r>
              <a:rPr lang="en-US" altLang="en-US" sz="3600" dirty="0" err="1" smtClean="0"/>
              <a:t>Trong</a:t>
            </a:r>
            <a:r>
              <a:rPr lang="en-US" altLang="en-US" sz="3600" dirty="0" smtClean="0"/>
              <a:t> </a:t>
            </a:r>
            <a:r>
              <a:rPr lang="en-US" altLang="en-US" sz="3600" dirty="0" err="1" smtClean="0"/>
              <a:t>lúc</a:t>
            </a:r>
            <a:r>
              <a:rPr lang="en-US" altLang="en-US" sz="3600" dirty="0" smtClean="0"/>
              <a:t> Dung </a:t>
            </a:r>
            <a:r>
              <a:rPr lang="en-US" altLang="en-US" sz="3600" dirty="0" err="1" smtClean="0"/>
              <a:t>ra</a:t>
            </a:r>
            <a:r>
              <a:rPr lang="en-US" altLang="en-US" sz="3600" dirty="0" smtClean="0"/>
              <a:t> </a:t>
            </a:r>
            <a:r>
              <a:rPr lang="en-US" altLang="en-US" sz="3600" dirty="0" err="1" smtClean="0"/>
              <a:t>phòng</a:t>
            </a:r>
            <a:r>
              <a:rPr lang="en-US" altLang="en-US" sz="3600" dirty="0" smtClean="0"/>
              <a:t> </a:t>
            </a:r>
            <a:r>
              <a:rPr lang="en-US" altLang="en-US" sz="3600" dirty="0" err="1" smtClean="0"/>
              <a:t>ngoài</a:t>
            </a:r>
            <a:r>
              <a:rPr lang="en-US" altLang="en-US" sz="3600" dirty="0" smtClean="0"/>
              <a:t> </a:t>
            </a:r>
            <a:r>
              <a:rPr lang="en-US" altLang="en-US" sz="3600" dirty="0" err="1" smtClean="0"/>
              <a:t>nghe</a:t>
            </a:r>
            <a:r>
              <a:rPr lang="en-US" altLang="en-US" sz="3600" dirty="0" smtClean="0"/>
              <a:t> </a:t>
            </a:r>
            <a:r>
              <a:rPr lang="en-US" altLang="en-US" sz="3600" dirty="0" err="1" smtClean="0"/>
              <a:t>điện</a:t>
            </a:r>
            <a:r>
              <a:rPr lang="en-US" altLang="en-US" sz="3600" dirty="0" smtClean="0"/>
              <a:t> </a:t>
            </a:r>
            <a:r>
              <a:rPr lang="en-US" altLang="en-US" sz="3600" dirty="0" err="1" smtClean="0"/>
              <a:t>thoại</a:t>
            </a:r>
            <a:r>
              <a:rPr lang="en-US" altLang="en-US" sz="3600" dirty="0" smtClean="0"/>
              <a:t>, </a:t>
            </a:r>
            <a:r>
              <a:rPr lang="en-US" altLang="en-US" sz="3600" dirty="0" err="1" smtClean="0"/>
              <a:t>Bình</a:t>
            </a:r>
            <a:r>
              <a:rPr lang="en-US" altLang="en-US" sz="3600" dirty="0" smtClean="0"/>
              <a:t> </a:t>
            </a:r>
            <a:r>
              <a:rPr lang="en-US" altLang="en-US" sz="3600" dirty="0" err="1" smtClean="0"/>
              <a:t>ru</a:t>
            </a:r>
            <a:r>
              <a:rPr lang="en-US" altLang="en-US" sz="3600" dirty="0" smtClean="0"/>
              <a:t>̉ </a:t>
            </a:r>
            <a:r>
              <a:rPr lang="en-US" altLang="en-US" sz="3600" dirty="0" err="1" smtClean="0"/>
              <a:t>Nguyên</a:t>
            </a:r>
            <a:r>
              <a:rPr lang="en-US" altLang="en-US" sz="3600" dirty="0" smtClean="0"/>
              <a:t> </a:t>
            </a:r>
            <a:r>
              <a:rPr lang="en-US" altLang="en-US" sz="3600" dirty="0" err="1" smtClean="0"/>
              <a:t>lấy</a:t>
            </a:r>
            <a:r>
              <a:rPr lang="en-US" altLang="en-US" sz="3600" dirty="0" smtClean="0"/>
              <a:t> </a:t>
            </a:r>
            <a:r>
              <a:rPr lang="en-US" altLang="en-US" sz="3600" dirty="0" err="1" smtClean="0"/>
              <a:t>sô</a:t>
            </a:r>
            <a:r>
              <a:rPr lang="en-US" altLang="en-US" sz="3600" dirty="0" smtClean="0"/>
              <a:t>̉ </a:t>
            </a:r>
            <a:r>
              <a:rPr lang="en-US" altLang="en-US" sz="3600" dirty="0" err="1" smtClean="0"/>
              <a:t>nhật</a:t>
            </a:r>
            <a:r>
              <a:rPr lang="en-US" altLang="en-US" sz="3600" dirty="0" smtClean="0"/>
              <a:t> </a:t>
            </a:r>
            <a:r>
              <a:rPr lang="en-US" altLang="en-US" sz="3600" dirty="0" err="1" smtClean="0"/>
              <a:t>ki</a:t>
            </a:r>
            <a:r>
              <a:rPr lang="en-US" altLang="en-US" sz="3600" dirty="0" smtClean="0"/>
              <a:t>́ </a:t>
            </a:r>
            <a:r>
              <a:rPr lang="en-US" altLang="en-US" sz="3600" dirty="0" err="1" smtClean="0"/>
              <a:t>của</a:t>
            </a:r>
            <a:r>
              <a:rPr lang="en-US" altLang="en-US" sz="3600" dirty="0" smtClean="0"/>
              <a:t> Dung </a:t>
            </a:r>
            <a:r>
              <a:rPr lang="en-US" altLang="en-US" sz="3600" dirty="0" err="1" smtClean="0"/>
              <a:t>ra</a:t>
            </a:r>
            <a:r>
              <a:rPr lang="en-US" altLang="en-US" sz="3600" dirty="0" smtClean="0"/>
              <a:t> </a:t>
            </a:r>
            <a:r>
              <a:rPr lang="en-US" altLang="en-US" sz="3600" dirty="0" err="1" smtClean="0"/>
              <a:t>đê</a:t>
            </a:r>
            <a:r>
              <a:rPr lang="en-US" altLang="en-US" sz="3600" dirty="0" smtClean="0"/>
              <a:t>̉ </a:t>
            </a:r>
            <a:r>
              <a:rPr lang="en-US" altLang="en-US" sz="3600" dirty="0" err="1" smtClean="0"/>
              <a:t>trên</a:t>
            </a:r>
            <a:r>
              <a:rPr lang="en-US" altLang="en-US" sz="3600" dirty="0" smtClean="0"/>
              <a:t> </a:t>
            </a:r>
            <a:r>
              <a:rPr lang="en-US" altLang="en-US" sz="3600" dirty="0" err="1" smtClean="0"/>
              <a:t>bàn</a:t>
            </a:r>
            <a:r>
              <a:rPr lang="en-US" altLang="en-US" sz="3600" dirty="0" smtClean="0"/>
              <a:t> </a:t>
            </a:r>
            <a:r>
              <a:rPr lang="en-US" altLang="en-US" sz="3600" dirty="0" err="1" smtClean="0"/>
              <a:t>ra</a:t>
            </a:r>
            <a:r>
              <a:rPr lang="en-US" altLang="en-US" sz="3600" dirty="0" smtClean="0"/>
              <a:t> </a:t>
            </a:r>
            <a:r>
              <a:rPr lang="en-US" altLang="en-US" sz="3600" dirty="0" err="1" smtClean="0"/>
              <a:t>xem</a:t>
            </a:r>
            <a:r>
              <a:rPr lang="en-US" altLang="en-US" sz="3600" dirty="0" smtClean="0"/>
              <a:t> </a:t>
            </a:r>
            <a:r>
              <a:rPr lang="en-US" altLang="en-US" sz="3600" dirty="0" err="1" smtClean="0"/>
              <a:t>Nhung</a:t>
            </a:r>
            <a:r>
              <a:rPr lang="en-US" altLang="en-US" sz="3600" dirty="0" smtClean="0"/>
              <a:t> </a:t>
            </a:r>
            <a:r>
              <a:rPr lang="en-US" altLang="en-US" sz="3600" dirty="0" err="1" smtClean="0"/>
              <a:t>viết</a:t>
            </a:r>
            <a:r>
              <a:rPr lang="en-US" altLang="en-US" sz="3600" dirty="0" smtClean="0"/>
              <a:t> </a:t>
            </a:r>
            <a:r>
              <a:rPr lang="en-US" altLang="en-US" sz="3600" dirty="0" err="1" smtClean="0"/>
              <a:t>những</a:t>
            </a:r>
            <a:r>
              <a:rPr lang="en-US" altLang="en-US" sz="3600" dirty="0" smtClean="0"/>
              <a:t> </a:t>
            </a:r>
            <a:r>
              <a:rPr lang="en-US" altLang="en-US" sz="3600" dirty="0" err="1" smtClean="0"/>
              <a:t>gi</a:t>
            </a:r>
            <a:r>
              <a:rPr lang="en-US" altLang="en-US" sz="3600" dirty="0" smtClean="0"/>
              <a:t>̀.</a:t>
            </a:r>
          </a:p>
          <a:p>
            <a:pPr algn="just"/>
            <a:r>
              <a:rPr lang="en-US" altLang="en-US" sz="3600" dirty="0" smtClean="0"/>
              <a:t>       </a:t>
            </a:r>
            <a:r>
              <a:rPr lang="en-US" altLang="en-US" sz="3600" dirty="0" err="1" smtClean="0"/>
              <a:t>Em</a:t>
            </a:r>
            <a:r>
              <a:rPr lang="en-US" altLang="en-US" sz="3600" dirty="0" smtClean="0"/>
              <a:t> sẽ </a:t>
            </a:r>
            <a:r>
              <a:rPr lang="en-US" altLang="en-US" sz="3600" dirty="0" err="1" smtClean="0"/>
              <a:t>làm</a:t>
            </a:r>
            <a:r>
              <a:rPr lang="en-US" altLang="en-US" sz="3600" dirty="0" smtClean="0"/>
              <a:t> </a:t>
            </a:r>
            <a:r>
              <a:rPr lang="en-US" altLang="en-US" sz="3600" dirty="0" err="1" smtClean="0"/>
              <a:t>gi</a:t>
            </a:r>
            <a:r>
              <a:rPr lang="en-US" altLang="en-US" sz="3600" dirty="0" smtClean="0"/>
              <a:t>̀ </a:t>
            </a:r>
            <a:r>
              <a:rPr lang="en-US" altLang="en-US" sz="3600" dirty="0" err="1" smtClean="0"/>
              <a:t>nếu</a:t>
            </a:r>
            <a:r>
              <a:rPr lang="en-US" altLang="en-US" sz="3600" dirty="0" smtClean="0"/>
              <a:t> là </a:t>
            </a:r>
            <a:r>
              <a:rPr lang="en-US" altLang="en-US" sz="3600" dirty="0" err="1" smtClean="0"/>
              <a:t>Nguyên</a:t>
            </a:r>
            <a:r>
              <a:rPr lang="en-US" altLang="en-US" sz="3600" dirty="0" smtClean="0"/>
              <a:t>?</a:t>
            </a:r>
          </a:p>
          <a:p>
            <a:pPr eaLnBrk="1" hangingPunct="1">
              <a:spcBef>
                <a:spcPct val="50000"/>
              </a:spcBef>
            </a:pPr>
            <a:endParaRPr lang="en-US" altLang="en-US" sz="3600" b="1" dirty="0" smtClean="0"/>
          </a:p>
          <a:p>
            <a:pPr eaLnBrk="1" hangingPunct="1">
              <a:spcBef>
                <a:spcPct val="50000"/>
              </a:spcBef>
            </a:pPr>
            <a:endParaRPr lang="en-US" altLang="en-US" sz="3600" dirty="0"/>
          </a:p>
        </p:txBody>
      </p:sp>
    </p:spTree>
    <p:extLst>
      <p:ext uri="{BB962C8B-B14F-4D97-AF65-F5344CB8AC3E}">
        <p14:creationId xmlns:p14="http://schemas.microsoft.com/office/powerpoint/2010/main" val="22177277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9576"/>
                                        </p:tgtEl>
                                        <p:attrNameLst>
                                          <p:attrName>style.visibility</p:attrName>
                                        </p:attrNameLst>
                                      </p:cBhvr>
                                      <p:to>
                                        <p:strVal val="visible"/>
                                      </p:to>
                                    </p:set>
                                    <p:anim calcmode="lin" valueType="num">
                                      <p:cBhvr>
                                        <p:cTn id="7" dur="500" decel="50000" fill="hold">
                                          <p:stCondLst>
                                            <p:cond delay="0"/>
                                          </p:stCondLst>
                                        </p:cTn>
                                        <p:tgtEl>
                                          <p:spTgt spid="1095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95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9576"/>
                                        </p:tgtEl>
                                        <p:attrNameLst>
                                          <p:attrName>ppt_w</p:attrName>
                                        </p:attrNameLst>
                                      </p:cBhvr>
                                      <p:tavLst>
                                        <p:tav tm="0">
                                          <p:val>
                                            <p:strVal val="#ppt_w*.05"/>
                                          </p:val>
                                        </p:tav>
                                        <p:tav tm="100000">
                                          <p:val>
                                            <p:strVal val="#ppt_w"/>
                                          </p:val>
                                        </p:tav>
                                      </p:tavLst>
                                    </p:anim>
                                    <p:anim calcmode="lin" valueType="num">
                                      <p:cBhvr>
                                        <p:cTn id="10" dur="1000" fill="hold"/>
                                        <p:tgtEl>
                                          <p:spTgt spid="1095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95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95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95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957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00221" y="281688"/>
            <a:ext cx="10986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7</a:t>
            </a:r>
            <a:r>
              <a:rPr lang="en-US" altLang="en-US" sz="3200" dirty="0" smtClean="0"/>
              <a:t>: </a:t>
            </a:r>
            <a:r>
              <a:rPr lang="en-US" altLang="en-US" sz="3200" dirty="0" err="1" smtClean="0">
                <a:solidFill>
                  <a:srgbClr val="0000FF"/>
                </a:solidFill>
              </a:rPr>
              <a:t>Em</a:t>
            </a:r>
            <a:r>
              <a:rPr lang="en-US" altLang="en-US" sz="3200" dirty="0" smtClean="0">
                <a:solidFill>
                  <a:srgbClr val="0000FF"/>
                </a:solidFill>
              </a:rPr>
              <a:t> </a:t>
            </a:r>
            <a:r>
              <a:rPr lang="en-US" altLang="en-US" sz="3200" dirty="0">
                <a:solidFill>
                  <a:srgbClr val="0000FF"/>
                </a:solidFill>
              </a:rPr>
              <a:t>có </a:t>
            </a:r>
            <a:r>
              <a:rPr lang="en-US" altLang="en-US" sz="3200" dirty="0" err="1">
                <a:solidFill>
                  <a:srgbClr val="0000FF"/>
                </a:solidFill>
              </a:rPr>
              <a:t>đồng</a:t>
            </a:r>
            <a:r>
              <a:rPr lang="en-US" altLang="en-US" sz="3200" dirty="0">
                <a:solidFill>
                  <a:srgbClr val="0000FF"/>
                </a:solidFill>
              </a:rPr>
              <a:t> ý </a:t>
            </a:r>
            <a:r>
              <a:rPr lang="en-US" altLang="en-US" sz="3200" dirty="0" err="1">
                <a:solidFill>
                  <a:srgbClr val="0000FF"/>
                </a:solidFill>
              </a:rPr>
              <a:t>với</a:t>
            </a:r>
            <a:r>
              <a:rPr lang="en-US" altLang="en-US" sz="3200" dirty="0">
                <a:solidFill>
                  <a:srgbClr val="0000FF"/>
                </a:solidFill>
              </a:rPr>
              <a:t> </a:t>
            </a:r>
            <a:r>
              <a:rPr lang="en-US" altLang="en-US" sz="3200" dirty="0" err="1">
                <a:solidFill>
                  <a:srgbClr val="0000FF"/>
                </a:solidFill>
              </a:rPr>
              <a:t>các</a:t>
            </a:r>
            <a:r>
              <a:rPr lang="en-US" altLang="en-US" sz="3200" dirty="0">
                <a:solidFill>
                  <a:srgbClr val="0000FF"/>
                </a:solidFill>
              </a:rPr>
              <a:t> ý </a:t>
            </a:r>
            <a:r>
              <a:rPr lang="en-US" altLang="en-US" sz="3200" dirty="0" err="1">
                <a:solidFill>
                  <a:srgbClr val="0000FF"/>
                </a:solidFill>
              </a:rPr>
              <a:t>kiến</a:t>
            </a:r>
            <a:r>
              <a:rPr lang="en-US" altLang="en-US" sz="3200" dirty="0">
                <a:solidFill>
                  <a:srgbClr val="0000FF"/>
                </a:solidFill>
              </a:rPr>
              <a:t> </a:t>
            </a:r>
            <a:r>
              <a:rPr lang="en-US" altLang="en-US" sz="3200" dirty="0" err="1">
                <a:solidFill>
                  <a:srgbClr val="0000FF"/>
                </a:solidFill>
              </a:rPr>
              <a:t>dưới</a:t>
            </a:r>
            <a:r>
              <a:rPr lang="en-US" altLang="en-US" sz="3200" dirty="0">
                <a:solidFill>
                  <a:srgbClr val="0000FF"/>
                </a:solidFill>
              </a:rPr>
              <a:t> </a:t>
            </a:r>
            <a:r>
              <a:rPr lang="en-US" altLang="en-US" sz="3200" dirty="0" err="1">
                <a:solidFill>
                  <a:srgbClr val="0000FF"/>
                </a:solidFill>
              </a:rPr>
              <a:t>đây</a:t>
            </a:r>
            <a:r>
              <a:rPr lang="en-US" altLang="en-US" sz="3200" dirty="0">
                <a:solidFill>
                  <a:srgbClr val="0000FF"/>
                </a:solidFill>
              </a:rPr>
              <a:t> </a:t>
            </a:r>
            <a:r>
              <a:rPr lang="en-US" altLang="en-US" sz="3200" dirty="0" err="1">
                <a:solidFill>
                  <a:srgbClr val="0000FF"/>
                </a:solidFill>
              </a:rPr>
              <a:t>không</a:t>
            </a:r>
            <a:r>
              <a:rPr lang="en-US" altLang="en-US" sz="3200" dirty="0">
                <a:solidFill>
                  <a:srgbClr val="0000FF"/>
                </a:solidFill>
              </a:rPr>
              <a:t>? Vì </a:t>
            </a:r>
            <a:r>
              <a:rPr lang="en-US" altLang="en-US" sz="3200" dirty="0" err="1">
                <a:solidFill>
                  <a:srgbClr val="0000FF"/>
                </a:solidFill>
              </a:rPr>
              <a:t>sao</a:t>
            </a:r>
            <a:r>
              <a:rPr lang="en-US" altLang="en-US" sz="3200" dirty="0" smtClean="0">
                <a:solidFill>
                  <a:srgbClr val="0000FF"/>
                </a:solidFill>
              </a:rPr>
              <a:t>?</a:t>
            </a:r>
          </a:p>
        </p:txBody>
      </p:sp>
      <p:sp>
        <p:nvSpPr>
          <p:cNvPr id="5" name="Title 1"/>
          <p:cNvSpPr>
            <a:spLocks noGrp="1"/>
          </p:cNvSpPr>
          <p:nvPr>
            <p:ph type="title"/>
          </p:nvPr>
        </p:nvSpPr>
        <p:spPr>
          <a:xfrm>
            <a:off x="928468" y="1096198"/>
            <a:ext cx="11263532" cy="4108400"/>
          </a:xfrm>
        </p:spPr>
        <p:txBody>
          <a:bodyPr>
            <a:normAutofit fontScale="90000"/>
          </a:bodyPr>
          <a:lstStyle/>
          <a:p>
            <a:r>
              <a:rPr lang="en-US" altLang="en-US" sz="3600" dirty="0" smtClean="0">
                <a:latin typeface="Times New Roman" pitchFamily="18" charset="0"/>
                <a:cs typeface="Times New Roman" pitchFamily="18" charset="0"/>
              </a:rPr>
              <a:t>a, </a:t>
            </a:r>
            <a:r>
              <a:rPr lang="en-US" altLang="en-US" sz="3600" dirty="0" err="1" smtClean="0">
                <a:latin typeface="Times New Roman" pitchFamily="18" charset="0"/>
                <a:cs typeface="Times New Roman" pitchFamily="18" charset="0"/>
              </a:rPr>
              <a:t>Mọi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đình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đều</a:t>
            </a:r>
            <a:r>
              <a:rPr lang="en-US" altLang="en-US" sz="3600" dirty="0" smtClean="0">
                <a:latin typeface="Times New Roman" pitchFamily="18" charset="0"/>
                <a:cs typeface="Times New Roman" pitchFamily="18" charset="0"/>
              </a:rPr>
              <a:t> là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chung</a:t>
            </a:r>
            <a:r>
              <a:rPr lang="en-US" altLang="en-US" sz="3600" dirty="0" smtClean="0">
                <a:latin typeface="Times New Roman" pitchFamily="18" charset="0"/>
                <a:cs typeface="Times New Roman" pitchFamily="18" charset="0"/>
              </a:rPr>
              <a:t> có </a:t>
            </a:r>
            <a:r>
              <a:rPr lang="en-US" altLang="en-US" sz="3600" dirty="0" err="1" smtClean="0">
                <a:latin typeface="Times New Roman" pitchFamily="18" charset="0"/>
                <a:cs typeface="Times New Roman" pitchFamily="18" charset="0"/>
              </a:rPr>
              <a:t>thê</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tùy</a:t>
            </a:r>
            <a:r>
              <a:rPr lang="en-US" altLang="en-US" sz="3600" dirty="0" smtClean="0">
                <a:latin typeface="Times New Roman" pitchFamily="18" charset="0"/>
                <a:cs typeface="Times New Roman" pitchFamily="18" charset="0"/>
              </a:rPr>
              <a:t> ý </a:t>
            </a:r>
            <a:r>
              <a:rPr lang="en-US" altLang="en-US" sz="3600" dirty="0" err="1" smtClean="0">
                <a:latin typeface="Times New Roman" pitchFamily="18" charset="0"/>
                <a:cs typeface="Times New Roman" pitchFamily="18" charset="0"/>
              </a:rPr>
              <a:t>sư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b, </a:t>
            </a:r>
            <a:r>
              <a:rPr lang="en-US" altLang="en-US" sz="3600" dirty="0" err="1" smtClean="0">
                <a:latin typeface="Times New Roman" pitchFamily="18" charset="0"/>
                <a:cs typeface="Times New Roman" pitchFamily="18" charset="0"/>
              </a:rPr>
              <a:t>Bạn</a:t>
            </a:r>
            <a:r>
              <a:rPr lang="en-US" altLang="en-US" sz="3600" dirty="0" smtClean="0">
                <a:latin typeface="Times New Roman" pitchFamily="18" charset="0"/>
                <a:cs typeface="Times New Roman" pitchFamily="18" charset="0"/>
              </a:rPr>
              <a:t> bè </a:t>
            </a:r>
            <a:r>
              <a:rPr lang="en-US" altLang="en-US" sz="3600" dirty="0" err="1" smtClean="0">
                <a:latin typeface="Times New Roman" pitchFamily="18" charset="0"/>
                <a:cs typeface="Times New Roman" pitchFamily="18" charset="0"/>
              </a:rPr>
              <a:t>thân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thiết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a:t>
            </a:r>
            <a:r>
              <a:rPr lang="en-US" altLang="en-US" sz="3600" dirty="0" smtClean="0">
                <a:latin typeface="Times New Roman" pitchFamily="18" charset="0"/>
                <a:cs typeface="Times New Roman" pitchFamily="18" charset="0"/>
              </a:rPr>
              <a:t>̀ có </a:t>
            </a:r>
            <a:r>
              <a:rPr lang="en-US" altLang="en-US" sz="3600" dirty="0" err="1" smtClean="0">
                <a:latin typeface="Times New Roman" pitchFamily="18" charset="0"/>
                <a:cs typeface="Times New Roman" pitchFamily="18" charset="0"/>
              </a:rPr>
              <a:t>thê</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tư</a:t>
            </a:r>
            <a:r>
              <a:rPr lang="en-US" altLang="en-US" sz="3600" dirty="0" smtClean="0">
                <a:latin typeface="Times New Roman" pitchFamily="18" charset="0"/>
                <a:cs typeface="Times New Roman" pitchFamily="18" charset="0"/>
              </a:rPr>
              <a:t>̣ do </a:t>
            </a:r>
            <a:r>
              <a:rPr lang="en-US" altLang="en-US" sz="3600" dirty="0" err="1" smtClean="0">
                <a:latin typeface="Times New Roman" pitchFamily="18" charset="0"/>
                <a:cs typeface="Times New Roman" pitchFamily="18" charset="0"/>
              </a:rPr>
              <a:t>sư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c,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phải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tôn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cá </a:t>
            </a:r>
            <a:r>
              <a:rPr lang="en-US" altLang="en-US" sz="3600" dirty="0" err="1" smtClean="0">
                <a:latin typeface="Times New Roman" pitchFamily="18" charset="0"/>
                <a:cs typeface="Times New Roman" pitchFamily="18" charset="0"/>
              </a:rPr>
              <a:t>nhân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người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khác</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dù là </a:t>
            </a:r>
            <a:r>
              <a:rPr lang="en-US" altLang="en-US" sz="3600" dirty="0" err="1" smtClean="0">
                <a:latin typeface="Times New Roman" pitchFamily="18" charset="0"/>
                <a:cs typeface="Times New Roman" pitchFamily="18" charset="0"/>
              </a:rPr>
              <a:t>ai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nữa</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d, Chỉ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tôn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người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lớn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còn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tre</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em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a:t>
            </a:r>
            <a:r>
              <a:rPr lang="en-US" altLang="en-US" sz="3600" dirty="0" smtClean="0">
                <a:latin typeface="Times New Roman" pitchFamily="18" charset="0"/>
                <a:cs typeface="Times New Roman" pitchFamily="18" charset="0"/>
              </a:rPr>
              <a:t>̀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không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xin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phép</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endParaRPr lang="en-US" altLang="en-US" sz="3600" dirty="0">
              <a:latin typeface="Times New Roman" pitchFamily="18" charset="0"/>
              <a:cs typeface="Times New Roman" pitchFamily="18" charset="0"/>
            </a:endParaRPr>
          </a:p>
        </p:txBody>
      </p:sp>
      <p:cxnSp>
        <p:nvCxnSpPr>
          <p:cNvPr id="6" name="Straight Connector 5"/>
          <p:cNvCxnSpPr/>
          <p:nvPr/>
        </p:nvCxnSpPr>
        <p:spPr>
          <a:xfrm>
            <a:off x="2470054" y="786762"/>
            <a:ext cx="402336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9403072" y="757177"/>
            <a:ext cx="109728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Oval 9"/>
          <p:cNvSpPr>
            <a:spLocks noChangeArrowheads="1"/>
          </p:cNvSpPr>
          <p:nvPr/>
        </p:nvSpPr>
        <p:spPr bwMode="auto">
          <a:xfrm>
            <a:off x="415942" y="1111133"/>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9" name="Rectangle 8"/>
          <p:cNvSpPr/>
          <p:nvPr/>
        </p:nvSpPr>
        <p:spPr>
          <a:xfrm>
            <a:off x="500600" y="1160483"/>
            <a:ext cx="352982" cy="461665"/>
          </a:xfrm>
          <a:prstGeom prst="rect">
            <a:avLst/>
          </a:prstGeom>
        </p:spPr>
        <p:txBody>
          <a:bodyPr wrap="none">
            <a:spAutoFit/>
          </a:bodyPr>
          <a:lstStyle/>
          <a:p>
            <a:r>
              <a:rPr lang="en-US" sz="2400" b="1" dirty="0" smtClean="0">
                <a:solidFill>
                  <a:srgbClr val="FF0000"/>
                </a:solidFill>
              </a:rPr>
              <a:t>K</a:t>
            </a:r>
          </a:p>
        </p:txBody>
      </p:sp>
      <p:sp>
        <p:nvSpPr>
          <p:cNvPr id="10" name="Oval 9"/>
          <p:cNvSpPr>
            <a:spLocks noChangeArrowheads="1"/>
          </p:cNvSpPr>
          <p:nvPr/>
        </p:nvSpPr>
        <p:spPr bwMode="auto">
          <a:xfrm>
            <a:off x="427662" y="2433829"/>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1" name="Oval 9"/>
          <p:cNvSpPr>
            <a:spLocks noChangeArrowheads="1"/>
          </p:cNvSpPr>
          <p:nvPr/>
        </p:nvSpPr>
        <p:spPr bwMode="auto">
          <a:xfrm>
            <a:off x="413598" y="1671495"/>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2" name="Oval 9"/>
          <p:cNvSpPr>
            <a:spLocks noChangeArrowheads="1"/>
          </p:cNvSpPr>
          <p:nvPr/>
        </p:nvSpPr>
        <p:spPr bwMode="auto">
          <a:xfrm>
            <a:off x="427219" y="3325235"/>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3" name="Rectangle 12"/>
          <p:cNvSpPr/>
          <p:nvPr/>
        </p:nvSpPr>
        <p:spPr>
          <a:xfrm>
            <a:off x="498255" y="1664576"/>
            <a:ext cx="352982" cy="461665"/>
          </a:xfrm>
          <a:prstGeom prst="rect">
            <a:avLst/>
          </a:prstGeom>
        </p:spPr>
        <p:txBody>
          <a:bodyPr wrap="none">
            <a:spAutoFit/>
          </a:bodyPr>
          <a:lstStyle/>
          <a:p>
            <a:r>
              <a:rPr lang="en-US" sz="2400" b="1" dirty="0" smtClean="0">
                <a:solidFill>
                  <a:srgbClr val="FF0000"/>
                </a:solidFill>
              </a:rPr>
              <a:t>K</a:t>
            </a:r>
          </a:p>
        </p:txBody>
      </p:sp>
      <p:sp>
        <p:nvSpPr>
          <p:cNvPr id="14" name="Rectangle 13"/>
          <p:cNvSpPr/>
          <p:nvPr/>
        </p:nvSpPr>
        <p:spPr>
          <a:xfrm>
            <a:off x="484186" y="2455044"/>
            <a:ext cx="381836" cy="461665"/>
          </a:xfrm>
          <a:prstGeom prst="rect">
            <a:avLst/>
          </a:prstGeom>
        </p:spPr>
        <p:txBody>
          <a:bodyPr wrap="none">
            <a:spAutoFit/>
          </a:bodyPr>
          <a:lstStyle/>
          <a:p>
            <a:r>
              <a:rPr lang="en-US" sz="2400" b="1" dirty="0" smtClean="0">
                <a:solidFill>
                  <a:srgbClr val="FF0000"/>
                </a:solidFill>
              </a:rPr>
              <a:t>Đ</a:t>
            </a:r>
          </a:p>
        </p:txBody>
      </p:sp>
      <p:sp>
        <p:nvSpPr>
          <p:cNvPr id="15" name="Rectangle 14"/>
          <p:cNvSpPr/>
          <p:nvPr/>
        </p:nvSpPr>
        <p:spPr>
          <a:xfrm>
            <a:off x="497809" y="3360518"/>
            <a:ext cx="352982" cy="461665"/>
          </a:xfrm>
          <a:prstGeom prst="rect">
            <a:avLst/>
          </a:prstGeom>
        </p:spPr>
        <p:txBody>
          <a:bodyPr wrap="none">
            <a:spAutoFit/>
          </a:bodyPr>
          <a:lstStyle/>
          <a:p>
            <a:r>
              <a:rPr lang="en-US" sz="2400" b="1" dirty="0" smtClean="0">
                <a:solidFill>
                  <a:srgbClr val="FF0000"/>
                </a:solidFill>
              </a:rPr>
              <a:t>K</a:t>
            </a:r>
          </a:p>
        </p:txBody>
      </p:sp>
      <p:sp>
        <p:nvSpPr>
          <p:cNvPr id="16" name="Text Box 10"/>
          <p:cNvSpPr txBox="1">
            <a:spLocks noChangeArrowheads="1"/>
          </p:cNvSpPr>
          <p:nvPr/>
        </p:nvSpPr>
        <p:spPr bwMode="auto">
          <a:xfrm>
            <a:off x="825974" y="4612417"/>
            <a:ext cx="103256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i="1" dirty="0">
                <a:solidFill>
                  <a:srgbClr val="FF0000"/>
                </a:solidFill>
              </a:rPr>
              <a:t>=&gt;</a:t>
            </a:r>
            <a:r>
              <a:rPr lang="en-US" altLang="en-US" sz="2800" b="1" i="1" dirty="0" err="1">
                <a:solidFill>
                  <a:srgbClr val="FF0000"/>
                </a:solidFill>
              </a:rPr>
              <a:t>Thư</a:t>
            </a:r>
            <a:r>
              <a:rPr lang="en-US" altLang="en-US" sz="2800" b="1" i="1" dirty="0">
                <a:solidFill>
                  <a:srgbClr val="FF0000"/>
                </a:solidFill>
              </a:rPr>
              <a:t> </a:t>
            </a:r>
            <a:r>
              <a:rPr lang="en-US" altLang="en-US" sz="2800" b="1" i="1" dirty="0" err="1">
                <a:solidFill>
                  <a:srgbClr val="FF0000"/>
                </a:solidFill>
              </a:rPr>
              <a:t>tư</a:t>
            </a:r>
            <a:r>
              <a:rPr lang="en-US" altLang="en-US" sz="2800" b="1" i="1" dirty="0">
                <a:solidFill>
                  <a:srgbClr val="FF0000"/>
                </a:solidFill>
              </a:rPr>
              <a:t>̀, </a:t>
            </a:r>
            <a:r>
              <a:rPr lang="en-US" altLang="en-US" sz="2800" b="1" i="1" dirty="0" err="1">
                <a:solidFill>
                  <a:srgbClr val="FF0000"/>
                </a:solidFill>
              </a:rPr>
              <a:t>tài</a:t>
            </a:r>
            <a:r>
              <a:rPr lang="en-US" altLang="en-US" sz="2800" b="1" i="1" dirty="0">
                <a:solidFill>
                  <a:srgbClr val="FF0000"/>
                </a:solidFill>
              </a:rPr>
              <a:t> </a:t>
            </a:r>
            <a:r>
              <a:rPr lang="en-US" altLang="en-US" sz="2800" b="1" i="1" dirty="0" err="1">
                <a:solidFill>
                  <a:srgbClr val="FF0000"/>
                </a:solidFill>
              </a:rPr>
              <a:t>sản</a:t>
            </a:r>
            <a:r>
              <a:rPr lang="en-US" altLang="en-US" sz="2800" b="1" i="1" dirty="0">
                <a:solidFill>
                  <a:srgbClr val="FF0000"/>
                </a:solidFill>
              </a:rPr>
              <a:t> </a:t>
            </a:r>
            <a:r>
              <a:rPr lang="en-US" altLang="en-US" sz="2800" b="1" i="1" dirty="0" err="1">
                <a:solidFill>
                  <a:srgbClr val="FF0000"/>
                </a:solidFill>
              </a:rPr>
              <a:t>của</a:t>
            </a:r>
            <a:r>
              <a:rPr lang="en-US" altLang="en-US" sz="2800" b="1" i="1" dirty="0">
                <a:solidFill>
                  <a:srgbClr val="FF0000"/>
                </a:solidFill>
              </a:rPr>
              <a:t> </a:t>
            </a:r>
            <a:r>
              <a:rPr lang="en-US" altLang="en-US" sz="2800" b="1" i="1" dirty="0" err="1">
                <a:solidFill>
                  <a:srgbClr val="FF0000"/>
                </a:solidFill>
              </a:rPr>
              <a:t>người</a:t>
            </a:r>
            <a:r>
              <a:rPr lang="en-US" altLang="en-US" sz="2800" b="1" i="1" dirty="0">
                <a:solidFill>
                  <a:srgbClr val="FF0000"/>
                </a:solidFill>
              </a:rPr>
              <a:t> </a:t>
            </a:r>
            <a:r>
              <a:rPr lang="en-US" altLang="en-US" sz="2800" b="1" i="1" dirty="0" err="1">
                <a:solidFill>
                  <a:srgbClr val="FF0000"/>
                </a:solidFill>
              </a:rPr>
              <a:t>khác</a:t>
            </a:r>
            <a:r>
              <a:rPr lang="en-US" altLang="en-US" sz="2800" b="1" i="1" dirty="0">
                <a:solidFill>
                  <a:srgbClr val="FF0000"/>
                </a:solidFill>
              </a:rPr>
              <a:t> dù là </a:t>
            </a:r>
            <a:r>
              <a:rPr lang="en-US" altLang="en-US" sz="2800" b="1" i="1" dirty="0" err="1">
                <a:solidFill>
                  <a:srgbClr val="FF0000"/>
                </a:solidFill>
              </a:rPr>
              <a:t>của</a:t>
            </a:r>
            <a:r>
              <a:rPr lang="en-US" altLang="en-US" sz="2800" b="1" i="1" dirty="0">
                <a:solidFill>
                  <a:srgbClr val="FF0000"/>
                </a:solidFill>
              </a:rPr>
              <a:t> </a:t>
            </a:r>
            <a:r>
              <a:rPr lang="en-US" altLang="en-US" sz="2800" b="1" i="1" dirty="0" err="1">
                <a:solidFill>
                  <a:srgbClr val="FF0000"/>
                </a:solidFill>
              </a:rPr>
              <a:t>tre</a:t>
            </a:r>
            <a:r>
              <a:rPr lang="en-US" altLang="en-US" sz="2800" b="1" i="1" dirty="0">
                <a:solidFill>
                  <a:srgbClr val="FF0000"/>
                </a:solidFill>
              </a:rPr>
              <a:t>̉ </a:t>
            </a:r>
            <a:r>
              <a:rPr lang="en-US" altLang="en-US" sz="2800" b="1" i="1" dirty="0" err="1">
                <a:solidFill>
                  <a:srgbClr val="FF0000"/>
                </a:solidFill>
              </a:rPr>
              <a:t>em</a:t>
            </a:r>
            <a:r>
              <a:rPr lang="en-US" altLang="en-US" sz="2800" b="1" i="1" dirty="0">
                <a:solidFill>
                  <a:srgbClr val="FF0000"/>
                </a:solidFill>
              </a:rPr>
              <a:t> hay </a:t>
            </a:r>
            <a:r>
              <a:rPr lang="en-US" altLang="en-US" sz="2800" b="1" i="1" dirty="0" err="1">
                <a:solidFill>
                  <a:srgbClr val="FF0000"/>
                </a:solidFill>
              </a:rPr>
              <a:t>người</a:t>
            </a:r>
            <a:r>
              <a:rPr lang="en-US" altLang="en-US" sz="2800" b="1" i="1" dirty="0">
                <a:solidFill>
                  <a:srgbClr val="FF0000"/>
                </a:solidFill>
              </a:rPr>
              <a:t> </a:t>
            </a:r>
            <a:r>
              <a:rPr lang="en-US" altLang="en-US" sz="2800" b="1" i="1" dirty="0" err="1">
                <a:solidFill>
                  <a:srgbClr val="FF0000"/>
                </a:solidFill>
              </a:rPr>
              <a:t>lớn</a:t>
            </a:r>
            <a:r>
              <a:rPr lang="en-US" altLang="en-US" sz="2800" b="1" i="1" dirty="0">
                <a:solidFill>
                  <a:srgbClr val="FF0000"/>
                </a:solidFill>
              </a:rPr>
              <a:t> </a:t>
            </a:r>
            <a:r>
              <a:rPr lang="en-US" altLang="en-US" sz="2800" b="1" i="1" dirty="0" err="1">
                <a:solidFill>
                  <a:srgbClr val="FF0000"/>
                </a:solidFill>
              </a:rPr>
              <a:t>thi</a:t>
            </a:r>
            <a:r>
              <a:rPr lang="en-US" altLang="en-US" sz="2800" b="1" i="1" dirty="0">
                <a:solidFill>
                  <a:srgbClr val="FF0000"/>
                </a:solidFill>
              </a:rPr>
              <a:t>̀ </a:t>
            </a:r>
            <a:r>
              <a:rPr lang="en-US" altLang="en-US" sz="2800" b="1" i="1" dirty="0" err="1">
                <a:solidFill>
                  <a:srgbClr val="FF0000"/>
                </a:solidFill>
              </a:rPr>
              <a:t>ta</a:t>
            </a:r>
            <a:r>
              <a:rPr lang="en-US" altLang="en-US" sz="2800" b="1" i="1" dirty="0">
                <a:solidFill>
                  <a:srgbClr val="FF0000"/>
                </a:solidFill>
              </a:rPr>
              <a:t> </a:t>
            </a:r>
            <a:r>
              <a:rPr lang="en-US" altLang="en-US" sz="2800" b="1" i="1" dirty="0" err="1">
                <a:solidFill>
                  <a:srgbClr val="FF0000"/>
                </a:solidFill>
              </a:rPr>
              <a:t>đều</a:t>
            </a:r>
            <a:r>
              <a:rPr lang="en-US" altLang="en-US" sz="2800" b="1" i="1" dirty="0">
                <a:solidFill>
                  <a:srgbClr val="FF0000"/>
                </a:solidFill>
              </a:rPr>
              <a:t> </a:t>
            </a:r>
            <a:r>
              <a:rPr lang="en-US" altLang="en-US" sz="2800" b="1" i="1" dirty="0" err="1">
                <a:solidFill>
                  <a:srgbClr val="FF0000"/>
                </a:solidFill>
              </a:rPr>
              <a:t>phải</a:t>
            </a:r>
            <a:r>
              <a:rPr lang="en-US" altLang="en-US" sz="2800" b="1" i="1" dirty="0">
                <a:solidFill>
                  <a:srgbClr val="FF0000"/>
                </a:solidFill>
              </a:rPr>
              <a:t> </a:t>
            </a:r>
            <a:r>
              <a:rPr lang="en-US" altLang="en-US" sz="2800" b="1" i="1" dirty="0" err="1">
                <a:solidFill>
                  <a:srgbClr val="FF0000"/>
                </a:solidFill>
              </a:rPr>
              <a:t>tôn</a:t>
            </a:r>
            <a:r>
              <a:rPr lang="en-US" altLang="en-US" sz="2800" b="1" i="1" dirty="0">
                <a:solidFill>
                  <a:srgbClr val="FF0000"/>
                </a:solidFill>
              </a:rPr>
              <a:t> </a:t>
            </a:r>
            <a:r>
              <a:rPr lang="en-US" altLang="en-US" sz="2800" b="1" i="1" dirty="0" err="1">
                <a:solidFill>
                  <a:srgbClr val="FF0000"/>
                </a:solidFill>
              </a:rPr>
              <a:t>trong</a:t>
            </a:r>
            <a:r>
              <a:rPr lang="en-US" altLang="en-US" sz="2800" b="1" i="1" dirty="0">
                <a:solidFill>
                  <a:srgbClr val="FF0000"/>
                </a:solidFill>
              </a:rPr>
              <a:t>, </a:t>
            </a:r>
            <a:r>
              <a:rPr lang="en-US" altLang="en-US" sz="2800" b="1" i="1" dirty="0" err="1">
                <a:solidFill>
                  <a:srgbClr val="FF0000"/>
                </a:solidFill>
              </a:rPr>
              <a:t>không</a:t>
            </a:r>
            <a:r>
              <a:rPr lang="en-US" altLang="en-US" sz="2800" b="1" i="1" dirty="0">
                <a:solidFill>
                  <a:srgbClr val="FF0000"/>
                </a:solidFill>
              </a:rPr>
              <a:t> </a:t>
            </a:r>
            <a:r>
              <a:rPr lang="en-US" altLang="en-US" sz="2800" b="1" i="1" dirty="0" err="1">
                <a:solidFill>
                  <a:srgbClr val="FF0000"/>
                </a:solidFill>
              </a:rPr>
              <a:t>được</a:t>
            </a:r>
            <a:r>
              <a:rPr lang="en-US" altLang="en-US" sz="2800" b="1" i="1" dirty="0">
                <a:solidFill>
                  <a:srgbClr val="FF0000"/>
                </a:solidFill>
              </a:rPr>
              <a:t> </a:t>
            </a:r>
            <a:r>
              <a:rPr lang="en-US" altLang="en-US" sz="2800" b="1" i="1" dirty="0" err="1">
                <a:solidFill>
                  <a:srgbClr val="FF0000"/>
                </a:solidFill>
              </a:rPr>
              <a:t>xâm</a:t>
            </a:r>
            <a:r>
              <a:rPr lang="en-US" altLang="en-US" sz="2800" b="1" i="1" dirty="0">
                <a:solidFill>
                  <a:srgbClr val="FF0000"/>
                </a:solidFill>
              </a:rPr>
              <a:t> </a:t>
            </a:r>
            <a:r>
              <a:rPr lang="en-US" altLang="en-US" sz="2800" b="1" i="1" dirty="0" err="1">
                <a:solidFill>
                  <a:srgbClr val="FF0000"/>
                </a:solidFill>
              </a:rPr>
              <a:t>phạm</a:t>
            </a:r>
            <a:r>
              <a:rPr lang="en-US" altLang="en-US" sz="2800" b="1" i="1" dirty="0">
                <a:solidFill>
                  <a:srgbClr val="FF0000"/>
                </a:solidFill>
              </a:rPr>
              <a:t> vì </a:t>
            </a:r>
            <a:r>
              <a:rPr lang="en-US" altLang="en-US" sz="2800" b="1" i="1" dirty="0" err="1">
                <a:solidFill>
                  <a:srgbClr val="FF0000"/>
                </a:solidFill>
              </a:rPr>
              <a:t>đo</a:t>
            </a:r>
            <a:r>
              <a:rPr lang="en-US" altLang="en-US" sz="2800" b="1" i="1" dirty="0">
                <a:solidFill>
                  <a:srgbClr val="FF0000"/>
                </a:solidFill>
              </a:rPr>
              <a:t>́ là </a:t>
            </a:r>
            <a:r>
              <a:rPr lang="en-US" altLang="en-US" sz="2800" b="1" i="1" dirty="0" err="1">
                <a:solidFill>
                  <a:srgbClr val="FF0000"/>
                </a:solidFill>
              </a:rPr>
              <a:t>phạm</a:t>
            </a:r>
            <a:r>
              <a:rPr lang="en-US" altLang="en-US" sz="2800" b="1" i="1" dirty="0">
                <a:solidFill>
                  <a:srgbClr val="FF0000"/>
                </a:solidFill>
              </a:rPr>
              <a:t> </a:t>
            </a:r>
            <a:r>
              <a:rPr lang="en-US" altLang="en-US" sz="2800" b="1" i="1" dirty="0" err="1" smtClean="0">
                <a:solidFill>
                  <a:srgbClr val="FF0000"/>
                </a:solidFill>
              </a:rPr>
              <a:t>pháp</a:t>
            </a:r>
            <a:r>
              <a:rPr lang="en-US" altLang="en-US" sz="2800" b="1" i="1" dirty="0">
                <a:solidFill>
                  <a:srgbClr val="FF0000"/>
                </a:solidFill>
              </a:rPr>
              <a:t>.</a:t>
            </a:r>
            <a:endParaRPr lang="en-US" altLang="en-US" sz="2800" b="1" i="1" dirty="0" smtClean="0">
              <a:solidFill>
                <a:srgbClr val="FF0000"/>
              </a:solidFill>
            </a:endParaRPr>
          </a:p>
        </p:txBody>
      </p:sp>
    </p:spTree>
    <p:extLst>
      <p:ext uri="{BB962C8B-B14F-4D97-AF65-F5344CB8AC3E}">
        <p14:creationId xmlns:p14="http://schemas.microsoft.com/office/powerpoint/2010/main" val="7640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AutoShape 7"/>
          <p:cNvSpPr>
            <a:spLocks noChangeArrowheads="1"/>
          </p:cNvSpPr>
          <p:nvPr/>
        </p:nvSpPr>
        <p:spPr bwMode="auto">
          <a:xfrm>
            <a:off x="1998785" y="1048043"/>
            <a:ext cx="7848600" cy="4876800"/>
          </a:xfrm>
          <a:prstGeom prst="horizontalScroll">
            <a:avLst>
              <a:gd name="adj" fmla="val 12500"/>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600" b="1" i="1" dirty="0" err="1">
                <a:solidFill>
                  <a:srgbClr val="0000FF"/>
                </a:solidFill>
              </a:rPr>
              <a:t>Thư</a:t>
            </a:r>
            <a:r>
              <a:rPr lang="en-US" altLang="en-US" sz="3600" b="1" i="1" dirty="0">
                <a:solidFill>
                  <a:srgbClr val="0000FF"/>
                </a:solidFill>
              </a:rPr>
              <a:t> </a:t>
            </a:r>
            <a:r>
              <a:rPr lang="en-US" altLang="en-US" sz="3600" b="1" i="1" dirty="0" err="1">
                <a:solidFill>
                  <a:srgbClr val="0000FF"/>
                </a:solidFill>
              </a:rPr>
              <a:t>từ</a:t>
            </a:r>
            <a:r>
              <a:rPr lang="en-US" altLang="en-US" sz="3600" b="1" i="1" dirty="0">
                <a:solidFill>
                  <a:srgbClr val="0000FF"/>
                </a:solidFill>
              </a:rPr>
              <a:t>, </a:t>
            </a:r>
            <a:r>
              <a:rPr lang="en-US" altLang="en-US" sz="3600" b="1" i="1" dirty="0" err="1">
                <a:solidFill>
                  <a:srgbClr val="0000FF"/>
                </a:solidFill>
              </a:rPr>
              <a:t>tài</a:t>
            </a:r>
            <a:r>
              <a:rPr lang="en-US" altLang="en-US" sz="3600" b="1" i="1" dirty="0">
                <a:solidFill>
                  <a:srgbClr val="0000FF"/>
                </a:solidFill>
              </a:rPr>
              <a:t> </a:t>
            </a:r>
            <a:r>
              <a:rPr lang="en-US" altLang="en-US" sz="3600" b="1" i="1" dirty="0" err="1">
                <a:solidFill>
                  <a:srgbClr val="0000FF"/>
                </a:solidFill>
              </a:rPr>
              <a:t>sản</a:t>
            </a:r>
            <a:r>
              <a:rPr lang="en-US" altLang="en-US" sz="3600" b="1" i="1" dirty="0">
                <a:solidFill>
                  <a:srgbClr val="0000FF"/>
                </a:solidFill>
              </a:rPr>
              <a:t> </a:t>
            </a:r>
            <a:r>
              <a:rPr lang="en-US" altLang="en-US" sz="3600" b="1" i="1" dirty="0" err="1">
                <a:solidFill>
                  <a:srgbClr val="0000FF"/>
                </a:solidFill>
              </a:rPr>
              <a:t>của</a:t>
            </a:r>
            <a:r>
              <a:rPr lang="en-US" altLang="en-US" sz="3600" b="1" i="1" dirty="0">
                <a:solidFill>
                  <a:srgbClr val="0000FF"/>
                </a:solidFill>
              </a:rPr>
              <a:t> </a:t>
            </a:r>
            <a:r>
              <a:rPr lang="en-US" altLang="en-US" sz="3600" b="1" i="1" dirty="0" err="1">
                <a:solidFill>
                  <a:srgbClr val="0000FF"/>
                </a:solidFill>
              </a:rPr>
              <a:t>mỗi</a:t>
            </a:r>
            <a:r>
              <a:rPr lang="en-US" altLang="en-US" sz="3600" b="1" i="1" dirty="0">
                <a:solidFill>
                  <a:srgbClr val="0000FF"/>
                </a:solidFill>
              </a:rPr>
              <a:t> </a:t>
            </a:r>
            <a:r>
              <a:rPr lang="en-US" altLang="en-US" sz="3600" b="1" i="1" dirty="0" err="1">
                <a:solidFill>
                  <a:srgbClr val="0000FF"/>
                </a:solidFill>
              </a:rPr>
              <a:t>người</a:t>
            </a:r>
            <a:r>
              <a:rPr lang="en-US" altLang="en-US" sz="3600" b="1" i="1" dirty="0">
                <a:solidFill>
                  <a:srgbClr val="0000FF"/>
                </a:solidFill>
              </a:rPr>
              <a:t> </a:t>
            </a:r>
            <a:r>
              <a:rPr lang="en-US" altLang="en-US" sz="3600" b="1" i="1" dirty="0" err="1">
                <a:solidFill>
                  <a:srgbClr val="0000FF"/>
                </a:solidFill>
              </a:rPr>
              <a:t>thuộc</a:t>
            </a:r>
            <a:endParaRPr lang="en-US" altLang="en-US" sz="3600" b="1" i="1" dirty="0">
              <a:solidFill>
                <a:srgbClr val="0000FF"/>
              </a:solidFill>
            </a:endParaRPr>
          </a:p>
          <a:p>
            <a:pPr algn="ctr" eaLnBrk="1" hangingPunct="1"/>
            <a:r>
              <a:rPr lang="en-US" altLang="en-US" sz="3600" b="1" i="1" dirty="0" err="1">
                <a:solidFill>
                  <a:srgbClr val="0000FF"/>
                </a:solidFill>
              </a:rPr>
              <a:t>về</a:t>
            </a:r>
            <a:r>
              <a:rPr lang="en-US" altLang="en-US" sz="3600" b="1" i="1" dirty="0">
                <a:solidFill>
                  <a:srgbClr val="0000FF"/>
                </a:solidFill>
              </a:rPr>
              <a:t> </a:t>
            </a:r>
            <a:r>
              <a:rPr lang="en-US" altLang="en-US" sz="3600" b="1" i="1" dirty="0" err="1">
                <a:solidFill>
                  <a:srgbClr val="0000FF"/>
                </a:solidFill>
              </a:rPr>
              <a:t>riêng</a:t>
            </a:r>
            <a:r>
              <a:rPr lang="en-US" altLang="en-US" sz="3600" b="1" i="1" dirty="0">
                <a:solidFill>
                  <a:srgbClr val="0000FF"/>
                </a:solidFill>
              </a:rPr>
              <a:t> </a:t>
            </a:r>
            <a:r>
              <a:rPr lang="en-US" altLang="en-US" sz="3600" b="1" i="1" dirty="0" err="1">
                <a:solidFill>
                  <a:srgbClr val="0000FF"/>
                </a:solidFill>
              </a:rPr>
              <a:t>họ</a:t>
            </a:r>
            <a:r>
              <a:rPr lang="en-US" altLang="en-US" sz="3600" b="1" i="1" dirty="0">
                <a:solidFill>
                  <a:srgbClr val="0000FF"/>
                </a:solidFill>
              </a:rPr>
              <a:t>. </a:t>
            </a:r>
            <a:r>
              <a:rPr lang="en-US" altLang="en-US" sz="3600" b="1" i="1" dirty="0" err="1">
                <a:solidFill>
                  <a:srgbClr val="0000FF"/>
                </a:solidFill>
              </a:rPr>
              <a:t>Tự</a:t>
            </a:r>
            <a:r>
              <a:rPr lang="en-US" altLang="en-US" sz="3600" b="1" i="1" dirty="0">
                <a:solidFill>
                  <a:srgbClr val="0000FF"/>
                </a:solidFill>
              </a:rPr>
              <a:t> ý </a:t>
            </a:r>
            <a:r>
              <a:rPr lang="en-US" altLang="en-US" sz="3600" b="1" i="1" dirty="0" err="1">
                <a:solidFill>
                  <a:srgbClr val="0000FF"/>
                </a:solidFill>
              </a:rPr>
              <a:t>xem</a:t>
            </a:r>
            <a:r>
              <a:rPr lang="en-US" altLang="en-US" sz="3600" b="1" i="1" dirty="0">
                <a:solidFill>
                  <a:srgbClr val="0000FF"/>
                </a:solidFill>
              </a:rPr>
              <a:t> </a:t>
            </a:r>
            <a:r>
              <a:rPr lang="en-US" altLang="en-US" sz="3600" b="1" i="1" dirty="0" err="1">
                <a:solidFill>
                  <a:srgbClr val="0000FF"/>
                </a:solidFill>
              </a:rPr>
              <a:t>thư</a:t>
            </a:r>
            <a:r>
              <a:rPr lang="en-US" altLang="en-US" sz="3600" b="1" i="1" dirty="0">
                <a:solidFill>
                  <a:srgbClr val="0000FF"/>
                </a:solidFill>
              </a:rPr>
              <a:t>, </a:t>
            </a:r>
            <a:r>
              <a:rPr lang="en-US" altLang="en-US" sz="3600" b="1" i="1" dirty="0" err="1">
                <a:solidFill>
                  <a:srgbClr val="0000FF"/>
                </a:solidFill>
              </a:rPr>
              <a:t>sử</a:t>
            </a:r>
            <a:r>
              <a:rPr lang="en-US" altLang="en-US" sz="3600" b="1" i="1" dirty="0">
                <a:solidFill>
                  <a:srgbClr val="0000FF"/>
                </a:solidFill>
              </a:rPr>
              <a:t> </a:t>
            </a:r>
            <a:r>
              <a:rPr lang="en-US" altLang="en-US" sz="3600" b="1" i="1" dirty="0" err="1">
                <a:solidFill>
                  <a:srgbClr val="0000FF"/>
                </a:solidFill>
              </a:rPr>
              <a:t>dụng</a:t>
            </a:r>
            <a:endParaRPr lang="en-US" altLang="en-US" sz="3600" b="1" i="1" dirty="0">
              <a:solidFill>
                <a:srgbClr val="0000FF"/>
              </a:solidFill>
            </a:endParaRPr>
          </a:p>
          <a:p>
            <a:pPr algn="ctr" eaLnBrk="1" hangingPunct="1"/>
            <a:r>
              <a:rPr lang="en-US" altLang="en-US" sz="3600" b="1" i="1" dirty="0">
                <a:solidFill>
                  <a:srgbClr val="0000FF"/>
                </a:solidFill>
              </a:rPr>
              <a:t> </a:t>
            </a:r>
            <a:r>
              <a:rPr lang="en-US" altLang="en-US" sz="3600" b="1" i="1" dirty="0" err="1">
                <a:solidFill>
                  <a:srgbClr val="0000FF"/>
                </a:solidFill>
              </a:rPr>
              <a:t>tài</a:t>
            </a:r>
            <a:r>
              <a:rPr lang="en-US" altLang="en-US" sz="3600" b="1" i="1" dirty="0">
                <a:solidFill>
                  <a:srgbClr val="0000FF"/>
                </a:solidFill>
              </a:rPr>
              <a:t> </a:t>
            </a:r>
            <a:r>
              <a:rPr lang="en-US" altLang="en-US" sz="3600" b="1" i="1" dirty="0" err="1">
                <a:solidFill>
                  <a:srgbClr val="0000FF"/>
                </a:solidFill>
              </a:rPr>
              <a:t>sản</a:t>
            </a:r>
            <a:r>
              <a:rPr lang="en-US" altLang="en-US" sz="3600" b="1" i="1" dirty="0">
                <a:solidFill>
                  <a:srgbClr val="0000FF"/>
                </a:solidFill>
              </a:rPr>
              <a:t> </a:t>
            </a:r>
            <a:r>
              <a:rPr lang="en-US" altLang="en-US" sz="3600" b="1" i="1" dirty="0" err="1">
                <a:solidFill>
                  <a:srgbClr val="0000FF"/>
                </a:solidFill>
              </a:rPr>
              <a:t>của</a:t>
            </a:r>
            <a:r>
              <a:rPr lang="en-US" altLang="en-US" sz="3600" b="1" i="1" dirty="0">
                <a:solidFill>
                  <a:srgbClr val="0000FF"/>
                </a:solidFill>
              </a:rPr>
              <a:t> </a:t>
            </a:r>
            <a:r>
              <a:rPr lang="en-US" altLang="en-US" sz="3600" b="1" i="1" dirty="0" err="1">
                <a:solidFill>
                  <a:srgbClr val="0000FF"/>
                </a:solidFill>
              </a:rPr>
              <a:t>người</a:t>
            </a:r>
            <a:r>
              <a:rPr lang="en-US" altLang="en-US" sz="3600" b="1" i="1" dirty="0">
                <a:solidFill>
                  <a:srgbClr val="0000FF"/>
                </a:solidFill>
              </a:rPr>
              <a:t> </a:t>
            </a:r>
            <a:r>
              <a:rPr lang="en-US" altLang="en-US" sz="3600" b="1" i="1" dirty="0" err="1">
                <a:solidFill>
                  <a:srgbClr val="0000FF"/>
                </a:solidFill>
              </a:rPr>
              <a:t>khác</a:t>
            </a:r>
            <a:r>
              <a:rPr lang="en-US" altLang="en-US" sz="3600" b="1" i="1" dirty="0">
                <a:solidFill>
                  <a:srgbClr val="0000FF"/>
                </a:solidFill>
              </a:rPr>
              <a:t> </a:t>
            </a:r>
            <a:r>
              <a:rPr lang="en-US" altLang="en-US" sz="3600" b="1" i="1" dirty="0" err="1">
                <a:solidFill>
                  <a:srgbClr val="0000FF"/>
                </a:solidFill>
              </a:rPr>
              <a:t>là</a:t>
            </a:r>
            <a:r>
              <a:rPr lang="en-US" altLang="en-US" sz="3600" b="1" i="1" dirty="0">
                <a:solidFill>
                  <a:srgbClr val="0000FF"/>
                </a:solidFill>
              </a:rPr>
              <a:t> </a:t>
            </a:r>
            <a:r>
              <a:rPr lang="en-US" altLang="en-US" sz="3600" b="1" i="1" dirty="0" err="1">
                <a:solidFill>
                  <a:srgbClr val="0000FF"/>
                </a:solidFill>
              </a:rPr>
              <a:t>thiếu</a:t>
            </a:r>
            <a:endParaRPr lang="en-US" altLang="en-US" sz="3600" b="1" i="1" dirty="0">
              <a:solidFill>
                <a:srgbClr val="0000FF"/>
              </a:solidFill>
            </a:endParaRPr>
          </a:p>
          <a:p>
            <a:pPr algn="ctr" eaLnBrk="1" hangingPunct="1"/>
            <a:r>
              <a:rPr lang="en-US" altLang="en-US" sz="3600" b="1" i="1" dirty="0" err="1">
                <a:solidFill>
                  <a:srgbClr val="0000FF"/>
                </a:solidFill>
              </a:rPr>
              <a:t>lòng</a:t>
            </a:r>
            <a:r>
              <a:rPr lang="en-US" altLang="en-US" sz="3600" b="1" i="1" dirty="0">
                <a:solidFill>
                  <a:srgbClr val="0000FF"/>
                </a:solidFill>
              </a:rPr>
              <a:t> </a:t>
            </a:r>
            <a:r>
              <a:rPr lang="en-US" altLang="en-US" sz="3600" b="1" i="1" dirty="0" err="1">
                <a:solidFill>
                  <a:srgbClr val="0000FF"/>
                </a:solidFill>
              </a:rPr>
              <a:t>tự</a:t>
            </a:r>
            <a:r>
              <a:rPr lang="en-US" altLang="en-US" sz="3600" b="1" i="1" dirty="0">
                <a:solidFill>
                  <a:srgbClr val="0000FF"/>
                </a:solidFill>
              </a:rPr>
              <a:t> </a:t>
            </a:r>
            <a:r>
              <a:rPr lang="en-US" altLang="en-US" sz="3600" b="1" i="1" dirty="0" err="1">
                <a:solidFill>
                  <a:srgbClr val="0000FF"/>
                </a:solidFill>
              </a:rPr>
              <a:t>trọng</a:t>
            </a:r>
            <a:r>
              <a:rPr lang="en-US" altLang="en-US" sz="3600" b="1" i="1" dirty="0">
                <a:solidFill>
                  <a:srgbClr val="0000FF"/>
                </a:solidFill>
              </a:rPr>
              <a:t> </a:t>
            </a:r>
            <a:r>
              <a:rPr lang="en-US" altLang="en-US" sz="3600" b="1" i="1" dirty="0" err="1">
                <a:solidFill>
                  <a:srgbClr val="0000FF"/>
                </a:solidFill>
              </a:rPr>
              <a:t>và</a:t>
            </a:r>
            <a:r>
              <a:rPr lang="en-US" altLang="en-US" sz="3600" b="1" i="1" dirty="0">
                <a:solidFill>
                  <a:srgbClr val="0000FF"/>
                </a:solidFill>
              </a:rPr>
              <a:t> vi </a:t>
            </a:r>
            <a:r>
              <a:rPr lang="en-US" altLang="en-US" sz="3600" b="1" i="1" dirty="0" err="1">
                <a:solidFill>
                  <a:srgbClr val="0000FF"/>
                </a:solidFill>
              </a:rPr>
              <a:t>phạm</a:t>
            </a:r>
            <a:r>
              <a:rPr lang="en-US" altLang="en-US" sz="3600" b="1" i="1" dirty="0">
                <a:solidFill>
                  <a:srgbClr val="0000FF"/>
                </a:solidFill>
              </a:rPr>
              <a:t> </a:t>
            </a:r>
            <a:r>
              <a:rPr lang="en-US" altLang="en-US" sz="3600" b="1" i="1" dirty="0" err="1">
                <a:solidFill>
                  <a:srgbClr val="0000FF"/>
                </a:solidFill>
              </a:rPr>
              <a:t>pháp</a:t>
            </a:r>
            <a:r>
              <a:rPr lang="en-US" altLang="en-US" sz="3600" b="1" i="1" dirty="0">
                <a:solidFill>
                  <a:srgbClr val="0000FF"/>
                </a:solidFill>
              </a:rPr>
              <a:t> </a:t>
            </a:r>
            <a:r>
              <a:rPr lang="en-US" altLang="en-US" sz="3600" b="1" i="1" dirty="0" err="1">
                <a:solidFill>
                  <a:srgbClr val="0000FF"/>
                </a:solidFill>
              </a:rPr>
              <a:t>luật</a:t>
            </a:r>
            <a:r>
              <a:rPr lang="en-US" altLang="en-US" sz="3600" dirty="0"/>
              <a:t>.</a:t>
            </a:r>
          </a:p>
          <a:p>
            <a:pPr algn="ctr" eaLnBrk="1" hangingPunct="1"/>
            <a:endParaRPr lang="en-US" altLang="ko-KR" sz="2800" dirty="0">
              <a:solidFill>
                <a:srgbClr val="0000FF"/>
              </a:solidFill>
              <a:latin typeface="Arial" panose="020B0604020202020204" pitchFamily="34" charset="0"/>
              <a:ea typeface="굴림" pitchFamily="34" charset="-127"/>
            </a:endParaRPr>
          </a:p>
        </p:txBody>
      </p:sp>
    </p:spTree>
    <p:custDataLst>
      <p:tags r:id="rId1"/>
    </p:custDataLst>
    <p:extLst>
      <p:ext uri="{BB962C8B-B14F-4D97-AF65-F5344CB8AC3E}">
        <p14:creationId xmlns:p14="http://schemas.microsoft.com/office/powerpoint/2010/main" val="541479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3671">
                                            <p:bg/>
                                          </p:spTgt>
                                        </p:tgtEl>
                                        <p:attrNameLst>
                                          <p:attrName>style.visibility</p:attrName>
                                        </p:attrNameLst>
                                      </p:cBhvr>
                                      <p:to>
                                        <p:strVal val="visible"/>
                                      </p:to>
                                    </p:set>
                                    <p:anim calcmode="lin" valueType="num">
                                      <p:cBhvr>
                                        <p:cTn id="7" dur="1000" fill="hold"/>
                                        <p:tgtEl>
                                          <p:spTgt spid="113671">
                                            <p:bg/>
                                          </p:spTgt>
                                        </p:tgtEl>
                                        <p:attrNameLst>
                                          <p:attrName>ppt_x</p:attrName>
                                        </p:attrNameLst>
                                      </p:cBhvr>
                                      <p:tavLst>
                                        <p:tav tm="0">
                                          <p:val>
                                            <p:strVal val="#ppt_x-.2"/>
                                          </p:val>
                                        </p:tav>
                                        <p:tav tm="100000">
                                          <p:val>
                                            <p:strVal val="#ppt_x"/>
                                          </p:val>
                                        </p:tav>
                                      </p:tavLst>
                                    </p:anim>
                                    <p:anim calcmode="lin" valueType="num">
                                      <p:cBhvr>
                                        <p:cTn id="8" dur="1000" fill="hold"/>
                                        <p:tgtEl>
                                          <p:spTgt spid="113671">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671">
                                            <p:bg/>
                                          </p:spTgt>
                                        </p:tgtEl>
                                      </p:cBhvr>
                                    </p:animEffec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13671">
                                            <p:txEl>
                                              <p:pRg st="0" end="0"/>
                                            </p:txEl>
                                          </p:spTgt>
                                        </p:tgtEl>
                                        <p:attrNameLst>
                                          <p:attrName>style.visibility</p:attrName>
                                        </p:attrNameLst>
                                      </p:cBhvr>
                                      <p:to>
                                        <p:strVal val="visible"/>
                                      </p:to>
                                    </p:set>
                                    <p:anim calcmode="discrete" valueType="clr">
                                      <p:cBhvr override="childStyle">
                                        <p:cTn id="12" dur="80"/>
                                        <p:tgtEl>
                                          <p:spTgt spid="1136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7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3671">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113671">
                                            <p:txEl>
                                              <p:pRg st="1" end="1"/>
                                            </p:txEl>
                                          </p:spTgt>
                                        </p:tgtEl>
                                        <p:attrNameLst>
                                          <p:attrName>style.visibility</p:attrName>
                                        </p:attrNameLst>
                                      </p:cBhvr>
                                      <p:to>
                                        <p:strVal val="visible"/>
                                      </p:to>
                                    </p:set>
                                    <p:anim calcmode="discrete" valueType="clr">
                                      <p:cBhvr override="childStyle">
                                        <p:cTn id="17" dur="80"/>
                                        <p:tgtEl>
                                          <p:spTgt spid="1136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3671">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113671">
                                            <p:txEl>
                                              <p:pRg st="1" end="1"/>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113671">
                                            <p:txEl>
                                              <p:pRg st="2" end="2"/>
                                            </p:txEl>
                                          </p:spTgt>
                                        </p:tgtEl>
                                        <p:attrNameLst>
                                          <p:attrName>style.visibility</p:attrName>
                                        </p:attrNameLst>
                                      </p:cBhvr>
                                      <p:to>
                                        <p:strVal val="visible"/>
                                      </p:to>
                                    </p:set>
                                    <p:anim calcmode="discrete" valueType="clr">
                                      <p:cBhvr override="childStyle">
                                        <p:cTn id="22" dur="80"/>
                                        <p:tgtEl>
                                          <p:spTgt spid="1136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3671">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113671">
                                            <p:txEl>
                                              <p:pRg st="2" end="2"/>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113671">
                                            <p:txEl>
                                              <p:pRg st="3" end="3"/>
                                            </p:txEl>
                                          </p:spTgt>
                                        </p:tgtEl>
                                        <p:attrNameLst>
                                          <p:attrName>style.visibility</p:attrName>
                                        </p:attrNameLst>
                                      </p:cBhvr>
                                      <p:to>
                                        <p:strVal val="visible"/>
                                      </p:to>
                                    </p:set>
                                    <p:anim calcmode="discrete" valueType="clr">
                                      <p:cBhvr override="childStyle">
                                        <p:cTn id="27" dur="80"/>
                                        <p:tgtEl>
                                          <p:spTgt spid="1136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3671">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11367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J1450"/>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a:noFill/>
          <a:ln>
            <a:solidFill>
              <a:schemeClr val="tx1"/>
            </a:solidFill>
            <a:miter lim="800000"/>
            <a:headEnd/>
            <a:tailEnd/>
          </a:ln>
        </p:spPr>
      </p:pic>
      <p:sp>
        <p:nvSpPr>
          <p:cNvPr id="76806" name="WordArt 6"/>
          <p:cNvSpPr>
            <a:spLocks noChangeArrowheads="1" noChangeShapeType="1" noTextEdit="1"/>
          </p:cNvSpPr>
          <p:nvPr/>
        </p:nvSpPr>
        <p:spPr bwMode="auto">
          <a:xfrm>
            <a:off x="1727200" y="2133600"/>
            <a:ext cx="8432800"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r>
              <a:rPr lang="en-US" sz="2800" kern="10">
                <a:latin typeface="Times New Roman"/>
                <a:cs typeface="Times New Roman"/>
              </a:rPr>
              <a:t>Chúc các </a:t>
            </a:r>
            <a:r>
              <a:rPr lang="en-US" sz="2800" kern="10" smtClean="0">
                <a:latin typeface="Times New Roman"/>
                <a:cs typeface="Times New Roman"/>
              </a:rPr>
              <a:t>em </a:t>
            </a:r>
            <a:r>
              <a:rPr lang="en-US" sz="2800" kern="10">
                <a:latin typeface="Times New Roman"/>
                <a:cs typeface="Times New Roman"/>
              </a:rPr>
              <a:t>mạnh khoẻ</a:t>
            </a:r>
          </a:p>
          <a:p>
            <a:endParaRPr lang="en-US" sz="2800" kern="10">
              <a:latin typeface="Times New Roman"/>
              <a:cs typeface="Times New Roman"/>
            </a:endParaRPr>
          </a:p>
        </p:txBody>
      </p:sp>
      <p:pic>
        <p:nvPicPr>
          <p:cNvPr id="76807" name="Trai-Dat-Nay-La-Cua-Chung-Minh.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1277600" y="1905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35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wheel(4)">
                                      <p:cBhvr>
                                        <p:cTn id="7" dur="2000"/>
                                        <p:tgtEl>
                                          <p:spTgt spid="7680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220863" fill="hold"/>
                                        <p:tgtEl>
                                          <p:spTgt spid="7680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6807"/>
                </p:tgtEl>
              </p:cMediaNode>
            </p:audio>
          </p:childTnLst>
        </p:cTn>
      </p:par>
    </p:tnLst>
    <p:bldLst>
      <p:bldP spid="768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350489"/>
            <a:ext cx="10317480" cy="1659988"/>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12: </a:t>
            </a:r>
            <a:r>
              <a:rPr lang="en-US" sz="3600" b="1" dirty="0" err="1" smtClean="0">
                <a:solidFill>
                  <a:srgbClr val="FF0000"/>
                </a:solidFill>
                <a:latin typeface="Times New Roman" panose="02020603050405020304" pitchFamily="18" charset="0"/>
                <a:cs typeface="Times New Roman" panose="02020603050405020304" pitchFamily="18" charset="0"/>
              </a:rPr>
              <a:t>Tôn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trọng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sản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khác</a:t>
            </a: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1+2)</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838200" y="365125"/>
            <a:ext cx="10584765" cy="13370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Thứ</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tư</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ngày</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29 </a:t>
            </a: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tháng</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4 </a:t>
            </a: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năm</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2020</a:t>
            </a:r>
            <a:b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Đạo</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đức</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r>
            <a:b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6409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sp>
        <p:nvSpPr>
          <p:cNvPr id="3" name="Subtitle 2"/>
          <p:cNvSpPr>
            <a:spLocks noGrp="1"/>
          </p:cNvSpPr>
          <p:nvPr>
            <p:ph type="subTitle" idx="1"/>
          </p:nvPr>
        </p:nvSpPr>
        <p:spPr/>
        <p:txBody>
          <a:bodyPr/>
          <a:lstStyle/>
          <a:p>
            <a:endParaRPr lang="vi-VN"/>
          </a:p>
        </p:txBody>
      </p:sp>
      <p:pic>
        <p:nvPicPr>
          <p:cNvPr id="1026" name="Picture 2" descr="https://d3.violet.vn/uploads/previews/document/0/17/392/dd3t39.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25" y="212768"/>
            <a:ext cx="9793643" cy="659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6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3.violet.vn/uploads/previews/document/0/17/392/dd3t39.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56" y="3221502"/>
            <a:ext cx="7950452" cy="3348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9827" y="63653"/>
            <a:ext cx="11563643" cy="3108543"/>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1</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vắng</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Minh:</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gửi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42796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477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11"/>
          <p:cNvSpPr txBox="1">
            <a:spLocks noChangeArrowheads="1"/>
          </p:cNvSpPr>
          <p:nvPr/>
        </p:nvSpPr>
        <p:spPr bwMode="auto">
          <a:xfrm>
            <a:off x="203200" y="152401"/>
            <a:ext cx="11074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600" b="1" dirty="0" err="1">
                <a:latin typeface="Times New Roman" pitchFamily="18" charset="0"/>
                <a:cs typeface="Times New Roman" pitchFamily="18" charset="0"/>
              </a:rPr>
              <a:t>Bài</a:t>
            </a:r>
            <a:r>
              <a:rPr lang="en-US" altLang="vi-VN" sz="3600" b="1" dirty="0">
                <a:latin typeface="Times New Roman" pitchFamily="18" charset="0"/>
                <a:cs typeface="Times New Roman" pitchFamily="18" charset="0"/>
              </a:rPr>
              <a:t> </a:t>
            </a:r>
            <a:r>
              <a:rPr lang="en-US" altLang="vi-VN" sz="3600" b="1" dirty="0" err="1">
                <a:latin typeface="Times New Roman" pitchFamily="18" charset="0"/>
                <a:cs typeface="Times New Roman" pitchFamily="18" charset="0"/>
              </a:rPr>
              <a:t>tập</a:t>
            </a:r>
            <a:r>
              <a:rPr lang="en-US" altLang="vi-VN" sz="3600" b="1" dirty="0">
                <a:latin typeface="Times New Roman" pitchFamily="18" charset="0"/>
                <a:cs typeface="Times New Roman" pitchFamily="18" charset="0"/>
              </a:rPr>
              <a:t> 2: </a:t>
            </a:r>
          </a:p>
          <a:p>
            <a:pPr eaLnBrk="1" hangingPunct="1">
              <a:spcBef>
                <a:spcPct val="50000"/>
              </a:spcBef>
            </a:pPr>
            <a:r>
              <a:rPr lang="en-US" altLang="vi-VN" sz="3600" dirty="0">
                <a:latin typeface="Times New Roman" pitchFamily="18" charset="0"/>
                <a:cs typeface="Times New Roman" pitchFamily="18" charset="0"/>
              </a:rPr>
              <a:t>a) </a:t>
            </a:r>
            <a:r>
              <a:rPr lang="en-US" altLang="vi-VN" sz="3600" dirty="0" err="1">
                <a:latin typeface="Times New Roman" pitchFamily="18" charset="0"/>
                <a:cs typeface="Times New Roman" pitchFamily="18" charset="0"/>
              </a:rPr>
              <a:t>Điền</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những</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từ</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ngữ</a:t>
            </a:r>
            <a:r>
              <a:rPr lang="en-US" altLang="vi-VN" sz="3600" dirty="0">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bí</a:t>
            </a:r>
            <a:r>
              <a:rPr lang="en-US" altLang="vi-VN" sz="3600" i="1" dirty="0">
                <a:solidFill>
                  <a:srgbClr val="FF0000"/>
                </a:solidFill>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mật</a:t>
            </a:r>
            <a:r>
              <a:rPr lang="en-US" altLang="vi-VN" sz="3600" i="1" dirty="0">
                <a:solidFill>
                  <a:srgbClr val="FF0000"/>
                </a:solidFill>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pháp</a:t>
            </a:r>
            <a:r>
              <a:rPr lang="en-US" altLang="vi-VN" sz="3600" i="1" dirty="0">
                <a:solidFill>
                  <a:srgbClr val="FF0000"/>
                </a:solidFill>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luật</a:t>
            </a:r>
            <a:r>
              <a:rPr lang="en-US" altLang="vi-VN" sz="3600" i="1" dirty="0">
                <a:solidFill>
                  <a:srgbClr val="FF0000"/>
                </a:solidFill>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của</a:t>
            </a:r>
            <a:r>
              <a:rPr lang="en-US" altLang="vi-VN" sz="3600" i="1" dirty="0">
                <a:solidFill>
                  <a:srgbClr val="FF0000"/>
                </a:solidFill>
                <a:latin typeface="Times New Roman" pitchFamily="18" charset="0"/>
                <a:cs typeface="Times New Roman" pitchFamily="18" charset="0"/>
              </a:rPr>
              <a:t> </a:t>
            </a:r>
            <a:r>
              <a:rPr lang="en-US" altLang="vi-VN" sz="3600" i="1" dirty="0" err="1">
                <a:solidFill>
                  <a:srgbClr val="FF0000"/>
                </a:solidFill>
                <a:latin typeface="Times New Roman" pitchFamily="18" charset="0"/>
                <a:cs typeface="Times New Roman" pitchFamily="18" charset="0"/>
              </a:rPr>
              <a:t>riêng</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vào</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chỗ</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trống</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trong</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các</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câu</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sau</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cho</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thích</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hợp</a:t>
            </a:r>
            <a:r>
              <a:rPr lang="en-US" altLang="vi-VN" sz="3600" dirty="0">
                <a:latin typeface="Times New Roman" pitchFamily="18" charset="0"/>
                <a:cs typeface="Times New Roman" pitchFamily="18" charset="0"/>
              </a:rPr>
              <a:t>:</a:t>
            </a:r>
          </a:p>
        </p:txBody>
      </p:sp>
      <p:sp>
        <p:nvSpPr>
          <p:cNvPr id="26636" name="Rectangle 12"/>
          <p:cNvSpPr>
            <a:spLocks noChangeArrowheads="1"/>
          </p:cNvSpPr>
          <p:nvPr/>
        </p:nvSpPr>
        <p:spPr bwMode="auto">
          <a:xfrm>
            <a:off x="251655" y="2497481"/>
            <a:ext cx="114808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r>
              <a:rPr lang="en-US" altLang="vi-VN" sz="3600" b="1" dirty="0">
                <a:solidFill>
                  <a:srgbClr val="0000CC"/>
                </a:solidFill>
              </a:rPr>
              <a:t>- </a:t>
            </a:r>
            <a:r>
              <a:rPr lang="en-US" altLang="vi-VN" sz="3600" dirty="0" err="1">
                <a:solidFill>
                  <a:srgbClr val="0000CC"/>
                </a:solidFill>
                <a:latin typeface="Times New Roman" pitchFamily="18" charset="0"/>
                <a:cs typeface="Times New Roman" pitchFamily="18" charset="0"/>
              </a:rPr>
              <a:t>Thư</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từ</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tài</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sản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của</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người</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khác</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là</a:t>
            </a:r>
            <a:r>
              <a:rPr lang="en-US" altLang="vi-VN" sz="3600" dirty="0" smtClean="0">
                <a:solidFill>
                  <a:srgbClr val="0000CC"/>
                </a:solidFill>
                <a:latin typeface="Times New Roman" pitchFamily="18" charset="0"/>
                <a:cs typeface="Times New Roman" pitchFamily="18" charset="0"/>
              </a:rPr>
              <a:t>……..……… </a:t>
            </a:r>
            <a:r>
              <a:rPr lang="en-US" altLang="vi-VN" sz="3600" dirty="0" err="1" smtClean="0">
                <a:solidFill>
                  <a:srgbClr val="0000CC"/>
                </a:solidFill>
                <a:latin typeface="Times New Roman" pitchFamily="18" charset="0"/>
                <a:cs typeface="Times New Roman" pitchFamily="18" charset="0"/>
              </a:rPr>
              <a:t>mỗi</a:t>
            </a:r>
            <a:r>
              <a:rPr lang="en-US" altLang="vi-VN" sz="3600" dirty="0" smtClean="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người</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nên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cần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được</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tôn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trọng</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Xâm</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phạm</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chúng</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là</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việc</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làm</a:t>
            </a:r>
            <a:r>
              <a:rPr lang="en-US" altLang="vi-VN" sz="3600" dirty="0">
                <a:solidFill>
                  <a:srgbClr val="0000CC"/>
                </a:solidFill>
                <a:latin typeface="Times New Roman" pitchFamily="18" charset="0"/>
                <a:cs typeface="Times New Roman" pitchFamily="18" charset="0"/>
              </a:rPr>
              <a:t> vi </a:t>
            </a:r>
            <a:r>
              <a:rPr lang="en-US" altLang="vi-VN" sz="3600" dirty="0" err="1">
                <a:solidFill>
                  <a:srgbClr val="0000CC"/>
                </a:solidFill>
                <a:latin typeface="Times New Roman" pitchFamily="18" charset="0"/>
                <a:cs typeface="Times New Roman" pitchFamily="18" charset="0"/>
              </a:rPr>
              <a:t>phạm</a:t>
            </a:r>
            <a:r>
              <a:rPr lang="en-US" altLang="vi-VN" sz="3600" dirty="0">
                <a:solidFill>
                  <a:srgbClr val="0000CC"/>
                </a:solidFill>
                <a:latin typeface="Times New Roman" pitchFamily="18" charset="0"/>
                <a:cs typeface="Times New Roman" pitchFamily="18" charset="0"/>
              </a:rPr>
              <a:t>…….…….</a:t>
            </a:r>
          </a:p>
          <a:p>
            <a:pPr lvl="1" eaLnBrk="1" hangingPunct="1"/>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Mọi</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người</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cần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tôn</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trọng</a:t>
            </a:r>
            <a:r>
              <a:rPr lang="en-US" altLang="vi-VN" sz="3600" dirty="0">
                <a:solidFill>
                  <a:srgbClr val="0000CC"/>
                </a:solidFill>
                <a:latin typeface="Times New Roman" pitchFamily="18" charset="0"/>
                <a:cs typeface="Times New Roman" pitchFamily="18" charset="0"/>
              </a:rPr>
              <a:t>……….. </a:t>
            </a:r>
            <a:r>
              <a:rPr lang="en-US" altLang="vi-VN" sz="3600" dirty="0" smtClean="0">
                <a:solidFill>
                  <a:srgbClr val="0000CC"/>
                </a:solidFill>
                <a:latin typeface="Times New Roman" pitchFamily="18" charset="0"/>
                <a:cs typeface="Times New Roman" pitchFamily="18" charset="0"/>
              </a:rPr>
              <a:t>  </a:t>
            </a:r>
            <a:r>
              <a:rPr lang="en-US" altLang="vi-VN" sz="3600" dirty="0" err="1" smtClean="0">
                <a:solidFill>
                  <a:srgbClr val="0000CC"/>
                </a:solidFill>
                <a:latin typeface="Times New Roman" pitchFamily="18" charset="0"/>
                <a:cs typeface="Times New Roman" pitchFamily="18" charset="0"/>
              </a:rPr>
              <a:t>riêng</a:t>
            </a:r>
            <a:r>
              <a:rPr lang="en-US" altLang="vi-VN" sz="3600" dirty="0" smtClean="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của</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trẻ</a:t>
            </a:r>
            <a:r>
              <a:rPr lang="en-US" altLang="vi-VN" sz="3600" dirty="0">
                <a:solidFill>
                  <a:srgbClr val="0000CC"/>
                </a:solidFill>
                <a:latin typeface="Times New Roman" pitchFamily="18" charset="0"/>
                <a:cs typeface="Times New Roman" pitchFamily="18" charset="0"/>
              </a:rPr>
              <a:t> </a:t>
            </a:r>
            <a:r>
              <a:rPr lang="en-US" altLang="vi-VN" sz="3600" dirty="0" err="1">
                <a:solidFill>
                  <a:srgbClr val="0000CC"/>
                </a:solidFill>
                <a:latin typeface="Times New Roman" pitchFamily="18" charset="0"/>
                <a:cs typeface="Times New Roman" pitchFamily="18" charset="0"/>
              </a:rPr>
              <a:t>em</a:t>
            </a:r>
            <a:r>
              <a:rPr lang="en-US" altLang="vi-VN" sz="3600" dirty="0">
                <a:solidFill>
                  <a:srgbClr val="0000CC"/>
                </a:solidFill>
                <a:latin typeface="Times New Roman" pitchFamily="18" charset="0"/>
                <a:cs typeface="Times New Roman" pitchFamily="18" charset="0"/>
              </a:rPr>
              <a:t>.</a:t>
            </a:r>
          </a:p>
          <a:p>
            <a:pPr eaLnBrk="1" hangingPunct="1">
              <a:spcBef>
                <a:spcPct val="50000"/>
              </a:spcBef>
              <a:spcAft>
                <a:spcPts val="300"/>
              </a:spcAft>
              <a:buClr>
                <a:srgbClr val="C3260C"/>
              </a:buClr>
              <a:buSzPct val="130000"/>
            </a:pPr>
            <a:endParaRPr lang="en-US" altLang="vi-VN" sz="3600" dirty="0">
              <a:solidFill>
                <a:srgbClr val="0000CC"/>
              </a:solidFill>
              <a:latin typeface="Times New Roman" pitchFamily="18" charset="0"/>
              <a:cs typeface="Times New Roman" pitchFamily="18" charset="0"/>
            </a:endParaRPr>
          </a:p>
        </p:txBody>
      </p:sp>
      <p:sp>
        <p:nvSpPr>
          <p:cNvPr id="16389" name="Rectangle 5"/>
          <p:cNvSpPr>
            <a:spLocks noChangeArrowheads="1"/>
          </p:cNvSpPr>
          <p:nvPr/>
        </p:nvSpPr>
        <p:spPr bwMode="auto">
          <a:xfrm>
            <a:off x="6771796" y="2282813"/>
            <a:ext cx="336338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3600" b="1" i="1" dirty="0" err="1">
                <a:solidFill>
                  <a:srgbClr val="FF0000"/>
                </a:solidFill>
                <a:latin typeface="Times New Roman" pitchFamily="18" charset="0"/>
                <a:cs typeface="Times New Roman" pitchFamily="18" charset="0"/>
              </a:rPr>
              <a:t>của</a:t>
            </a:r>
            <a:r>
              <a:rPr lang="en-US" altLang="vi-VN" sz="3600" b="1" i="1" dirty="0">
                <a:solidFill>
                  <a:srgbClr val="FF0000"/>
                </a:solidFill>
                <a:latin typeface="Times New Roman" pitchFamily="18" charset="0"/>
                <a:cs typeface="Times New Roman" pitchFamily="18" charset="0"/>
              </a:rPr>
              <a:t> </a:t>
            </a:r>
            <a:r>
              <a:rPr lang="en-US" altLang="vi-VN" sz="3600" b="1" i="1" dirty="0" err="1">
                <a:solidFill>
                  <a:srgbClr val="FF0000"/>
                </a:solidFill>
                <a:latin typeface="Times New Roman" pitchFamily="18" charset="0"/>
                <a:cs typeface="Times New Roman" pitchFamily="18" charset="0"/>
              </a:rPr>
              <a:t>riêng</a:t>
            </a:r>
            <a:r>
              <a:rPr lang="en-US" altLang="vi-VN" sz="3600" b="1" dirty="0">
                <a:latin typeface="Times New Roman" pitchFamily="18" charset="0"/>
                <a:cs typeface="Times New Roman" pitchFamily="18" charset="0"/>
              </a:rPr>
              <a:t> </a:t>
            </a:r>
          </a:p>
        </p:txBody>
      </p:sp>
      <p:sp>
        <p:nvSpPr>
          <p:cNvPr id="16390" name="Text Box 6"/>
          <p:cNvSpPr txBox="1">
            <a:spLocks noChangeArrowheads="1"/>
          </p:cNvSpPr>
          <p:nvPr/>
        </p:nvSpPr>
        <p:spPr bwMode="auto">
          <a:xfrm>
            <a:off x="1750451" y="3578068"/>
            <a:ext cx="378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800" b="1" i="1" dirty="0">
                <a:solidFill>
                  <a:srgbClr val="FF0000"/>
                </a:solidFill>
                <a:latin typeface="Times New Roman" pitchFamily="18" charset="0"/>
                <a:cs typeface="Times New Roman" pitchFamily="18" charset="0"/>
              </a:rPr>
              <a:t> </a:t>
            </a:r>
            <a:r>
              <a:rPr lang="en-US" altLang="vi-VN" sz="3600" b="1" i="1" dirty="0" err="1">
                <a:solidFill>
                  <a:srgbClr val="FF0000"/>
                </a:solidFill>
                <a:latin typeface="Times New Roman" pitchFamily="18" charset="0"/>
                <a:cs typeface="Times New Roman" pitchFamily="18" charset="0"/>
              </a:rPr>
              <a:t>pháp</a:t>
            </a:r>
            <a:r>
              <a:rPr lang="en-US" altLang="vi-VN" sz="3600" b="1" i="1" dirty="0">
                <a:solidFill>
                  <a:srgbClr val="FF0000"/>
                </a:solidFill>
                <a:latin typeface="Times New Roman" pitchFamily="18" charset="0"/>
                <a:cs typeface="Times New Roman" pitchFamily="18" charset="0"/>
              </a:rPr>
              <a:t> </a:t>
            </a:r>
            <a:r>
              <a:rPr lang="en-US" altLang="vi-VN" sz="3600" b="1" i="1" dirty="0" err="1">
                <a:solidFill>
                  <a:srgbClr val="FF0000"/>
                </a:solidFill>
                <a:latin typeface="Times New Roman" pitchFamily="18" charset="0"/>
                <a:cs typeface="Times New Roman" pitchFamily="18" charset="0"/>
              </a:rPr>
              <a:t>luật</a:t>
            </a:r>
            <a:r>
              <a:rPr lang="en-US" altLang="vi-VN" sz="3600" b="1" i="1" dirty="0">
                <a:solidFill>
                  <a:srgbClr val="FF0000"/>
                </a:solidFill>
                <a:latin typeface="Times New Roman" pitchFamily="18" charset="0"/>
                <a:cs typeface="Times New Roman" pitchFamily="18" charset="0"/>
              </a:rPr>
              <a:t> </a:t>
            </a:r>
            <a:endParaRPr lang="en-US" altLang="vi-VN" sz="2800" b="1" i="1" dirty="0">
              <a:solidFill>
                <a:srgbClr val="0000CC"/>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5532979" y="4123408"/>
            <a:ext cx="299084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3600" b="1" i="1" dirty="0">
                <a:solidFill>
                  <a:srgbClr val="FF0000"/>
                </a:solidFill>
              </a:rPr>
              <a:t> </a:t>
            </a:r>
            <a:r>
              <a:rPr lang="en-US" altLang="vi-VN" sz="3600" b="1" i="1" dirty="0" smtClean="0">
                <a:solidFill>
                  <a:srgbClr val="FF0000"/>
                </a:solidFill>
              </a:rPr>
              <a:t> </a:t>
            </a:r>
            <a:r>
              <a:rPr lang="en-US" altLang="vi-VN" sz="3600" b="1" i="1" dirty="0" err="1" smtClean="0">
                <a:solidFill>
                  <a:srgbClr val="FF0000"/>
                </a:solidFill>
                <a:latin typeface="Times New Roman" pitchFamily="18" charset="0"/>
                <a:cs typeface="Times New Roman" pitchFamily="18" charset="0"/>
              </a:rPr>
              <a:t>bí</a:t>
            </a:r>
            <a:r>
              <a:rPr lang="en-US" altLang="vi-VN" sz="3600" b="1" i="1" dirty="0" smtClean="0">
                <a:solidFill>
                  <a:srgbClr val="FF0000"/>
                </a:solidFill>
                <a:latin typeface="Times New Roman" pitchFamily="18" charset="0"/>
                <a:cs typeface="Times New Roman" pitchFamily="18" charset="0"/>
              </a:rPr>
              <a:t> </a:t>
            </a:r>
            <a:r>
              <a:rPr lang="en-US" altLang="vi-VN" sz="3600" b="1" i="1" dirty="0" err="1">
                <a:solidFill>
                  <a:srgbClr val="FF0000"/>
                </a:solidFill>
                <a:latin typeface="Times New Roman" pitchFamily="18" charset="0"/>
                <a:cs typeface="Times New Roman" pitchFamily="18" charset="0"/>
              </a:rPr>
              <a:t>mật</a:t>
            </a:r>
            <a:endParaRPr lang="en-US" altLang="vi-VN" sz="3600" b="1" i="1" dirty="0">
              <a:solidFill>
                <a:srgbClr val="FF0000"/>
              </a:solidFill>
              <a:latin typeface="Times New Roman" pitchFamily="18" charset="0"/>
              <a:cs typeface="Times New Roman" pitchFamily="18" charset="0"/>
            </a:endParaRPr>
          </a:p>
        </p:txBody>
      </p:sp>
      <p:cxnSp>
        <p:nvCxnSpPr>
          <p:cNvPr id="3" name="Straight Connector 2"/>
          <p:cNvCxnSpPr/>
          <p:nvPr/>
        </p:nvCxnSpPr>
        <p:spPr>
          <a:xfrm>
            <a:off x="2388357" y="2102092"/>
            <a:ext cx="21426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4275" y="1526448"/>
            <a:ext cx="8052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16155" y="1526448"/>
            <a:ext cx="12383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580728" y="1526448"/>
            <a:ext cx="13647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3200" y="2102092"/>
            <a:ext cx="9636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8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box(in)">
                                      <p:cBhvr>
                                        <p:cTn id="7" dur="500"/>
                                        <p:tgtEl>
                                          <p:spTgt spid="2663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36">
                                            <p:txEl>
                                              <p:pRg st="0" end="0"/>
                                            </p:txEl>
                                          </p:spTgt>
                                        </p:tgtEl>
                                        <p:attrNameLst>
                                          <p:attrName>style.visibility</p:attrName>
                                        </p:attrNameLst>
                                      </p:cBhvr>
                                      <p:to>
                                        <p:strVal val="visible"/>
                                      </p:to>
                                    </p:set>
                                    <p:animEffect transition="in" filter="box(in)">
                                      <p:cBhvr>
                                        <p:cTn id="10" dur="500"/>
                                        <p:tgtEl>
                                          <p:spTgt spid="26636">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636">
                                            <p:txEl>
                                              <p:pRg st="1" end="1"/>
                                            </p:txEl>
                                          </p:spTgt>
                                        </p:tgtEl>
                                        <p:attrNameLst>
                                          <p:attrName>style.visibility</p:attrName>
                                        </p:attrNameLst>
                                      </p:cBhvr>
                                      <p:to>
                                        <p:strVal val="visible"/>
                                      </p:to>
                                    </p:set>
                                    <p:animEffect transition="in" filter="box(in)">
                                      <p:cBhvr>
                                        <p:cTn id="13" dur="500"/>
                                        <p:tgtEl>
                                          <p:spTgt spid="2663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389"/>
                                        </p:tgtEl>
                                        <p:attrNameLst>
                                          <p:attrName>style.visibility</p:attrName>
                                        </p:attrNameLst>
                                      </p:cBhvr>
                                      <p:to>
                                        <p:strVal val="visible"/>
                                      </p:to>
                                    </p:set>
                                    <p:animEffect transition="in" filter="box(in)">
                                      <p:cBhvr>
                                        <p:cTn id="41" dur="500"/>
                                        <p:tgtEl>
                                          <p:spTgt spid="163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390"/>
                                        </p:tgtEl>
                                        <p:attrNameLst>
                                          <p:attrName>style.visibility</p:attrName>
                                        </p:attrNameLst>
                                      </p:cBhvr>
                                      <p:to>
                                        <p:strVal val="visible"/>
                                      </p:to>
                                    </p:set>
                                    <p:animEffect transition="in" filter="circle(in)">
                                      <p:cBhvr>
                                        <p:cTn id="46" dur="500"/>
                                        <p:tgtEl>
                                          <p:spTgt spid="1639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6391"/>
                                        </p:tgtEl>
                                        <p:attrNameLst>
                                          <p:attrName>style.visibility</p:attrName>
                                        </p:attrNameLst>
                                      </p:cBhvr>
                                      <p:to>
                                        <p:strVal val="visible"/>
                                      </p:to>
                                    </p:set>
                                    <p:animEffect transition="in" filter="circle(in)">
                                      <p:cBhvr>
                                        <p:cTn id="5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6" grpId="0" build="allAtOnce"/>
      <p:bldP spid="16389" grpId="0"/>
      <p:bldP spid="16390" grpId="0"/>
      <p:bldP spid="163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9713" y="3338512"/>
            <a:ext cx="272955" cy="1325563"/>
          </a:xfrm>
        </p:spPr>
        <p:txBody>
          <a:bodyPr/>
          <a:lstStyle/>
          <a:p>
            <a:endParaRPr lang="vi-VN" dirty="0"/>
          </a:p>
        </p:txBody>
      </p:sp>
      <p:sp>
        <p:nvSpPr>
          <p:cNvPr id="4" name="TextBox 3"/>
          <p:cNvSpPr txBox="1"/>
          <p:nvPr/>
        </p:nvSpPr>
        <p:spPr>
          <a:xfrm>
            <a:off x="903027" y="365125"/>
            <a:ext cx="10385946" cy="830997"/>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b) </a:t>
            </a:r>
            <a:r>
              <a:rPr lang="en-US" sz="2400" b="1" dirty="0" err="1" smtClean="0">
                <a:solidFill>
                  <a:srgbClr val="0070C0"/>
                </a:solidFill>
                <a:latin typeface="Times New Roman" pitchFamily="18" charset="0"/>
                <a:cs typeface="Times New Roman" pitchFamily="18" charset="0"/>
              </a:rPr>
              <a:t>Đánh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dấu</a:t>
            </a:r>
            <a:r>
              <a:rPr lang="en-US" sz="2400" b="1" dirty="0" smtClean="0">
                <a:solidFill>
                  <a:srgbClr val="0070C0"/>
                </a:solidFill>
                <a:latin typeface="Times New Roman" pitchFamily="18" charset="0"/>
                <a:cs typeface="Times New Roman" pitchFamily="18" charset="0"/>
              </a:rPr>
              <a:t> + </a:t>
            </a:r>
            <a:r>
              <a:rPr lang="en-US" sz="2400" b="1" dirty="0" err="1" smtClean="0">
                <a:solidFill>
                  <a:srgbClr val="0070C0"/>
                </a:solidFill>
                <a:latin typeface="Times New Roman" pitchFamily="18" charset="0"/>
                <a:cs typeface="Times New Roman" pitchFamily="18" charset="0"/>
              </a:rPr>
              <a:t>vào</a:t>
            </a:r>
            <a:r>
              <a:rPr lang="en-US" sz="2400" b="1" dirty="0" smtClean="0">
                <a:solidFill>
                  <a:srgbClr val="0070C0"/>
                </a:solidFill>
                <a:latin typeface="Times New Roman" pitchFamily="18" charset="0"/>
                <a:cs typeface="Times New Roman" pitchFamily="18" charset="0"/>
              </a:rPr>
              <a:t> ô </a:t>
            </a:r>
            <a:r>
              <a:rPr lang="vi-VN" sz="2400" b="1" dirty="0" smtClean="0">
                <a:solidFill>
                  <a:srgbClr val="0070C0"/>
                </a:solidFill>
                <a:latin typeface="Times New Roman" pitchFamily="18" charset="0"/>
                <a:cs typeface="Times New Roman" pitchFamily="18" charset="0"/>
              </a:rPr>
              <a: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trước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những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việc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nên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làm</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đánh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dấu</a:t>
            </a:r>
            <a:r>
              <a:rPr lang="en-US" sz="2400" b="1" dirty="0" smtClean="0">
                <a:solidFill>
                  <a:srgbClr val="0070C0"/>
                </a:solidFill>
                <a:latin typeface="Times New Roman" pitchFamily="18" charset="0"/>
                <a:cs typeface="Times New Roman" pitchFamily="18" charset="0"/>
              </a:rPr>
              <a:t> – </a:t>
            </a:r>
            <a:r>
              <a:rPr lang="en-US" sz="2400" b="1" dirty="0" err="1" smtClean="0">
                <a:solidFill>
                  <a:srgbClr val="0070C0"/>
                </a:solidFill>
                <a:latin typeface="Times New Roman" pitchFamily="18" charset="0"/>
                <a:cs typeface="Times New Roman" pitchFamily="18" charset="0"/>
              </a:rPr>
              <a:t>vào</a:t>
            </a:r>
            <a:r>
              <a:rPr lang="en-US" sz="2400" b="1" dirty="0" smtClean="0">
                <a:solidFill>
                  <a:srgbClr val="0070C0"/>
                </a:solidFill>
                <a:latin typeface="Times New Roman" pitchFamily="18" charset="0"/>
                <a:cs typeface="Times New Roman" pitchFamily="18" charset="0"/>
              </a:rPr>
              <a:t> ô </a:t>
            </a:r>
            <a:r>
              <a:rPr lang="vi-VN" sz="2400" b="1" dirty="0" smtClean="0">
                <a:solidFill>
                  <a:srgbClr val="0070C0"/>
                </a:solidFill>
                <a:latin typeface="Times New Roman" pitchFamily="18" charset="0"/>
                <a:cs typeface="Times New Roman" pitchFamily="18" charset="0"/>
              </a:rPr>
              <a: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trước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những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việc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không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nên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làm</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trong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những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hành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động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việc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làm</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dưới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đây</a:t>
            </a:r>
            <a:r>
              <a:rPr lang="en-US" sz="2400" b="1" dirty="0" smtClean="0">
                <a:solidFill>
                  <a:srgbClr val="0070C0"/>
                </a:solidFill>
                <a:latin typeface="Times New Roman" pitchFamily="18" charset="0"/>
                <a:cs typeface="Times New Roman" pitchFamily="18" charset="0"/>
              </a:rPr>
              <a:t>.  </a:t>
            </a:r>
            <a:endParaRPr lang="vi-VN" sz="2400" b="1" dirty="0">
              <a:solidFill>
                <a:srgbClr val="0070C0"/>
              </a:solidFill>
              <a:latin typeface="Times New Roman" pitchFamily="18" charset="0"/>
              <a:cs typeface="Times New Roman" pitchFamily="18" charset="0"/>
            </a:endParaRPr>
          </a:p>
        </p:txBody>
      </p:sp>
      <p:sp>
        <p:nvSpPr>
          <p:cNvPr id="5" name="TextBox 4"/>
          <p:cNvSpPr txBox="1"/>
          <p:nvPr/>
        </p:nvSpPr>
        <p:spPr>
          <a:xfrm>
            <a:off x="876955" y="1225689"/>
            <a:ext cx="10822675" cy="5740033"/>
          </a:xfrm>
          <a:prstGeom prst="rect">
            <a:avLst/>
          </a:prstGeom>
          <a:noFill/>
        </p:spPr>
        <p:txBody>
          <a:bodyPr wrap="square" rtlCol="0">
            <a:spAutoFit/>
          </a:bodyPr>
          <a:lstStyle/>
          <a:p>
            <a:r>
              <a:rPr lang="vi-VN" sz="2000" dirty="0" smtClean="0">
                <a:latin typeface="+mj-lt"/>
              </a:rPr>
              <a:t>☐</a:t>
            </a:r>
            <a:r>
              <a:rPr lang="en-US" sz="2000" dirty="0" smtClean="0">
                <a:latin typeface="+mj-lt"/>
              </a:rPr>
              <a:t> </a:t>
            </a: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ý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chưa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a:t>
            </a:r>
          </a:p>
          <a:p>
            <a:endParaRPr lang="en-US" sz="1400" b="1" dirty="0" smtClean="0">
              <a:latin typeface="Times New Roman" pitchFamily="18" charset="0"/>
              <a:cs typeface="Times New Roman" pitchFamily="18" charset="0"/>
            </a:endParaRPr>
          </a:p>
          <a:p>
            <a:r>
              <a:rPr lang="vi-VN"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Giữ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cẩn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mượn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a:t>
            </a:r>
          </a:p>
          <a:p>
            <a:endParaRPr lang="en-US" sz="1400" b="1" dirty="0">
              <a:latin typeface="Times New Roman" pitchFamily="18" charset="0"/>
              <a:cs typeface="Times New Roman" pitchFamily="18" charset="0"/>
            </a:endParaRPr>
          </a:p>
          <a:p>
            <a:r>
              <a:rPr lang="vi-VN"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3. </a:t>
            </a:r>
            <a:r>
              <a:rPr lang="en-US" sz="2400" b="1" dirty="0" smtClean="0">
                <a:latin typeface="Times New Roman" pitchFamily="18" charset="0"/>
                <a:cs typeface="Times New Roman" pitchFamily="18" charset="0"/>
              </a:rPr>
              <a:t>Xin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mượn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muốn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a:t>
            </a:r>
          </a:p>
          <a:p>
            <a:endParaRPr lang="en-US" sz="900" b="1" dirty="0" smtClean="0">
              <a:latin typeface="+mj-lt"/>
            </a:endParaRPr>
          </a:p>
          <a:p>
            <a:r>
              <a:rPr lang="vi-VN" sz="2000" b="1" dirty="0" smtClean="0">
                <a:latin typeface="+mj-lt"/>
              </a:rPr>
              <a:t>☐</a:t>
            </a:r>
            <a:r>
              <a:rPr lang="vi-VN" sz="2000" b="1" dirty="0">
                <a:latin typeface="+mj-lt"/>
              </a:rPr>
              <a:t> </a:t>
            </a:r>
            <a:r>
              <a:rPr lang="vi-VN" sz="2000" b="1" dirty="0" smtClean="0">
                <a:latin typeface="+mj-lt"/>
              </a:rPr>
              <a:t>4. </a:t>
            </a:r>
            <a:r>
              <a:rPr lang="vi-VN" sz="2400" b="1" dirty="0" smtClean="0">
                <a:latin typeface="+mj-lt"/>
              </a:rPr>
              <a:t>Xem trộm nhật kí của người khác.</a:t>
            </a:r>
          </a:p>
          <a:p>
            <a:endParaRPr lang="vi-VN" sz="1400" b="1" dirty="0" smtClean="0">
              <a:latin typeface="+mj-lt"/>
            </a:endParaRPr>
          </a:p>
          <a:p>
            <a:r>
              <a:rPr lang="vi-VN" sz="2000" b="1" dirty="0" smtClean="0">
                <a:latin typeface="+mj-lt"/>
              </a:rPr>
              <a:t>☐ 5. </a:t>
            </a:r>
            <a:r>
              <a:rPr lang="vi-VN" sz="2400" b="1" dirty="0" smtClean="0">
                <a:latin typeface="+mj-lt"/>
              </a:rPr>
              <a:t>Nhận giùm thư khi hàng xóm đi vắng.</a:t>
            </a:r>
          </a:p>
          <a:p>
            <a:endParaRPr lang="vi-VN" sz="1400" b="1" dirty="0" smtClean="0">
              <a:latin typeface="+mj-lt"/>
            </a:endParaRPr>
          </a:p>
          <a:p>
            <a:r>
              <a:rPr lang="vi-VN" sz="2000" b="1" dirty="0" smtClean="0">
                <a:latin typeface="+mj-lt"/>
              </a:rPr>
              <a:t>☐ 6. </a:t>
            </a:r>
            <a:r>
              <a:rPr lang="vi-VN" sz="2400" b="1" dirty="0" smtClean="0">
                <a:latin typeface="+mj-lt"/>
              </a:rPr>
              <a:t>Tự ý lấy đồ của người khác để dùng.</a:t>
            </a:r>
          </a:p>
          <a:p>
            <a:endParaRPr lang="vi-VN" sz="1400" b="1" dirty="0" smtClean="0">
              <a:latin typeface="+mj-lt"/>
            </a:endParaRPr>
          </a:p>
          <a:p>
            <a:r>
              <a:rPr lang="vi-VN" sz="2000" b="1" dirty="0" smtClean="0">
                <a:latin typeface="+mj-lt"/>
              </a:rPr>
              <a:t>☐ 7. </a:t>
            </a:r>
            <a:r>
              <a:rPr lang="vi-VN" sz="2400" b="1" dirty="0" smtClean="0">
                <a:latin typeface="+mj-lt"/>
              </a:rPr>
              <a:t>Sử dụng đồ của người khác xong rồi mới hỏi mượn.</a:t>
            </a:r>
          </a:p>
          <a:p>
            <a:endParaRPr lang="vi-VN" sz="1400" b="1" dirty="0" smtClean="0">
              <a:latin typeface="+mj-lt"/>
            </a:endParaRPr>
          </a:p>
          <a:p>
            <a:r>
              <a:rPr lang="vi-VN" sz="2000" b="1" dirty="0" smtClean="0">
                <a:latin typeface="+mj-lt"/>
              </a:rPr>
              <a:t>☐ 8. </a:t>
            </a:r>
            <a:r>
              <a:rPr lang="vi-VN" sz="2400" b="1" dirty="0" smtClean="0">
                <a:latin typeface="+mj-lt"/>
              </a:rPr>
              <a:t>Làm hỏng đồ chơi của người khác mà không xin lỗi.</a:t>
            </a:r>
          </a:p>
          <a:p>
            <a:endParaRPr lang="vi-VN" sz="1400" b="1" dirty="0" smtClean="0">
              <a:latin typeface="+mj-lt"/>
            </a:endParaRPr>
          </a:p>
          <a:p>
            <a:r>
              <a:rPr lang="vi-VN" sz="2000" b="1" dirty="0" smtClean="0">
                <a:latin typeface="+mj-lt"/>
              </a:rPr>
              <a:t>☐ 9. </a:t>
            </a:r>
            <a:r>
              <a:rPr lang="vi-VN" sz="2400" b="1" dirty="0" smtClean="0">
                <a:latin typeface="+mj-lt"/>
              </a:rPr>
              <a:t>Hái trái cây trong vườn nhà hàng xóm để ăn mà không hỏi xin chủ nhà</a:t>
            </a:r>
            <a:r>
              <a:rPr lang="vi-VN" sz="2400" b="1" dirty="0" smtClean="0">
                <a:latin typeface="+mj-lt"/>
              </a:rPr>
              <a:t>.</a:t>
            </a:r>
            <a:endParaRPr lang="en-US" sz="2400" b="1" dirty="0" smtClean="0">
              <a:latin typeface="+mj-lt"/>
            </a:endParaRPr>
          </a:p>
          <a:p>
            <a:endParaRPr lang="vi-VN" sz="1400" b="1" dirty="0" smtClean="0">
              <a:latin typeface="+mj-lt"/>
            </a:endParaRPr>
          </a:p>
          <a:p>
            <a:r>
              <a:rPr lang="vi-VN" sz="2000" b="1" dirty="0" smtClean="0">
                <a:latin typeface="+mj-lt"/>
              </a:rPr>
              <a:t>☐ 10. </a:t>
            </a:r>
            <a:r>
              <a:rPr lang="vi-VN" sz="2400" b="1" dirty="0" smtClean="0">
                <a:latin typeface="+mj-lt"/>
              </a:rPr>
              <a:t>Lấy sách, truyện của người khác để đọc rồi lại cất trả vào chỗ cũ</a:t>
            </a:r>
            <a:r>
              <a:rPr lang="vi-VN" sz="2400" dirty="0" smtClean="0">
                <a:latin typeface="+mj-lt"/>
              </a:rPr>
              <a:t>.</a:t>
            </a:r>
            <a:endParaRPr lang="vi-VN" sz="2400" dirty="0">
              <a:latin typeface="+mj-lt"/>
            </a:endParaRPr>
          </a:p>
        </p:txBody>
      </p:sp>
      <p:sp>
        <p:nvSpPr>
          <p:cNvPr id="6" name="TextBox 5"/>
          <p:cNvSpPr txBox="1"/>
          <p:nvPr/>
        </p:nvSpPr>
        <p:spPr>
          <a:xfrm>
            <a:off x="931163" y="1185751"/>
            <a:ext cx="344748" cy="461665"/>
          </a:xfrm>
          <a:prstGeom prst="rect">
            <a:avLst/>
          </a:prstGeom>
          <a:noFill/>
        </p:spPr>
        <p:txBody>
          <a:bodyPr wrap="square" rtlCol="0">
            <a:spAutoFit/>
          </a:bodyPr>
          <a:lstStyle/>
          <a:p>
            <a:r>
              <a:rPr lang="en-US" sz="2400" b="1" dirty="0" smtClean="0">
                <a:solidFill>
                  <a:srgbClr val="FF0000"/>
                </a:solidFill>
              </a:rPr>
              <a:t>-</a:t>
            </a:r>
          </a:p>
        </p:txBody>
      </p:sp>
      <p:sp>
        <p:nvSpPr>
          <p:cNvPr id="7" name="TextBox 6"/>
          <p:cNvSpPr txBox="1"/>
          <p:nvPr/>
        </p:nvSpPr>
        <p:spPr>
          <a:xfrm>
            <a:off x="935445" y="1800269"/>
            <a:ext cx="290380" cy="461665"/>
          </a:xfrm>
          <a:prstGeom prst="rect">
            <a:avLst/>
          </a:prstGeom>
          <a:noFill/>
        </p:spPr>
        <p:txBody>
          <a:bodyPr wrap="square" rtlCol="0">
            <a:spAutoFit/>
          </a:bodyPr>
          <a:lstStyle/>
          <a:p>
            <a:r>
              <a:rPr lang="en-US" sz="2400" b="1" dirty="0" smtClean="0">
                <a:solidFill>
                  <a:srgbClr val="FF0000"/>
                </a:solidFill>
              </a:rPr>
              <a:t>+</a:t>
            </a:r>
          </a:p>
        </p:txBody>
      </p:sp>
      <p:sp>
        <p:nvSpPr>
          <p:cNvPr id="8" name="TextBox 7"/>
          <p:cNvSpPr txBox="1"/>
          <p:nvPr/>
        </p:nvSpPr>
        <p:spPr>
          <a:xfrm>
            <a:off x="957814" y="3475786"/>
            <a:ext cx="482851" cy="461665"/>
          </a:xfrm>
          <a:prstGeom prst="rect">
            <a:avLst/>
          </a:prstGeom>
          <a:noFill/>
        </p:spPr>
        <p:txBody>
          <a:bodyPr wrap="square" rtlCol="0">
            <a:spAutoFit/>
          </a:bodyPr>
          <a:lstStyle/>
          <a:p>
            <a:r>
              <a:rPr lang="en-US" sz="2400" b="1" dirty="0" smtClean="0">
                <a:solidFill>
                  <a:srgbClr val="FF0000"/>
                </a:solidFill>
              </a:rPr>
              <a:t>+</a:t>
            </a:r>
          </a:p>
        </p:txBody>
      </p:sp>
      <p:sp>
        <p:nvSpPr>
          <p:cNvPr id="9" name="Rectangle 8"/>
          <p:cNvSpPr/>
          <p:nvPr/>
        </p:nvSpPr>
        <p:spPr>
          <a:xfrm>
            <a:off x="936697" y="2384587"/>
            <a:ext cx="338554" cy="461665"/>
          </a:xfrm>
          <a:prstGeom prst="rect">
            <a:avLst/>
          </a:prstGeom>
        </p:spPr>
        <p:txBody>
          <a:bodyPr wrap="none">
            <a:spAutoFit/>
          </a:bodyPr>
          <a:lstStyle/>
          <a:p>
            <a:r>
              <a:rPr lang="en-US" sz="2400" b="1" dirty="0" smtClean="0">
                <a:solidFill>
                  <a:srgbClr val="FF0000"/>
                </a:solidFill>
              </a:rPr>
              <a:t>+</a:t>
            </a:r>
          </a:p>
        </p:txBody>
      </p:sp>
      <p:sp>
        <p:nvSpPr>
          <p:cNvPr id="11" name="TextBox 10"/>
          <p:cNvSpPr txBox="1"/>
          <p:nvPr/>
        </p:nvSpPr>
        <p:spPr>
          <a:xfrm>
            <a:off x="959299" y="2846252"/>
            <a:ext cx="693761" cy="461665"/>
          </a:xfrm>
          <a:prstGeom prst="rect">
            <a:avLst/>
          </a:prstGeom>
          <a:noFill/>
        </p:spPr>
        <p:txBody>
          <a:bodyPr wrap="square" rtlCol="0">
            <a:spAutoFit/>
          </a:bodyPr>
          <a:lstStyle/>
          <a:p>
            <a:r>
              <a:rPr lang="en-US" sz="2400" b="1" dirty="0" smtClean="0">
                <a:solidFill>
                  <a:srgbClr val="FF0000"/>
                </a:solidFill>
              </a:rPr>
              <a:t>-</a:t>
            </a:r>
            <a:endParaRPr lang="vi-VN" sz="2400" b="1" dirty="0">
              <a:solidFill>
                <a:srgbClr val="FF0000"/>
              </a:solidFill>
            </a:endParaRPr>
          </a:p>
        </p:txBody>
      </p:sp>
      <p:sp>
        <p:nvSpPr>
          <p:cNvPr id="12" name="TextBox 11"/>
          <p:cNvSpPr txBox="1"/>
          <p:nvPr/>
        </p:nvSpPr>
        <p:spPr>
          <a:xfrm>
            <a:off x="959298" y="4020307"/>
            <a:ext cx="455876" cy="461665"/>
          </a:xfrm>
          <a:prstGeom prst="rect">
            <a:avLst/>
          </a:prstGeom>
          <a:noFill/>
        </p:spPr>
        <p:txBody>
          <a:bodyPr wrap="square" rtlCol="0">
            <a:spAutoFit/>
          </a:bodyPr>
          <a:lstStyle/>
          <a:p>
            <a:r>
              <a:rPr lang="en-US" sz="2400" b="1" dirty="0" smtClean="0">
                <a:solidFill>
                  <a:srgbClr val="FF0000"/>
                </a:solidFill>
              </a:rPr>
              <a:t>-</a:t>
            </a:r>
            <a:endParaRPr lang="vi-VN" sz="2400" b="1" dirty="0">
              <a:solidFill>
                <a:srgbClr val="FF0000"/>
              </a:solidFill>
            </a:endParaRPr>
          </a:p>
        </p:txBody>
      </p:sp>
      <p:sp>
        <p:nvSpPr>
          <p:cNvPr id="13" name="TextBox 12"/>
          <p:cNvSpPr txBox="1"/>
          <p:nvPr/>
        </p:nvSpPr>
        <p:spPr>
          <a:xfrm flipV="1">
            <a:off x="918999" y="4686639"/>
            <a:ext cx="320894" cy="523220"/>
          </a:xfrm>
          <a:prstGeom prst="rect">
            <a:avLst/>
          </a:prstGeom>
          <a:noFill/>
        </p:spPr>
        <p:txBody>
          <a:bodyPr wrap="square" rtlCol="0">
            <a:spAutoFit/>
          </a:bodyPr>
          <a:lstStyle/>
          <a:p>
            <a:r>
              <a:rPr lang="en-US" sz="2800" b="1" dirty="0" smtClean="0">
                <a:solidFill>
                  <a:srgbClr val="FF0000"/>
                </a:solidFill>
              </a:rPr>
              <a:t>-</a:t>
            </a:r>
            <a:endParaRPr lang="vi-VN" sz="2800" b="1" dirty="0">
              <a:solidFill>
                <a:srgbClr val="FF0000"/>
              </a:solidFill>
            </a:endParaRPr>
          </a:p>
        </p:txBody>
      </p:sp>
      <p:sp>
        <p:nvSpPr>
          <p:cNvPr id="14" name="TextBox 13"/>
          <p:cNvSpPr txBox="1"/>
          <p:nvPr/>
        </p:nvSpPr>
        <p:spPr>
          <a:xfrm flipV="1">
            <a:off x="963581" y="5209859"/>
            <a:ext cx="295415" cy="461665"/>
          </a:xfrm>
          <a:prstGeom prst="rect">
            <a:avLst/>
          </a:prstGeom>
          <a:noFill/>
        </p:spPr>
        <p:txBody>
          <a:bodyPr wrap="square" rtlCol="0">
            <a:spAutoFit/>
          </a:bodyPr>
          <a:lstStyle/>
          <a:p>
            <a:r>
              <a:rPr lang="en-US" sz="2400" b="1" dirty="0" smtClean="0">
                <a:solidFill>
                  <a:srgbClr val="FF0000"/>
                </a:solidFill>
              </a:rPr>
              <a:t>-</a:t>
            </a:r>
            <a:endParaRPr lang="vi-VN" sz="2400" b="1" dirty="0">
              <a:solidFill>
                <a:srgbClr val="FF0000"/>
              </a:solidFill>
            </a:endParaRPr>
          </a:p>
        </p:txBody>
      </p:sp>
      <p:sp>
        <p:nvSpPr>
          <p:cNvPr id="15" name="TextBox 14"/>
          <p:cNvSpPr txBox="1"/>
          <p:nvPr/>
        </p:nvSpPr>
        <p:spPr>
          <a:xfrm flipV="1">
            <a:off x="952822" y="5847170"/>
            <a:ext cx="291550" cy="461665"/>
          </a:xfrm>
          <a:prstGeom prst="rect">
            <a:avLst/>
          </a:prstGeom>
          <a:noFill/>
        </p:spPr>
        <p:txBody>
          <a:bodyPr wrap="square" rtlCol="0">
            <a:spAutoFit/>
          </a:bodyPr>
          <a:lstStyle/>
          <a:p>
            <a:r>
              <a:rPr lang="en-US" sz="2400" b="1" dirty="0" smtClean="0">
                <a:solidFill>
                  <a:srgbClr val="FF0000"/>
                </a:solidFill>
              </a:rPr>
              <a:t>-</a:t>
            </a:r>
            <a:endParaRPr lang="vi-VN" sz="2400" b="1" dirty="0">
              <a:solidFill>
                <a:srgbClr val="FF0000"/>
              </a:solidFill>
            </a:endParaRPr>
          </a:p>
        </p:txBody>
      </p:sp>
      <p:sp>
        <p:nvSpPr>
          <p:cNvPr id="16" name="TextBox 15"/>
          <p:cNvSpPr txBox="1"/>
          <p:nvPr/>
        </p:nvSpPr>
        <p:spPr>
          <a:xfrm>
            <a:off x="959298" y="6353828"/>
            <a:ext cx="583097" cy="461665"/>
          </a:xfrm>
          <a:prstGeom prst="rect">
            <a:avLst/>
          </a:prstGeom>
          <a:noFill/>
        </p:spPr>
        <p:txBody>
          <a:bodyPr wrap="square" rtlCol="0">
            <a:spAutoFit/>
          </a:bodyPr>
          <a:lstStyle/>
          <a:p>
            <a:r>
              <a:rPr lang="en-US" sz="2400" b="1" dirty="0" smtClean="0">
                <a:solidFill>
                  <a:srgbClr val="FF0000"/>
                </a:solidFill>
              </a:rPr>
              <a:t>-</a:t>
            </a:r>
            <a:endParaRPr lang="vi-VN" sz="2400" b="1" dirty="0">
              <a:solidFill>
                <a:srgbClr val="FF0000"/>
              </a:solidFill>
            </a:endParaRPr>
          </a:p>
        </p:txBody>
      </p:sp>
      <p:cxnSp>
        <p:nvCxnSpPr>
          <p:cNvPr id="17" name="Straight Connector 16"/>
          <p:cNvCxnSpPr/>
          <p:nvPr/>
        </p:nvCxnSpPr>
        <p:spPr>
          <a:xfrm>
            <a:off x="1415174" y="780623"/>
            <a:ext cx="121337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361761" y="681086"/>
            <a:ext cx="11887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85172" y="812930"/>
            <a:ext cx="31896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52288" y="780623"/>
            <a:ext cx="32608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1288" y="1185751"/>
            <a:ext cx="3331503" cy="39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22124" y="154479"/>
            <a:ext cx="3727450" cy="579437"/>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u="sng" dirty="0" err="1">
                <a:solidFill>
                  <a:srgbClr val="C00000"/>
                </a:solidFill>
                <a:latin typeface="Times New Roman" panose="02020603050405020304" pitchFamily="18" charset="0"/>
                <a:cs typeface="Times New Roman" panose="02020603050405020304" pitchFamily="18" charset="0"/>
              </a:rPr>
              <a:t>Việc</a:t>
            </a:r>
            <a:r>
              <a:rPr lang="en-US" altLang="en-US" sz="2400" b="1" u="sng" dirty="0">
                <a:solidFill>
                  <a:srgbClr val="C00000"/>
                </a:solidFill>
                <a:latin typeface="Times New Roman" panose="02020603050405020304" pitchFamily="18" charset="0"/>
                <a:cs typeface="Times New Roman" panose="02020603050405020304" pitchFamily="18" charset="0"/>
              </a:rPr>
              <a:t> </a:t>
            </a:r>
            <a:r>
              <a:rPr lang="en-US" altLang="en-US" sz="2400" b="1" u="sng" dirty="0" err="1">
                <a:solidFill>
                  <a:srgbClr val="C00000"/>
                </a:solidFill>
                <a:latin typeface="Times New Roman" panose="02020603050405020304" pitchFamily="18" charset="0"/>
                <a:cs typeface="Times New Roman" panose="02020603050405020304" pitchFamily="18" charset="0"/>
              </a:rPr>
              <a:t>nên</a:t>
            </a:r>
            <a:r>
              <a:rPr lang="en-US" altLang="en-US" sz="2400" b="1" u="sng" dirty="0">
                <a:solidFill>
                  <a:srgbClr val="C00000"/>
                </a:solidFill>
                <a:latin typeface="Times New Roman" panose="02020603050405020304" pitchFamily="18" charset="0"/>
                <a:cs typeface="Times New Roman" panose="02020603050405020304" pitchFamily="18" charset="0"/>
              </a:rPr>
              <a:t> </a:t>
            </a:r>
            <a:r>
              <a:rPr lang="en-US" altLang="en-US" sz="2400" b="1" u="sng" dirty="0" err="1">
                <a:solidFill>
                  <a:srgbClr val="C00000"/>
                </a:solidFill>
                <a:latin typeface="Times New Roman" panose="02020603050405020304" pitchFamily="18" charset="0"/>
                <a:cs typeface="Times New Roman" panose="02020603050405020304" pitchFamily="18" charset="0"/>
              </a:rPr>
              <a:t>làm</a:t>
            </a:r>
            <a:r>
              <a:rPr lang="en-US" altLang="en-US" b="1" u="sng" dirty="0">
                <a:solidFill>
                  <a:srgbClr val="C00000"/>
                </a:solidFill>
                <a:latin typeface="Times New Roman" panose="02020603050405020304" pitchFamily="18" charset="0"/>
                <a:cs typeface="Times New Roman" panose="02020603050405020304" pitchFamily="18" charset="0"/>
              </a:rPr>
              <a:t> </a:t>
            </a:r>
          </a:p>
        </p:txBody>
      </p:sp>
      <p:sp>
        <p:nvSpPr>
          <p:cNvPr id="12291" name="Rectangle 3"/>
          <p:cNvSpPr>
            <a:spLocks noChangeArrowheads="1"/>
          </p:cNvSpPr>
          <p:nvPr/>
        </p:nvSpPr>
        <p:spPr bwMode="auto">
          <a:xfrm>
            <a:off x="5970572" y="72807"/>
            <a:ext cx="4865688" cy="579437"/>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u="sng" dirty="0" err="1">
                <a:solidFill>
                  <a:srgbClr val="C00000"/>
                </a:solidFill>
                <a:latin typeface="Times New Roman" panose="02020603050405020304" pitchFamily="18" charset="0"/>
                <a:cs typeface="Times New Roman" panose="02020603050405020304" pitchFamily="18" charset="0"/>
              </a:rPr>
              <a:t>Việc</a:t>
            </a:r>
            <a:r>
              <a:rPr lang="en-US" altLang="en-US" sz="2400" b="1" u="sng" dirty="0">
                <a:solidFill>
                  <a:srgbClr val="C00000"/>
                </a:solidFill>
                <a:latin typeface="Times New Roman" panose="02020603050405020304" pitchFamily="18" charset="0"/>
                <a:cs typeface="Times New Roman" panose="02020603050405020304" pitchFamily="18" charset="0"/>
              </a:rPr>
              <a:t> </a:t>
            </a:r>
            <a:r>
              <a:rPr lang="en-US" altLang="en-US" sz="2400" b="1" u="sng" dirty="0" err="1">
                <a:solidFill>
                  <a:srgbClr val="C00000"/>
                </a:solidFill>
                <a:latin typeface="Times New Roman" panose="02020603050405020304" pitchFamily="18" charset="0"/>
                <a:cs typeface="Times New Roman" panose="02020603050405020304" pitchFamily="18" charset="0"/>
              </a:rPr>
              <a:t>không</a:t>
            </a:r>
            <a:r>
              <a:rPr lang="en-US" altLang="en-US" sz="2400" b="1" u="sng" dirty="0">
                <a:solidFill>
                  <a:srgbClr val="C00000"/>
                </a:solidFill>
                <a:latin typeface="Times New Roman" panose="02020603050405020304" pitchFamily="18" charset="0"/>
                <a:cs typeface="Times New Roman" panose="02020603050405020304" pitchFamily="18" charset="0"/>
              </a:rPr>
              <a:t> </a:t>
            </a:r>
            <a:r>
              <a:rPr lang="en-US" altLang="en-US" sz="2400" b="1" u="sng" dirty="0" err="1">
                <a:solidFill>
                  <a:srgbClr val="C00000"/>
                </a:solidFill>
                <a:latin typeface="Times New Roman" panose="02020603050405020304" pitchFamily="18" charset="0"/>
                <a:cs typeface="Times New Roman" panose="02020603050405020304" pitchFamily="18" charset="0"/>
              </a:rPr>
              <a:t>nên</a:t>
            </a:r>
            <a:r>
              <a:rPr lang="en-US" altLang="en-US" sz="2400" b="1" u="sng" dirty="0">
                <a:solidFill>
                  <a:srgbClr val="C00000"/>
                </a:solidFill>
                <a:latin typeface="Times New Roman" panose="02020603050405020304" pitchFamily="18" charset="0"/>
                <a:cs typeface="Times New Roman" panose="02020603050405020304" pitchFamily="18" charset="0"/>
              </a:rPr>
              <a:t> </a:t>
            </a:r>
            <a:r>
              <a:rPr lang="en-US" altLang="en-US" sz="2400" b="1" u="sng" dirty="0" err="1">
                <a:solidFill>
                  <a:srgbClr val="C00000"/>
                </a:solidFill>
                <a:latin typeface="Times New Roman" panose="02020603050405020304" pitchFamily="18" charset="0"/>
                <a:cs typeface="Times New Roman" panose="02020603050405020304" pitchFamily="18" charset="0"/>
              </a:rPr>
              <a:t>làm</a:t>
            </a:r>
            <a:r>
              <a:rPr lang="en-US" altLang="en-US" b="1" u="sng" dirty="0">
                <a:solidFill>
                  <a:srgbClr val="C00000"/>
                </a:solidFill>
                <a:latin typeface="Times New Roman" panose="02020603050405020304" pitchFamily="18" charset="0"/>
                <a:cs typeface="Times New Roman" panose="02020603050405020304" pitchFamily="18" charset="0"/>
              </a:rPr>
              <a:t> </a:t>
            </a:r>
          </a:p>
        </p:txBody>
      </p:sp>
      <p:sp>
        <p:nvSpPr>
          <p:cNvPr id="12292" name="Line 4"/>
          <p:cNvSpPr>
            <a:spLocks noChangeShapeType="1"/>
          </p:cNvSpPr>
          <p:nvPr/>
        </p:nvSpPr>
        <p:spPr bwMode="auto">
          <a:xfrm>
            <a:off x="5257800" y="762000"/>
            <a:ext cx="0" cy="55626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89" name="Rectangle 5"/>
          <p:cNvSpPr>
            <a:spLocks noChangeArrowheads="1"/>
          </p:cNvSpPr>
          <p:nvPr/>
        </p:nvSpPr>
        <p:spPr bwMode="auto">
          <a:xfrm>
            <a:off x="300088" y="1090380"/>
            <a:ext cx="4496995" cy="3479222"/>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Clr>
                <a:srgbClr val="3724C6"/>
              </a:buClr>
              <a:buFont typeface="Wingdings" pitchFamily="2" charset="2"/>
              <a:buNone/>
              <a:defRPr/>
            </a:pPr>
            <a:r>
              <a:rPr kumimoji="1" lang="en-US" altLang="en-US" sz="2400" dirty="0" smtClean="0">
                <a:latin typeface="Times New Roman" pitchFamily="18" charset="0"/>
              </a:rPr>
              <a:t>- 2. </a:t>
            </a:r>
            <a:r>
              <a:rPr kumimoji="1" lang="en-US" altLang="en-US" sz="2400" dirty="0" err="1">
                <a:latin typeface="Times New Roman" pitchFamily="18" charset="0"/>
              </a:rPr>
              <a:t>Giữ</a:t>
            </a:r>
            <a:r>
              <a:rPr kumimoji="1" lang="en-US" altLang="en-US" sz="2400" dirty="0">
                <a:latin typeface="Times New Roman" pitchFamily="18" charset="0"/>
              </a:rPr>
              <a:t> </a:t>
            </a:r>
            <a:r>
              <a:rPr kumimoji="1" lang="en-US" altLang="en-US" sz="2400" dirty="0" err="1">
                <a:latin typeface="Times New Roman" pitchFamily="18" charset="0"/>
              </a:rPr>
              <a:t>gìn</a:t>
            </a:r>
            <a:r>
              <a:rPr kumimoji="1" lang="en-US" altLang="en-US" sz="2400" dirty="0">
                <a:latin typeface="Times New Roman" pitchFamily="18" charset="0"/>
              </a:rPr>
              <a:t>, </a:t>
            </a:r>
            <a:r>
              <a:rPr kumimoji="1" lang="en-US" altLang="en-US" sz="2400" dirty="0" err="1">
                <a:latin typeface="Times New Roman" pitchFamily="18" charset="0"/>
              </a:rPr>
              <a:t>bảo</a:t>
            </a:r>
            <a:r>
              <a:rPr kumimoji="1" lang="en-US" altLang="en-US" sz="2400" dirty="0">
                <a:latin typeface="Times New Roman" pitchFamily="18" charset="0"/>
              </a:rPr>
              <a:t> </a:t>
            </a:r>
            <a:r>
              <a:rPr kumimoji="1" lang="en-US" altLang="en-US" sz="2400" dirty="0" err="1">
                <a:latin typeface="Times New Roman" pitchFamily="18" charset="0"/>
              </a:rPr>
              <a:t>quản</a:t>
            </a:r>
            <a:r>
              <a:rPr kumimoji="1" lang="en-US" altLang="en-US" sz="2400" dirty="0">
                <a:latin typeface="Times New Roman" pitchFamily="18" charset="0"/>
              </a:rPr>
              <a:t> </a:t>
            </a:r>
            <a:r>
              <a:rPr kumimoji="1" lang="en-US" altLang="en-US" sz="2400" dirty="0" err="1">
                <a:latin typeface="Times New Roman" pitchFamily="18" charset="0"/>
              </a:rPr>
              <a:t>cẩn</a:t>
            </a:r>
            <a:r>
              <a:rPr kumimoji="1" lang="en-US" altLang="en-US" sz="2400" dirty="0">
                <a:latin typeface="Times New Roman" pitchFamily="18" charset="0"/>
              </a:rPr>
              <a:t> </a:t>
            </a:r>
            <a:r>
              <a:rPr kumimoji="1" lang="en-US" altLang="en-US" sz="2400" dirty="0" err="1">
                <a:latin typeface="Times New Roman" pitchFamily="18" charset="0"/>
              </a:rPr>
              <a:t>thận</a:t>
            </a:r>
            <a:r>
              <a:rPr kumimoji="1" lang="en-US" altLang="en-US" sz="2400" dirty="0">
                <a:latin typeface="Times New Roman" pitchFamily="18" charset="0"/>
              </a:rPr>
              <a:t> </a:t>
            </a:r>
            <a:r>
              <a:rPr kumimoji="1" lang="en-US" altLang="en-US" sz="2400" dirty="0" err="1">
                <a:latin typeface="Times New Roman" pitchFamily="18" charset="0"/>
              </a:rPr>
              <a:t>khi</a:t>
            </a:r>
            <a:r>
              <a:rPr kumimoji="1" lang="en-US" altLang="en-US" sz="2400" dirty="0">
                <a:latin typeface="Times New Roman" pitchFamily="18" charset="0"/>
              </a:rPr>
              <a:t> </a:t>
            </a:r>
            <a:r>
              <a:rPr kumimoji="1" lang="en-US" altLang="en-US" sz="2400" dirty="0" err="1">
                <a:latin typeface="Times New Roman" pitchFamily="18" charset="0"/>
              </a:rPr>
              <a:t>mượn</a:t>
            </a:r>
            <a:r>
              <a:rPr kumimoji="1" lang="en-US" altLang="en-US" sz="2400" dirty="0">
                <a:latin typeface="Times New Roman" pitchFamily="18" charset="0"/>
              </a:rPr>
              <a:t> </a:t>
            </a:r>
            <a:r>
              <a:rPr kumimoji="1" lang="en-US" altLang="en-US" sz="2400" dirty="0" err="1">
                <a:latin typeface="Times New Roman" pitchFamily="18" charset="0"/>
              </a:rPr>
              <a:t>sách</a:t>
            </a:r>
            <a:r>
              <a:rPr kumimoji="1" lang="en-US" altLang="en-US" sz="2400" dirty="0">
                <a:latin typeface="Times New Roman" pitchFamily="18" charset="0"/>
              </a:rPr>
              <a:t> </a:t>
            </a:r>
            <a:r>
              <a:rPr kumimoji="1" lang="en-US" altLang="en-US" sz="2400" dirty="0" err="1">
                <a:latin typeface="Times New Roman" pitchFamily="18" charset="0"/>
              </a:rPr>
              <a:t>vở</a:t>
            </a:r>
            <a:r>
              <a:rPr kumimoji="1" lang="en-US" altLang="en-US" sz="2400" dirty="0">
                <a:latin typeface="Times New Roman" pitchFamily="18" charset="0"/>
              </a:rPr>
              <a:t>, </a:t>
            </a:r>
            <a:r>
              <a:rPr kumimoji="1" lang="en-US" altLang="en-US" sz="2400" dirty="0" err="1">
                <a:latin typeface="Times New Roman" pitchFamily="18" charset="0"/>
              </a:rPr>
              <a:t>đồ</a:t>
            </a:r>
            <a:r>
              <a:rPr kumimoji="1" lang="en-US" altLang="en-US" sz="2400" dirty="0">
                <a:latin typeface="Times New Roman" pitchFamily="18" charset="0"/>
              </a:rPr>
              <a:t> </a:t>
            </a:r>
            <a:r>
              <a:rPr kumimoji="1" lang="en-US" altLang="en-US" sz="2400" dirty="0" err="1">
                <a:latin typeface="Times New Roman" pitchFamily="18" charset="0"/>
              </a:rPr>
              <a:t>dùng</a:t>
            </a:r>
            <a:r>
              <a:rPr kumimoji="1" lang="en-US" altLang="en-US" sz="2400" dirty="0">
                <a:latin typeface="Times New Roman" pitchFamily="18" charset="0"/>
              </a:rPr>
              <a:t> </a:t>
            </a:r>
            <a:r>
              <a:rPr kumimoji="1" lang="en-US" altLang="en-US" sz="2400" dirty="0" err="1">
                <a:latin typeface="Times New Roman" pitchFamily="18" charset="0"/>
              </a:rPr>
              <a:t>của</a:t>
            </a:r>
            <a:r>
              <a:rPr kumimoji="1" lang="en-US" altLang="en-US" sz="2400" dirty="0">
                <a:latin typeface="Times New Roman" pitchFamily="18" charset="0"/>
              </a:rPr>
              <a:t> </a:t>
            </a:r>
            <a:r>
              <a:rPr kumimoji="1" lang="en-US" altLang="en-US" sz="2400" dirty="0" err="1">
                <a:latin typeface="Times New Roman" pitchFamily="18" charset="0"/>
              </a:rPr>
              <a:t>người</a:t>
            </a:r>
            <a:r>
              <a:rPr kumimoji="1" lang="en-US" altLang="en-US" sz="2400" dirty="0">
                <a:latin typeface="Times New Roman" pitchFamily="18" charset="0"/>
              </a:rPr>
              <a:t> </a:t>
            </a:r>
            <a:r>
              <a:rPr kumimoji="1" lang="en-US" altLang="en-US" sz="2400" dirty="0" err="1">
                <a:latin typeface="Times New Roman" pitchFamily="18" charset="0"/>
              </a:rPr>
              <a:t>khác</a:t>
            </a:r>
            <a:r>
              <a:rPr kumimoji="1" lang="en-US" altLang="en-US" sz="2400" dirty="0">
                <a:latin typeface="Times New Roman" pitchFamily="18" charset="0"/>
              </a:rPr>
              <a:t> .</a:t>
            </a:r>
          </a:p>
          <a:p>
            <a:pPr algn="just">
              <a:buClr>
                <a:srgbClr val="3724C6"/>
              </a:buClr>
              <a:buFont typeface="Wingdings" pitchFamily="2" charset="2"/>
              <a:buNone/>
              <a:defRPr/>
            </a:pPr>
            <a:r>
              <a:rPr lang="en-US" altLang="en-US" sz="2400" dirty="0" smtClean="0">
                <a:latin typeface="Times New Roman" pitchFamily="18" charset="0"/>
              </a:rPr>
              <a:t>- 3. </a:t>
            </a:r>
            <a:r>
              <a:rPr lang="en-US" altLang="en-US" sz="2400" dirty="0">
                <a:latin typeface="Times New Roman" pitchFamily="18" charset="0"/>
              </a:rPr>
              <a:t>Xin </a:t>
            </a:r>
            <a:r>
              <a:rPr lang="en-US" altLang="en-US" sz="2400" dirty="0" err="1">
                <a:latin typeface="Times New Roman" pitchFamily="18" charset="0"/>
              </a:rPr>
              <a:t>phép</a:t>
            </a:r>
            <a:r>
              <a:rPr lang="en-US" altLang="en-US" sz="2400" dirty="0">
                <a:latin typeface="Times New Roman" pitchFamily="18" charset="0"/>
              </a:rPr>
              <a:t>, </a:t>
            </a:r>
            <a:r>
              <a:rPr lang="en-US" altLang="en-US" sz="2400" dirty="0" err="1">
                <a:latin typeface="Times New Roman" pitchFamily="18" charset="0"/>
              </a:rPr>
              <a:t>hỏi</a:t>
            </a:r>
            <a:r>
              <a:rPr lang="en-US" altLang="en-US" sz="2400" dirty="0">
                <a:latin typeface="Times New Roman" pitchFamily="18" charset="0"/>
              </a:rPr>
              <a:t> </a:t>
            </a:r>
            <a:r>
              <a:rPr lang="en-US" altLang="en-US" sz="2400" dirty="0" err="1">
                <a:latin typeface="Times New Roman" pitchFamily="18" charset="0"/>
              </a:rPr>
              <a:t>mượn</a:t>
            </a:r>
            <a:r>
              <a:rPr lang="en-US" altLang="en-US" sz="2400" dirty="0">
                <a:latin typeface="Times New Roman" pitchFamily="18" charset="0"/>
              </a:rPr>
              <a:t> </a:t>
            </a:r>
            <a:r>
              <a:rPr lang="en-US" altLang="en-US" sz="2400" dirty="0" err="1">
                <a:latin typeface="Times New Roman" pitchFamily="18" charset="0"/>
              </a:rPr>
              <a:t>khi</a:t>
            </a:r>
            <a:r>
              <a:rPr lang="en-US" altLang="en-US" sz="2400" dirty="0">
                <a:latin typeface="Times New Roman" pitchFamily="18" charset="0"/>
              </a:rPr>
              <a:t> </a:t>
            </a:r>
            <a:r>
              <a:rPr lang="en-US" altLang="en-US" sz="2400" dirty="0" err="1">
                <a:latin typeface="Times New Roman" pitchFamily="18" charset="0"/>
              </a:rPr>
              <a:t>muốn</a:t>
            </a:r>
            <a:r>
              <a:rPr lang="en-US" altLang="en-US" sz="2400" dirty="0">
                <a:latin typeface="Times New Roman" pitchFamily="18" charset="0"/>
              </a:rPr>
              <a:t> </a:t>
            </a:r>
            <a:r>
              <a:rPr lang="en-US" altLang="en-US" sz="2400" dirty="0" err="1">
                <a:latin typeface="Times New Roman" pitchFamily="18" charset="0"/>
              </a:rPr>
              <a:t>sử</a:t>
            </a:r>
            <a:r>
              <a:rPr lang="en-US" altLang="en-US" sz="2400" dirty="0">
                <a:latin typeface="Times New Roman" pitchFamily="18" charset="0"/>
              </a:rPr>
              <a:t> </a:t>
            </a:r>
            <a:r>
              <a:rPr lang="en-US" altLang="en-US" sz="2400" dirty="0" err="1">
                <a:latin typeface="Times New Roman" pitchFamily="18" charset="0"/>
              </a:rPr>
              <a:t>dụng</a:t>
            </a:r>
            <a:r>
              <a:rPr lang="en-US" altLang="en-US" sz="2400" dirty="0">
                <a:latin typeface="Times New Roman" pitchFamily="18" charset="0"/>
              </a:rPr>
              <a:t> </a:t>
            </a:r>
            <a:r>
              <a:rPr lang="en-US" altLang="en-US" sz="2400" dirty="0" err="1">
                <a:latin typeface="Times New Roman" pitchFamily="18" charset="0"/>
              </a:rPr>
              <a:t>sách</a:t>
            </a:r>
            <a:r>
              <a:rPr lang="en-US" altLang="en-US" sz="2400" dirty="0">
                <a:latin typeface="Times New Roman" pitchFamily="18" charset="0"/>
              </a:rPr>
              <a:t> </a:t>
            </a:r>
            <a:r>
              <a:rPr lang="en-US" altLang="en-US" sz="2400" dirty="0" err="1">
                <a:latin typeface="Times New Roman" pitchFamily="18" charset="0"/>
              </a:rPr>
              <a:t>vở</a:t>
            </a:r>
            <a:r>
              <a:rPr lang="en-US" altLang="en-US" sz="2400" dirty="0">
                <a:latin typeface="Times New Roman" pitchFamily="18" charset="0"/>
              </a:rPr>
              <a:t>, </a:t>
            </a:r>
            <a:r>
              <a:rPr lang="en-US" altLang="en-US" sz="2400" dirty="0" err="1">
                <a:latin typeface="Times New Roman" pitchFamily="18" charset="0"/>
              </a:rPr>
              <a:t>đồ</a:t>
            </a:r>
            <a:r>
              <a:rPr lang="en-US" altLang="en-US" sz="2400" dirty="0">
                <a:latin typeface="Times New Roman" pitchFamily="18" charset="0"/>
              </a:rPr>
              <a:t> </a:t>
            </a:r>
            <a:r>
              <a:rPr lang="en-US" altLang="en-US" sz="2400" dirty="0" err="1">
                <a:latin typeface="Times New Roman" pitchFamily="18" charset="0"/>
              </a:rPr>
              <a:t>dùng</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khác</a:t>
            </a:r>
            <a:r>
              <a:rPr lang="en-US" altLang="en-US" sz="2400" dirty="0">
                <a:latin typeface="Times New Roman" pitchFamily="18" charset="0"/>
              </a:rPr>
              <a:t>.</a:t>
            </a:r>
          </a:p>
          <a:p>
            <a:pPr algn="just">
              <a:buClr>
                <a:srgbClr val="3724C6"/>
              </a:buClr>
              <a:buFont typeface="Wingdings" pitchFamily="2" charset="2"/>
              <a:buNone/>
              <a:defRPr/>
            </a:pPr>
            <a:r>
              <a:rPr lang="en-US" altLang="en-US" sz="2400" dirty="0" smtClean="0">
                <a:latin typeface="Times New Roman" pitchFamily="18" charset="0"/>
              </a:rPr>
              <a:t>- 5. </a:t>
            </a:r>
            <a:r>
              <a:rPr lang="en-US" altLang="en-US" sz="2400" dirty="0" err="1">
                <a:latin typeface="Times New Roman" pitchFamily="18" charset="0"/>
              </a:rPr>
              <a:t>Nhận</a:t>
            </a:r>
            <a:r>
              <a:rPr lang="en-US" altLang="en-US" sz="2400" dirty="0">
                <a:latin typeface="Times New Roman" pitchFamily="18" charset="0"/>
              </a:rPr>
              <a:t> </a:t>
            </a:r>
            <a:r>
              <a:rPr lang="en-US" altLang="en-US" sz="2400" dirty="0" err="1">
                <a:latin typeface="Times New Roman" pitchFamily="18" charset="0"/>
              </a:rPr>
              <a:t>giùm</a:t>
            </a:r>
            <a:r>
              <a:rPr lang="en-US" altLang="en-US" sz="2400" dirty="0">
                <a:latin typeface="Times New Roman" pitchFamily="18" charset="0"/>
              </a:rPr>
              <a:t> </a:t>
            </a:r>
            <a:r>
              <a:rPr lang="en-US" altLang="en-US" sz="2400" dirty="0" err="1">
                <a:latin typeface="Times New Roman" pitchFamily="18" charset="0"/>
              </a:rPr>
              <a:t>thư</a:t>
            </a:r>
            <a:r>
              <a:rPr lang="en-US" altLang="en-US" sz="2400" dirty="0">
                <a:latin typeface="Times New Roman" pitchFamily="18" charset="0"/>
              </a:rPr>
              <a:t> </a:t>
            </a:r>
            <a:r>
              <a:rPr lang="en-US" altLang="en-US" sz="2400" dirty="0" err="1">
                <a:latin typeface="Times New Roman" pitchFamily="18" charset="0"/>
              </a:rPr>
              <a:t>khi</a:t>
            </a:r>
            <a:r>
              <a:rPr lang="en-US" altLang="en-US" sz="2400" dirty="0">
                <a:latin typeface="Times New Roman" pitchFamily="18" charset="0"/>
              </a:rPr>
              <a:t> </a:t>
            </a:r>
            <a:r>
              <a:rPr lang="en-US" altLang="en-US" sz="2400" dirty="0" err="1">
                <a:latin typeface="Times New Roman" pitchFamily="18" charset="0"/>
              </a:rPr>
              <a:t>hàng</a:t>
            </a:r>
            <a:r>
              <a:rPr lang="en-US" altLang="en-US" sz="2400" dirty="0">
                <a:latin typeface="Times New Roman" pitchFamily="18" charset="0"/>
              </a:rPr>
              <a:t> </a:t>
            </a:r>
            <a:r>
              <a:rPr lang="en-US" altLang="en-US" sz="2400" dirty="0" err="1">
                <a:latin typeface="Times New Roman" pitchFamily="18" charset="0"/>
              </a:rPr>
              <a:t>xóm</a:t>
            </a:r>
            <a:r>
              <a:rPr lang="en-US" altLang="en-US" sz="2400" dirty="0">
                <a:latin typeface="Times New Roman" pitchFamily="18" charset="0"/>
              </a:rPr>
              <a:t> </a:t>
            </a:r>
            <a:r>
              <a:rPr lang="en-US" altLang="en-US" sz="2400" dirty="0" err="1">
                <a:latin typeface="Times New Roman" pitchFamily="18" charset="0"/>
              </a:rPr>
              <a:t>đi</a:t>
            </a:r>
            <a:r>
              <a:rPr lang="en-US" altLang="en-US" sz="2400" dirty="0">
                <a:latin typeface="Times New Roman" pitchFamily="18" charset="0"/>
              </a:rPr>
              <a:t> </a:t>
            </a:r>
            <a:r>
              <a:rPr lang="en-US" altLang="en-US" sz="2400" dirty="0" err="1">
                <a:latin typeface="Times New Roman" pitchFamily="18" charset="0"/>
              </a:rPr>
              <a:t>vắng</a:t>
            </a:r>
            <a:r>
              <a:rPr lang="en-US" altLang="en-US" sz="2400" dirty="0">
                <a:latin typeface="Times New Roman" pitchFamily="18" charset="0"/>
              </a:rPr>
              <a:t>.</a:t>
            </a:r>
          </a:p>
          <a:p>
            <a:pPr algn="just">
              <a:lnSpc>
                <a:spcPct val="130000"/>
              </a:lnSpc>
              <a:buClr>
                <a:srgbClr val="3724C6"/>
              </a:buClr>
              <a:buFont typeface="Wingdings" pitchFamily="2" charset="2"/>
              <a:buNone/>
              <a:defRPr/>
            </a:pPr>
            <a:r>
              <a:rPr kumimoji="1" lang="en-US" altLang="en-US" sz="2400" dirty="0">
                <a:solidFill>
                  <a:schemeClr val="accent2">
                    <a:lumMod val="50000"/>
                  </a:schemeClr>
                </a:solidFill>
                <a:latin typeface="Times New Roman" pitchFamily="18" charset="0"/>
              </a:rPr>
              <a:t>                                          </a:t>
            </a:r>
            <a:r>
              <a:rPr kumimoji="1" lang="en-US" altLang="en-US" sz="2400" dirty="0">
                <a:solidFill>
                  <a:srgbClr val="000099"/>
                </a:solidFill>
                <a:latin typeface="Times New Roman" pitchFamily="18" charset="0"/>
              </a:rPr>
              <a:t>                                                                                                                                                                                                                                                        </a:t>
            </a:r>
          </a:p>
        </p:txBody>
      </p:sp>
      <p:sp>
        <p:nvSpPr>
          <p:cNvPr id="16390" name="Rectangle 6"/>
          <p:cNvSpPr>
            <a:spLocks noChangeArrowheads="1"/>
          </p:cNvSpPr>
          <p:nvPr/>
        </p:nvSpPr>
        <p:spPr bwMode="auto">
          <a:xfrm>
            <a:off x="5334000" y="1014331"/>
            <a:ext cx="6440658" cy="4585871"/>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Clr>
                <a:srgbClr val="0000CC"/>
              </a:buClr>
              <a:buFont typeface="Wingdings" pitchFamily="2" charset="2"/>
              <a:buNone/>
              <a:defRPr/>
            </a:pPr>
            <a:r>
              <a:rPr kumimoji="1" lang="en-US" altLang="en-US" sz="2800" dirty="0" smtClean="0">
                <a:latin typeface="Times New Roman" pitchFamily="18" charset="0"/>
              </a:rPr>
              <a:t>- </a:t>
            </a:r>
            <a:r>
              <a:rPr kumimoji="1" lang="en-US" altLang="en-US" sz="2400" dirty="0" smtClean="0">
                <a:latin typeface="Times New Roman" pitchFamily="18" charset="0"/>
              </a:rPr>
              <a:t>1. </a:t>
            </a:r>
            <a:r>
              <a:rPr kumimoji="1" lang="en-US" altLang="en-US" sz="2400" dirty="0" err="1" smtClean="0">
                <a:latin typeface="Times New Roman" panose="02020603050405020304" pitchFamily="18" charset="0"/>
                <a:cs typeface="Times New Roman" panose="02020603050405020304" pitchFamily="18" charset="0"/>
              </a:rPr>
              <a:t>Tự</a:t>
            </a:r>
            <a:r>
              <a:rPr kumimoji="1" lang="en-US" altLang="en-US" sz="2400" dirty="0" smtClean="0">
                <a:latin typeface="Times New Roman" panose="02020603050405020304" pitchFamily="18" charset="0"/>
                <a:cs typeface="Times New Roman" panose="02020603050405020304" pitchFamily="18" charset="0"/>
              </a:rPr>
              <a:t> </a:t>
            </a:r>
            <a:r>
              <a:rPr kumimoji="1" lang="en-US" altLang="en-US" sz="2400" dirty="0">
                <a:latin typeface="Times New Roman" panose="02020603050405020304" pitchFamily="18" charset="0"/>
                <a:cs typeface="Times New Roman" panose="02020603050405020304" pitchFamily="18" charset="0"/>
              </a:rPr>
              <a:t>ý </a:t>
            </a:r>
            <a:r>
              <a:rPr kumimoji="1" lang="en-US" altLang="en-US" sz="2400" dirty="0" err="1">
                <a:latin typeface="Times New Roman" pitchFamily="18" charset="0"/>
                <a:cs typeface="Times New Roman" panose="02020603050405020304" pitchFamily="18" charset="0"/>
              </a:rPr>
              <a:t>sử</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dụng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thư</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từ</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sách</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vở</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đồ</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dùng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chưa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được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phép</a:t>
            </a:r>
            <a:r>
              <a:rPr kumimoji="1" lang="en-US" altLang="en-US" sz="2400" dirty="0">
                <a:latin typeface="Times New Roman"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gn="just">
              <a:buClr>
                <a:srgbClr val="0000CC"/>
              </a:buClr>
              <a:buFont typeface="Wingdings" pitchFamily="2" charset="2"/>
              <a:buNone/>
              <a:defRPr/>
            </a:pPr>
            <a:r>
              <a:rPr kumimoji="1" lang="en-US" altLang="en-US" sz="2400" dirty="0" smtClean="0">
                <a:latin typeface="Times New Roman" pitchFamily="18" charset="0"/>
                <a:cs typeface="Times New Roman" panose="02020603050405020304" pitchFamily="18" charset="0"/>
              </a:rPr>
              <a:t>- 4.  </a:t>
            </a:r>
            <a:r>
              <a:rPr kumimoji="1" lang="en-US" altLang="en-US" sz="2400" dirty="0" err="1">
                <a:latin typeface="Times New Roman" pitchFamily="18" charset="0"/>
                <a:cs typeface="Times New Roman" panose="02020603050405020304" pitchFamily="18" charset="0"/>
              </a:rPr>
              <a:t>Xem</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trộm</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nhật</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kí</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a:t>
            </a:r>
          </a:p>
          <a:p>
            <a:pPr algn="just">
              <a:buClr>
                <a:srgbClr val="0000CC"/>
              </a:buClr>
              <a:buFont typeface="Wingdings" pitchFamily="2" charset="2"/>
              <a:buNone/>
              <a:defRPr/>
            </a:pPr>
            <a:r>
              <a:rPr kumimoji="1" lang="en-US" altLang="en-US" sz="2400" dirty="0">
                <a:latin typeface="Times New Roman" pitchFamily="18" charset="0"/>
                <a:cs typeface="Times New Roman" panose="02020603050405020304" pitchFamily="18" charset="0"/>
              </a:rPr>
              <a:t>- </a:t>
            </a:r>
            <a:r>
              <a:rPr kumimoji="1" lang="en-US" altLang="en-US" sz="2400" dirty="0" smtClean="0">
                <a:latin typeface="Times New Roman" pitchFamily="18" charset="0"/>
                <a:cs typeface="Times New Roman" panose="02020603050405020304" pitchFamily="18" charset="0"/>
              </a:rPr>
              <a:t>6.  </a:t>
            </a:r>
            <a:r>
              <a:rPr kumimoji="1" lang="en-US" altLang="en-US" sz="2400" dirty="0" err="1" smtClean="0">
                <a:latin typeface="Times New Roman" pitchFamily="18" charset="0"/>
                <a:cs typeface="Times New Roman" panose="02020603050405020304" pitchFamily="18" charset="0"/>
              </a:rPr>
              <a:t>Tự</a:t>
            </a:r>
            <a:r>
              <a:rPr kumimoji="1" lang="en-US" altLang="en-US" sz="2400" dirty="0" smtClean="0">
                <a:latin typeface="Times New Roman" pitchFamily="18" charset="0"/>
                <a:cs typeface="Times New Roman" panose="02020603050405020304" pitchFamily="18" charset="0"/>
              </a:rPr>
              <a:t> </a:t>
            </a:r>
            <a:r>
              <a:rPr kumimoji="1" lang="en-US" altLang="en-US" sz="2400" dirty="0">
                <a:latin typeface="Times New Roman" pitchFamily="18" charset="0"/>
                <a:cs typeface="Times New Roman" panose="02020603050405020304" pitchFamily="18" charset="0"/>
              </a:rPr>
              <a:t>ý </a:t>
            </a:r>
            <a:r>
              <a:rPr kumimoji="1" lang="en-US" altLang="en-US" sz="2400" dirty="0" err="1">
                <a:latin typeface="Times New Roman" pitchFamily="18" charset="0"/>
                <a:cs typeface="Times New Roman" panose="02020603050405020304" pitchFamily="18" charset="0"/>
              </a:rPr>
              <a:t>lấy</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đồ</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để</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dùng</a:t>
            </a:r>
            <a:r>
              <a:rPr kumimoji="1" lang="en-US" altLang="en-US" sz="2400" dirty="0">
                <a:latin typeface="Times New Roman" pitchFamily="18" charset="0"/>
                <a:cs typeface="Times New Roman" panose="02020603050405020304" pitchFamily="18" charset="0"/>
              </a:rPr>
              <a:t>.</a:t>
            </a:r>
          </a:p>
          <a:p>
            <a:pPr algn="just">
              <a:buClr>
                <a:srgbClr val="0000CC"/>
              </a:buClr>
              <a:buFont typeface="Wingdings" pitchFamily="2" charset="2"/>
              <a:buNone/>
              <a:defRPr/>
            </a:pPr>
            <a:r>
              <a:rPr kumimoji="1" lang="en-US" altLang="en-US" sz="2400" dirty="0" smtClean="0">
                <a:latin typeface="Times New Roman" pitchFamily="18" charset="0"/>
                <a:cs typeface="Times New Roman" panose="02020603050405020304" pitchFamily="18" charset="0"/>
              </a:rPr>
              <a:t>- 7. </a:t>
            </a:r>
            <a:r>
              <a:rPr kumimoji="1" lang="en-US" altLang="en-US" sz="2400" dirty="0" err="1">
                <a:latin typeface="Times New Roman" pitchFamily="18" charset="0"/>
                <a:cs typeface="Times New Roman" panose="02020603050405020304" pitchFamily="18" charset="0"/>
              </a:rPr>
              <a:t>Sử</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dụng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đồ</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xong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rồi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mới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hỏi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mượn</a:t>
            </a:r>
            <a:r>
              <a:rPr kumimoji="1" lang="en-US" altLang="en-US" sz="2400" dirty="0">
                <a:latin typeface="Times New Roman" pitchFamily="18" charset="0"/>
                <a:cs typeface="Times New Roman" panose="02020603050405020304" pitchFamily="18" charset="0"/>
              </a:rPr>
              <a:t>.</a:t>
            </a:r>
          </a:p>
          <a:p>
            <a:pPr algn="just">
              <a:buClr>
                <a:srgbClr val="0000CC"/>
              </a:buClr>
              <a:buFontTx/>
              <a:buNone/>
              <a:defRPr/>
            </a:pPr>
            <a:r>
              <a:rPr kumimoji="1" lang="en-US" altLang="en-US" sz="2400" dirty="0">
                <a:latin typeface="Times New Roman" pitchFamily="18" charset="0"/>
                <a:cs typeface="Times New Roman" panose="02020603050405020304" pitchFamily="18" charset="0"/>
              </a:rPr>
              <a:t>- </a:t>
            </a:r>
            <a:r>
              <a:rPr kumimoji="1" lang="en-US" altLang="en-US" sz="2400" dirty="0" smtClean="0">
                <a:latin typeface="Times New Roman" pitchFamily="18" charset="0"/>
                <a:cs typeface="Times New Roman" panose="02020603050405020304" pitchFamily="18" charset="0"/>
              </a:rPr>
              <a:t>8. </a:t>
            </a:r>
            <a:r>
              <a:rPr kumimoji="1" lang="en-US" altLang="en-US" sz="2400" dirty="0" err="1" smtClean="0">
                <a:latin typeface="Times New Roman" pitchFamily="18" charset="0"/>
                <a:cs typeface="Times New Roman" panose="02020603050405020304" pitchFamily="18" charset="0"/>
              </a:rPr>
              <a:t>Làm</a:t>
            </a:r>
            <a:r>
              <a:rPr kumimoji="1" lang="en-US" altLang="en-US" sz="2400" dirty="0" smtClean="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hỏng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đồ</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chơi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mà</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không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xin</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lỗi</a:t>
            </a:r>
            <a:r>
              <a:rPr kumimoji="1" lang="en-US" altLang="en-US" sz="2400" dirty="0">
                <a:latin typeface="Times New Roman" pitchFamily="18" charset="0"/>
                <a:cs typeface="Times New Roman" panose="02020603050405020304" pitchFamily="18" charset="0"/>
              </a:rPr>
              <a:t>.</a:t>
            </a:r>
          </a:p>
          <a:p>
            <a:pPr algn="just">
              <a:buClr>
                <a:srgbClr val="0000CC"/>
              </a:buClr>
              <a:buFontTx/>
              <a:buNone/>
              <a:defRPr/>
            </a:pPr>
            <a:r>
              <a:rPr kumimoji="1" lang="en-US" altLang="en-US" sz="2400" dirty="0">
                <a:latin typeface="Times New Roman" pitchFamily="18" charset="0"/>
                <a:cs typeface="Times New Roman" panose="02020603050405020304" pitchFamily="18" charset="0"/>
              </a:rPr>
              <a:t>- </a:t>
            </a:r>
            <a:r>
              <a:rPr kumimoji="1" lang="en-US" altLang="en-US" sz="2400" dirty="0" smtClean="0">
                <a:latin typeface="Times New Roman" pitchFamily="18" charset="0"/>
                <a:cs typeface="Times New Roman" panose="02020603050405020304" pitchFamily="18" charset="0"/>
              </a:rPr>
              <a:t>9. </a:t>
            </a:r>
            <a:r>
              <a:rPr kumimoji="1" lang="en-US" altLang="en-US" sz="2400" dirty="0" err="1" smtClean="0">
                <a:latin typeface="Times New Roman" pitchFamily="18" charset="0"/>
                <a:cs typeface="Times New Roman" panose="02020603050405020304" pitchFamily="18" charset="0"/>
              </a:rPr>
              <a:t>Hái</a:t>
            </a:r>
            <a:r>
              <a:rPr kumimoji="1" lang="en-US" altLang="en-US" sz="2400" dirty="0" smtClean="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trái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cây</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trong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vườn</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nhà</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hàng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xóm</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để</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ăn</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mà</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không</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hỏi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xin</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chủ</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nhà</a:t>
            </a:r>
            <a:r>
              <a:rPr kumimoji="1" lang="en-US" altLang="en-US" sz="2400" dirty="0">
                <a:latin typeface="Times New Roman" pitchFamily="18" charset="0"/>
                <a:cs typeface="Times New Roman" panose="02020603050405020304" pitchFamily="18" charset="0"/>
              </a:rPr>
              <a:t>.</a:t>
            </a:r>
          </a:p>
          <a:p>
            <a:pPr algn="just">
              <a:buClr>
                <a:srgbClr val="0000CC"/>
              </a:buClr>
              <a:buFont typeface="Wingdings" pitchFamily="2" charset="2"/>
              <a:buNone/>
              <a:defRPr/>
            </a:pPr>
            <a:r>
              <a:rPr kumimoji="1" lang="en-US" altLang="en-US" sz="2400" dirty="0">
                <a:latin typeface="Times New Roman" pitchFamily="18" charset="0"/>
                <a:cs typeface="Times New Roman" panose="02020603050405020304" pitchFamily="18" charset="0"/>
              </a:rPr>
              <a:t>- </a:t>
            </a:r>
            <a:r>
              <a:rPr kumimoji="1" lang="en-US" altLang="en-US" sz="2400" dirty="0" smtClean="0">
                <a:latin typeface="Times New Roman" pitchFamily="18" charset="0"/>
                <a:cs typeface="Times New Roman" panose="02020603050405020304" pitchFamily="18" charset="0"/>
              </a:rPr>
              <a:t>10. </a:t>
            </a:r>
            <a:r>
              <a:rPr kumimoji="1" lang="en-US" altLang="en-US" sz="2400" dirty="0" err="1" smtClean="0">
                <a:latin typeface="Times New Roman" pitchFamily="18" charset="0"/>
                <a:cs typeface="Times New Roman" panose="02020603050405020304" pitchFamily="18" charset="0"/>
              </a:rPr>
              <a:t>Lấy</a:t>
            </a:r>
            <a:r>
              <a:rPr kumimoji="1" lang="en-US" altLang="en-US" sz="2400" dirty="0" smtClean="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sách</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truyện</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của</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người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khác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để</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đọc</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rồi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lại</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cất</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trả</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vào</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chỗ</a:t>
            </a:r>
            <a:r>
              <a:rPr kumimoji="1" lang="en-US" altLang="en-US" sz="2400" dirty="0">
                <a:latin typeface="Times New Roman" pitchFamily="18" charset="0"/>
                <a:cs typeface="Times New Roman" panose="02020603050405020304" pitchFamily="18" charset="0"/>
              </a:rPr>
              <a:t> </a:t>
            </a:r>
            <a:r>
              <a:rPr kumimoji="1" lang="en-US" altLang="en-US" sz="2400" dirty="0" err="1">
                <a:latin typeface="Times New Roman" pitchFamily="18" charset="0"/>
                <a:cs typeface="Times New Roman" panose="02020603050405020304" pitchFamily="18" charset="0"/>
              </a:rPr>
              <a:t>cũ</a:t>
            </a:r>
            <a:r>
              <a:rPr kumimoji="1" lang="en-US" altLang="en-US" sz="2400" dirty="0">
                <a:latin typeface="Times New Roman" pitchFamily="18" charset="0"/>
                <a:cs typeface="Times New Roman" panose="02020603050405020304" pitchFamily="18" charset="0"/>
              </a:rPr>
              <a:t>.</a:t>
            </a:r>
          </a:p>
        </p:txBody>
      </p:sp>
    </p:spTree>
    <p:extLst>
      <p:ext uri="{BB962C8B-B14F-4D97-AF65-F5344CB8AC3E}">
        <p14:creationId xmlns:p14="http://schemas.microsoft.com/office/powerpoint/2010/main" val="8295153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4|0.5"/>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2.2|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1252</Words>
  <Application>Microsoft Office PowerPoint</Application>
  <PresentationFormat>Custom</PresentationFormat>
  <Paragraphs>107</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Thứ tư ngày 29 tháng 4 năm 2020 Đạo đức </vt:lpstr>
      <vt:lpstr>  Bài 12: Tôn trọng thư từ, tài sản của người khác  (Tiết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3:   Tự liên 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Mọi thứ trong gia đình đều là của chung có thể tùy ý sử dụng. b, Bạn bè thân thiết thì có thể tự do sử dụng sách vở, đồ dùng của      nhau c, Cần phải tôn trọng sách vơ,̉ đồ dùng cá nhân của người khác,     dù là ai đi nữa. d, Chỉ cần tôn trọng sách vở, đồ dùng của người lớn, còn trẻ em thì           không cần xin phép.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Tran Ngoc</dc:creator>
  <cp:lastModifiedBy>HP</cp:lastModifiedBy>
  <cp:revision>41</cp:revision>
  <dcterms:created xsi:type="dcterms:W3CDTF">2019-02-22T16:03:23Z</dcterms:created>
  <dcterms:modified xsi:type="dcterms:W3CDTF">2022-03-02T09:25:15Z</dcterms:modified>
</cp:coreProperties>
</file>