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0" r:id="rId2"/>
    <p:sldId id="259" r:id="rId3"/>
    <p:sldId id="260" r:id="rId4"/>
    <p:sldId id="261" r:id="rId5"/>
    <p:sldId id="262" r:id="rId6"/>
    <p:sldId id="263" r:id="rId7"/>
    <p:sldId id="295" r:id="rId8"/>
    <p:sldId id="264" r:id="rId9"/>
    <p:sldId id="277" r:id="rId10"/>
    <p:sldId id="278" r:id="rId11"/>
    <p:sldId id="282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84" r:id="rId20"/>
    <p:sldId id="289" r:id="rId21"/>
    <p:sldId id="283" r:id="rId22"/>
    <p:sldId id="292" r:id="rId23"/>
    <p:sldId id="307" r:id="rId24"/>
    <p:sldId id="296" r:id="rId25"/>
    <p:sldId id="308" r:id="rId26"/>
    <p:sldId id="309" r:id="rId27"/>
    <p:sldId id="310" r:id="rId28"/>
    <p:sldId id="314" r:id="rId29"/>
    <p:sldId id="315" r:id="rId30"/>
    <p:sldId id="316" r:id="rId31"/>
    <p:sldId id="302" r:id="rId32"/>
    <p:sldId id="317" r:id="rId33"/>
    <p:sldId id="318" r:id="rId34"/>
    <p:sldId id="319" r:id="rId35"/>
    <p:sldId id="320" r:id="rId36"/>
    <p:sldId id="313" r:id="rId37"/>
    <p:sldId id="321" r:id="rId38"/>
    <p:sldId id="312" r:id="rId39"/>
    <p:sldId id="311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1" autoAdjust="0"/>
    <p:restoredTop sz="94660"/>
  </p:normalViewPr>
  <p:slideViewPr>
    <p:cSldViewPr>
      <p:cViewPr varScale="1">
        <p:scale>
          <a:sx n="65" d="100"/>
          <a:sy n="65" d="100"/>
        </p:scale>
        <p:origin x="-117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32DC0-BB67-4B59-AF85-BC548DDAE058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7A231-A375-4F61-874B-57D6DFFD64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2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5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2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4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3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2E11-3BA3-48CA-B199-6B7F75508B6B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50CA-24A0-4DEB-8220-5F027B213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000100" y="1214422"/>
            <a:ext cx="842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(tiết1)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642918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5720" y="2071678"/>
            <a:ext cx="854868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ảnh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36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Trai dat nay la.wm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34348" cy="56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28662" y="6000768"/>
            <a:ext cx="692948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9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original_metal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643182"/>
            <a:ext cx="381635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Gob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571744"/>
            <a:ext cx="93662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5992" name="WordArt 8"/>
          <p:cNvSpPr>
            <a:spLocks noChangeArrowheads="1" noChangeShapeType="1" noTextEdit="1"/>
          </p:cNvSpPr>
          <p:nvPr/>
        </p:nvSpPr>
        <p:spPr bwMode="auto">
          <a:xfrm>
            <a:off x="2857488" y="3500438"/>
            <a:ext cx="3455988" cy="27654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2800" b="1" kern="10" dirty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DU </a:t>
            </a:r>
            <a:r>
              <a:rPr lang="vi-VN" sz="2800" b="1" kern="10" dirty="0" smtClean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LỊCH THẾ GIỚI</a:t>
            </a:r>
            <a:endParaRPr lang="vi-VN" sz="2800" b="1" kern="10" dirty="0">
              <a:ln w="12700">
                <a:solidFill>
                  <a:srgbClr val="EAEAEA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</a:endParaRPr>
          </a:p>
        </p:txBody>
      </p:sp>
      <p:sp>
        <p:nvSpPr>
          <p:cNvPr id="425993" name="WordArt 9"/>
          <p:cNvSpPr>
            <a:spLocks noChangeArrowheads="1" noChangeShapeType="1" noTextEdit="1"/>
          </p:cNvSpPr>
          <p:nvPr/>
        </p:nvSpPr>
        <p:spPr bwMode="auto">
          <a:xfrm rot="-375568">
            <a:off x="2809234" y="2614186"/>
            <a:ext cx="3576637" cy="3241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vi-VN" sz="2800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33CC33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LỊCH THẾ GIỚI</a:t>
            </a:r>
            <a:endParaRPr lang="vi-VN" sz="2800" kern="10" dirty="0">
              <a:ln w="9525">
                <a:solidFill>
                  <a:srgbClr val="000000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33CC33"/>
                  </a:gs>
                  <a:gs pos="100000">
                    <a:srgbClr val="FF33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10" descr="original_4_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786058"/>
            <a:ext cx="13684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5675" y="441251"/>
            <a:ext cx="854868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3200" b="1" u="sng" dirty="0" err="1" smtClean="0">
                <a:solidFill>
                  <a:srgbClr val="5D0903"/>
                </a:solidFill>
                <a:latin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5D0903"/>
                </a:solidFill>
                <a:latin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5D0903"/>
                </a:solidFill>
                <a:latin typeface="Times New Roman" pitchFamily="18" charset="0"/>
              </a:rPr>
              <a:t> 2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:</a:t>
            </a:r>
            <a:r>
              <a:rPr lang="en-US" sz="3200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Du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lịch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vòng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giới</a:t>
            </a:r>
            <a:endParaRPr lang="en-US" sz="3200" b="1" dirty="0">
              <a:solidFill>
                <a:srgbClr val="5D0903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2" grpId="0" animBg="1"/>
      <p:bldP spid="4259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2" descr="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32656"/>
            <a:ext cx="7696199" cy="537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31913" y="5945188"/>
            <a:ext cx="6697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4664"/>
            <a:ext cx="7696199" cy="54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22488" y="5945188"/>
            <a:ext cx="5545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 descr="An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20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22488" y="5945188"/>
            <a:ext cx="5545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22488" y="6202363"/>
            <a:ext cx="5545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 descr="C:\Users\FPT\Downloads\izuchenie-angliyskogo-yazyka-dlya-det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60648"/>
            <a:ext cx="8496944" cy="5882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8" descr="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392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3000" y="5791200"/>
            <a:ext cx="6524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8" descr="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n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962400"/>
            <a:ext cx="36576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19549"/>
            <a:ext cx="4114799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" name="Picture 1" descr="C:\Users\FPT\Downloads\izuchenie-angliyskogo-yazyka-dlya-dete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500174"/>
            <a:ext cx="407196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0" y="76200"/>
            <a:ext cx="9042400" cy="6705600"/>
          </a:xfrm>
          <a:prstGeom prst="roundRect">
            <a:avLst>
              <a:gd name="adj" fmla="val 6097"/>
            </a:avLst>
          </a:prstGeom>
          <a:noFill/>
          <a:ln w="76200" cmpd="tri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9" name="Picture 1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003382" y="2381"/>
            <a:ext cx="1143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001000" y="5719763"/>
            <a:ext cx="1143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380" y="5717381"/>
            <a:ext cx="1143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28596" y="2357430"/>
            <a:ext cx="8429654" cy="394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4005" tIns="32003" rIns="64005" bIns="32003">
            <a:spAutoFit/>
          </a:bodyPr>
          <a:lstStyle/>
          <a:p>
            <a:pPr defTabSz="914559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571736" y="1714488"/>
            <a:ext cx="3657600" cy="5286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KẾT LUẬN </a:t>
            </a:r>
          </a:p>
        </p:txBody>
      </p:sp>
    </p:spTree>
    <p:extLst>
      <p:ext uri="{BB962C8B-B14F-4D97-AF65-F5344CB8AC3E}">
        <p14:creationId xmlns:p14="http://schemas.microsoft.com/office/powerpoint/2010/main" val="1293900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0" y="285749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0" y="76200"/>
            <a:ext cx="9144000" cy="6781800"/>
          </a:xfrm>
          <a:prstGeom prst="roundRect">
            <a:avLst>
              <a:gd name="adj" fmla="val 6097"/>
            </a:avLst>
          </a:prstGeom>
          <a:noFill/>
          <a:ln w="76200" cmpd="tri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357298"/>
            <a:ext cx="854868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3200" b="1" u="sng" dirty="0" err="1" smtClean="0">
                <a:solidFill>
                  <a:srgbClr val="5D0903"/>
                </a:solidFill>
                <a:latin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5D0903"/>
                </a:solidFill>
                <a:latin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5D0903"/>
                </a:solidFill>
                <a:latin typeface="Times New Roman" pitchFamily="18" charset="0"/>
              </a:rPr>
              <a:t> 3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:</a:t>
            </a:r>
            <a:r>
              <a:rPr lang="en-US" sz="3200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5D0903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5D0903"/>
                </a:solidFill>
                <a:latin typeface="Times New Roman" pitchFamily="18" charset="0"/>
              </a:rPr>
              <a:t>làm</a:t>
            </a:r>
            <a:endParaRPr lang="en-US" sz="3200" b="1" dirty="0">
              <a:solidFill>
                <a:srgbClr val="5D0903"/>
              </a:solidFill>
              <a:latin typeface="HP001 4 hàng" pitchFamily="34" charset="0"/>
            </a:endParaRPr>
          </a:p>
        </p:txBody>
      </p:sp>
      <p:pic>
        <p:nvPicPr>
          <p:cNvPr id="13" name="Picture 2" descr="C:\Users\Administrator\Desktop\mod-flower-blossom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496"/>
            <a:ext cx="6191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Administrator\Desktop\ho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857628"/>
            <a:ext cx="6191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2214554"/>
            <a:ext cx="854868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hieunhi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428736"/>
            <a:ext cx="3857652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10" y="3929066"/>
            <a:ext cx="3786214" cy="1961903"/>
          </a:xfrm>
          <a:noFill/>
        </p:spPr>
      </p:pic>
      <p:pic>
        <p:nvPicPr>
          <p:cNvPr id="5126" name="Picture 10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000504"/>
            <a:ext cx="3714776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33CC"/>
                </a:solidFill>
                <a:latin typeface="Arial" charset="0"/>
              </a:rPr>
              <a:t>  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qua 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13" descr="images1072223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500174"/>
            <a:ext cx="3714776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857232"/>
            <a:ext cx="85486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Hoạt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 1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642910" y="3214686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7858148" y="3214686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714348" y="5429264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7929586" y="5429264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28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85786" y="1285860"/>
            <a:ext cx="835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2878" y="207167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b)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857496"/>
            <a:ext cx="8358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3500438"/>
            <a:ext cx="5258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4714884"/>
            <a:ext cx="80581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e)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Users\Administrator\Desktop\mod-flower-blossom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500066" cy="4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Administrator\Desktop\ho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00042"/>
            <a:ext cx="500066" cy="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42910" y="3857628"/>
            <a:ext cx="764803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Nam 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71472" y="5357826"/>
            <a:ext cx="8064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472" y="5715016"/>
            <a:ext cx="857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tai.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57422" y="0"/>
            <a:ext cx="4710114" cy="52322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714357"/>
            <a:ext cx="821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38200" y="642918"/>
            <a:ext cx="8305800" cy="8002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Users\Administrator\Desktop\mod-flower-blossom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42918"/>
            <a:ext cx="78578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57224" y="1500174"/>
            <a:ext cx="8286776" cy="8002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Nam. 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dministrator\Desktop\mod-flower-blossom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71434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57224" y="2357430"/>
            <a:ext cx="8286776" cy="9387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lảng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" descr="C:\Users\Administrator\Desktop\ho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71434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838200" y="3357562"/>
            <a:ext cx="8305800" cy="44627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d)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C:\Users\Administrator\Desktop\mod-flower-blossom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214686"/>
            <a:ext cx="750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38200" y="3857628"/>
            <a:ext cx="8305800" cy="8002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36" name="Picture 2" descr="C:\Users\Administrator\Desktop\mod-flower-blossom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031120"/>
            <a:ext cx="714348" cy="61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38200" y="4714884"/>
            <a:ext cx="8305800" cy="8002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8" name="Picture 3" descr="C:\Users\Administrator\Desktop\ho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755706"/>
            <a:ext cx="714348" cy="67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838200" y="5572140"/>
            <a:ext cx="8305800" cy="44627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g)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 descr="C:\Users\Administrator\Desktop\mod-flower-blossom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572140"/>
            <a:ext cx="666724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838200" y="6057781"/>
            <a:ext cx="8305800" cy="80021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h)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tai.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Administrator\Desktop\mod-flower-blossom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286520"/>
            <a:ext cx="666698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8" grpId="0" animBg="1"/>
      <p:bldP spid="30" grpId="0" animBg="1"/>
      <p:bldP spid="32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2571744"/>
          </a:xfrm>
          <a:prstGeom prst="rect">
            <a:avLst/>
          </a:prstGeom>
          <a:noFill/>
        </p:spPr>
      </p:pic>
      <p:pic>
        <p:nvPicPr>
          <p:cNvPr id="32771" name="Picture 3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-214338"/>
            <a:ext cx="2362200" cy="3009900"/>
          </a:xfrm>
          <a:prstGeom prst="rect">
            <a:avLst/>
          </a:prstGeom>
          <a:noFill/>
        </p:spPr>
      </p:pic>
      <p:pic>
        <p:nvPicPr>
          <p:cNvPr id="32772" name="Picture 4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48100"/>
            <a:ext cx="2362200" cy="3009900"/>
          </a:xfrm>
          <a:prstGeom prst="rect">
            <a:avLst/>
          </a:prstGeom>
          <a:noFill/>
        </p:spPr>
      </p:pic>
      <p:pic>
        <p:nvPicPr>
          <p:cNvPr id="32773" name="Picture 5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4100" y="4495800"/>
            <a:ext cx="3009900" cy="2362200"/>
          </a:xfrm>
          <a:prstGeom prst="rect">
            <a:avLst/>
          </a:prstGeom>
          <a:noFill/>
        </p:spPr>
      </p:pic>
      <p:pic>
        <p:nvPicPr>
          <p:cNvPr id="32774" name="Picture 6" descr="S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513" y="2286000"/>
            <a:ext cx="954087" cy="1371600"/>
          </a:xfrm>
          <a:prstGeom prst="rect">
            <a:avLst/>
          </a:prstGeom>
          <a:noFill/>
        </p:spPr>
      </p:pic>
      <p:pic>
        <p:nvPicPr>
          <p:cNvPr id="32775" name="Picture 7" descr="Bong b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59581">
            <a:off x="4931845" y="4974842"/>
            <a:ext cx="1066800" cy="2057400"/>
          </a:xfrm>
          <a:prstGeom prst="rect">
            <a:avLst/>
          </a:prstGeom>
          <a:noFill/>
        </p:spPr>
      </p:pic>
      <p:sp>
        <p:nvSpPr>
          <p:cNvPr id="32776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vi-VN"/>
          </a:p>
        </p:txBody>
      </p:sp>
      <p:pic>
        <p:nvPicPr>
          <p:cNvPr id="32777" name="Picture 9" descr="Bong b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3733800"/>
            <a:ext cx="1066800" cy="2057400"/>
          </a:xfrm>
          <a:prstGeom prst="rect">
            <a:avLst/>
          </a:prstGeom>
          <a:noFill/>
        </p:spPr>
      </p:pic>
      <p:pic>
        <p:nvPicPr>
          <p:cNvPr id="32778" name="Picture 10" descr="Sa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4357694"/>
            <a:ext cx="923948" cy="1524000"/>
          </a:xfrm>
          <a:prstGeom prst="rect">
            <a:avLst/>
          </a:prstGeom>
          <a:noFill/>
        </p:spPr>
      </p:pic>
      <p:pic>
        <p:nvPicPr>
          <p:cNvPr id="32781" name="Picture 13" descr="Bong b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140589">
            <a:off x="3571641" y="4904342"/>
            <a:ext cx="1066800" cy="2057400"/>
          </a:xfrm>
          <a:prstGeom prst="rect">
            <a:avLst/>
          </a:prstGeom>
          <a:noFill/>
        </p:spPr>
      </p:pic>
      <p:pic>
        <p:nvPicPr>
          <p:cNvPr id="32782" name="Picture 14" descr="Bong b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4800600"/>
            <a:ext cx="1066800" cy="2057400"/>
          </a:xfrm>
          <a:prstGeom prst="rect">
            <a:avLst/>
          </a:prstGeom>
          <a:noFill/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85852" y="1285860"/>
            <a:ext cx="7091362" cy="3293209"/>
          </a:xfrm>
          <a:prstGeom prst="rect">
            <a:avLst/>
          </a:prstGeom>
          <a:noFill/>
          <a:ln w="111125" cmpd="tri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888" y="260350"/>
            <a:ext cx="6892925" cy="792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en-US" altLang="x-none" sz="2800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tên lo</a:t>
            </a:r>
            <a:r>
              <a:rPr lang="en-US" altLang="x-none" sz="2800" noProof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hoa với tên đất nước tương ứng</a:t>
            </a:r>
            <a:endParaRPr sz="2800" noProof="1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088" y="1468438"/>
            <a:ext cx="3024187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3250" y="5589588"/>
            <a:ext cx="3024188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Hà Lan</a:t>
            </a:r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1500" y="4652963"/>
            <a:ext cx="3024188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en-US" altLang="x-none" sz="4000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  <a:endParaRPr sz="4000" noProof="1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1500" y="3644900"/>
            <a:ext cx="3024188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Thái Lan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1500" y="2517775"/>
            <a:ext cx="3024188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1500" y="1482725"/>
            <a:ext cx="3024188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en-US" altLang="x-none" sz="4000" noProof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endParaRPr sz="4000" noProof="1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213" y="2517775"/>
            <a:ext cx="3024187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088" y="3644900"/>
            <a:ext cx="3024187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Hoa tuy – lip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0088" y="4619625"/>
            <a:ext cx="3024187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Hoa chăm - pa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213" y="5589588"/>
            <a:ext cx="3024187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Hoa Phong lan tím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3" idx="3"/>
            <a:endCxn id="5" idx="1"/>
          </p:cNvCxnSpPr>
          <p:nvPr/>
        </p:nvCxnSpPr>
        <p:spPr>
          <a:xfrm>
            <a:off x="3724275" y="1863725"/>
            <a:ext cx="1927225" cy="3186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8" idx="1"/>
          </p:cNvCxnSpPr>
          <p:nvPr/>
        </p:nvCxnSpPr>
        <p:spPr>
          <a:xfrm flipV="1">
            <a:off x="3708400" y="1878013"/>
            <a:ext cx="1943100" cy="1036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4" idx="1"/>
          </p:cNvCxnSpPr>
          <p:nvPr/>
        </p:nvCxnSpPr>
        <p:spPr>
          <a:xfrm>
            <a:off x="3724275" y="4041775"/>
            <a:ext cx="1958975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3"/>
            <a:endCxn id="7" idx="1"/>
          </p:cNvCxnSpPr>
          <p:nvPr/>
        </p:nvCxnSpPr>
        <p:spPr>
          <a:xfrm flipV="1">
            <a:off x="3724275" y="2914650"/>
            <a:ext cx="1927225" cy="2100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3"/>
            <a:endCxn id="7" idx="1"/>
          </p:cNvCxnSpPr>
          <p:nvPr/>
        </p:nvCxnSpPr>
        <p:spPr>
          <a:xfrm flipV="1">
            <a:off x="3708400" y="3963988"/>
            <a:ext cx="1974850" cy="2020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8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2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760"/>
            <a:ext cx="9144000" cy="5544616"/>
          </a:xfrm>
        </p:spPr>
      </p:pic>
    </p:spTree>
    <p:extLst>
      <p:ext uri="{BB962C8B-B14F-4D97-AF65-F5344CB8AC3E}">
        <p14:creationId xmlns:p14="http://schemas.microsoft.com/office/powerpoint/2010/main" val="35591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5516562"/>
          </a:xfrm>
        </p:spPr>
      </p:pic>
    </p:spTree>
    <p:extLst>
      <p:ext uri="{BB962C8B-B14F-4D97-AF65-F5344CB8AC3E}">
        <p14:creationId xmlns:p14="http://schemas.microsoft.com/office/powerpoint/2010/main" val="37151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lip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036050" cy="5141913"/>
          </a:xfrm>
        </p:spPr>
      </p:pic>
    </p:spTree>
    <p:extLst>
      <p:ext uri="{BB962C8B-B14F-4D97-AF65-F5344CB8AC3E}">
        <p14:creationId xmlns:p14="http://schemas.microsoft.com/office/powerpoint/2010/main" val="12036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-pa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036050" cy="5589587"/>
          </a:xfrm>
        </p:spPr>
      </p:pic>
    </p:spTree>
    <p:extLst>
      <p:ext uri="{BB962C8B-B14F-4D97-AF65-F5344CB8AC3E}">
        <p14:creationId xmlns:p14="http://schemas.microsoft.com/office/powerpoint/2010/main" val="8257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30135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3" descr="thieunhi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04664"/>
            <a:ext cx="8191528" cy="52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715016"/>
            <a:ext cx="93964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71472" y="5214950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4636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phen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</p:spTree>
    <p:extLst>
      <p:ext uri="{BB962C8B-B14F-4D97-AF65-F5344CB8AC3E}">
        <p14:creationId xmlns:p14="http://schemas.microsoft.com/office/powerpoint/2010/main" val="36826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3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9144000" cy="5445125"/>
          </a:xfrm>
        </p:spPr>
      </p:pic>
    </p:spTree>
    <p:extLst>
      <p:ext uri="{BB962C8B-B14F-4D97-AF65-F5344CB8AC3E}">
        <p14:creationId xmlns:p14="http://schemas.microsoft.com/office/powerpoint/2010/main" val="22227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Long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</p:spTree>
    <p:extLst>
      <p:ext uri="{BB962C8B-B14F-4D97-AF65-F5344CB8AC3E}">
        <p14:creationId xmlns:p14="http://schemas.microsoft.com/office/powerpoint/2010/main" val="40865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5516562"/>
          </a:xfrm>
        </p:spPr>
      </p:pic>
    </p:spTree>
    <p:extLst>
      <p:ext uri="{BB962C8B-B14F-4D97-AF65-F5344CB8AC3E}">
        <p14:creationId xmlns:p14="http://schemas.microsoft.com/office/powerpoint/2010/main" val="14236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5516562"/>
          </a:xfrm>
        </p:spPr>
      </p:pic>
    </p:spTree>
    <p:extLst>
      <p:ext uri="{BB962C8B-B14F-4D97-AF65-F5344CB8AC3E}">
        <p14:creationId xmlns:p14="http://schemas.microsoft.com/office/powerpoint/2010/main" val="23435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681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/>
          <a:lstStyle/>
          <a:p>
            <a:r>
              <a:rPr lang="en-US" altLang="zh-CN" dirty="0" err="1" smtClean="0">
                <a:latin typeface="HP001 5 hàng" pitchFamily="34" charset="0"/>
              </a:rPr>
              <a:t>Ghi</a:t>
            </a:r>
            <a:r>
              <a:rPr lang="en-US" altLang="zh-CN" dirty="0" smtClean="0">
                <a:latin typeface="HP001 5 hàng" pitchFamily="34" charset="0"/>
              </a:rPr>
              <a:t> </a:t>
            </a:r>
            <a:r>
              <a:rPr lang="en-US" altLang="zh-CN" dirty="0" err="1" smtClean="0">
                <a:latin typeface="HP001 5 hàng" pitchFamily="34" charset="0"/>
              </a:rPr>
              <a:t>nhớ</a:t>
            </a:r>
            <a:endParaRPr lang="en-US" altLang="zh-CN" dirty="0" smtClean="0">
              <a:latin typeface="HP001 5 hàng" pitchFamily="34" charset="0"/>
            </a:endParaRPr>
          </a:p>
        </p:txBody>
      </p:sp>
      <p:sp>
        <p:nvSpPr>
          <p:cNvPr id="3174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altLang="zh-CN" sz="6600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Thiếu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nhi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quốc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tế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đều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là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anh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em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,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bè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bạn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nên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cần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phải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đoàn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smtClean="0">
                <a:solidFill>
                  <a:srgbClr val="FF0000"/>
                </a:solidFill>
                <a:latin typeface="HP001 5 hàng" pitchFamily="34" charset="0"/>
              </a:rPr>
              <a:t>kết,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hữu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nghị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với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HP001 5 hàng" pitchFamily="34" charset="0"/>
              </a:rPr>
              <a:t>nhau</a:t>
            </a:r>
            <a:r>
              <a:rPr lang="en-US" altLang="zh-CN" sz="6600" dirty="0" smtClean="0">
                <a:solidFill>
                  <a:srgbClr val="FF000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922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410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8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3" descr="images1072223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04664"/>
            <a:ext cx="7215238" cy="53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0363" y="5903893"/>
            <a:ext cx="8783637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1142976" y="5357826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87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2" y="404664"/>
            <a:ext cx="8066087" cy="4853136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648325"/>
            <a:ext cx="8956675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500034" y="4857760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75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0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04664"/>
            <a:ext cx="7886700" cy="52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4282" y="5643578"/>
            <a:ext cx="876300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7643834" y="5000636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75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0" y="428604"/>
            <a:ext cx="967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thieunhi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3571900" cy="198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48" y="3429000"/>
            <a:ext cx="3571900" cy="1785950"/>
          </a:xfrm>
          <a:prstGeom prst="rect">
            <a:avLst/>
          </a:prstGeom>
          <a:noFill/>
        </p:spPr>
      </p:pic>
      <p:pic>
        <p:nvPicPr>
          <p:cNvPr id="15" name="Picture 10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3429024" cy="17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images1072223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285860"/>
            <a:ext cx="3571900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714348" y="3071810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7643834" y="3071810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714348" y="4786322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7358082" y="4714884"/>
            <a:ext cx="5334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0" y="928670"/>
            <a:ext cx="85486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lvl="0"/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Hoạt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 1: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ảnh</a:t>
            </a:r>
            <a:endParaRPr lang="en-US" sz="24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714712" y="0"/>
            <a:ext cx="54292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lvl="0" algn="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  <a:endParaRPr lang="en-US" sz="24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5720" y="5429264"/>
            <a:ext cx="8358246" cy="122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30602" tIns="65302" rIns="130602" bIns="65302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defTabSz="1306513"/>
            <a:r>
              <a:rPr lang="en-US" sz="4300" dirty="0">
                <a:solidFill>
                  <a:srgbClr val="009900"/>
                </a:solidFill>
              </a:rPr>
              <a:t>  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con </a:t>
            </a:r>
            <a:r>
              <a:rPr lang="en-US" sz="2800" b="1" dirty="0" err="1" smtClean="0">
                <a:solidFill>
                  <a:srgbClr val="009900"/>
                </a:solidFill>
              </a:rPr>
              <a:t>thấy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không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khí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buổi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giao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lưu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như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thế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nào</a:t>
            </a:r>
            <a:r>
              <a:rPr lang="en-US" sz="2800" b="1" dirty="0" smtClean="0">
                <a:solidFill>
                  <a:srgbClr val="00990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85720" y="5572140"/>
            <a:ext cx="8358246" cy="99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30602" tIns="65302" rIns="130602" bIns="65302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defTabSz="1306513"/>
            <a:r>
              <a:rPr lang="en-US" sz="2800" b="1" dirty="0" err="1" smtClean="0">
                <a:solidFill>
                  <a:srgbClr val="002060"/>
                </a:solidFill>
              </a:rPr>
              <a:t>Trẻ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Việt</a:t>
            </a:r>
            <a:r>
              <a:rPr lang="en-US" sz="2800" b="1" dirty="0" smtClean="0">
                <a:solidFill>
                  <a:srgbClr val="002060"/>
                </a:solidFill>
              </a:rPr>
              <a:t> Nam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trẻ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giao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lưu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giúp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đỡ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lẫn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28596" y="5079516"/>
            <a:ext cx="8715404" cy="177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30602" tIns="65302" rIns="130602" bIns="65302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 defTabSz="1306513"/>
            <a:r>
              <a:rPr lang="en-US" sz="4300" dirty="0">
                <a:solidFill>
                  <a:srgbClr val="009900"/>
                </a:solidFill>
              </a:rPr>
              <a:t>   </a:t>
            </a:r>
            <a:r>
              <a:rPr lang="en-US" sz="3200" b="1" dirty="0" err="1">
                <a:solidFill>
                  <a:srgbClr val="002060"/>
                </a:solidFill>
              </a:rPr>
              <a:t>Trẻ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em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quyền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được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bạn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khắp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năm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bốn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biển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dân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tộc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da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2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video tong hop 4_cut_cut.mp4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44577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dao hang\anh 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428736"/>
            <a:ext cx="42672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5856982"/>
            <a:ext cx="8548688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75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1" name="Straight Connector 9" hidden="1"/>
          <p:cNvCxnSpPr>
            <a:cxnSpLocks noChangeShapeType="1"/>
          </p:cNvCxnSpPr>
          <p:nvPr/>
        </p:nvCxnSpPr>
        <p:spPr bwMode="auto">
          <a:xfrm>
            <a:off x="3714750" y="785813"/>
            <a:ext cx="1571625" cy="1587"/>
          </a:xfrm>
          <a:prstGeom prst="line">
            <a:avLst/>
          </a:prstGeom>
          <a:noFill/>
          <a:ln w="28575" algn="ctr">
            <a:solidFill>
              <a:srgbClr val="010203">
                <a:alpha val="62744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0649"/>
            <a:ext cx="8153400" cy="56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4800" y="5856982"/>
            <a:ext cx="8548688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stot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stot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stot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stot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stot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stote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Inđonesia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37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 - &amp;quot;Thứ sáu, ngày 6 tháng 1 năm 2017&amp;quot;&quot;/&gt;&lt;property id=&quot;20307&quot; value=&quot;260&quot;/&gt;&lt;/object&gt;&lt;object type=&quot;3&quot; unique_id=&quot;10056&quot;&gt;&lt;property id=&quot;20148&quot; value=&quot;5&quot;/&gt;&lt;property id=&quot;20300&quot; value=&quot;Slide 6 - &amp;quot;Thứ sáu, ngày 6 tháng 1 năm 2017&amp;quot;&quot;/&gt;&lt;property id=&quot;20307&quot; value=&quot;261&quot;/&gt;&lt;/object&gt;&lt;object type=&quot;3&quot; unique_id=&quot;10057&quot;&gt;&lt;property id=&quot;20148&quot; value=&quot;5&quot;/&gt;&lt;property id=&quot;20300&quot; value=&quot;Slide 7&quot;/&gt;&lt;property id=&quot;20307&quot; value=&quot;262&quot;/&gt;&lt;/object&gt;&lt;object type=&quot;3&quot; unique_id=&quot;10058&quot;&gt;&lt;property id=&quot;20148&quot; value=&quot;5&quot;/&gt;&lt;property id=&quot;20300&quot; value=&quot;Slide 8&quot;/&gt;&lt;property id=&quot;20307&quot; value=&quot;263&quot;/&gt;&lt;/object&gt;&lt;object type=&quot;3&quot; unique_id=&quot;10059&quot;&gt;&lt;property id=&quot;20148&quot; value=&quot;5&quot;/&gt;&lt;property id=&quot;20300&quot; value=&quot;Slide 10 - &amp;quot;Thứ sáu, ngày 6 tháng 1 năm 2017&amp;quot;&quot;/&gt;&lt;property id=&quot;20307&quot; value=&quot;264&quot;/&gt;&lt;/object&gt;&lt;object type=&quot;3&quot; unique_id=&quot;10250&quot;&gt;&lt;property id=&quot;20148&quot; value=&quot;5&quot;/&gt;&lt;property id=&quot;20300&quot; value=&quot;Slide 29&quot;/&gt;&lt;property id=&quot;20307&quot; value=&quot;265&quot;/&gt;&lt;/object&gt;&lt;object type=&quot;3&quot; unique_id=&quot;10253&quot;&gt;&lt;property id=&quot;20148&quot; value=&quot;5&quot;/&gt;&lt;property id=&quot;20300&quot; value=&quot;Slide 15 - &amp;quot;Thứ sáu, ngày 6 tháng 1 năm 2017&amp;quot;&quot;/&gt;&lt;property id=&quot;20307&quot; value=&quot;268&quot;/&gt;&lt;/object&gt;&lt;object type=&quot;3&quot; unique_id=&quot;10254&quot;&gt;&lt;property id=&quot;20148&quot; value=&quot;5&quot;/&gt;&lt;property id=&quot;20300&quot; value=&quot;Slide 16 - &amp;quot;Thứ sáu, ngày 6 tháng 1 năm 2017&amp;quot;&quot;/&gt;&lt;property id=&quot;20307&quot; value=&quot;269&quot;/&gt;&lt;/object&gt;&lt;object type=&quot;3&quot; unique_id=&quot;10255&quot;&gt;&lt;property id=&quot;20148&quot; value=&quot;5&quot;/&gt;&lt;property id=&quot;20300&quot; value=&quot;Slide 17 - &amp;quot;Thứ sáu, ngày 6 tháng 1 năm 2017&amp;quot;&quot;/&gt;&lt;property id=&quot;20307&quot; value=&quot;270&quot;/&gt;&lt;/object&gt;&lt;object type=&quot;3&quot; unique_id=&quot;10256&quot;&gt;&lt;property id=&quot;20148&quot; value=&quot;5&quot;/&gt;&lt;property id=&quot;20300&quot; value=&quot;Slide 18 - &amp;quot;Thứ sáu, ngày 6 tháng 1 năm 2017&amp;quot;&quot;/&gt;&lt;property id=&quot;20307&quot; value=&quot;271&quot;/&gt;&lt;/object&gt;&lt;object type=&quot;3&quot; unique_id=&quot;10257&quot;&gt;&lt;property id=&quot;20148&quot; value=&quot;5&quot;/&gt;&lt;property id=&quot;20300&quot; value=&quot;Slide 19 - &amp;quot;Thứ sáu, ngày 6 tháng 1 năm 2017&amp;quot;&quot;/&gt;&lt;property id=&quot;20307&quot; value=&quot;272&quot;/&gt;&lt;/object&gt;&lt;object type=&quot;3&quot; unique_id=&quot;10258&quot;&gt;&lt;property id=&quot;20148&quot; value=&quot;5&quot;/&gt;&lt;property id=&quot;20300&quot; value=&quot;Slide 20 - &amp;quot;Thứ tư, ngày 4 tháng 1 năm 2017&amp;quot;&quot;/&gt;&lt;property id=&quot;20307&quot; value=&quot;273&quot;/&gt;&lt;/object&gt;&lt;object type=&quot;3&quot; unique_id=&quot;10325&quot;&gt;&lt;property id=&quot;20148&quot; value=&quot;5&quot;/&gt;&lt;property id=&quot;20300&quot; value=&quot;Slide 11 - &amp;quot;Thứ sáu, ngày 6 tháng 1 năm 2017&amp;quot;&quot;/&gt;&lt;property id=&quot;20307&quot; value=&quot;277&quot;/&gt;&lt;/object&gt;&lt;object type=&quot;3&quot; unique_id=&quot;10371&quot;&gt;&lt;property id=&quot;20148&quot; value=&quot;5&quot;/&gt;&lt;property id=&quot;20300&quot; value=&quot;Slide 12 - &amp;quot;Thứ sáu, ngày 6 tháng 1 năm 2017&amp;quot;&quot;/&gt;&lt;property id=&quot;20307&quot; value=&quot;278&quot;/&gt;&lt;/object&gt;&lt;object type=&quot;3&quot; unique_id=&quot;10571&quot;&gt;&lt;property id=&quot;20148&quot; value=&quot;5&quot;/&gt;&lt;property id=&quot;20300&quot; value=&quot;Slide 21 - &amp;quot;                      Thứ sáu, ngày 6 tháng 1 năm 2017&amp;quot;&quot;/&gt;&lt;property id=&quot;20307&quot; value=&quot;279&quot;/&gt;&lt;/object&gt;&lt;object type=&quot;3&quot; unique_id=&quot;10595&quot;&gt;&lt;property id=&quot;20148&quot; value=&quot;5&quot;/&gt;&lt;property id=&quot;20300&quot; value=&quot;Slide 3 - &amp;quot;Thứ sáu, ngày 6 tháng 1 năm 2017&amp;quot;&quot;/&gt;&lt;property id=&quot;20307&quot; value=&quot;280&quot;/&gt;&lt;/object&gt;&lt;object type=&quot;3&quot; unique_id=&quot;10692&quot;&gt;&lt;property id=&quot;20148&quot; value=&quot;5&quot;/&gt;&lt;property id=&quot;20300&quot; value=&quot;Slide 13 - &amp;quot;Thứ sáu, ngày 6 tháng 1 năm 2017&amp;quot;&quot;/&gt;&lt;property id=&quot;20307&quot; value=&quot;281&quot;/&gt;&lt;/object&gt;&lt;object type=&quot;3&quot; unique_id=&quot;10835&quot;&gt;&lt;property id=&quot;20148&quot; value=&quot;5&quot;/&gt;&lt;property id=&quot;20300&quot; value=&quot;Slide 14 - &amp;quot;Thứ sáu, ngày 6 tháng 1 năm 2017&amp;quot;&quot;/&gt;&lt;property id=&quot;20307&quot; value=&quot;282&quot;/&gt;&lt;/object&gt;&lt;object type=&quot;3&quot; unique_id=&quot;10884&quot;&gt;&lt;property id=&quot;20148&quot; value=&quot;5&quot;/&gt;&lt;property id=&quot;20300&quot; value=&quot;Slide 22 - &amp;quot;                      Thứ sáu, ngày 6 tháng 1 năm 2017&amp;quot;&quot;/&gt;&lt;property id=&quot;20307&quot; value=&quot;284&quot;/&gt;&lt;/object&gt;&lt;object type=&quot;3&quot; unique_id=&quot;10885&quot;&gt;&lt;property id=&quot;20148&quot; value=&quot;5&quot;/&gt;&lt;property id=&quot;20300&quot; value=&quot;Slide 24&quot;/&gt;&lt;property id=&quot;20307&quot; value=&quot;283&quot;/&gt;&lt;/object&gt;&lt;object type=&quot;3&quot; unique_id=&quot;11209&quot;&gt;&lt;property id=&quot;20148&quot; value=&quot;5&quot;/&gt;&lt;property id=&quot;20300&quot; value=&quot;Slide 25 - &amp;quot;                      Thứ sáu, ngày 6 tháng 1 năm 2017&amp;quot;&quot;/&gt;&lt;property id=&quot;20307&quot; value=&quot;287&quot;/&gt;&lt;/object&gt;&lt;object type=&quot;3&quot; unique_id=&quot;11494&quot;&gt;&lt;property id=&quot;20148&quot; value=&quot;5&quot;/&gt;&lt;property id=&quot;20300&quot; value=&quot;Slide 28&quot;/&gt;&lt;property id=&quot;20307&quot; value=&quot;288&quot;/&gt;&lt;/object&gt;&lt;object type=&quot;3&quot; unique_id=&quot;11663&quot;&gt;&lt;property id=&quot;20148&quot; value=&quot;5&quot;/&gt;&lt;property id=&quot;20300&quot; value=&quot;Slide 23&quot;/&gt;&lt;property id=&quot;20307&quot; value=&quot;289&quot;/&gt;&lt;/object&gt;&lt;object type=&quot;3&quot; unique_id=&quot;11809&quot;&gt;&lt;property id=&quot;20148&quot; value=&quot;5&quot;/&gt;&lt;property id=&quot;20300&quot; value=&quot;Slide 26&quot;/&gt;&lt;property id=&quot;20307&quot; value=&quot;291&quot;/&gt;&lt;/object&gt;&lt;object type=&quot;3&quot; unique_id=&quot;11935&quot;&gt;&lt;property id=&quot;20148&quot; value=&quot;5&quot;/&gt;&lt;property id=&quot;20300&quot; value=&quot;Slide 27&quot;/&gt;&lt;property id=&quot;20307&quot; value=&quot;292&quot;/&gt;&lt;/object&gt;&lt;object type=&quot;3&quot; unique_id=&quot;12557&quot;&gt;&lt;property id=&quot;20148&quot; value=&quot;5&quot;/&gt;&lt;property id=&quot;20300&quot; value=&quot;Slide 2&quot;/&gt;&lt;property id=&quot;20307&quot; value=&quot;293&quot;/&gt;&lt;/object&gt;&lt;object type=&quot;3&quot; unique_id=&quot;12590&quot;&gt;&lt;property id=&quot;20148&quot; value=&quot;5&quot;/&gt;&lt;property id=&quot;20300&quot; value=&quot;Slide 9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953</Words>
  <Application>Microsoft Office PowerPoint</Application>
  <PresentationFormat>On-screen Show (4:3)</PresentationFormat>
  <Paragraphs>90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anh đào</vt:lpstr>
      <vt:lpstr>Hoa sen</vt:lpstr>
      <vt:lpstr>Hoa tuy- lip</vt:lpstr>
      <vt:lpstr>Hoa chăm-pa</vt:lpstr>
      <vt:lpstr>Hoa phong lan tím</vt:lpstr>
      <vt:lpstr>Tháp Ep - phen</vt:lpstr>
      <vt:lpstr>PowerPoint Presentation</vt:lpstr>
      <vt:lpstr>Núi Phú Sĩ</vt:lpstr>
      <vt:lpstr>Vịnh Hạ Long</vt:lpstr>
      <vt:lpstr>Vạn lí trường thành</vt:lpstr>
      <vt:lpstr>Cung điện mùa đông</vt:lpstr>
      <vt:lpstr>PowerPoint Presentation</vt:lpstr>
      <vt:lpstr>Ghi nhớ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146</cp:revision>
  <dcterms:created xsi:type="dcterms:W3CDTF">2017-01-01T15:07:19Z</dcterms:created>
  <dcterms:modified xsi:type="dcterms:W3CDTF">2022-01-11T03:30:31Z</dcterms:modified>
</cp:coreProperties>
</file>