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354" r:id="rId2"/>
    <p:sldId id="316" r:id="rId3"/>
    <p:sldId id="318" r:id="rId4"/>
    <p:sldId id="319" r:id="rId5"/>
    <p:sldId id="379" r:id="rId6"/>
    <p:sldId id="381" r:id="rId7"/>
    <p:sldId id="356" r:id="rId8"/>
    <p:sldId id="357" r:id="rId9"/>
    <p:sldId id="323" r:id="rId10"/>
    <p:sldId id="358" r:id="rId11"/>
    <p:sldId id="359" r:id="rId12"/>
    <p:sldId id="324" r:id="rId13"/>
    <p:sldId id="376" r:id="rId14"/>
  </p:sldIdLst>
  <p:sldSz cx="6858000" cy="5143500"/>
  <p:notesSz cx="6858000" cy="9144000"/>
  <p:embeddedFontLst>
    <p:embeddedFont>
      <p:font typeface="UTM Avo" pitchFamily="18" charset="0"/>
      <p:regular r:id="rId16"/>
      <p:bold r:id="rId17"/>
      <p:italic r:id="rId18"/>
      <p:boldItalic r:id="rId19"/>
    </p:embeddedFont>
    <p:embeddedFont>
      <p:font typeface="Montserrat" charset="-93"/>
      <p:regular r:id="rId20"/>
      <p:bold r:id="rId21"/>
      <p:italic r:id="rId22"/>
      <p:boldItalic r:id="rId23"/>
    </p:embeddedFont>
    <p:embeddedFont>
      <p:font typeface="UTM Cookies" pitchFamily="18" charset="0"/>
      <p:regular r:id="rId24"/>
    </p:embeddedFont>
    <p:embeddedFont>
      <p:font typeface="UTM Charlotte" pitchFamily="18" charset="0"/>
      <p:regular r:id="rId25"/>
    </p:embeddedFont>
    <p:embeddedFont>
      <p:font typeface="Kalam" charset="0"/>
      <p:regular r:id="rId26"/>
      <p:bold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000000"/>
    <a:srgbClr val="CC7500"/>
    <a:srgbClr val="1E5CC1"/>
    <a:srgbClr val="FB5B53"/>
    <a:srgbClr val="FB4C43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>
        <p:scale>
          <a:sx n="75" d="100"/>
          <a:sy n="75" d="100"/>
        </p:scale>
        <p:origin x="-714" y="-41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5894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2332534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3EEC2E-9F02-46E5-A0D7-67F2916A1E32}"/>
              </a:ext>
            </a:extLst>
          </p:cNvPr>
          <p:cNvSpPr txBox="1"/>
          <p:nvPr/>
        </p:nvSpPr>
        <p:spPr>
          <a:xfrm>
            <a:off x="848512" y="2089885"/>
            <a:ext cx="5640401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Việc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Toản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bóp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cam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2D0510-876A-4A99-95C4-F2F92ECF9D1E}"/>
              </a:ext>
            </a:extLst>
          </p:cNvPr>
          <p:cNvSpPr txBox="1"/>
          <p:nvPr/>
        </p:nvSpPr>
        <p:spPr>
          <a:xfrm>
            <a:off x="369087" y="3084003"/>
            <a:ext cx="587692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bóp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cam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căm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749469-8661-420C-8EE4-5772A95C88A9}"/>
              </a:ext>
            </a:extLst>
          </p:cNvPr>
          <p:cNvSpPr txBox="1"/>
          <p:nvPr/>
        </p:nvSpPr>
        <p:spPr>
          <a:xfrm>
            <a:off x="490537" y="80383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khen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vẫn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ức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DAB8F9-8E01-438B-9F68-DB6AC7FD82E2}"/>
              </a:ext>
            </a:extLst>
          </p:cNvPr>
          <p:cNvSpPr txBox="1"/>
          <p:nvPr/>
        </p:nvSpPr>
        <p:spPr>
          <a:xfrm>
            <a:off x="369087" y="124193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khen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coi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8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Nguyên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thần</a:t>
            </a:r>
            <a:r>
              <a:rPr lang="en-US" sz="1000" dirty="0">
                <a:latin typeface="UTM Avo" panose="02040603050506020204" pitchFamily="18" charset="0"/>
              </a:rPr>
              <a:t> sang </a:t>
            </a:r>
            <a:r>
              <a:rPr lang="en-US" sz="1000" dirty="0" err="1">
                <a:latin typeface="UTM Avo" panose="02040603050506020204" pitchFamily="18" charset="0"/>
              </a:rPr>
              <a:t>giả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vờ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để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xâm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chiếm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ta. </a:t>
            </a:r>
            <a:r>
              <a:rPr lang="en-US" sz="1000" dirty="0" err="1">
                <a:latin typeface="UTM Avo" panose="02040603050506020204" pitchFamily="18" charset="0"/>
              </a:rPr>
              <a:t>Thấy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Trần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cùng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giận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họp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dưới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thuyền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rồng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quyết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được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liều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lính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biển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tâu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>
                <a:latin typeface="UTM Avo" panose="02040603050506020204" pitchFamily="18" charset="0"/>
              </a:rPr>
              <a:t>Cho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. Xin </a:t>
            </a:r>
            <a:r>
              <a:rPr lang="en-US" sz="1000" dirty="0" err="1">
                <a:latin typeface="UTM Avo" panose="02040603050506020204" pitchFamily="18" charset="0"/>
              </a:rPr>
              <a:t>bệ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hạ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đặt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thanh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gươm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chịu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đứng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dậy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ôn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tồn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bảo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trái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phép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lẽ</a:t>
            </a:r>
            <a:r>
              <a:rPr lang="en-US" sz="1000" dirty="0">
                <a:latin typeface="UTM Avo" panose="02040603050506020204" pitchFamily="18" charset="0"/>
              </a:rPr>
              <a:t> ra </a:t>
            </a:r>
            <a:r>
              <a:rPr lang="en-US" sz="1000" dirty="0" err="1">
                <a:latin typeface="UTM Avo" panose="02040603050506020204" pitchFamily="18" charset="0"/>
              </a:rPr>
              <a:t>phải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trị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còn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lo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ta </a:t>
            </a:r>
            <a:r>
              <a:rPr lang="en-US" sz="1000" dirty="0" err="1">
                <a:latin typeface="UTM Avo" panose="02040603050506020204" pitchFamily="18" charset="0"/>
              </a:rPr>
              <a:t>có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khen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rồi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một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ấm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ức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bờ</a:t>
            </a:r>
            <a:r>
              <a:rPr lang="en-US" sz="1000" dirty="0">
                <a:latin typeface="UTM Avo" panose="02040603050506020204" pitchFamily="18" charset="0"/>
              </a:rPr>
              <a:t>: “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ta </a:t>
            </a:r>
            <a:r>
              <a:rPr lang="en-US" sz="1000" dirty="0" err="1">
                <a:latin typeface="UTM Avo" panose="02040603050506020204" pitchFamily="18" charset="0"/>
              </a:rPr>
              <a:t>như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con,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”. </a:t>
            </a:r>
            <a:r>
              <a:rPr lang="en-US" sz="1000" dirty="0" err="1">
                <a:latin typeface="UTM Avo" panose="02040603050506020204" pitchFamily="18" charset="0"/>
              </a:rPr>
              <a:t>Nghĩ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quân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nghiến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răng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hai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bóp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chặt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Khi </a:t>
            </a:r>
            <a:r>
              <a:rPr lang="en-US" sz="1000" dirty="0" err="1">
                <a:latin typeface="UTM Avo" panose="02040603050506020204" pitchFamily="18" charset="0"/>
              </a:rPr>
              <a:t>trở</a:t>
            </a:r>
            <a:r>
              <a:rPr lang="en-US" sz="1000" dirty="0">
                <a:latin typeface="UTM Avo" panose="02040603050506020204" pitchFamily="18" charset="0"/>
              </a:rPr>
              <a:t> ra,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xoè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mọi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nát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từ</a:t>
            </a:r>
            <a:r>
              <a:rPr lang="en-US" sz="1000" dirty="0">
                <a:latin typeface="UTM Avo" panose="02040603050506020204" pitchFamily="18" charset="0"/>
              </a:rPr>
              <a:t> bao </a:t>
            </a:r>
            <a:r>
              <a:rPr lang="en-US" sz="1000" dirty="0" err="1">
                <a:latin typeface="UTM Avo" panose="02040603050506020204" pitchFamily="18" charset="0"/>
              </a:rPr>
              <a:t>giờ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				(Theo Nguyễn </a:t>
            </a:r>
            <a:r>
              <a:rPr lang="en-US" sz="1000" dirty="0" err="1">
                <a:latin typeface="UTM Avo" panose="02040603050506020204" pitchFamily="18" charset="0"/>
              </a:rPr>
              <a:t>Huy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Tưởng</a:t>
            </a:r>
            <a:r>
              <a:rPr lang="en-US" sz="1000" dirty="0">
                <a:latin typeface="UTM Avo" panose="02040603050506020204" pitchFamily="18" charset="0"/>
              </a:rPr>
              <a:t>)</a:t>
            </a:r>
            <a:endParaRPr lang="vi-VN" sz="10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102488" y="379170"/>
            <a:ext cx="200857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916856" y="379170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92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E9751AC6-CF89-459B-96E3-A64001BB7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39685"/>
              </p:ext>
            </p:extLst>
          </p:nvPr>
        </p:nvGraphicFramePr>
        <p:xfrm>
          <a:off x="798093" y="2880606"/>
          <a:ext cx="2508454" cy="19104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402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150760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1114012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Xếp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nhóm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CE71BD4E-1EA2-493E-BC2E-EFBAA90FFBF1}"/>
              </a:ext>
            </a:extLst>
          </p:cNvPr>
          <p:cNvSpPr/>
          <p:nvPr/>
        </p:nvSpPr>
        <p:spPr>
          <a:xfrm>
            <a:off x="444543" y="1690832"/>
            <a:ext cx="208939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Toản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xmlns="" id="{24C5FBEF-2A21-40DE-8BE1-EF06AD83A9B2}"/>
              </a:ext>
            </a:extLst>
          </p:cNvPr>
          <p:cNvSpPr/>
          <p:nvPr/>
        </p:nvSpPr>
        <p:spPr>
          <a:xfrm>
            <a:off x="2620280" y="1689891"/>
            <a:ext cx="68626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vua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xmlns="" id="{C742BEB3-E091-42BC-9214-0D21015316AB}"/>
              </a:ext>
            </a:extLst>
          </p:cNvPr>
          <p:cNvSpPr/>
          <p:nvPr/>
        </p:nvSpPr>
        <p:spPr>
          <a:xfrm>
            <a:off x="3392886" y="1689891"/>
            <a:ext cx="165164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thuyền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rồng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xmlns="" id="{4411DCF0-799C-43AA-B9AF-6833A91742CE}"/>
              </a:ext>
            </a:extLst>
          </p:cNvPr>
          <p:cNvSpPr/>
          <p:nvPr/>
        </p:nvSpPr>
        <p:spPr>
          <a:xfrm>
            <a:off x="5130872" y="1689891"/>
            <a:ext cx="1325826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cam</a:t>
            </a: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xmlns="" id="{084601DF-0996-4D45-B658-B09D435A134E}"/>
              </a:ext>
            </a:extLst>
          </p:cNvPr>
          <p:cNvSpPr/>
          <p:nvPr/>
        </p:nvSpPr>
        <p:spPr>
          <a:xfrm>
            <a:off x="1097570" y="2278101"/>
            <a:ext cx="65316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lính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844D462C-CD30-4B44-B584-0E705C638E9C}"/>
              </a:ext>
            </a:extLst>
          </p:cNvPr>
          <p:cNvSpPr/>
          <p:nvPr/>
        </p:nvSpPr>
        <p:spPr>
          <a:xfrm>
            <a:off x="2135879" y="2278100"/>
            <a:ext cx="1068323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sứ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thần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xmlns="" id="{97141DF2-4FB5-4546-8EE5-3162669EE3BC}"/>
              </a:ext>
            </a:extLst>
          </p:cNvPr>
          <p:cNvSpPr/>
          <p:nvPr/>
        </p:nvSpPr>
        <p:spPr>
          <a:xfrm>
            <a:off x="3589347" y="2269443"/>
            <a:ext cx="165164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thanh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gươm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74CD7297-52FB-45FA-BE02-08E46EF07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51831"/>
              </p:ext>
            </p:extLst>
          </p:nvPr>
        </p:nvGraphicFramePr>
        <p:xfrm>
          <a:off x="3628928" y="2865367"/>
          <a:ext cx="2508454" cy="192570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4194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1506221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2.09877E-6 L 0.48426 0.329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3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0.16921 0.418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9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45679E-6 L -0.36574 0.330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7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-0.62107 0.418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5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40069 0.39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7037E-7 L 0.3956 0.32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38843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1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1" animBg="1"/>
      <p:bldP spid="16" grpId="1" animBg="1"/>
      <p:bldP spid="19" grpId="1" animBg="1"/>
      <p:bldP spid="20" grpId="1" animBg="1"/>
      <p:bldP spid="21" grpId="1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FD9E9E-C038-47CE-A698-5325B32ED894}"/>
              </a:ext>
            </a:extLst>
          </p:cNvPr>
          <p:cNvSpPr txBox="1"/>
          <p:nvPr/>
        </p:nvSpPr>
        <p:spPr>
          <a:xfrm>
            <a:off x="487637" y="561562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Kết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384AAB8-3730-4B57-8B49-02F6C3AF1F7D}"/>
              </a:ext>
            </a:extLst>
          </p:cNvPr>
          <p:cNvSpPr/>
          <p:nvPr/>
        </p:nvSpPr>
        <p:spPr>
          <a:xfrm>
            <a:off x="487637" y="2546679"/>
            <a:ext cx="1849819" cy="4120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Trần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Quốc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Toản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374434A4-F7FD-40EA-AFF5-B4B3330AEA8E}"/>
              </a:ext>
            </a:extLst>
          </p:cNvPr>
          <p:cNvSpPr/>
          <p:nvPr/>
        </p:nvSpPr>
        <p:spPr>
          <a:xfrm>
            <a:off x="2859201" y="1833053"/>
            <a:ext cx="3484448" cy="412091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tuổi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trẻ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dũng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cảm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D8A0DC48-6CF5-47D5-871B-9D356BEAA50A}"/>
              </a:ext>
            </a:extLst>
          </p:cNvPr>
          <p:cNvSpPr/>
          <p:nvPr/>
        </p:nvSpPr>
        <p:spPr>
          <a:xfrm>
            <a:off x="2859201" y="2506592"/>
            <a:ext cx="3484449" cy="412091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cậu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bé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lòng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xmlns="" id="{1E6D61D9-CAE8-4EB4-B5FD-CAA29C15B296}"/>
              </a:ext>
            </a:extLst>
          </p:cNvPr>
          <p:cNvSpPr/>
          <p:nvPr/>
        </p:nvSpPr>
        <p:spPr>
          <a:xfrm>
            <a:off x="2859201" y="3213095"/>
            <a:ext cx="3484448" cy="685287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xô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mấy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lính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gác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xăm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xăm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bến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gặp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vua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900E46E-92D2-4254-9B63-4F0E964318E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337456" y="2752724"/>
            <a:ext cx="521745" cy="8030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53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4805" y="627725"/>
            <a:ext cx="1966613" cy="596532"/>
            <a:chOff x="334135" y="617893"/>
            <a:chExt cx="1966613" cy="5965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5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024240" y="1657066"/>
            <a:ext cx="6407398" cy="34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tuổi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474" y="1582884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70B73C-300D-4B8B-B1E6-008C26AFCB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322" y="2104530"/>
            <a:ext cx="2957221" cy="2563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A1CC8A-9714-4DE4-8BC4-89027738075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459" y="2006072"/>
            <a:ext cx="2957221" cy="2708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672F33F-E3B0-40BB-9F6F-668C67C893F7}"/>
              </a:ext>
            </a:extLst>
          </p:cNvPr>
          <p:cNvGrpSpPr/>
          <p:nvPr/>
        </p:nvGrpSpPr>
        <p:grpSpPr>
          <a:xfrm>
            <a:off x="294805" y="627725"/>
            <a:ext cx="1966613" cy="596532"/>
            <a:chOff x="334135" y="617893"/>
            <a:chExt cx="1966613" cy="5965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C216393-8FED-4DD8-B93B-89ADCA46F8CD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8F5FFC7-5B1F-4A50-86DD-2C59C862A0B0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3B475AD-CAB2-44CE-92F5-AA1FBBE183A9}"/>
              </a:ext>
            </a:extLst>
          </p:cNvPr>
          <p:cNvSpPr txBox="1"/>
          <p:nvPr/>
        </p:nvSpPr>
        <p:spPr>
          <a:xfrm>
            <a:off x="1674448" y="508897"/>
            <a:ext cx="45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15159" y="1058564"/>
            <a:ext cx="6121465" cy="352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Nguyên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thần</a:t>
            </a:r>
            <a:r>
              <a:rPr lang="en-US" sz="1000" dirty="0">
                <a:latin typeface="UTM Avo" panose="02040603050506020204" pitchFamily="18" charset="0"/>
              </a:rPr>
              <a:t> sang </a:t>
            </a:r>
            <a:r>
              <a:rPr lang="en-US" sz="1000" dirty="0" err="1">
                <a:latin typeface="UTM Avo" panose="02040603050506020204" pitchFamily="18" charset="0"/>
              </a:rPr>
              <a:t>giả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vờ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để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xâm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chiếm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ta. </a:t>
            </a:r>
            <a:r>
              <a:rPr lang="en-US" sz="1000" dirty="0" err="1">
                <a:latin typeface="UTM Avo" panose="02040603050506020204" pitchFamily="18" charset="0"/>
              </a:rPr>
              <a:t>Thấy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Trần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cùng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giận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họp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dưới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thuyền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rồng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quyết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được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liều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lính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biển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tâu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>
                <a:latin typeface="UTM Avo" panose="02040603050506020204" pitchFamily="18" charset="0"/>
              </a:rPr>
              <a:t>Cho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. Xin </a:t>
            </a:r>
            <a:r>
              <a:rPr lang="en-US" sz="1000" dirty="0" err="1">
                <a:latin typeface="UTM Avo" panose="02040603050506020204" pitchFamily="18" charset="0"/>
              </a:rPr>
              <a:t>bệ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hạ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đặt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thanh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gươm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chịu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đứng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dậy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ôn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tồn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bảo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trái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phép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lẽ</a:t>
            </a:r>
            <a:r>
              <a:rPr lang="en-US" sz="1000" dirty="0">
                <a:latin typeface="UTM Avo" panose="02040603050506020204" pitchFamily="18" charset="0"/>
              </a:rPr>
              <a:t> ra </a:t>
            </a:r>
            <a:r>
              <a:rPr lang="en-US" sz="1000" dirty="0" err="1">
                <a:latin typeface="UTM Avo" panose="02040603050506020204" pitchFamily="18" charset="0"/>
              </a:rPr>
              <a:t>phải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trị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còn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lo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ta </a:t>
            </a:r>
            <a:r>
              <a:rPr lang="en-US" sz="1000" dirty="0" err="1">
                <a:latin typeface="UTM Avo" panose="02040603050506020204" pitchFamily="18" charset="0"/>
              </a:rPr>
              <a:t>có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khen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rồi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một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ấm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ức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bờ</a:t>
            </a:r>
            <a:r>
              <a:rPr lang="en-US" sz="1000" dirty="0">
                <a:latin typeface="UTM Avo" panose="02040603050506020204" pitchFamily="18" charset="0"/>
              </a:rPr>
              <a:t>: “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ta </a:t>
            </a:r>
            <a:r>
              <a:rPr lang="en-US" sz="1000" dirty="0" err="1">
                <a:latin typeface="UTM Avo" panose="02040603050506020204" pitchFamily="18" charset="0"/>
              </a:rPr>
              <a:t>như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con,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”. </a:t>
            </a:r>
            <a:r>
              <a:rPr lang="en-US" sz="1000" dirty="0" err="1">
                <a:latin typeface="UTM Avo" panose="02040603050506020204" pitchFamily="18" charset="0"/>
              </a:rPr>
              <a:t>Nghĩ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quân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nghiến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răng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hai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bóp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chặt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Khi </a:t>
            </a:r>
            <a:r>
              <a:rPr lang="en-US" sz="1000" dirty="0" err="1">
                <a:latin typeface="UTM Avo" panose="02040603050506020204" pitchFamily="18" charset="0"/>
              </a:rPr>
              <a:t>trở</a:t>
            </a:r>
            <a:r>
              <a:rPr lang="en-US" sz="1000" dirty="0">
                <a:latin typeface="UTM Avo" panose="02040603050506020204" pitchFamily="18" charset="0"/>
              </a:rPr>
              <a:t> ra,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xoè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mọi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nát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từ</a:t>
            </a:r>
            <a:r>
              <a:rPr lang="en-US" sz="1000" dirty="0">
                <a:latin typeface="UTM Avo" panose="02040603050506020204" pitchFamily="18" charset="0"/>
              </a:rPr>
              <a:t> bao </a:t>
            </a:r>
            <a:r>
              <a:rPr lang="en-US" sz="1000" dirty="0" err="1">
                <a:latin typeface="UTM Avo" panose="02040603050506020204" pitchFamily="18" charset="0"/>
              </a:rPr>
              <a:t>giờ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				(Theo Nguyễn </a:t>
            </a:r>
            <a:r>
              <a:rPr lang="en-US" sz="1000" dirty="0" err="1">
                <a:latin typeface="UTM Avo" panose="02040603050506020204" pitchFamily="18" charset="0"/>
              </a:rPr>
              <a:t>Huy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Tưởng</a:t>
            </a:r>
            <a:r>
              <a:rPr lang="en-US" sz="1000" dirty="0">
                <a:latin typeface="UTM Avo" panose="02040603050506020204" pitchFamily="18" charset="0"/>
              </a:rPr>
              <a:t>)</a:t>
            </a:r>
            <a:endParaRPr lang="vi-VN" sz="10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8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Nguyên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thần</a:t>
            </a:r>
            <a:r>
              <a:rPr lang="en-US" sz="1000" dirty="0">
                <a:latin typeface="UTM Avo" panose="02040603050506020204" pitchFamily="18" charset="0"/>
              </a:rPr>
              <a:t> sang </a:t>
            </a:r>
            <a:r>
              <a:rPr lang="en-US" sz="1000" dirty="0" err="1">
                <a:latin typeface="UTM Avo" panose="02040603050506020204" pitchFamily="18" charset="0"/>
              </a:rPr>
              <a:t>giả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vờ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để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xâm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chiếm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ta. </a:t>
            </a:r>
            <a:r>
              <a:rPr lang="en-US" sz="1000" dirty="0" err="1">
                <a:latin typeface="UTM Avo" panose="02040603050506020204" pitchFamily="18" charset="0"/>
              </a:rPr>
              <a:t>Thấy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Trần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cùng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giận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họp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dưới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thuyền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rồng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quyết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được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liều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lính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bến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tâu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>
                <a:latin typeface="UTM Avo" panose="02040603050506020204" pitchFamily="18" charset="0"/>
              </a:rPr>
              <a:t>Cho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. Xin </a:t>
            </a:r>
            <a:r>
              <a:rPr lang="en-US" sz="1000" dirty="0" err="1">
                <a:latin typeface="UTM Avo" panose="02040603050506020204" pitchFamily="18" charset="0"/>
              </a:rPr>
              <a:t>bệ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hạ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đặt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thanh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gươm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chịu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đứng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dậy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ôn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tồn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bảo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trái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phép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lẽ</a:t>
            </a:r>
            <a:r>
              <a:rPr lang="en-US" sz="1000" dirty="0">
                <a:latin typeface="UTM Avo" panose="02040603050506020204" pitchFamily="18" charset="0"/>
              </a:rPr>
              <a:t> ra </a:t>
            </a:r>
            <a:r>
              <a:rPr lang="en-US" sz="1000" dirty="0" err="1">
                <a:latin typeface="UTM Avo" panose="02040603050506020204" pitchFamily="18" charset="0"/>
              </a:rPr>
              <a:t>phải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trị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còn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lo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ta </a:t>
            </a:r>
            <a:r>
              <a:rPr lang="en-US" sz="1000" dirty="0" err="1">
                <a:latin typeface="UTM Avo" panose="02040603050506020204" pitchFamily="18" charset="0"/>
              </a:rPr>
              <a:t>có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khen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rồi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một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ấm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ức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bờ</a:t>
            </a:r>
            <a:r>
              <a:rPr lang="en-US" sz="1000" dirty="0">
                <a:latin typeface="UTM Avo" panose="02040603050506020204" pitchFamily="18" charset="0"/>
              </a:rPr>
              <a:t>: “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ta </a:t>
            </a:r>
            <a:r>
              <a:rPr lang="en-US" sz="1000" dirty="0" err="1">
                <a:latin typeface="UTM Avo" panose="02040603050506020204" pitchFamily="18" charset="0"/>
              </a:rPr>
              <a:t>như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con,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”. </a:t>
            </a:r>
            <a:r>
              <a:rPr lang="en-US" sz="1000" dirty="0" err="1">
                <a:latin typeface="UTM Avo" panose="02040603050506020204" pitchFamily="18" charset="0"/>
              </a:rPr>
              <a:t>Nghĩ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quân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nghiến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răng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hai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bóp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chặt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Khi </a:t>
            </a:r>
            <a:r>
              <a:rPr lang="en-US" sz="1000" dirty="0" err="1">
                <a:latin typeface="UTM Avo" panose="02040603050506020204" pitchFamily="18" charset="0"/>
              </a:rPr>
              <a:t>trở</a:t>
            </a:r>
            <a:r>
              <a:rPr lang="en-US" sz="1000" dirty="0">
                <a:latin typeface="UTM Avo" panose="02040603050506020204" pitchFamily="18" charset="0"/>
              </a:rPr>
              <a:t> ra,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xoè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mọi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nát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từ</a:t>
            </a:r>
            <a:r>
              <a:rPr lang="en-US" sz="1000" dirty="0">
                <a:latin typeface="UTM Avo" panose="02040603050506020204" pitchFamily="18" charset="0"/>
              </a:rPr>
              <a:t> bao </a:t>
            </a:r>
            <a:r>
              <a:rPr lang="en-US" sz="1000" dirty="0" err="1">
                <a:latin typeface="UTM Avo" panose="02040603050506020204" pitchFamily="18" charset="0"/>
              </a:rPr>
              <a:t>giờ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				(Theo Nguyễn </a:t>
            </a:r>
            <a:r>
              <a:rPr lang="en-US" sz="1000" dirty="0" err="1">
                <a:latin typeface="UTM Avo" panose="02040603050506020204" pitchFamily="18" charset="0"/>
              </a:rPr>
              <a:t>Huy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Tưởng</a:t>
            </a:r>
            <a:r>
              <a:rPr lang="en-US" sz="1000" dirty="0">
                <a:latin typeface="UTM Avo" panose="02040603050506020204" pitchFamily="18" charset="0"/>
              </a:rPr>
              <a:t>)</a:t>
            </a:r>
            <a:endParaRPr lang="vi-VN" sz="1000" dirty="0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4" y="951958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0" y="1880271"/>
            <a:ext cx="28800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2" y="2564266"/>
            <a:ext cx="288000" cy="2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17E6961-6DC6-4654-A7D4-4F17BE2248FF}"/>
              </a:ext>
            </a:extLst>
          </p:cNvPr>
          <p:cNvGrpSpPr/>
          <p:nvPr/>
        </p:nvGrpSpPr>
        <p:grpSpPr>
          <a:xfrm>
            <a:off x="299890" y="3294214"/>
            <a:ext cx="351378" cy="584775"/>
            <a:chOff x="3376747" y="2909799"/>
            <a:chExt cx="351378" cy="5847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077894F-6BEB-4462-892E-8ECB21437AED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B6AE3B8-965A-48CF-A4D4-CEF9B8348DE6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31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15159" y="1058564"/>
            <a:ext cx="6121465" cy="352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Nguyên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thần</a:t>
            </a:r>
            <a:r>
              <a:rPr lang="en-US" sz="1000" dirty="0">
                <a:latin typeface="UTM Avo" panose="02040603050506020204" pitchFamily="18" charset="0"/>
              </a:rPr>
              <a:t> sang </a:t>
            </a:r>
            <a:r>
              <a:rPr lang="en-US" sz="1000" dirty="0" err="1">
                <a:latin typeface="UTM Avo" panose="02040603050506020204" pitchFamily="18" charset="0"/>
              </a:rPr>
              <a:t>giả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vờ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để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xâm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chiếm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ta. </a:t>
            </a:r>
            <a:r>
              <a:rPr lang="en-US" sz="1000" dirty="0" err="1">
                <a:latin typeface="UTM Avo" panose="02040603050506020204" pitchFamily="18" charset="0"/>
              </a:rPr>
              <a:t>Thấy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Trần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cùng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giận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họp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dưới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thuyền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rồng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quyết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được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liều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lính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biển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tâu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>
                <a:latin typeface="UTM Avo" panose="02040603050506020204" pitchFamily="18" charset="0"/>
              </a:rPr>
              <a:t>Cho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. Xin </a:t>
            </a:r>
            <a:r>
              <a:rPr lang="en-US" sz="1000" dirty="0" err="1">
                <a:latin typeface="UTM Avo" panose="02040603050506020204" pitchFamily="18" charset="0"/>
              </a:rPr>
              <a:t>bệ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hạ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đặt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thanh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gươm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chịu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đứng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dậy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ôn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tồn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bảo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trái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phép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lẽ</a:t>
            </a:r>
            <a:r>
              <a:rPr lang="en-US" sz="1000" dirty="0">
                <a:latin typeface="UTM Avo" panose="02040603050506020204" pitchFamily="18" charset="0"/>
              </a:rPr>
              <a:t> ra </a:t>
            </a:r>
            <a:r>
              <a:rPr lang="en-US" sz="1000" dirty="0" err="1">
                <a:latin typeface="UTM Avo" panose="02040603050506020204" pitchFamily="18" charset="0"/>
              </a:rPr>
              <a:t>phải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trị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còn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lo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ta </a:t>
            </a:r>
            <a:r>
              <a:rPr lang="en-US" sz="1000" dirty="0" err="1">
                <a:latin typeface="UTM Avo" panose="02040603050506020204" pitchFamily="18" charset="0"/>
              </a:rPr>
              <a:t>có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khen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rồi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một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ấm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ức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bờ</a:t>
            </a:r>
            <a:r>
              <a:rPr lang="en-US" sz="1000" dirty="0">
                <a:latin typeface="UTM Avo" panose="02040603050506020204" pitchFamily="18" charset="0"/>
              </a:rPr>
              <a:t>: “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ta </a:t>
            </a:r>
            <a:r>
              <a:rPr lang="en-US" sz="1000" dirty="0" err="1">
                <a:latin typeface="UTM Avo" panose="02040603050506020204" pitchFamily="18" charset="0"/>
              </a:rPr>
              <a:t>như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con,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”. </a:t>
            </a:r>
            <a:r>
              <a:rPr lang="en-US" sz="1000" dirty="0" err="1">
                <a:latin typeface="UTM Avo" panose="02040603050506020204" pitchFamily="18" charset="0"/>
              </a:rPr>
              <a:t>Nghĩ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quân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nghiến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răng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hai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bóp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chặt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Khi </a:t>
            </a:r>
            <a:r>
              <a:rPr lang="en-US" sz="1000" dirty="0" err="1">
                <a:latin typeface="UTM Avo" panose="02040603050506020204" pitchFamily="18" charset="0"/>
              </a:rPr>
              <a:t>trở</a:t>
            </a:r>
            <a:r>
              <a:rPr lang="en-US" sz="1000" dirty="0">
                <a:latin typeface="UTM Avo" panose="02040603050506020204" pitchFamily="18" charset="0"/>
              </a:rPr>
              <a:t> ra,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xoè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mọi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nát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từ</a:t>
            </a:r>
            <a:r>
              <a:rPr lang="en-US" sz="1000" dirty="0">
                <a:latin typeface="UTM Avo" panose="02040603050506020204" pitchFamily="18" charset="0"/>
              </a:rPr>
              <a:t> bao </a:t>
            </a:r>
            <a:r>
              <a:rPr lang="en-US" sz="1000" dirty="0" err="1">
                <a:latin typeface="UTM Avo" panose="02040603050506020204" pitchFamily="18" charset="0"/>
              </a:rPr>
              <a:t>giờ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				(Theo Nguyễn </a:t>
            </a:r>
            <a:r>
              <a:rPr lang="en-US" sz="1000" dirty="0" err="1">
                <a:latin typeface="UTM Avo" panose="02040603050506020204" pitchFamily="18" charset="0"/>
              </a:rPr>
              <a:t>Huy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Tưởng</a:t>
            </a:r>
            <a:r>
              <a:rPr lang="en-US" sz="1000" dirty="0">
                <a:latin typeface="UTM Avo" panose="02040603050506020204" pitchFamily="18" charset="0"/>
              </a:rPr>
              <a:t>)</a:t>
            </a:r>
            <a:endParaRPr lang="vi-VN" sz="1000" dirty="0">
              <a:latin typeface="UTM Avo" panose="0204060305050602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491346" y="1308052"/>
            <a:ext cx="8612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48760C2-8639-45E6-BB57-1704A62F15F9}"/>
              </a:ext>
            </a:extLst>
          </p:cNvPr>
          <p:cNvCxnSpPr>
            <a:cxnSpLocks/>
          </p:cNvCxnSpPr>
          <p:nvPr/>
        </p:nvCxnSpPr>
        <p:spPr>
          <a:xfrm>
            <a:off x="972739" y="1534747"/>
            <a:ext cx="985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838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536424" y="1682846"/>
            <a:ext cx="20162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Giặc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Nguyên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886211" y="2541470"/>
            <a:ext cx="354237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Trần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Quốc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Toản</a:t>
            </a:r>
            <a:r>
              <a:rPr lang="en-US" sz="1800" dirty="0">
                <a:latin typeface="UTM Avo" panose="02040603050506020204" pitchFamily="18" charset="0"/>
              </a:rPr>
              <a:t> (1267 – 1285)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635794" y="2671147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2419019" y="16889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Bắc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4214243" y="2541470"/>
            <a:ext cx="450995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niên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525703-0631-4529-BFCD-F84526944C97}"/>
              </a:ext>
            </a:extLst>
          </p:cNvPr>
          <p:cNvSpPr txBox="1"/>
          <p:nvPr/>
        </p:nvSpPr>
        <p:spPr>
          <a:xfrm>
            <a:off x="926947" y="3070837"/>
            <a:ext cx="580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hùng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tham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chiến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8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Nguyên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thần</a:t>
            </a:r>
            <a:r>
              <a:rPr lang="en-US" sz="1000" dirty="0">
                <a:latin typeface="UTM Avo" panose="02040603050506020204" pitchFamily="18" charset="0"/>
              </a:rPr>
              <a:t> sang </a:t>
            </a:r>
            <a:r>
              <a:rPr lang="en-US" sz="1000" dirty="0" err="1">
                <a:latin typeface="UTM Avo" panose="02040603050506020204" pitchFamily="18" charset="0"/>
              </a:rPr>
              <a:t>giả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vờ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để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xâm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chiếm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ta. </a:t>
            </a:r>
            <a:r>
              <a:rPr lang="en-US" sz="1000" dirty="0" err="1">
                <a:latin typeface="UTM Avo" panose="02040603050506020204" pitchFamily="18" charset="0"/>
              </a:rPr>
              <a:t>Thấy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Trần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cùng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giận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họp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dưới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thuyền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rồng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quyết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được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liều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lính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bến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tâu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>
                <a:latin typeface="UTM Avo" panose="02040603050506020204" pitchFamily="18" charset="0"/>
              </a:rPr>
              <a:t>Cho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. Xin </a:t>
            </a:r>
            <a:r>
              <a:rPr lang="en-US" sz="1000" dirty="0" err="1">
                <a:latin typeface="UTM Avo" panose="02040603050506020204" pitchFamily="18" charset="0"/>
              </a:rPr>
              <a:t>bệ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hạ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đặt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thanh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gươm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chịu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đứng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dậy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ôn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tồn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bảo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trái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phép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lẽ</a:t>
            </a:r>
            <a:r>
              <a:rPr lang="en-US" sz="1000" dirty="0">
                <a:latin typeface="UTM Avo" panose="02040603050506020204" pitchFamily="18" charset="0"/>
              </a:rPr>
              <a:t> ra </a:t>
            </a:r>
            <a:r>
              <a:rPr lang="en-US" sz="1000" dirty="0" err="1">
                <a:latin typeface="UTM Avo" panose="02040603050506020204" pitchFamily="18" charset="0"/>
              </a:rPr>
              <a:t>phải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trị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còn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lo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ta </a:t>
            </a:r>
            <a:r>
              <a:rPr lang="en-US" sz="1000" dirty="0" err="1">
                <a:latin typeface="UTM Avo" panose="02040603050506020204" pitchFamily="18" charset="0"/>
              </a:rPr>
              <a:t>có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khen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rồi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một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ấm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ức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bờ</a:t>
            </a:r>
            <a:r>
              <a:rPr lang="en-US" sz="1000" dirty="0">
                <a:latin typeface="UTM Avo" panose="02040603050506020204" pitchFamily="18" charset="0"/>
              </a:rPr>
              <a:t>: “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ta </a:t>
            </a:r>
            <a:r>
              <a:rPr lang="en-US" sz="1000" dirty="0" err="1">
                <a:latin typeface="UTM Avo" panose="02040603050506020204" pitchFamily="18" charset="0"/>
              </a:rPr>
              <a:t>như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con,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”. </a:t>
            </a:r>
            <a:r>
              <a:rPr lang="en-US" sz="1000" dirty="0" err="1">
                <a:latin typeface="UTM Avo" panose="02040603050506020204" pitchFamily="18" charset="0"/>
              </a:rPr>
              <a:t>Nghĩ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quân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nghiến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răng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hai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bóp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chặt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Khi </a:t>
            </a:r>
            <a:r>
              <a:rPr lang="en-US" sz="1000" dirty="0" err="1">
                <a:latin typeface="UTM Avo" panose="02040603050506020204" pitchFamily="18" charset="0"/>
              </a:rPr>
              <a:t>trở</a:t>
            </a:r>
            <a:r>
              <a:rPr lang="en-US" sz="1000" dirty="0">
                <a:latin typeface="UTM Avo" panose="02040603050506020204" pitchFamily="18" charset="0"/>
              </a:rPr>
              <a:t> ra,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xoè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mọi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nát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từ</a:t>
            </a:r>
            <a:r>
              <a:rPr lang="en-US" sz="1000" dirty="0">
                <a:latin typeface="UTM Avo" panose="02040603050506020204" pitchFamily="18" charset="0"/>
              </a:rPr>
              <a:t> bao </a:t>
            </a:r>
            <a:r>
              <a:rPr lang="en-US" sz="1000" dirty="0" err="1">
                <a:latin typeface="UTM Avo" panose="02040603050506020204" pitchFamily="18" charset="0"/>
              </a:rPr>
              <a:t>giờ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				(Theo Nguyễn </a:t>
            </a:r>
            <a:r>
              <a:rPr lang="en-US" sz="1000" dirty="0" err="1">
                <a:latin typeface="UTM Avo" panose="02040603050506020204" pitchFamily="18" charset="0"/>
              </a:rPr>
              <a:t>Huy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Tưởng</a:t>
            </a:r>
            <a:r>
              <a:rPr lang="en-US" sz="1000" dirty="0">
                <a:latin typeface="UTM Avo" panose="02040603050506020204" pitchFamily="18" charset="0"/>
              </a:rPr>
              <a:t>)</a:t>
            </a:r>
            <a:endParaRPr lang="vi-VN" sz="1000" dirty="0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4" y="951958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0" y="1880271"/>
            <a:ext cx="28800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2" y="2564266"/>
            <a:ext cx="288000" cy="2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17E6961-6DC6-4654-A7D4-4F17BE2248FF}"/>
              </a:ext>
            </a:extLst>
          </p:cNvPr>
          <p:cNvGrpSpPr/>
          <p:nvPr/>
        </p:nvGrpSpPr>
        <p:grpSpPr>
          <a:xfrm>
            <a:off x="299890" y="3294214"/>
            <a:ext cx="351378" cy="584775"/>
            <a:chOff x="3376747" y="2909799"/>
            <a:chExt cx="351378" cy="5847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077894F-6BEB-4462-892E-8ECB21437AED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B6AE3B8-965A-48CF-A4D4-CEF9B8348DE6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05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696DF-76E1-4A97-9B3A-174226DC8640}"/>
              </a:ext>
            </a:extLst>
          </p:cNvPr>
          <p:cNvSpPr txBox="1"/>
          <p:nvPr/>
        </p:nvSpPr>
        <p:spPr>
          <a:xfrm>
            <a:off x="495299" y="140461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gặp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B7E71D-61B9-43E5-ADFD-6EBD7E94A272}"/>
              </a:ext>
            </a:extLst>
          </p:cNvPr>
          <p:cNvSpPr txBox="1"/>
          <p:nvPr/>
        </p:nvSpPr>
        <p:spPr>
          <a:xfrm>
            <a:off x="477717" y="1768198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gặp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9BEFCD-C20C-4AED-85F9-80A2327A4898}"/>
              </a:ext>
            </a:extLst>
          </p:cNvPr>
          <p:cNvSpPr txBox="1"/>
          <p:nvPr/>
        </p:nvSpPr>
        <p:spPr>
          <a:xfrm>
            <a:off x="498090" y="217561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gặp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120BC9-9818-4209-A02F-A1426AFF3240}"/>
              </a:ext>
            </a:extLst>
          </p:cNvPr>
          <p:cNvSpPr txBox="1"/>
          <p:nvPr/>
        </p:nvSpPr>
        <p:spPr>
          <a:xfrm>
            <a:off x="495299" y="260364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gặp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liền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lính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xăm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xăm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EC15C8-B8EB-46A2-8B51-61A8B9273773}"/>
              </a:ext>
            </a:extLst>
          </p:cNvPr>
          <p:cNvSpPr txBox="1"/>
          <p:nvPr/>
        </p:nvSpPr>
        <p:spPr>
          <a:xfrm>
            <a:off x="495299" y="3307959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khen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155A62-394A-4F0F-98E9-87633E21B8FE}"/>
              </a:ext>
            </a:extLst>
          </p:cNvPr>
          <p:cNvSpPr txBox="1"/>
          <p:nvPr/>
        </p:nvSpPr>
        <p:spPr>
          <a:xfrm>
            <a:off x="495299" y="3690376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khen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1522</Words>
  <Application>Microsoft Office PowerPoint</Application>
  <PresentationFormat>Custom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UTM Avo</vt:lpstr>
      <vt:lpstr>Montserrat</vt:lpstr>
      <vt:lpstr>UTM Cookies</vt:lpstr>
      <vt:lpstr>Wingdings</vt:lpstr>
      <vt:lpstr>UTM Charlotte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21AK22</cp:lastModifiedBy>
  <cp:revision>132</cp:revision>
  <dcterms:modified xsi:type="dcterms:W3CDTF">2022-04-03T14:06:08Z</dcterms:modified>
</cp:coreProperties>
</file>