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7"/>
  </p:notesMasterIdLst>
  <p:sldIdLst>
    <p:sldId id="327" r:id="rId2"/>
    <p:sldId id="340" r:id="rId3"/>
    <p:sldId id="344" r:id="rId4"/>
    <p:sldId id="378" r:id="rId5"/>
    <p:sldId id="399" r:id="rId6"/>
  </p:sldIdLst>
  <p:sldSz cx="6858000" cy="5143500"/>
  <p:notesSz cx="6858000" cy="9144000"/>
  <p:embeddedFontLst>
    <p:embeddedFont>
      <p:font typeface="Montserrat" charset="0"/>
      <p:regular r:id="rId8"/>
      <p:bold r:id="rId9"/>
      <p:italic r:id="rId10"/>
      <p:boldItalic r:id="rId11"/>
    </p:embeddedFont>
    <p:embeddedFont>
      <p:font typeface="Kalam" charset="0"/>
      <p:regular r:id="rId12"/>
      <p:bold r:id="rId13"/>
    </p:embeddedFont>
  </p:embeddedFontLst>
  <p:custDataLst>
    <p:tags r:id="rId14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FC9C7"/>
    <a:srgbClr val="FFFFFF"/>
    <a:srgbClr val="CC7500"/>
    <a:srgbClr val="1E5CC1"/>
    <a:srgbClr val="FB5B53"/>
    <a:srgbClr val="FB4C43"/>
    <a:srgbClr val="FFCC00"/>
    <a:srgbClr val="B7D574"/>
    <a:srgbClr val="7EA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87" autoAdjust="0"/>
    <p:restoredTop sz="94364" autoAdjust="0"/>
  </p:normalViewPr>
  <p:slideViewPr>
    <p:cSldViewPr snapToGrid="0">
      <p:cViewPr>
        <p:scale>
          <a:sx n="66" d="100"/>
          <a:sy n="66" d="100"/>
        </p:scale>
        <p:origin x="-1926" y="-624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532254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10822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  <p:sldLayoutId id="214748369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microsoft.com/office/2007/relationships/hdphoto" Target="../media/hdphoto2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13.png"/><Relationship Id="rId11" Type="http://schemas.microsoft.com/office/2007/relationships/hdphoto" Target="../media/hdphoto4.wdp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VIẾT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C142A06D-6A13-4C98-BDFE-1220BF5C3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77" y="3197640"/>
            <a:ext cx="1557223" cy="155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2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2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F8B110C7-2FF6-4D01-8300-A1D09C8C61AB}"/>
              </a:ext>
            </a:extLst>
          </p:cNvPr>
          <p:cNvGrpSpPr/>
          <p:nvPr/>
        </p:nvGrpSpPr>
        <p:grpSpPr>
          <a:xfrm>
            <a:off x="289470" y="627116"/>
            <a:ext cx="1971948" cy="585384"/>
            <a:chOff x="328800" y="617284"/>
            <a:chExt cx="1971948" cy="585384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6D061AA9-9213-4E4D-B289-20FF80B0951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24 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063A6727-A2F2-4A65-A1F4-7273B644B47C}"/>
                </a:ext>
              </a:extLst>
            </p:cNvPr>
            <p:cNvSpPr txBox="1"/>
            <p:nvPr/>
          </p:nvSpPr>
          <p:spPr>
            <a:xfrm>
              <a:off x="328800" y="617284"/>
              <a:ext cx="16774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24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DBCF1AA9-FA27-4349-A4BD-92CCCB3918D6}"/>
              </a:ext>
            </a:extLst>
          </p:cNvPr>
          <p:cNvSpPr txBox="1"/>
          <p:nvPr/>
        </p:nvSpPr>
        <p:spPr>
          <a:xfrm>
            <a:off x="1674447" y="508897"/>
            <a:ext cx="4894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CHIẾC RỄ ĐA TRÒN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699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1243461" y="794582"/>
            <a:ext cx="4635536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Chiếc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rễ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đa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tròn</a:t>
            </a:r>
            <a:endParaRPr lang="en-US" sz="20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979003" y="426995"/>
            <a:ext cx="6076623" cy="456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Nghe – </a:t>
            </a:r>
            <a:r>
              <a:rPr lang="en-US" sz="1800" dirty="0" err="1">
                <a:latin typeface="UTM Avo" panose="02040603050506020204" pitchFamily="18" charset="0"/>
              </a:rPr>
              <a:t>viết</a:t>
            </a:r>
            <a:r>
              <a:rPr lang="en-US" sz="1800" dirty="0">
                <a:latin typeface="UTM Avo" panose="02040603050506020204" pitchFamily="18" charset="0"/>
              </a:rPr>
              <a:t>: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5" name="Google Shape;1154;p45"/>
          <p:cNvSpPr/>
          <p:nvPr/>
        </p:nvSpPr>
        <p:spPr>
          <a:xfrm>
            <a:off x="6656117" y="4607463"/>
            <a:ext cx="154143" cy="162640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155;p45"/>
          <p:cNvSpPr/>
          <p:nvPr/>
        </p:nvSpPr>
        <p:spPr>
          <a:xfrm>
            <a:off x="6452705" y="4842138"/>
            <a:ext cx="93400" cy="86166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75;p45"/>
          <p:cNvGrpSpPr/>
          <p:nvPr/>
        </p:nvGrpSpPr>
        <p:grpSpPr>
          <a:xfrm>
            <a:off x="5656166" y="4636652"/>
            <a:ext cx="218024" cy="241143"/>
            <a:chOff x="5414907" y="2017485"/>
            <a:chExt cx="220338" cy="243702"/>
          </a:xfrm>
        </p:grpSpPr>
        <p:sp>
          <p:nvSpPr>
            <p:cNvPr id="12" name="Google Shape;1176;p45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177;p45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178;p45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180;p45"/>
          <p:cNvGrpSpPr/>
          <p:nvPr/>
        </p:nvGrpSpPr>
        <p:grpSpPr>
          <a:xfrm>
            <a:off x="6436753" y="3831808"/>
            <a:ext cx="263993" cy="272351"/>
            <a:chOff x="6109266" y="2958701"/>
            <a:chExt cx="158099" cy="163114"/>
          </a:xfrm>
        </p:grpSpPr>
        <p:sp>
          <p:nvSpPr>
            <p:cNvPr id="16" name="Google Shape;1181;p45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182;p45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183;p45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6A8ACF9-A3CB-42DE-8673-F52D40C92D57}"/>
              </a:ext>
            </a:extLst>
          </p:cNvPr>
          <p:cNvSpPr txBox="1"/>
          <p:nvPr/>
        </p:nvSpPr>
        <p:spPr>
          <a:xfrm>
            <a:off x="414436" y="1288405"/>
            <a:ext cx="6038269" cy="1886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     </a:t>
            </a:r>
            <a:r>
              <a:rPr lang="en-US" sz="1600" dirty="0" err="1">
                <a:latin typeface="UTM Avo" panose="02040603050506020204" pitchFamily="18" charset="0"/>
              </a:rPr>
              <a:t>Nhiều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năm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sau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chiếc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rễ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lớn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thành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cây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đa</a:t>
            </a:r>
            <a:r>
              <a:rPr lang="en-US" sz="1600" dirty="0">
                <a:latin typeface="UTM Avo" panose="02040603050506020204" pitchFamily="18" charset="0"/>
              </a:rPr>
              <a:t> con </a:t>
            </a:r>
            <a:r>
              <a:rPr lang="en-US" sz="1600" dirty="0" err="1">
                <a:latin typeface="UTM Avo" panose="02040603050506020204" pitchFamily="18" charset="0"/>
              </a:rPr>
              <a:t>có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vòng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lá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tròn</a:t>
            </a:r>
            <a:r>
              <a:rPr lang="en-US" sz="1600" dirty="0">
                <a:latin typeface="UTM Avo" panose="02040603050506020204" pitchFamily="18" charset="0"/>
              </a:rPr>
              <a:t>. </a:t>
            </a:r>
            <a:r>
              <a:rPr lang="en-US" sz="1600" dirty="0" err="1">
                <a:latin typeface="UTM Avo" panose="02040603050506020204" pitchFamily="18" charset="0"/>
              </a:rPr>
              <a:t>Thiếu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vào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thăm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vườn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Bác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em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nào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cũng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thích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trò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chui</a:t>
            </a:r>
            <a:r>
              <a:rPr lang="en-US" sz="1600" dirty="0">
                <a:latin typeface="UTM Avo" panose="02040603050506020204" pitchFamily="18" charset="0"/>
              </a:rPr>
              <a:t> qua </a:t>
            </a:r>
            <a:r>
              <a:rPr lang="en-US" sz="1600" dirty="0" err="1">
                <a:latin typeface="UTM Avo" panose="02040603050506020204" pitchFamily="18" charset="0"/>
              </a:rPr>
              <a:t>chui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vòng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lá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ấy</a:t>
            </a:r>
            <a:r>
              <a:rPr lang="en-US" sz="1600" dirty="0">
                <a:latin typeface="UTM Avo" panose="02040603050506020204" pitchFamily="18" charset="0"/>
              </a:rPr>
              <a:t>. </a:t>
            </a:r>
            <a:r>
              <a:rPr lang="en-US" sz="1600" dirty="0" err="1">
                <a:latin typeface="UTM Avo" panose="02040603050506020204" pitchFamily="18" charset="0"/>
              </a:rPr>
              <a:t>Lúc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đó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mọi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người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mới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hiểu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vì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sao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Bác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trồng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chiếc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rễ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thành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hình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tròn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như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thế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D57504CD-4C72-4B42-8314-F254152F8F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33" y="540150"/>
            <a:ext cx="304770" cy="2880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12C1E8CC-EB3C-4384-BBCC-265226E05EDA}"/>
              </a:ext>
            </a:extLst>
          </p:cNvPr>
          <p:cNvSpPr txBox="1"/>
          <p:nvPr/>
        </p:nvSpPr>
        <p:spPr>
          <a:xfrm>
            <a:off x="2365710" y="3287462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 từ dễ viết sai</a:t>
            </a:r>
            <a:endParaRPr lang="en-US" sz="18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3406D35A-35F0-4C5F-A89C-CFA705A9D7BA}"/>
              </a:ext>
            </a:extLst>
          </p:cNvPr>
          <p:cNvSpPr/>
          <p:nvPr/>
        </p:nvSpPr>
        <p:spPr>
          <a:xfrm>
            <a:off x="414436" y="3830007"/>
            <a:ext cx="188037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</a:t>
            </a:r>
            <a:r>
              <a:rPr lang="en-US" sz="1800" dirty="0" err="1">
                <a:latin typeface="UTM Avo" panose="02040603050506020204" pitchFamily="18" charset="0"/>
              </a:rPr>
              <a:t>chiếc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rễ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vườn</a:t>
            </a:r>
            <a:endParaRPr lang="vi-VN" sz="18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E185A1D4-DDF0-479E-8D94-D14BE050F193}"/>
              </a:ext>
            </a:extLst>
          </p:cNvPr>
          <p:cNvSpPr/>
          <p:nvPr/>
        </p:nvSpPr>
        <p:spPr>
          <a:xfrm>
            <a:off x="2365710" y="3830007"/>
            <a:ext cx="164304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</a:t>
            </a:r>
            <a:r>
              <a:rPr lang="en-US" sz="1800" dirty="0" err="1" smtClean="0">
                <a:latin typeface="UTM Avo" panose="02040603050506020204" pitchFamily="18" charset="0"/>
              </a:rPr>
              <a:t>vòng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chui</a:t>
            </a:r>
            <a:endParaRPr lang="vi-VN" sz="18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7488FD11-DF64-438A-A21D-D7763D83B6FC}"/>
              </a:ext>
            </a:extLst>
          </p:cNvPr>
          <p:cNvSpPr/>
          <p:nvPr/>
        </p:nvSpPr>
        <p:spPr>
          <a:xfrm>
            <a:off x="4266883" y="3835211"/>
            <a:ext cx="1568473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</a:t>
            </a:r>
            <a:r>
              <a:rPr lang="en-US" sz="1800" dirty="0" err="1">
                <a:latin typeface="UTM Avo" panose="02040603050506020204" pitchFamily="18" charset="0"/>
              </a:rPr>
              <a:t>hình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tròn</a:t>
            </a:r>
            <a:endParaRPr lang="vi-VN" sz="1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91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20" grpId="0"/>
      <p:bldP spid="22" grpId="0"/>
      <p:bldP spid="23" grpId="0"/>
      <p:bldP spid="25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udent Writing (#4) | Free SVG">
            <a:extLst>
              <a:ext uri="{FF2B5EF4-FFF2-40B4-BE49-F238E27FC236}">
                <a16:creationId xmlns:a16="http://schemas.microsoft.com/office/drawing/2014/main" xmlns="" id="{00749D37-CE5A-4562-AAFA-58D56336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65" y="1900846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017C045-E5BF-4237-86E5-69A18ABEAC01}"/>
              </a:ext>
            </a:extLst>
          </p:cNvPr>
          <p:cNvSpPr txBox="1"/>
          <p:nvPr/>
        </p:nvSpPr>
        <p:spPr>
          <a:xfrm>
            <a:off x="746083" y="1309021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rgbClr val="0070C0"/>
                </a:solidFill>
                <a:latin typeface="UTM Avo" panose="02040603050506020204" pitchFamily="18" charset="0"/>
              </a:rPr>
              <a:t>Học sinh viết bài vào vở ô li</a:t>
            </a:r>
            <a:endParaRPr lang="en-US" sz="20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57112F9-C830-489D-A196-7AF9B49F281A}"/>
              </a:ext>
            </a:extLst>
          </p:cNvPr>
          <p:cNvSpPr txBox="1"/>
          <p:nvPr/>
        </p:nvSpPr>
        <p:spPr>
          <a:xfrm>
            <a:off x="746081" y="548161"/>
            <a:ext cx="5365827" cy="73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 BÀI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2900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7AF91F8-E207-4DE7-8CEF-3AE3FB3B8CC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61" y="616318"/>
            <a:ext cx="291619" cy="2916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E698B22-2F06-4051-B19A-644326BE8E9E}"/>
              </a:ext>
            </a:extLst>
          </p:cNvPr>
          <p:cNvSpPr txBox="1"/>
          <p:nvPr/>
        </p:nvSpPr>
        <p:spPr>
          <a:xfrm>
            <a:off x="935780" y="516805"/>
            <a:ext cx="5278059" cy="782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Viết</a:t>
            </a:r>
            <a:r>
              <a:rPr lang="en-US" sz="16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vào</a:t>
            </a:r>
            <a:r>
              <a:rPr lang="en-US" sz="16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vở</a:t>
            </a:r>
            <a:r>
              <a:rPr lang="en-US" sz="16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tên</a:t>
            </a:r>
            <a:r>
              <a:rPr lang="en-US" sz="16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của</a:t>
            </a:r>
            <a:r>
              <a:rPr lang="en-US" sz="1600" b="1" dirty="0">
                <a:solidFill>
                  <a:srgbClr val="17479D"/>
                </a:solidFill>
                <a:latin typeface="UTM Avo" panose="02040603050506020204" pitchFamily="18" charset="0"/>
              </a:rPr>
              <a:t> 2 </a:t>
            </a:r>
            <a:r>
              <a:rPr lang="en-US" sz="16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nhân</a:t>
            </a:r>
            <a:r>
              <a:rPr lang="en-US" sz="16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vật</a:t>
            </a:r>
            <a:r>
              <a:rPr lang="en-US" sz="16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được</a:t>
            </a:r>
            <a:r>
              <a:rPr lang="en-US" sz="16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nói</a:t>
            </a:r>
            <a:r>
              <a:rPr lang="en-US" sz="16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đến</a:t>
            </a:r>
            <a:r>
              <a:rPr lang="en-US" sz="16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trong</a:t>
            </a:r>
            <a:r>
              <a:rPr lang="en-US" sz="16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chủ</a:t>
            </a:r>
            <a:r>
              <a:rPr lang="en-US" sz="16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điểm</a:t>
            </a:r>
            <a:r>
              <a:rPr lang="en-US" sz="16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600" b="1" i="1" dirty="0">
                <a:solidFill>
                  <a:srgbClr val="17479D"/>
                </a:solidFill>
                <a:latin typeface="UTM Avo" panose="02040603050506020204" pitchFamily="18" charset="0"/>
              </a:rPr>
              <a:t>Con </a:t>
            </a:r>
            <a:r>
              <a:rPr lang="en-US" sz="1600" b="1" i="1" dirty="0" err="1">
                <a:solidFill>
                  <a:srgbClr val="17479D"/>
                </a:solidFill>
                <a:latin typeface="UTM Avo" panose="02040603050506020204" pitchFamily="18" charset="0"/>
              </a:rPr>
              <a:t>người</a:t>
            </a:r>
            <a:r>
              <a:rPr lang="en-US" sz="1600" b="1" i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600" b="1" i="1" dirty="0" err="1">
                <a:solidFill>
                  <a:srgbClr val="17479D"/>
                </a:solidFill>
                <a:latin typeface="UTM Avo" panose="02040603050506020204" pitchFamily="18" charset="0"/>
              </a:rPr>
              <a:t>Việt</a:t>
            </a:r>
            <a:r>
              <a:rPr lang="en-US" sz="1600" b="1" i="1" dirty="0">
                <a:solidFill>
                  <a:srgbClr val="17479D"/>
                </a:solidFill>
                <a:latin typeface="UTM Avo" panose="02040603050506020204" pitchFamily="18" charset="0"/>
              </a:rPr>
              <a:t> Nam.</a:t>
            </a:r>
            <a:endParaRPr lang="vi-VN" sz="1600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80168D5A-8781-4EF1-AE63-12F41255C6D3}"/>
              </a:ext>
            </a:extLst>
          </p:cNvPr>
          <p:cNvSpPr txBox="1"/>
          <p:nvPr/>
        </p:nvSpPr>
        <p:spPr>
          <a:xfrm>
            <a:off x="981554" y="1299070"/>
            <a:ext cx="6119826" cy="559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Mai An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Tiêm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Trần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Quốc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Toản</a:t>
            </a:r>
            <a:endParaRPr lang="vi-VN" sz="18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17DD408A-F220-4EC6-A858-F2166FE4A145}"/>
              </a:ext>
            </a:extLst>
          </p:cNvPr>
          <p:cNvSpPr txBox="1"/>
          <p:nvPr/>
        </p:nvSpPr>
        <p:spPr>
          <a:xfrm>
            <a:off x="961133" y="1841921"/>
            <a:ext cx="5311568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Chọn</a:t>
            </a:r>
            <a:r>
              <a:rPr lang="en-US" sz="1600" b="1" dirty="0">
                <a:solidFill>
                  <a:srgbClr val="17479D"/>
                </a:solidFill>
                <a:latin typeface="UTM Avo" panose="02040603050506020204" pitchFamily="18" charset="0"/>
              </a:rPr>
              <a:t> a </a:t>
            </a:r>
            <a:r>
              <a:rPr lang="en-US" sz="16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hoặc</a:t>
            </a:r>
            <a:r>
              <a:rPr lang="en-US" sz="1600" b="1" dirty="0">
                <a:solidFill>
                  <a:srgbClr val="17479D"/>
                </a:solidFill>
                <a:latin typeface="UTM Avo" panose="02040603050506020204" pitchFamily="18" charset="0"/>
              </a:rPr>
              <a:t> b</a:t>
            </a:r>
            <a:endParaRPr lang="vi-VN" sz="1600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xmlns="" id="{B4A3AFE8-9ACF-4E3C-B0C9-390179858F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37" y="1914235"/>
            <a:ext cx="291618" cy="291618"/>
          </a:xfrm>
          <a:prstGeom prst="rect">
            <a:avLst/>
          </a:prstGeom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DB1588FC-E5EA-40A7-8E68-40DB47F170F7}"/>
              </a:ext>
            </a:extLst>
          </p:cNvPr>
          <p:cNvSpPr/>
          <p:nvPr/>
        </p:nvSpPr>
        <p:spPr>
          <a:xfrm>
            <a:off x="415659" y="2244437"/>
            <a:ext cx="6160032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a. </a:t>
            </a:r>
            <a:r>
              <a:rPr lang="en-US" sz="1800" dirty="0" err="1">
                <a:latin typeface="UTM Avo" panose="02040603050506020204" pitchFamily="18" charset="0"/>
              </a:rPr>
              <a:t>Tìm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ngữ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có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tiếng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chứa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latin typeface="UTM Avo" panose="02040603050506020204" pitchFamily="18" charset="0"/>
              </a:rPr>
              <a:t>iu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hoặc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latin typeface="UTM Avo" panose="02040603050506020204" pitchFamily="18" charset="0"/>
              </a:rPr>
              <a:t>ưu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b="1" i="1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2B055B53-587D-421B-862B-6C78E9137E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4800" y="2738146"/>
            <a:ext cx="2130159" cy="1295664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xmlns="" id="{336ED3F8-4C17-48B9-A8D0-6B91EDFD22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78704" y="2768695"/>
            <a:ext cx="1876425" cy="1285875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xmlns="" id="{5E2F2375-2DC5-40AD-A144-E79FE20132C8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81575" y="2448054"/>
            <a:ext cx="1384566" cy="1493159"/>
          </a:xfrm>
          <a:prstGeom prst="rect">
            <a:avLst/>
          </a:prstGeom>
        </p:spPr>
      </p:pic>
      <p:sp>
        <p:nvSpPr>
          <p:cNvPr id="80" name="Rounded Rectangle 21">
            <a:extLst>
              <a:ext uri="{FF2B5EF4-FFF2-40B4-BE49-F238E27FC236}">
                <a16:creationId xmlns:a16="http://schemas.microsoft.com/office/drawing/2014/main" xmlns="" id="{D7678D2D-7B4D-4D60-ACC4-1AA12B1C27F0}"/>
              </a:ext>
            </a:extLst>
          </p:cNvPr>
          <p:cNvSpPr/>
          <p:nvPr/>
        </p:nvSpPr>
        <p:spPr>
          <a:xfrm>
            <a:off x="431666" y="4054570"/>
            <a:ext cx="1876425" cy="50291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Xe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c</a:t>
            </a:r>
            <a:r>
              <a:rPr lang="en-US" sz="1800" b="1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ứu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thương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/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xe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cấp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cứu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81" name="Rounded Rectangle 21">
            <a:extLst>
              <a:ext uri="{FF2B5EF4-FFF2-40B4-BE49-F238E27FC236}">
                <a16:creationId xmlns:a16="http://schemas.microsoft.com/office/drawing/2014/main" xmlns="" id="{CC984127-B521-4BE2-811C-768B87A24474}"/>
              </a:ext>
            </a:extLst>
          </p:cNvPr>
          <p:cNvSpPr/>
          <p:nvPr/>
        </p:nvSpPr>
        <p:spPr>
          <a:xfrm>
            <a:off x="2954769" y="4054569"/>
            <a:ext cx="1240079" cy="3776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Con </a:t>
            </a:r>
            <a:r>
              <a:rPr lang="en-US" sz="1800" b="1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cừu</a:t>
            </a:r>
            <a:endParaRPr lang="en-US" sz="1800" b="1" dirty="0">
              <a:solidFill>
                <a:schemeClr val="bg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82" name="Rounded Rectangle 21">
            <a:extLst>
              <a:ext uri="{FF2B5EF4-FFF2-40B4-BE49-F238E27FC236}">
                <a16:creationId xmlns:a16="http://schemas.microsoft.com/office/drawing/2014/main" xmlns="" id="{9791FBB9-929A-49B1-BE44-E2EC733A58D5}"/>
              </a:ext>
            </a:extLst>
          </p:cNvPr>
          <p:cNvSpPr/>
          <p:nvPr/>
        </p:nvSpPr>
        <p:spPr>
          <a:xfrm>
            <a:off x="4925743" y="4054569"/>
            <a:ext cx="1075008" cy="3776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Cái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đ</a:t>
            </a:r>
            <a:r>
              <a:rPr lang="en-US" sz="1800" b="1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ịu</a:t>
            </a:r>
            <a:endParaRPr lang="en-US" sz="1800" b="1" dirty="0">
              <a:solidFill>
                <a:schemeClr val="bg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724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3" grpId="0"/>
      <p:bldP spid="74" grpId="0"/>
      <p:bldP spid="76" grpId="0"/>
      <p:bldP spid="80" grpId="0" animBg="1"/>
      <p:bldP spid="81" grpId="0" animBg="1"/>
      <p:bldP spid="8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90F9959-96A9-4778-BC82-F6DF35DB4FFC}"/>
              </a:ext>
            </a:extLst>
          </p:cNvPr>
          <p:cNvSpPr txBox="1"/>
          <p:nvPr/>
        </p:nvSpPr>
        <p:spPr>
          <a:xfrm>
            <a:off x="951608" y="460796"/>
            <a:ext cx="5311568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Chọn</a:t>
            </a:r>
            <a:r>
              <a:rPr lang="en-US" sz="2000" b="1" dirty="0">
                <a:solidFill>
                  <a:srgbClr val="17479D"/>
                </a:solidFill>
                <a:latin typeface="UTM Avo" panose="02040603050506020204" pitchFamily="18" charset="0"/>
              </a:rPr>
              <a:t> a </a:t>
            </a:r>
            <a:r>
              <a:rPr lang="en-US" sz="20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hoặc</a:t>
            </a:r>
            <a:r>
              <a:rPr lang="en-US" sz="2000" b="1" dirty="0">
                <a:solidFill>
                  <a:srgbClr val="17479D"/>
                </a:solidFill>
                <a:latin typeface="UTM Avo" panose="02040603050506020204" pitchFamily="18" charset="0"/>
              </a:rPr>
              <a:t> b</a:t>
            </a:r>
            <a:endParaRPr lang="vi-VN" sz="2000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E86F631-4AA7-4910-B155-70CD01AD73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12" y="533110"/>
            <a:ext cx="291618" cy="2916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EEA5A68-0B77-4DD9-B3D6-C046F62619F6}"/>
              </a:ext>
            </a:extLst>
          </p:cNvPr>
          <p:cNvSpPr/>
          <p:nvPr/>
        </p:nvSpPr>
        <p:spPr>
          <a:xfrm>
            <a:off x="406134" y="1063008"/>
            <a:ext cx="6160032" cy="495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</a:rPr>
              <a:t>b. </a:t>
            </a:r>
            <a:r>
              <a:rPr lang="en-US" sz="2000" dirty="0" err="1">
                <a:latin typeface="UTM Avo" panose="02040603050506020204" pitchFamily="18" charset="0"/>
              </a:rPr>
              <a:t>Chọn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b="1" i="1" dirty="0" err="1">
                <a:latin typeface="UTM Avo" panose="02040603050506020204" pitchFamily="18" charset="0"/>
              </a:rPr>
              <a:t>im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hoặc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b="1" i="1" dirty="0" err="1">
                <a:latin typeface="UTM Avo" panose="02040603050506020204" pitchFamily="18" charset="0"/>
              </a:rPr>
              <a:t>iêm</a:t>
            </a:r>
            <a:r>
              <a:rPr lang="en-US" sz="2000" b="1" i="1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thay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cho</a:t>
            </a:r>
            <a:r>
              <a:rPr lang="en-US" sz="2000" dirty="0">
                <a:latin typeface="UTM Avo" panose="02040603050506020204" pitchFamily="18" charset="0"/>
              </a:rPr>
              <a:t> ô </a:t>
            </a:r>
            <a:r>
              <a:rPr lang="en-US" sz="2000" dirty="0" err="1">
                <a:latin typeface="UTM Avo" panose="02040603050506020204" pitchFamily="18" charset="0"/>
              </a:rPr>
              <a:t>vuông</a:t>
            </a:r>
            <a:r>
              <a:rPr lang="en-US" sz="2000" dirty="0">
                <a:latin typeface="UTM Avo" panose="02040603050506020204" pitchFamily="18" charset="0"/>
              </a:rPr>
              <a:t>.</a:t>
            </a:r>
            <a:endParaRPr lang="vi-VN" sz="2000" b="1" i="1" dirty="0"/>
          </a:p>
        </p:txBody>
      </p:sp>
      <p:sp>
        <p:nvSpPr>
          <p:cNvPr id="8" name="Rounded Rectangle 21">
            <a:extLst>
              <a:ext uri="{FF2B5EF4-FFF2-40B4-BE49-F238E27FC236}">
                <a16:creationId xmlns:a16="http://schemas.microsoft.com/office/drawing/2014/main" xmlns="" id="{D0857F11-6033-4B02-AB1E-6CE5A0FD7A4B}"/>
              </a:ext>
            </a:extLst>
          </p:cNvPr>
          <p:cNvSpPr/>
          <p:nvPr/>
        </p:nvSpPr>
        <p:spPr>
          <a:xfrm>
            <a:off x="885824" y="2022732"/>
            <a:ext cx="1485901" cy="5062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đàn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ch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 </a:t>
            </a:r>
          </a:p>
        </p:txBody>
      </p:sp>
      <p:sp>
        <p:nvSpPr>
          <p:cNvPr id="9" name="Rounded Rectangle 21">
            <a:extLst>
              <a:ext uri="{FF2B5EF4-FFF2-40B4-BE49-F238E27FC236}">
                <a16:creationId xmlns:a16="http://schemas.microsoft.com/office/drawing/2014/main" xmlns="" id="{AE8FF183-072F-46BA-961E-BC5092C3A7F5}"/>
              </a:ext>
            </a:extLst>
          </p:cNvPr>
          <p:cNvSpPr/>
          <p:nvPr/>
        </p:nvSpPr>
        <p:spPr>
          <a:xfrm>
            <a:off x="3607392" y="2028279"/>
            <a:ext cx="2069508" cy="5062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quả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hồng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x</a:t>
            </a:r>
          </a:p>
        </p:txBody>
      </p:sp>
      <p:sp>
        <p:nvSpPr>
          <p:cNvPr id="10" name="Rounded Rectangle 21">
            <a:extLst>
              <a:ext uri="{FF2B5EF4-FFF2-40B4-BE49-F238E27FC236}">
                <a16:creationId xmlns:a16="http://schemas.microsoft.com/office/drawing/2014/main" xmlns="" id="{21721549-88CC-4432-807B-11A1A3777E90}"/>
              </a:ext>
            </a:extLst>
          </p:cNvPr>
          <p:cNvSpPr/>
          <p:nvPr/>
        </p:nvSpPr>
        <p:spPr>
          <a:xfrm>
            <a:off x="1148969" y="3138804"/>
            <a:ext cx="1879866" cy="5062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đứng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ngh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Rounded Rectangle 21">
            <a:extLst>
              <a:ext uri="{FF2B5EF4-FFF2-40B4-BE49-F238E27FC236}">
                <a16:creationId xmlns:a16="http://schemas.microsoft.com/office/drawing/2014/main" xmlns="" id="{638CBE0B-E9AE-420F-B1B9-7CDC8573FE80}"/>
              </a:ext>
            </a:extLst>
          </p:cNvPr>
          <p:cNvSpPr/>
          <p:nvPr/>
        </p:nvSpPr>
        <p:spPr>
          <a:xfrm>
            <a:off x="4472992" y="3138939"/>
            <a:ext cx="1364658" cy="5062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màu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84BAE93B-A657-4A29-8555-1878316469ED}"/>
              </a:ext>
            </a:extLst>
          </p:cNvPr>
          <p:cNvGrpSpPr/>
          <p:nvPr/>
        </p:nvGrpSpPr>
        <p:grpSpPr>
          <a:xfrm>
            <a:off x="1657126" y="2117451"/>
            <a:ext cx="345648" cy="345648"/>
            <a:chOff x="7507111" y="2996098"/>
            <a:chExt cx="417689" cy="41768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F5CC6C74-188A-40D3-B721-BDC148B9869E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144842B6-CB99-4D02-833E-2D1FD3BDFF66}"/>
                </a:ext>
              </a:extLst>
            </p:cNvPr>
            <p:cNvCxnSpPr>
              <a:stCxn id="13" idx="0"/>
              <a:endCxn id="13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F0B5DCB3-083C-47F7-A602-DDC9415882AC}"/>
                </a:ext>
              </a:extLst>
            </p:cNvPr>
            <p:cNvCxnSpPr>
              <a:stCxn id="13" idx="3"/>
              <a:endCxn id="13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52ABF832-CD2E-4516-967B-B5A37FEB207A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ADEF4E2-1248-403B-9F34-F68407DEB2E5}"/>
              </a:ext>
            </a:extLst>
          </p:cNvPr>
          <p:cNvSpPr txBox="1"/>
          <p:nvPr/>
        </p:nvSpPr>
        <p:spPr>
          <a:xfrm>
            <a:off x="1541401" y="2092034"/>
            <a:ext cx="6064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im</a:t>
            </a:r>
            <a:endParaRPr lang="en-US" sz="1900" b="1" dirty="0">
              <a:solidFill>
                <a:srgbClr val="FF0000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1032B889-7CB9-408F-8F4A-8DB2720F6955}"/>
              </a:ext>
            </a:extLst>
          </p:cNvPr>
          <p:cNvGrpSpPr/>
          <p:nvPr/>
        </p:nvGrpSpPr>
        <p:grpSpPr>
          <a:xfrm>
            <a:off x="4775884" y="2129930"/>
            <a:ext cx="345648" cy="345648"/>
            <a:chOff x="7507111" y="2996098"/>
            <a:chExt cx="417689" cy="41768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A597A1BD-BFF2-4C93-8657-3C067BBAF84C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332D77C1-8DAA-45C8-BDF1-9B610A774F8E}"/>
                </a:ext>
              </a:extLst>
            </p:cNvPr>
            <p:cNvCxnSpPr>
              <a:stCxn id="19" idx="0"/>
              <a:endCxn id="19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75B705A9-8EBD-4F43-9D74-8EB70DE89FC1}"/>
                </a:ext>
              </a:extLst>
            </p:cNvPr>
            <p:cNvCxnSpPr>
              <a:stCxn id="19" idx="3"/>
              <a:endCxn id="19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6A3B397A-027A-49E4-A24A-CC7EE8320946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ACB53814-2057-4A5C-905A-C7E0E420683C}"/>
              </a:ext>
            </a:extLst>
          </p:cNvPr>
          <p:cNvGrpSpPr/>
          <p:nvPr/>
        </p:nvGrpSpPr>
        <p:grpSpPr>
          <a:xfrm>
            <a:off x="2147536" y="3223279"/>
            <a:ext cx="345648" cy="345648"/>
            <a:chOff x="7507111" y="2996098"/>
            <a:chExt cx="417689" cy="417689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2AFB9102-B113-4F6D-8328-5BA70C33CD8D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0BFA7EDA-B535-4E76-BF6B-E1ED45020BAA}"/>
                </a:ext>
              </a:extLst>
            </p:cNvPr>
            <p:cNvCxnSpPr>
              <a:stCxn id="24" idx="0"/>
              <a:endCxn id="24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FE94B753-0E0E-40FF-A854-F28B3605D17D}"/>
                </a:ext>
              </a:extLst>
            </p:cNvPr>
            <p:cNvCxnSpPr>
              <a:stCxn id="24" idx="3"/>
              <a:endCxn id="24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7B28C5B2-8C3B-4258-BA0D-D1D68579D28D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7EF1AE22-E83A-430B-8B23-5416DC057FEF}"/>
              </a:ext>
            </a:extLst>
          </p:cNvPr>
          <p:cNvGrpSpPr/>
          <p:nvPr/>
        </p:nvGrpSpPr>
        <p:grpSpPr>
          <a:xfrm>
            <a:off x="5128056" y="3223279"/>
            <a:ext cx="345648" cy="345648"/>
            <a:chOff x="7507111" y="2996098"/>
            <a:chExt cx="417689" cy="417689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2B2CFE49-1424-4602-90CC-289E077E8FFC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0E7877B1-4922-4A80-8EE4-D6FD4090253E}"/>
                </a:ext>
              </a:extLst>
            </p:cNvPr>
            <p:cNvCxnSpPr>
              <a:stCxn id="29" idx="0"/>
              <a:endCxn id="29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8054FE64-E7E5-4D20-A30E-653D75E2C2C6}"/>
                </a:ext>
              </a:extLst>
            </p:cNvPr>
            <p:cNvCxnSpPr>
              <a:stCxn id="29" idx="3"/>
              <a:endCxn id="29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98E8816B-E954-4703-A31D-2724CD0804B1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0C18F888-3218-47CD-B42D-B5EA44B82A79}"/>
              </a:ext>
            </a:extLst>
          </p:cNvPr>
          <p:cNvSpPr txBox="1"/>
          <p:nvPr/>
        </p:nvSpPr>
        <p:spPr>
          <a:xfrm>
            <a:off x="4652944" y="2098384"/>
            <a:ext cx="7672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iêm</a:t>
            </a:r>
            <a:endParaRPr lang="en-US" sz="1900" b="1" dirty="0">
              <a:solidFill>
                <a:srgbClr val="FF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62DDFC88-46B6-410A-8866-837847956E1B}"/>
              </a:ext>
            </a:extLst>
          </p:cNvPr>
          <p:cNvSpPr txBox="1"/>
          <p:nvPr/>
        </p:nvSpPr>
        <p:spPr>
          <a:xfrm>
            <a:off x="5035114" y="3181471"/>
            <a:ext cx="71855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ím</a:t>
            </a:r>
            <a:endParaRPr lang="en-US" sz="1900" b="1" dirty="0">
              <a:solidFill>
                <a:srgbClr val="FF000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5E1825DF-D710-4B0A-87C4-9720E8016223}"/>
              </a:ext>
            </a:extLst>
          </p:cNvPr>
          <p:cNvSpPr txBox="1"/>
          <p:nvPr/>
        </p:nvSpPr>
        <p:spPr>
          <a:xfrm>
            <a:off x="2032980" y="3195850"/>
            <a:ext cx="71855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iêm</a:t>
            </a:r>
            <a:endParaRPr lang="en-US" sz="19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282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7" grpId="0"/>
      <p:bldP spid="33" grpId="0"/>
      <p:bldP spid="34" grpId="0"/>
      <p:bldP spid="3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10.Thoikhoabieu[20210617173956998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987</TotalTime>
  <Words>189</Words>
  <Application>Microsoft Office PowerPoint</Application>
  <PresentationFormat>Custom</PresentationFormat>
  <Paragraphs>31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UTM Cookies</vt:lpstr>
      <vt:lpstr>UTM Avo</vt:lpstr>
      <vt:lpstr>Montserrat</vt:lpstr>
      <vt:lpstr>Wingdings</vt:lpstr>
      <vt:lpstr>Kalam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Nhung</cp:lastModifiedBy>
  <cp:revision>180</cp:revision>
  <dcterms:modified xsi:type="dcterms:W3CDTF">2022-04-05T10:45:07Z</dcterms:modified>
</cp:coreProperties>
</file>