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322" r:id="rId2"/>
    <p:sldId id="380" r:id="rId3"/>
    <p:sldId id="373" r:id="rId4"/>
    <p:sldId id="366" r:id="rId5"/>
    <p:sldId id="374" r:id="rId6"/>
    <p:sldId id="375" r:id="rId7"/>
    <p:sldId id="376" r:id="rId8"/>
    <p:sldId id="377" r:id="rId9"/>
  </p:sldIdLst>
  <p:sldSz cx="6858000" cy="5143500"/>
  <p:notesSz cx="6858000" cy="9144000"/>
  <p:embeddedFontLst>
    <p:embeddedFont>
      <p:font typeface="Kalam" charset="0"/>
      <p:regular r:id="rId11"/>
      <p:bold r:id="rId12"/>
    </p:embeddedFont>
    <p:embeddedFont>
      <p:font typeface="Montserrat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2634" autoAdjust="0"/>
  </p:normalViewPr>
  <p:slideViewPr>
    <p:cSldViewPr snapToGrid="0">
      <p:cViewPr>
        <p:scale>
          <a:sx n="75" d="100"/>
          <a:sy n="75" d="100"/>
        </p:scale>
        <p:origin x="-1938" y="-354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83087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5E36476-C6B2-4CE7-B38F-AD948DD7B8BB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886646D1-575A-4F7F-ADC6-84395300EB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xmlns="" id="{2C940803-C9AA-446A-A085-8E0984A696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B568A0DF-74D4-46FD-9D6C-C82BF2043993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3732AB1-D389-4873-A324-CC8603F8D06C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xmlns="" id="{88FA7FC2-CF71-49F0-8488-F63AA97F0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62A002D-B1C9-4328-856B-8A8C2D917337}"/>
              </a:ext>
            </a:extLst>
          </p:cNvPr>
          <p:cNvGrpSpPr/>
          <p:nvPr/>
        </p:nvGrpSpPr>
        <p:grpSpPr>
          <a:xfrm>
            <a:off x="251867" y="647283"/>
            <a:ext cx="1645398" cy="634801"/>
            <a:chOff x="337592" y="617893"/>
            <a:chExt cx="1645398" cy="63480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BF3EE7B-FEDA-4488-8DD5-51F8F601E9E6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626C684-0822-41F3-B614-60ED72E10348}"/>
                </a:ext>
              </a:extLst>
            </p:cNvPr>
            <p:cNvSpPr txBox="1"/>
            <p:nvPr/>
          </p:nvSpPr>
          <p:spPr>
            <a:xfrm>
              <a:off x="337592" y="637141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20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2810FEB-BA06-4F09-931B-9AFBB2AEB927}"/>
              </a:ext>
            </a:extLst>
          </p:cNvPr>
          <p:cNvSpPr txBox="1"/>
          <p:nvPr/>
        </p:nvSpPr>
        <p:spPr>
          <a:xfrm>
            <a:off x="1424732" y="322900"/>
            <a:ext cx="4552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TỪ CHÚ BỒ CÂU 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ĐẾN IN-TƠ-NÉT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383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3A7584-38C5-482D-9DF5-159FBD9DCC21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F37711C-E41B-46FB-A095-7B94ED9472F2}"/>
              </a:ext>
            </a:extLst>
          </p:cNvPr>
          <p:cNvSpPr txBox="1"/>
          <p:nvPr/>
        </p:nvSpPr>
        <p:spPr>
          <a:xfrm>
            <a:off x="1002835" y="1744230"/>
            <a:ext cx="5230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Từ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bồ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câu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đến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 in-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tơ</a:t>
            </a:r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-</a:t>
            </a:r>
            <a:r>
              <a:rPr lang="en-US" sz="2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nét</a:t>
            </a:r>
            <a:endParaRPr lang="x-none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0E5D57-B085-45EF-9AE6-8A6E4EC6EB07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 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C8A04D-2649-4F10-A5A0-3B2B1A5E1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73BF97-7C4D-438B-8C1B-07E57A6589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C5B7BC-2B69-4979-B336-F2D181D6651C}"/>
              </a:ext>
            </a:extLst>
          </p:cNvPr>
          <p:cNvSpPr txBox="1"/>
          <p:nvPr/>
        </p:nvSpPr>
        <p:spPr>
          <a:xfrm>
            <a:off x="812141" y="3264870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B00C18-58B7-442C-9D08-42F5D618E510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ABA58A-807C-45EB-BEB8-DA42DBA95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24058A4-912F-4116-A722-9E4E8500C64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825"/>
          <a:stretch/>
        </p:blipFill>
        <p:spPr>
          <a:xfrm>
            <a:off x="242711" y="312607"/>
            <a:ext cx="1492509" cy="1361139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03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AE0AAD-CBF8-4B1D-B52F-330D488259C5}"/>
              </a:ext>
            </a:extLst>
          </p:cNvPr>
          <p:cNvSpPr txBox="1"/>
          <p:nvPr/>
        </p:nvSpPr>
        <p:spPr>
          <a:xfrm>
            <a:off x="823403" y="7747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Từ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chú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bồ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đến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in-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tơ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-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nét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0" y="424945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5E91B3-8173-459E-9C9F-1819B62621FD}"/>
              </a:ext>
            </a:extLst>
          </p:cNvPr>
          <p:cNvSpPr txBox="1"/>
          <p:nvPr/>
        </p:nvSpPr>
        <p:spPr>
          <a:xfrm>
            <a:off x="79022" y="1456321"/>
            <a:ext cx="6381469" cy="2796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Con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nhiều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cách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trao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đổi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nhau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Từ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xưa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ta </a:t>
            </a:r>
            <a:r>
              <a:rPr lang="en-US" sz="2000" dirty="0" err="1">
                <a:latin typeface="UTM Avo" panose="02040603050506020204" pitchFamily="18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biết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huấn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luyện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Những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bức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được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buộc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chân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Bồ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nhớ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rất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tốt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Nó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thể</a:t>
            </a:r>
            <a:r>
              <a:rPr lang="en-US" sz="2000" dirty="0">
                <a:latin typeface="UTM Avo" panose="02040603050506020204" pitchFamily="18" charset="0"/>
              </a:rPr>
              <a:t> bay qua </a:t>
            </a:r>
            <a:r>
              <a:rPr lang="en-US" sz="2000" dirty="0" err="1">
                <a:latin typeface="UTM Avo" panose="02040603050506020204" pitchFamily="18" charset="0"/>
              </a:rPr>
              <a:t>một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chặng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đường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dài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hàng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nghìn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mang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thư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đúng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nơi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nhận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D816BA-72ED-45AE-83AD-26E78791BF92}"/>
              </a:ext>
            </a:extLst>
          </p:cNvPr>
          <p:cNvSpPr txBox="1"/>
          <p:nvPr/>
        </p:nvSpPr>
        <p:spPr>
          <a:xfrm>
            <a:off x="746086" y="512268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B4960D5-5630-4359-9B56-9A2DD5BAFE59}"/>
              </a:ext>
            </a:extLst>
          </p:cNvPr>
          <p:cNvSpPr/>
          <p:nvPr/>
        </p:nvSpPr>
        <p:spPr>
          <a:xfrm>
            <a:off x="861238" y="139376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in-</a:t>
            </a:r>
            <a:r>
              <a:rPr lang="en-US" sz="2400" dirty="0" err="1">
                <a:latin typeface="UTM Avo" panose="02040603050506020204" pitchFamily="18" charset="0"/>
              </a:rPr>
              <a:t>tơ</a:t>
            </a:r>
            <a:r>
              <a:rPr lang="en-US" sz="2400" dirty="0">
                <a:latin typeface="UTM Avo" panose="02040603050506020204" pitchFamily="18" charset="0"/>
              </a:rPr>
              <a:t>-</a:t>
            </a:r>
            <a:r>
              <a:rPr lang="en-US" sz="2400" dirty="0" err="1">
                <a:latin typeface="UTM Avo" panose="02040603050506020204" pitchFamily="18" charset="0"/>
              </a:rPr>
              <a:t>nét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88E14C-BA0E-448F-AF74-D681230D3EE5}"/>
              </a:ext>
            </a:extLst>
          </p:cNvPr>
          <p:cNvSpPr/>
          <p:nvPr/>
        </p:nvSpPr>
        <p:spPr>
          <a:xfrm>
            <a:off x="861238" y="198220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trao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đổi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47EB5917-C3B5-4B7A-B360-C5EAF785B1DF}"/>
              </a:ext>
            </a:extLst>
          </p:cNvPr>
          <p:cNvSpPr/>
          <p:nvPr/>
        </p:nvSpPr>
        <p:spPr>
          <a:xfrm>
            <a:off x="861238" y="1615339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4BB7FA7-16C8-4F7D-800E-6FFD631A218A}"/>
              </a:ext>
            </a:extLst>
          </p:cNvPr>
          <p:cNvSpPr/>
          <p:nvPr/>
        </p:nvSpPr>
        <p:spPr>
          <a:xfrm>
            <a:off x="861238" y="2193746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691AD96-807A-4CE3-B2D2-E4B10B756027}"/>
              </a:ext>
            </a:extLst>
          </p:cNvPr>
          <p:cNvSpPr/>
          <p:nvPr/>
        </p:nvSpPr>
        <p:spPr>
          <a:xfrm>
            <a:off x="86123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huấn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luyện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CC74A7A-9B4B-440B-9739-C98AC9542DF7}"/>
              </a:ext>
            </a:extLst>
          </p:cNvPr>
          <p:cNvSpPr/>
          <p:nvPr/>
        </p:nvSpPr>
        <p:spPr>
          <a:xfrm>
            <a:off x="861238" y="2808834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89C79DA-4076-47B4-BC6B-6A3B73F99E77}"/>
              </a:ext>
            </a:extLst>
          </p:cNvPr>
          <p:cNvSpPr/>
          <p:nvPr/>
        </p:nvSpPr>
        <p:spPr>
          <a:xfrm>
            <a:off x="861238" y="3161296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chặng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đường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9504D02-6D73-4880-AFB2-9323434F5EED}"/>
              </a:ext>
            </a:extLst>
          </p:cNvPr>
          <p:cNvSpPr/>
          <p:nvPr/>
        </p:nvSpPr>
        <p:spPr>
          <a:xfrm>
            <a:off x="861238" y="3398380"/>
            <a:ext cx="233916" cy="23391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AF91F8-E207-4DE7-8CEF-3AE3FB3B8CC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1" y="471053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698B22-2F06-4051-B19A-644326BE8E9E}"/>
              </a:ext>
            </a:extLst>
          </p:cNvPr>
          <p:cNvSpPr txBox="1"/>
          <p:nvPr/>
        </p:nvSpPr>
        <p:spPr>
          <a:xfrm>
            <a:off x="1006954" y="430978"/>
            <a:ext cx="5828468" cy="47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Tìm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từ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ngữ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có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tiếng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chứa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vần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eo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9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oe</a:t>
            </a:r>
            <a:r>
              <a:rPr lang="en-US" sz="19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9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225638-AAFB-4D73-9A5C-F5A67791C155}"/>
              </a:ext>
            </a:extLst>
          </p:cNvPr>
          <p:cNvSpPr txBox="1"/>
          <p:nvPr/>
        </p:nvSpPr>
        <p:spPr>
          <a:xfrm>
            <a:off x="1252091" y="904056"/>
            <a:ext cx="447235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en-US" sz="2000" i="1" dirty="0" err="1">
                <a:latin typeface="UTM Avo" panose="02040603050506020204" pitchFamily="18" charset="0"/>
              </a:rPr>
              <a:t>eo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chèo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thuyền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i="1" dirty="0" err="1">
                <a:latin typeface="UTM Avo" panose="02040603050506020204" pitchFamily="18" charset="0"/>
              </a:rPr>
              <a:t>oe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chim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chích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chòe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43B843-B49D-48B1-B83A-78B679F0840C}"/>
              </a:ext>
            </a:extLst>
          </p:cNvPr>
          <p:cNvSpPr txBox="1"/>
          <p:nvPr/>
        </p:nvSpPr>
        <p:spPr>
          <a:xfrm>
            <a:off x="1048785" y="1721297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E8F8D4-5634-48A6-89F4-E0D5768E5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1777397"/>
            <a:ext cx="352093" cy="3520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DC44412-A45E-4BDF-A616-8DE98E3E0CDE}"/>
              </a:ext>
            </a:extLst>
          </p:cNvPr>
          <p:cNvSpPr/>
          <p:nvPr/>
        </p:nvSpPr>
        <p:spPr>
          <a:xfrm>
            <a:off x="1008023" y="2132886"/>
            <a:ext cx="4693404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ch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tr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i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DAC39EC-08A9-4E0F-8446-572EAC516ED9}"/>
              </a:ext>
            </a:extLst>
          </p:cNvPr>
          <p:cNvSpPr/>
          <p:nvPr/>
        </p:nvSpPr>
        <p:spPr>
          <a:xfrm>
            <a:off x="762004" y="2656201"/>
            <a:ext cx="5172821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Dòng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sông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mới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 smtClean="0">
                <a:latin typeface="UTM Avo" panose="02040603050506020204" pitchFamily="18" charset="0"/>
              </a:rPr>
              <a:t>điệu</a:t>
            </a:r>
            <a:r>
              <a:rPr lang="en-US" sz="1900" dirty="0" smtClean="0">
                <a:latin typeface="UTM Avo" panose="02040603050506020204" pitchFamily="18" charset="0"/>
              </a:rPr>
              <a:t>     </a:t>
            </a:r>
            <a:r>
              <a:rPr lang="en-US" sz="19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r>
              <a:rPr lang="en-US" sz="1900" dirty="0" err="1" smtClean="0">
                <a:latin typeface="UTM Avo" panose="02040603050506020204" pitchFamily="18" charset="0"/>
              </a:rPr>
              <a:t>àm</a:t>
            </a:r>
            <a:r>
              <a:rPr lang="en-US" sz="1900" dirty="0" smtClean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sao</a:t>
            </a:r>
            <a:endParaRPr lang="en-US" sz="19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      </a:t>
            </a:r>
            <a:r>
              <a:rPr lang="en-US" sz="19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en-US" sz="1900" dirty="0" err="1" smtClean="0">
                <a:latin typeface="UTM Avo" panose="02040603050506020204" pitchFamily="18" charset="0"/>
              </a:rPr>
              <a:t>ắng</a:t>
            </a:r>
            <a:r>
              <a:rPr lang="en-US" sz="1900" dirty="0" smtClean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lên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mặc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 smtClean="0">
                <a:latin typeface="UTM Avo" panose="02040603050506020204" pitchFamily="18" charset="0"/>
              </a:rPr>
              <a:t>áo</a:t>
            </a:r>
            <a:r>
              <a:rPr lang="en-US" sz="1900" dirty="0" smtClean="0">
                <a:latin typeface="UTM Avo" panose="02040603050506020204" pitchFamily="18" charset="0"/>
              </a:rPr>
              <a:t>      </a:t>
            </a:r>
            <a:r>
              <a:rPr lang="en-US" sz="1900" b="1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r>
              <a:rPr lang="en-US" sz="1900" dirty="0" err="1" smtClean="0">
                <a:latin typeface="UTM Avo" panose="02040603050506020204" pitchFamily="18" charset="0"/>
              </a:rPr>
              <a:t>ụa</a:t>
            </a:r>
            <a:r>
              <a:rPr lang="en-US" sz="1900" dirty="0" smtClean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đào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thướt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tha</a:t>
            </a:r>
            <a:endParaRPr lang="en-US" sz="19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Trưa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về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trời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rộng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bao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smtClean="0">
                <a:latin typeface="UTM Avo" panose="02040603050506020204" pitchFamily="18" charset="0"/>
              </a:rPr>
              <a:t>     </a:t>
            </a:r>
            <a:r>
              <a:rPr lang="en-US" sz="19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r>
              <a:rPr lang="en-US" sz="1900" dirty="0" smtClean="0">
                <a:latin typeface="UTM Avo" panose="02040603050506020204" pitchFamily="18" charset="0"/>
              </a:rPr>
              <a:t>a</a:t>
            </a:r>
            <a:endParaRPr lang="en-US" sz="1900" dirty="0"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900" dirty="0" err="1">
                <a:latin typeface="UTM Avo" panose="02040603050506020204" pitchFamily="18" charset="0"/>
              </a:rPr>
              <a:t>Áo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xanh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sông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mặc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như</a:t>
            </a:r>
            <a:r>
              <a:rPr lang="en-US" sz="1900" dirty="0">
                <a:latin typeface="UTM Avo" panose="02040603050506020204" pitchFamily="18" charset="0"/>
              </a:rPr>
              <a:t>   </a:t>
            </a:r>
            <a:r>
              <a:rPr lang="en-US" sz="1900" dirty="0" smtClean="0">
                <a:latin typeface="UTM Avo" panose="02040603050506020204" pitchFamily="18" charset="0"/>
              </a:rPr>
              <a:t>  </a:t>
            </a:r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</a:t>
            </a:r>
            <a:r>
              <a:rPr lang="en-US" sz="1900" dirty="0" err="1" smtClean="0">
                <a:latin typeface="UTM Avo" panose="02040603050506020204" pitchFamily="18" charset="0"/>
              </a:rPr>
              <a:t>à</a:t>
            </a:r>
            <a:r>
              <a:rPr lang="en-US" sz="1900" dirty="0" smtClean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mới</a:t>
            </a:r>
            <a:r>
              <a:rPr lang="en-US" sz="1900" dirty="0">
                <a:latin typeface="UTM Avo" panose="02040603050506020204" pitchFamily="18" charset="0"/>
              </a:rPr>
              <a:t> may.</a:t>
            </a:r>
          </a:p>
          <a:p>
            <a:pPr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</a:t>
            </a:r>
            <a:r>
              <a:rPr lang="en-US" sz="1900" i="1" dirty="0">
                <a:latin typeface="UTM Avo" panose="02040603050506020204" pitchFamily="18" charset="0"/>
              </a:rPr>
              <a:t>Theo</a:t>
            </a:r>
            <a:r>
              <a:rPr lang="en-US" sz="1900" dirty="0">
                <a:latin typeface="UTM Avo" panose="02040603050506020204" pitchFamily="18" charset="0"/>
              </a:rPr>
              <a:t> Nguyễn </a:t>
            </a:r>
            <a:r>
              <a:rPr lang="en-US" sz="1900" dirty="0" err="1">
                <a:latin typeface="UTM Avo" panose="02040603050506020204" pitchFamily="18" charset="0"/>
              </a:rPr>
              <a:t>Trọng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Tạo</a:t>
            </a:r>
            <a:r>
              <a:rPr lang="en-US" sz="1900" dirty="0">
                <a:latin typeface="UTM Avo" panose="02040603050506020204" pitchFamily="18" charset="0"/>
              </a:rPr>
              <a:t>)</a:t>
            </a:r>
            <a:endParaRPr lang="vi-VN" sz="19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117C5E1-26B0-4228-AB85-6B495D883146}"/>
              </a:ext>
            </a:extLst>
          </p:cNvPr>
          <p:cNvGrpSpPr/>
          <p:nvPr/>
        </p:nvGrpSpPr>
        <p:grpSpPr>
          <a:xfrm>
            <a:off x="3820608" y="2785206"/>
            <a:ext cx="345648" cy="345648"/>
            <a:chOff x="7507111" y="2996098"/>
            <a:chExt cx="417689" cy="4176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3ED5B72C-3DCD-4365-B667-F167F1FD580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33198187-64D3-41C4-8BC0-1DB6E3EC6048}"/>
                </a:ext>
              </a:extLst>
            </p:cNvPr>
            <p:cNvCxnSpPr>
              <a:stCxn id="11" idx="0"/>
              <a:endCxn id="11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6BBAD54D-536E-419D-AB8F-05BD2BE1E264}"/>
                </a:ext>
              </a:extLst>
            </p:cNvPr>
            <p:cNvCxnSpPr>
              <a:stCxn id="11" idx="3"/>
              <a:endCxn id="11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F3DC5D9C-FC2A-4CEA-BB4F-D5219129D8FB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892120C-FA60-42EA-8C40-F412A45A8CF6}"/>
              </a:ext>
            </a:extLst>
          </p:cNvPr>
          <p:cNvGrpSpPr/>
          <p:nvPr/>
        </p:nvGrpSpPr>
        <p:grpSpPr>
          <a:xfrm>
            <a:off x="1575144" y="3188011"/>
            <a:ext cx="345648" cy="345648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B1ECB5AF-4907-4620-88C6-6D5A6BD6808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16B7C72-D707-41D5-BA73-304176C3F186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551CF27-C2A1-4B94-BADF-82225CE910EF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E0501AE6-E6D7-4075-A1B9-255BDA51C2DE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81FBDF2-A63D-46AB-A0E8-1E2E8247DF15}"/>
              </a:ext>
            </a:extLst>
          </p:cNvPr>
          <p:cNvGrpSpPr/>
          <p:nvPr/>
        </p:nvGrpSpPr>
        <p:grpSpPr>
          <a:xfrm>
            <a:off x="3447998" y="3183485"/>
            <a:ext cx="328683" cy="345959"/>
            <a:chOff x="7507111" y="2996098"/>
            <a:chExt cx="417689" cy="41768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25DA9104-A184-4A18-B63D-232520BD81FA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BD370B94-B1C4-4C93-A252-B8ECB3527692}"/>
                </a:ext>
              </a:extLst>
            </p:cNvPr>
            <p:cNvCxnSpPr>
              <a:stCxn id="22" idx="0"/>
              <a:endCxn id="2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CA21822-A192-4E1F-93B4-296622ADEEFC}"/>
                </a:ext>
              </a:extLst>
            </p:cNvPr>
            <p:cNvCxnSpPr>
              <a:stCxn id="22" idx="3"/>
              <a:endCxn id="2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BBB35ED-1A78-4C6E-A9B3-E1D8F1A03423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6E16E17-892D-4778-A60F-4057F3AC132D}"/>
              </a:ext>
            </a:extLst>
          </p:cNvPr>
          <p:cNvGrpSpPr/>
          <p:nvPr/>
        </p:nvGrpSpPr>
        <p:grpSpPr>
          <a:xfrm>
            <a:off x="4178956" y="3620312"/>
            <a:ext cx="345648" cy="345648"/>
            <a:chOff x="7507111" y="2996098"/>
            <a:chExt cx="417689" cy="4176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9727694-B6CE-4082-9785-288BD07AD3D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7DD618D5-49DC-49E4-AA35-9E244E681F42}"/>
                </a:ext>
              </a:extLst>
            </p:cNvPr>
            <p:cNvCxnSpPr>
              <a:stCxn id="27" idx="0"/>
              <a:endCxn id="2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5388AF2D-9C14-4FF8-8794-DCEC484D3245}"/>
                </a:ext>
              </a:extLst>
            </p:cNvPr>
            <p:cNvCxnSpPr>
              <a:stCxn id="27" idx="3"/>
              <a:endCxn id="2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B8D6F7B-6694-4346-8A2D-A66C4E4D35A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EBCADA94-3B47-4BB9-8312-1B2062B54F11}"/>
              </a:ext>
            </a:extLst>
          </p:cNvPr>
          <p:cNvGrpSpPr/>
          <p:nvPr/>
        </p:nvGrpSpPr>
        <p:grpSpPr>
          <a:xfrm>
            <a:off x="3759596" y="4048080"/>
            <a:ext cx="345648" cy="345648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204B050F-D414-473B-A806-BFE7AC22FF7B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BCFC89E-2F18-4AAF-8F79-B301D59AA7CD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DC4F9818-602E-41C5-AF93-D5AC6AFCCF11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BC48F5A-40EF-4C94-930B-C27D95EF18F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96878E89-B3DD-44F2-8877-D8DBAE6C553A}"/>
              </a:ext>
            </a:extLst>
          </p:cNvPr>
          <p:cNvSpPr txBox="1"/>
          <p:nvPr/>
        </p:nvSpPr>
        <p:spPr>
          <a:xfrm>
            <a:off x="486504" y="2983430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    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24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B6C677E6-57BE-458F-B185-E43D623F1CBC}"/>
              </a:ext>
            </a:extLst>
          </p:cNvPr>
          <p:cNvSpPr txBox="1"/>
          <p:nvPr/>
        </p:nvSpPr>
        <p:spPr>
          <a:xfrm>
            <a:off x="1192823" y="1559167"/>
            <a:ext cx="4472353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M: </a:t>
            </a:r>
            <a:r>
              <a:rPr lang="en-US" sz="2000" i="1" dirty="0" err="1">
                <a:latin typeface="UTM Avo" panose="02040603050506020204" pitchFamily="18" charset="0"/>
              </a:rPr>
              <a:t>ên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bến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tàu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     </a:t>
            </a:r>
            <a:r>
              <a:rPr lang="en-US" sz="2000" i="1" dirty="0" err="1">
                <a:latin typeface="UTM Avo" panose="02040603050506020204" pitchFamily="18" charset="0"/>
              </a:rPr>
              <a:t>ênh</a:t>
            </a:r>
            <a:r>
              <a:rPr lang="en-US" sz="2000" i="1" dirty="0">
                <a:latin typeface="UTM Avo" panose="02040603050506020204" pitchFamily="18" charset="0"/>
              </a:rPr>
              <a:t>: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mênh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mông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CC1DEE7-7448-4CBE-9CA2-990B3267A482}"/>
              </a:ext>
            </a:extLst>
          </p:cNvPr>
          <p:cNvSpPr/>
          <p:nvPr/>
        </p:nvSpPr>
        <p:spPr>
          <a:xfrm>
            <a:off x="892310" y="1045481"/>
            <a:ext cx="5158533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ên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ênh</a:t>
            </a:r>
            <a:endParaRPr lang="vi-VN" sz="1800" b="1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1EB424F-E904-4967-AF0F-7CBE399826A0}"/>
              </a:ext>
            </a:extLst>
          </p:cNvPr>
          <p:cNvSpPr txBox="1"/>
          <p:nvPr/>
        </p:nvSpPr>
        <p:spPr>
          <a:xfrm>
            <a:off x="1048785" y="592408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7A7B1C3-E446-46EA-8FBB-640F7506F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9" y="648508"/>
            <a:ext cx="352093" cy="352093"/>
          </a:xfrm>
          <a:prstGeom prst="rect">
            <a:avLst/>
          </a:prstGeom>
        </p:spPr>
      </p:pic>
      <p:pic>
        <p:nvPicPr>
          <p:cNvPr id="1026" name="Picture 2" descr="Premium Vector | Cute little kid with school direction board">
            <a:extLst>
              <a:ext uri="{FF2B5EF4-FFF2-40B4-BE49-F238E27FC236}">
                <a16:creationId xmlns:a16="http://schemas.microsoft.com/office/drawing/2014/main" xmlns="" id="{D8B2EFF1-1D33-4B0E-9DB8-0106D1C3B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844" y="2394987"/>
            <a:ext cx="3147836" cy="259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707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</TotalTime>
  <Words>240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Kalam</vt:lpstr>
      <vt:lpstr>UTM Cookies</vt:lpstr>
      <vt:lpstr>Montserrat</vt:lpstr>
      <vt:lpstr>UTM Avo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Nhung</cp:lastModifiedBy>
  <cp:revision>230</cp:revision>
  <dcterms:modified xsi:type="dcterms:W3CDTF">2022-03-20T09:42:31Z</dcterms:modified>
</cp:coreProperties>
</file>