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78" r:id="rId3"/>
    <p:sldMasterId id="2147483723" r:id="rId4"/>
  </p:sldMasterIdLst>
  <p:notesMasterIdLst>
    <p:notesMasterId r:id="rId17"/>
  </p:notesMasterIdLst>
  <p:sldIdLst>
    <p:sldId id="264" r:id="rId5"/>
    <p:sldId id="342" r:id="rId6"/>
    <p:sldId id="326" r:id="rId7"/>
    <p:sldId id="362" r:id="rId8"/>
    <p:sldId id="367" r:id="rId9"/>
    <p:sldId id="316" r:id="rId10"/>
    <p:sldId id="338" r:id="rId11"/>
    <p:sldId id="363" r:id="rId12"/>
    <p:sldId id="304" r:id="rId13"/>
    <p:sldId id="306" r:id="rId14"/>
    <p:sldId id="366" r:id="rId15"/>
    <p:sldId id="351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E63"/>
    <a:srgbClr val="D0163E"/>
    <a:srgbClr val="1DA10B"/>
    <a:srgbClr val="660066"/>
    <a:srgbClr val="800080"/>
    <a:srgbClr val="F94973"/>
    <a:srgbClr val="96B0DE"/>
    <a:srgbClr val="9900CC"/>
    <a:srgbClr val="99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6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70FA0-7E9D-4DF5-8BA2-769A1CDE4D5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BF565-3BDB-4351-92F1-64D96A3BA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5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44AB91-A8C2-45A2-A8DC-9C24C78B8D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76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6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EC9F8-578E-4855-919D-E1F275EFC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620E47-13D4-4B4F-B642-E41B177FB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1E09A6-F30C-457A-8AEE-03DBB4D7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894D4A-B86E-4F07-836F-E86273E1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D2EAFC-063A-4ED6-920E-2972E2BC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24329-9B8A-4501-96EA-AA7C1D77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91CE156-68D6-4690-BC06-5E2E37914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361E2E-97F6-4018-B857-26F84F14D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5D6785-44DC-42D7-BCD6-524CACBE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972726-0C9A-4E75-AB3E-BB6EBE9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A43B05-A495-4AEE-9298-F71CFC05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00CC2-B966-4307-BD82-C34138F3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52BD5C-D6CC-4F87-B22E-BCD92B617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F498E5-2628-494E-A118-5D1D103C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40028-E6CC-4273-9C6E-950317B3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A47C02-DD64-4A83-BA70-30DC46D9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3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E69D03-6A89-415E-AB6D-85472A7FF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3D797D-6CAD-4F70-9175-B3D0C2B95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82EFC-DDE3-4D73-A5A6-04F81979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FFF956-B9DD-4E3A-93B7-60249F80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B553F7-3AFA-408E-84DD-7477FC10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723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865081"/>
      </p:ext>
    </p:extLst>
  </p:cSld>
  <p:clrMapOvr>
    <a:masterClrMapping/>
  </p:clrMapOvr>
  <p:transition spd="slow" advClick="0" advTm="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3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45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2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7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30C76-38BD-4094-A5D9-21222D68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D683D2-838B-47F6-A677-52756A3CB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6FA2B0-137D-4FC4-A779-972246B8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A32B3-B539-467D-AAE2-A0C60727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98138-68BA-45F9-B401-9F455A43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8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4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3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29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39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82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03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3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4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684" y="1600202"/>
            <a:ext cx="71945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8433" y="1600202"/>
            <a:ext cx="71966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8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EAC21-202B-48DC-A716-F8D9AC8A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D43B4-09C9-49E4-93D0-0F1590A27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1F8FF1-7931-4A02-A974-2A814ABA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AFF9C-8789-47BD-82E1-FFC2B590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2D53C4-A555-4CAD-87ED-07B4593F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87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91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449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12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37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06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42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58084" y="274640"/>
            <a:ext cx="36470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684" y="274640"/>
            <a:ext cx="10744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941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l"/>
            <a:fld id="{00000000-1234-1234-1234-123412341234}" type="slidenum">
              <a:rPr lang="en" smtClean="0"/>
              <a:pPr algn="l"/>
              <a:t>‹#›</a:t>
            </a:fld>
            <a:endParaRPr lang="en"/>
          </a:p>
        </p:txBody>
      </p:sp>
      <p:grpSp>
        <p:nvGrpSpPr>
          <p:cNvPr id="58" name="Google Shape;58;p11"/>
          <p:cNvGrpSpPr/>
          <p:nvPr/>
        </p:nvGrpSpPr>
        <p:grpSpPr>
          <a:xfrm rot="9401449">
            <a:off x="1005859" y="92756"/>
            <a:ext cx="2029547" cy="1672261"/>
            <a:chOff x="698956" y="6526827"/>
            <a:chExt cx="1522132" cy="1254173"/>
          </a:xfrm>
        </p:grpSpPr>
        <p:grpSp>
          <p:nvGrpSpPr>
            <p:cNvPr id="59" name="Google Shape;59;p11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60" name="Google Shape;60;p11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rgbClr val="5AD1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61" name="Google Shape;61;p11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62" name="Google Shape;62;p11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898" h="53341" extrusionOk="0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63" name="Google Shape;63;p11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5" h="2670" extrusionOk="0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64" name="Google Shape;64;p11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40" h="16339" extrusionOk="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</p:grpSp>
        </p:grpSp>
        <p:grpSp>
          <p:nvGrpSpPr>
            <p:cNvPr id="65" name="Google Shape;65;p11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66" name="Google Shape;66;p11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avLst/>
                <a:gdLst/>
                <a:ahLst/>
                <a:cxnLst/>
                <a:rect l="l" t="t" r="r" b="b"/>
                <a:pathLst>
                  <a:path w="69926" h="90641" extrusionOk="0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rgbClr val="75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67" name="Google Shape;67;p11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68" name="Google Shape;68;p11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77" h="102121" extrusionOk="0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69" name="Google Shape;69;p11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4" h="26811" extrusionOk="0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70" name="Google Shape;70;p11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7" h="9445" extrusionOk="0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71" name="Google Shape;71;p11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0" h="11627" extrusionOk="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</p:grpSp>
        </p:grpSp>
      </p:grpSp>
      <p:sp>
        <p:nvSpPr>
          <p:cNvPr id="72" name="Google Shape;72;p11"/>
          <p:cNvSpPr/>
          <p:nvPr/>
        </p:nvSpPr>
        <p:spPr>
          <a:xfrm>
            <a:off x="180401" y="4479232"/>
            <a:ext cx="4254570" cy="2221112"/>
          </a:xfrm>
          <a:custGeom>
            <a:avLst/>
            <a:gdLst/>
            <a:ahLst/>
            <a:cxnLst/>
            <a:rect l="l" t="t" r="r" b="b"/>
            <a:pathLst>
              <a:path w="80737" h="42149" extrusionOk="0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rgbClr val="75D9C3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3" name="Google Shape;73;p11"/>
          <p:cNvSpPr/>
          <p:nvPr/>
        </p:nvSpPr>
        <p:spPr>
          <a:xfrm flipH="1">
            <a:off x="5117" y="3805405"/>
            <a:ext cx="12181751" cy="3052608"/>
          </a:xfrm>
          <a:custGeom>
            <a:avLst/>
            <a:gdLst/>
            <a:ahLst/>
            <a:cxnLst/>
            <a:rect l="l" t="t" r="r" b="b"/>
            <a:pathLst>
              <a:path w="282858" h="70881" extrusionOk="0">
                <a:moveTo>
                  <a:pt x="57528" y="1"/>
                </a:moveTo>
                <a:cubicBezTo>
                  <a:pt x="37107" y="1"/>
                  <a:pt x="17867" y="6326"/>
                  <a:pt x="1" y="16029"/>
                </a:cubicBezTo>
                <a:lnTo>
                  <a:pt x="1" y="70881"/>
                </a:lnTo>
                <a:lnTo>
                  <a:pt x="282857" y="70881"/>
                </a:lnTo>
                <a:lnTo>
                  <a:pt x="282857" y="53831"/>
                </a:lnTo>
                <a:cubicBezTo>
                  <a:pt x="276183" y="53941"/>
                  <a:pt x="269511" y="54030"/>
                  <a:pt x="262852" y="54030"/>
                </a:cubicBezTo>
                <a:cubicBezTo>
                  <a:pt x="230491" y="54030"/>
                  <a:pt x="198425" y="51930"/>
                  <a:pt x="167736" y="39913"/>
                </a:cubicBezTo>
                <a:cubicBezTo>
                  <a:pt x="131005" y="25530"/>
                  <a:pt x="101025" y="967"/>
                  <a:pt x="59794" y="27"/>
                </a:cubicBezTo>
                <a:cubicBezTo>
                  <a:pt x="59037" y="10"/>
                  <a:pt x="58282" y="1"/>
                  <a:pt x="57528" y="1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4" name="Google Shape;74;p11"/>
          <p:cNvSpPr/>
          <p:nvPr/>
        </p:nvSpPr>
        <p:spPr>
          <a:xfrm flipH="1">
            <a:off x="9754405" y="4637065"/>
            <a:ext cx="2437596" cy="2221080"/>
          </a:xfrm>
          <a:custGeom>
            <a:avLst/>
            <a:gdLst/>
            <a:ahLst/>
            <a:cxnLst/>
            <a:rect l="l" t="t" r="r" b="b"/>
            <a:pathLst>
              <a:path w="57091" h="52020" extrusionOk="0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5" name="Google Shape;75;p11"/>
          <p:cNvSpPr/>
          <p:nvPr/>
        </p:nvSpPr>
        <p:spPr>
          <a:xfrm rot="10800000" flipH="1">
            <a:off x="262501" y="24"/>
            <a:ext cx="3516263" cy="908376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2521434" y="3429000"/>
            <a:ext cx="7149200" cy="876800"/>
          </a:xfrm>
          <a:prstGeom prst="rect">
            <a:avLst/>
          </a:prstGeom>
          <a:noFill/>
        </p:spPr>
        <p:txBody>
          <a:bodyPr spcFirstLastPara="1" wrap="square" lIns="121705" tIns="121705" rIns="121705" bIns="12170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rgbClr val="053B5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 idx="2" hasCustomPrompt="1"/>
          </p:nvPr>
        </p:nvSpPr>
        <p:spPr>
          <a:xfrm>
            <a:off x="2521434" y="2186600"/>
            <a:ext cx="7149200" cy="1405200"/>
          </a:xfrm>
          <a:prstGeom prst="rect">
            <a:avLst/>
          </a:prstGeom>
          <a:noFill/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700">
                <a:solidFill>
                  <a:srgbClr val="053B5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subTitle" idx="1"/>
          </p:nvPr>
        </p:nvSpPr>
        <p:spPr>
          <a:xfrm>
            <a:off x="2521401" y="4109000"/>
            <a:ext cx="7149200" cy="562400"/>
          </a:xfrm>
          <a:prstGeom prst="rect">
            <a:avLst/>
          </a:prstGeom>
          <a:noFill/>
        </p:spPr>
        <p:txBody>
          <a:bodyPr spcFirstLastPara="1" wrap="square" lIns="121705" tIns="121705" rIns="121705" bIns="12170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1pPr>
            <a:lvl2pPr lvl="1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2pPr>
            <a:lvl3pPr lvl="2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3pPr>
            <a:lvl4pPr lvl="3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4pPr>
            <a:lvl5pPr lvl="4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5pPr>
            <a:lvl6pPr lvl="5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6pPr>
            <a:lvl7pPr lvl="6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7pPr>
            <a:lvl8pPr lvl="7" algn="ctr" rtl="0">
              <a:spcBef>
                <a:spcPts val="2130"/>
              </a:spcBef>
              <a:spcAft>
                <a:spcPts val="0"/>
              </a:spcAft>
              <a:buNone/>
              <a:defRPr>
                <a:solidFill>
                  <a:srgbClr val="053B5C"/>
                </a:solidFill>
              </a:defRPr>
            </a:lvl8pPr>
            <a:lvl9pPr lvl="8" algn="ctr" rtl="0">
              <a:spcBef>
                <a:spcPts val="2130"/>
              </a:spcBef>
              <a:spcAft>
                <a:spcPts val="2130"/>
              </a:spcAft>
              <a:buNone/>
              <a:defRPr>
                <a:solidFill>
                  <a:srgbClr val="053B5C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20431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dk2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3726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EC9F8-578E-4855-919D-E1F275EFC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620E47-13D4-4B4F-B642-E41B177FB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1E09A6-F30C-457A-8AEE-03DBB4D7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894D4A-B86E-4F07-836F-E86273E1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D2EAFC-063A-4ED6-920E-2972E2BC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4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7E26D-43F5-49A1-8F80-661B7346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3B6F35-ED23-413E-91E5-F8CA661C8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D62D40-6BB7-4A48-B116-971A5566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7B9EF9-7EC7-4C6D-828A-5EA13337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F3E809-7F71-4181-BD4D-71D40539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4DB06E-A726-409A-BFD4-F228F93C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7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30C76-38BD-4094-A5D9-21222D68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D683D2-838B-47F6-A677-52756A3CB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6FA2B0-137D-4FC4-A779-972246B8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A32B3-B539-467D-AAE2-A0C60727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98138-68BA-45F9-B401-9F455A43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1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EAC21-202B-48DC-A716-F8D9AC8A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D43B4-09C9-49E4-93D0-0F1590A27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1F8FF1-7931-4A02-A974-2A814ABA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AFF9C-8789-47BD-82E1-FFC2B590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2D53C4-A555-4CAD-87ED-07B4593F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85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7E26D-43F5-49A1-8F80-661B7346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3B6F35-ED23-413E-91E5-F8CA661C8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D62D40-6BB7-4A48-B116-971A5566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7B9EF9-7EC7-4C6D-828A-5EA13337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F3E809-7F71-4181-BD4D-71D40539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4DB06E-A726-409A-BFD4-F228F93C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157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CB9B3E-EBA9-4700-91F7-F2BB4D37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F915A6-5D3F-496F-BB9B-D4BE5EF6A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1E1C33-8BEB-4A7C-88D4-BAE24BCAF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6CD2EE0-6BB1-43C0-AC7C-6F9CCB605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2E0E66-7898-4A55-BA0E-E399E3C92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403141-DDF4-4236-94EB-D89D573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E4A413-1A2E-495D-BB40-B3AB62C7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75F2170-A284-4F37-A607-9776A8A2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0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BE696-04A0-4974-9F57-D042F1DA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BF76B1-85F9-44E7-916A-7262E949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AE23E9-5EF6-4E30-B916-D41DF85C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E0B4A6-61EB-4998-81C8-72D9E493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451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6D3A5E-7ACD-4743-A0AA-669CD0D8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B5B73E-B302-4617-8433-3D7094E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4765CB-8820-491A-B79A-BB041777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639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FBC58-3A4E-4E7D-A386-71D0AC1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5832689-A4CA-4D1E-9B83-21C40880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24FD1E-C1CA-439D-9369-F55D4956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4B936C-F93F-4E54-A704-B1FF5DE6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79D6DD-B1B3-4378-96D3-14AAD57BBA82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ED5608-87F5-4884-B3F3-DDCF00C1312B}"/>
              </a:ext>
            </a:extLst>
          </p:cNvPr>
          <p:cNvSpPr/>
          <p:nvPr userDrawn="1"/>
        </p:nvSpPr>
        <p:spPr>
          <a:xfrm>
            <a:off x="0" y="6721475"/>
            <a:ext cx="12192000" cy="1268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034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80871-AD0B-4472-94E1-1C194049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214EF2-E00D-4F97-9DA1-3CE653B7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99C4C0-1287-4184-A245-21472BF3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EC8BBF-C360-427B-B316-81417EBC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DA0EC8-9131-41A1-841D-1544D220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F74860-E199-40FD-8C02-0A15BF8C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377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24329-9B8A-4501-96EA-AA7C1D77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91CE156-68D6-4690-BC06-5E2E37914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361E2E-97F6-4018-B857-26F84F14D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5D6785-44DC-42D7-BCD6-524CACBE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972726-0C9A-4E75-AB3E-BB6EBE9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A43B05-A495-4AEE-9298-F71CFC05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232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00CC2-B966-4307-BD82-C34138F3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52BD5C-D6CC-4F87-B22E-BCD92B617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F498E5-2628-494E-A118-5D1D103C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40028-E6CC-4273-9C6E-950317B3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A47C02-DD64-4A83-BA70-30DC46D9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CB9B3E-EBA9-4700-91F7-F2BB4D37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F915A6-5D3F-496F-BB9B-D4BE5EF6A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1E1C33-8BEB-4A7C-88D4-BAE24BCAF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6CD2EE0-6BB1-43C0-AC7C-6F9CCB605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2E0E66-7898-4A55-BA0E-E399E3C92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403141-DDF4-4236-94EB-D89D573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E4A413-1A2E-495D-BB40-B3AB62C7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75F2170-A284-4F37-A607-9776A8A2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312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E69D03-6A89-415E-AB6D-85472A7FF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3D797D-6CAD-4F70-9175-B3D0C2B95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82EFC-DDE3-4D73-A5A6-04F81979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FFF956-B9DD-4E3A-93B7-60249F80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B553F7-3AFA-408E-84DD-7477FC10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43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7456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094267"/>
      </p:ext>
    </p:extLst>
  </p:cSld>
  <p:clrMapOvr>
    <a:masterClrMapping/>
  </p:clrMapOvr>
  <p:transition spd="slow" advClick="0" advTm="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BE696-04A0-4974-9F57-D042F1DA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BF76B1-85F9-44E7-916A-7262E949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AE23E9-5EF6-4E30-B916-D41DF85C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E0B4A6-61EB-4998-81C8-72D9E493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6D3A5E-7ACD-4743-A0AA-669CD0D8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B5B73E-B302-4617-8433-3D7094E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4765CB-8820-491A-B79A-BB041777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FBC58-3A4E-4E7D-A386-71D0AC14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5832689-A4CA-4D1E-9B83-21C40880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24FD1E-C1CA-439D-9369-F55D4956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4B936C-F93F-4E54-A704-B1FF5DE6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79D6DD-B1B3-4378-96D3-14AAD57BBA82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ED5608-87F5-4884-B3F3-DDCF00C1312B}"/>
              </a:ext>
            </a:extLst>
          </p:cNvPr>
          <p:cNvSpPr/>
          <p:nvPr userDrawn="1"/>
        </p:nvSpPr>
        <p:spPr>
          <a:xfrm>
            <a:off x="0" y="6721475"/>
            <a:ext cx="12192000" cy="12689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3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80871-AD0B-4472-94E1-1C194049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214EF2-E00D-4F97-9DA1-3CE653B7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99C4C0-1287-4184-A245-21472BF3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EC8BBF-C360-427B-B316-81417EBC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DA0EC8-9131-41A1-841D-1544D220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F74860-E199-40FD-8C02-0A15BF8C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06BB75-221E-47B9-AFFE-67AECDD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3F42EC-076F-4609-B5BB-2D735667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6DA5A7-6FFC-4736-BA97-BABF2E91A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6E7D-B7B3-405A-8309-609E60E51D6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F0DFC7-7A5A-4184-B4DB-E0CF8CC30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F323A-6957-4EAD-A400-7478B0891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869A-28D0-4C4C-88BE-FBAE4D6EE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6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72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F2A3-D581-48CC-BEE3-0982EB8DB33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C058-2AB2-4F66-8B3A-4DA10EBC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6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8667-E865-4580-9C06-63F58C228D5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4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06BB75-221E-47B9-AFFE-67AECDD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3F42EC-076F-4609-B5BB-2D735667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6DA5A7-6FFC-4736-BA97-BABF2E91A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6E7D-B7B3-405A-8309-609E60E51D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F0DFC7-7A5A-4184-B4DB-E0CF8CC30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F323A-6957-4EAD-A400-7478B0891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869A-28D0-4C4C-88BE-FBAE4D6EE3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8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" y="0"/>
            <a:ext cx="12157087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8580" y="2743200"/>
            <a:ext cx="797083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121725" tIns="60862" rIns="121725" bIns="60862" rtlCol="0" anchor="ctr">
            <a:normAutofit/>
          </a:bodyPr>
          <a:lstStyle>
            <a:lvl1pPr algn="ctr" defTabSz="1217249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TIẾNG</a:t>
            </a:r>
            <a:r>
              <a:rPr lang="en-US" sz="8000" b="1" dirty="0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 </a:t>
            </a:r>
            <a:r>
              <a:rPr lang="en-US" sz="8000" b="1" dirty="0" err="1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VIỆT</a:t>
            </a:r>
            <a:r>
              <a:rPr lang="en-US" sz="8000" b="1" dirty="0">
                <a:solidFill>
                  <a:prstClr val="black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87F13E4-432F-46AE-98D1-42D40339E886}"/>
              </a:ext>
            </a:extLst>
          </p:cNvPr>
          <p:cNvSpPr/>
          <p:nvPr/>
        </p:nvSpPr>
        <p:spPr>
          <a:xfrm>
            <a:off x="11077731" y="0"/>
            <a:ext cx="1079355" cy="854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29A5EC-5956-49BE-9754-2E0B05255572}"/>
              </a:ext>
            </a:extLst>
          </p:cNvPr>
          <p:cNvSpPr txBox="1"/>
          <p:nvPr/>
        </p:nvSpPr>
        <p:spPr>
          <a:xfrm>
            <a:off x="599100" y="1707832"/>
            <a:ext cx="11161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a.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200" b="1" i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lang="en-US" sz="32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</a:t>
            </a:r>
            <a:r>
              <a:rPr lang="en-US" sz="32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thay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ô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vuông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526F5AB-E89F-41A1-8841-A86F7859F390}"/>
              </a:ext>
            </a:extLst>
          </p:cNvPr>
          <p:cNvGrpSpPr/>
          <p:nvPr/>
        </p:nvGrpSpPr>
        <p:grpSpPr>
          <a:xfrm>
            <a:off x="1295400" y="485664"/>
            <a:ext cx="10896600" cy="737866"/>
            <a:chOff x="294783" y="915918"/>
            <a:chExt cx="10896600" cy="73786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43D3F4A-06B7-44CA-971F-3A2377B8FA58}"/>
                </a:ext>
              </a:extLst>
            </p:cNvPr>
            <p:cNvGrpSpPr/>
            <p:nvPr/>
          </p:nvGrpSpPr>
          <p:grpSpPr>
            <a:xfrm>
              <a:off x="294783" y="915918"/>
              <a:ext cx="758018" cy="731520"/>
              <a:chOff x="3065608" y="1727884"/>
              <a:chExt cx="1240358" cy="1188720"/>
            </a:xfrm>
          </p:grpSpPr>
          <p:sp>
            <p:nvSpPr>
              <p:cNvPr id="21" name="Google Shape;418;p36">
                <a:extLst>
                  <a:ext uri="{FF2B5EF4-FFF2-40B4-BE49-F238E27FC236}">
                    <a16:creationId xmlns:a16="http://schemas.microsoft.com/office/drawing/2014/main" xmlns="" id="{5608347D-2035-48EE-957D-FD7018F2A183}"/>
                  </a:ext>
                </a:extLst>
              </p:cNvPr>
              <p:cNvSpPr/>
              <p:nvPr/>
            </p:nvSpPr>
            <p:spPr>
              <a:xfrm>
                <a:off x="3065608" y="1727884"/>
                <a:ext cx="1188720" cy="118872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txBody>
              <a:bodyPr spcFirstLastPara="1" wrap="square" lIns="121705" tIns="121705" rIns="121705" bIns="121705" anchor="ctr" anchorCtr="0">
                <a:noAutofit/>
              </a:bodyPr>
              <a:lstStyle/>
              <a:p>
                <a:pPr algn="just"/>
                <a:endParaRPr sz="4000">
                  <a:solidFill>
                    <a:srgbClr val="00206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endParaRPr>
              </a:p>
            </p:txBody>
          </p:sp>
          <p:sp>
            <p:nvSpPr>
              <p:cNvPr id="22" name="Google Shape;423;p36">
                <a:extLst>
                  <a:ext uri="{FF2B5EF4-FFF2-40B4-BE49-F238E27FC236}">
                    <a16:creationId xmlns:a16="http://schemas.microsoft.com/office/drawing/2014/main" xmlns="" id="{B9B63A42-70F7-4D41-B9FE-E31EDCEA20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08967" y="1937044"/>
                <a:ext cx="1196999" cy="770400"/>
              </a:xfrm>
              <a:prstGeom prst="rect">
                <a:avLst/>
              </a:prstGeom>
            </p:spPr>
            <p:txBody>
              <a:bodyPr spcFirstLastPara="1" wrap="square" lIns="121705" tIns="121705" rIns="121705" bIns="12170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algn="just"/>
                <a:r>
                  <a:rPr lang="en" sz="5400" b="1" dirty="0">
                    <a:solidFill>
                      <a:srgbClr val="002060"/>
                    </a:solidFill>
                    <a:latin typeface="Arial Rounded MT Bold" pitchFamily="34" charset="0"/>
                    <a:ea typeface="Arial-Rounded" pitchFamily="34" charset="0"/>
                    <a:cs typeface="Arial-Rounded" pitchFamily="34" charset="0"/>
                  </a:rPr>
                  <a:t>3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D0FDE9E3-9A84-423F-B55D-78ED714C1BAA}"/>
                </a:ext>
              </a:extLst>
            </p:cNvPr>
            <p:cNvSpPr txBox="1"/>
            <p:nvPr/>
          </p:nvSpPr>
          <p:spPr>
            <a:xfrm>
              <a:off x="978050" y="945898"/>
              <a:ext cx="102133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err="1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Chọn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a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 err="1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hoặc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b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:</a:t>
              </a:r>
              <a:endParaRPr lang="en-US" sz="4000" dirty="0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D1F6AE9-E9A4-4C31-81F6-E5D9214D853F}"/>
              </a:ext>
            </a:extLst>
          </p:cNvPr>
          <p:cNvSpPr txBox="1"/>
          <p:nvPr/>
        </p:nvSpPr>
        <p:spPr>
          <a:xfrm>
            <a:off x="3145108" y="2667507"/>
            <a:ext cx="98637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Phòng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là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iếc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áo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defTabSz="121914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Bọc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úng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mình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 </a:t>
            </a:r>
            <a:r>
              <a:rPr lang="en-US" sz="3600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ong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defTabSz="121914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Cửa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sổ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là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iếc</a:t>
            </a:r>
            <a:r>
              <a:rPr lang="en-US" sz="3600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túi</a:t>
            </a:r>
            <a:endParaRPr lang="en-US" sz="3600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defTabSz="121914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 </a:t>
            </a:r>
            <a:r>
              <a:rPr lang="en-US" sz="3600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ắn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ngọn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gió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đông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defTabSz="121914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                                (Theo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Nguyễn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Lãm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Thắng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)</a:t>
            </a:r>
            <a:endParaRPr lang="vi-VN" sz="2800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6" name="Rounded Rectangle 15">
            <a:extLst>
              <a:ext uri="{FF2B5EF4-FFF2-40B4-BE49-F238E27FC236}">
                <a16:creationId xmlns:a16="http://schemas.microsoft.com/office/drawing/2014/main" xmlns="" id="{F7E1FD6B-938E-48E3-8F90-198516F9A930}"/>
              </a:ext>
            </a:extLst>
          </p:cNvPr>
          <p:cNvSpPr/>
          <p:nvPr/>
        </p:nvSpPr>
        <p:spPr>
          <a:xfrm>
            <a:off x="6026834" y="2748773"/>
            <a:ext cx="470099" cy="479608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Rounded Rectangle 15">
            <a:extLst>
              <a:ext uri="{FF2B5EF4-FFF2-40B4-BE49-F238E27FC236}">
                <a16:creationId xmlns:a16="http://schemas.microsoft.com/office/drawing/2014/main" xmlns="" id="{B1B98DFF-0A86-49D2-A583-ADB268D67F4A}"/>
              </a:ext>
            </a:extLst>
          </p:cNvPr>
          <p:cNvSpPr/>
          <p:nvPr/>
        </p:nvSpPr>
        <p:spPr>
          <a:xfrm>
            <a:off x="7105788" y="3623715"/>
            <a:ext cx="382057" cy="454018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Rounded Rectangle 15">
            <a:extLst>
              <a:ext uri="{FF2B5EF4-FFF2-40B4-BE49-F238E27FC236}">
                <a16:creationId xmlns:a16="http://schemas.microsoft.com/office/drawing/2014/main" xmlns="" id="{FC00BE89-AFE4-4C50-9D8F-3ADA359B1544}"/>
              </a:ext>
            </a:extLst>
          </p:cNvPr>
          <p:cNvSpPr/>
          <p:nvPr/>
        </p:nvSpPr>
        <p:spPr>
          <a:xfrm>
            <a:off x="4165408" y="3623715"/>
            <a:ext cx="462147" cy="456679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8A44243-7B9A-49A4-AC38-A468D85DF453}"/>
              </a:ext>
            </a:extLst>
          </p:cNvPr>
          <p:cNvSpPr/>
          <p:nvPr/>
        </p:nvSpPr>
        <p:spPr>
          <a:xfrm>
            <a:off x="5343038" y="4439725"/>
            <a:ext cx="491234" cy="454018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ounded Rectangle 15">
            <a:extLst>
              <a:ext uri="{FF2B5EF4-FFF2-40B4-BE49-F238E27FC236}">
                <a16:creationId xmlns:a16="http://schemas.microsoft.com/office/drawing/2014/main" xmlns="" id="{5A3E4FAE-AC3B-4E58-ADC3-59D3E04ABA48}"/>
              </a:ext>
            </a:extLst>
          </p:cNvPr>
          <p:cNvSpPr/>
          <p:nvPr/>
        </p:nvSpPr>
        <p:spPr>
          <a:xfrm>
            <a:off x="3191602" y="5309577"/>
            <a:ext cx="624119" cy="454018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Rounded Rectangle 15">
            <a:extLst>
              <a:ext uri="{FF2B5EF4-FFF2-40B4-BE49-F238E27FC236}">
                <a16:creationId xmlns:a16="http://schemas.microsoft.com/office/drawing/2014/main" xmlns="" id="{0B1523F1-99CB-4B86-8059-8B220F5BA933}"/>
              </a:ext>
            </a:extLst>
          </p:cNvPr>
          <p:cNvSpPr/>
          <p:nvPr/>
        </p:nvSpPr>
        <p:spPr>
          <a:xfrm>
            <a:off x="4192114" y="5309577"/>
            <a:ext cx="491234" cy="454018"/>
          </a:xfrm>
          <a:prstGeom prst="roundRect">
            <a:avLst/>
          </a:prstGeom>
          <a:solidFill>
            <a:srgbClr val="F9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6122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16" grpId="0" animBg="1"/>
      <p:bldP spid="16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FE887F-70BB-4D0A-86BA-0DB848E01824}"/>
              </a:ext>
            </a:extLst>
          </p:cNvPr>
          <p:cNvSpPr txBox="1"/>
          <p:nvPr/>
        </p:nvSpPr>
        <p:spPr>
          <a:xfrm>
            <a:off x="1140782" y="3159843"/>
            <a:ext cx="9910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defTabSz="1219140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Cô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phụ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trách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hướng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dân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đê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vào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đúng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chô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giá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29A5EC-5956-49BE-9754-2E0B05255572}"/>
              </a:ext>
            </a:extLst>
          </p:cNvPr>
          <p:cNvSpPr txBox="1"/>
          <p:nvPr/>
        </p:nvSpPr>
        <p:spPr>
          <a:xfrm>
            <a:off x="1030090" y="1203429"/>
            <a:ext cx="11161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b.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hỏi</a:t>
            </a:r>
            <a:r>
              <a:rPr lang="en-US" sz="3200" b="1" i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lang="en-US" sz="32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ngã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chữ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in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đậm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526F5AB-E89F-41A1-8841-A86F7859F390}"/>
              </a:ext>
            </a:extLst>
          </p:cNvPr>
          <p:cNvGrpSpPr/>
          <p:nvPr/>
        </p:nvGrpSpPr>
        <p:grpSpPr>
          <a:xfrm>
            <a:off x="1167929" y="245110"/>
            <a:ext cx="10896600" cy="737866"/>
            <a:chOff x="294783" y="915918"/>
            <a:chExt cx="10896600" cy="73786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43D3F4A-06B7-44CA-971F-3A2377B8FA58}"/>
                </a:ext>
              </a:extLst>
            </p:cNvPr>
            <p:cNvGrpSpPr/>
            <p:nvPr/>
          </p:nvGrpSpPr>
          <p:grpSpPr>
            <a:xfrm>
              <a:off x="294783" y="915918"/>
              <a:ext cx="758018" cy="731520"/>
              <a:chOff x="3065608" y="1727884"/>
              <a:chExt cx="1240358" cy="1188720"/>
            </a:xfrm>
          </p:grpSpPr>
          <p:sp>
            <p:nvSpPr>
              <p:cNvPr id="21" name="Google Shape;418;p36">
                <a:extLst>
                  <a:ext uri="{FF2B5EF4-FFF2-40B4-BE49-F238E27FC236}">
                    <a16:creationId xmlns:a16="http://schemas.microsoft.com/office/drawing/2014/main" xmlns="" id="{5608347D-2035-48EE-957D-FD7018F2A183}"/>
                  </a:ext>
                </a:extLst>
              </p:cNvPr>
              <p:cNvSpPr/>
              <p:nvPr/>
            </p:nvSpPr>
            <p:spPr>
              <a:xfrm>
                <a:off x="3065608" y="1727884"/>
                <a:ext cx="1188720" cy="118872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txBody>
              <a:bodyPr spcFirstLastPara="1" wrap="square" lIns="121705" tIns="121705" rIns="121705" bIns="121705" anchor="ctr" anchorCtr="0">
                <a:noAutofit/>
              </a:bodyPr>
              <a:lstStyle/>
              <a:p>
                <a:pPr algn="just"/>
                <a:endParaRPr sz="4000">
                  <a:solidFill>
                    <a:srgbClr val="00206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endParaRPr>
              </a:p>
            </p:txBody>
          </p:sp>
          <p:sp>
            <p:nvSpPr>
              <p:cNvPr id="22" name="Google Shape;423;p36">
                <a:extLst>
                  <a:ext uri="{FF2B5EF4-FFF2-40B4-BE49-F238E27FC236}">
                    <a16:creationId xmlns:a16="http://schemas.microsoft.com/office/drawing/2014/main" xmlns="" id="{B9B63A42-70F7-4D41-B9FE-E31EDCEA20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08967" y="1937044"/>
                <a:ext cx="1196999" cy="770400"/>
              </a:xfrm>
              <a:prstGeom prst="rect">
                <a:avLst/>
              </a:prstGeom>
            </p:spPr>
            <p:txBody>
              <a:bodyPr spcFirstLastPara="1" wrap="square" lIns="121705" tIns="121705" rIns="121705" bIns="12170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algn="just"/>
                <a:r>
                  <a:rPr lang="en" sz="5400" dirty="0">
                    <a:solidFill>
                      <a:srgbClr val="002060"/>
                    </a:solidFill>
                    <a:latin typeface="Arial Rounded MT Bold" pitchFamily="34" charset="0"/>
                    <a:ea typeface="Arial-Rounded" pitchFamily="34" charset="0"/>
                    <a:cs typeface="Arial-Rounded" pitchFamily="34" charset="0"/>
                  </a:rPr>
                  <a:t>3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D0FDE9E3-9A84-423F-B55D-78ED714C1BAA}"/>
                </a:ext>
              </a:extLst>
            </p:cNvPr>
            <p:cNvSpPr txBox="1"/>
            <p:nvPr/>
          </p:nvSpPr>
          <p:spPr>
            <a:xfrm>
              <a:off x="978050" y="945898"/>
              <a:ext cx="102133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err="1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Chọn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a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 err="1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hoặc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000" dirty="0">
                  <a:solidFill>
                    <a:srgbClr val="FF00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b</a:t>
              </a:r>
              <a:r>
                <a:rPr lang="en-US" sz="4000" dirty="0"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:</a:t>
              </a:r>
              <a:endParaRPr lang="en-US" sz="4000" dirty="0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C47F40E-AB3D-405D-BE95-EB1FDB85F834}"/>
              </a:ext>
            </a:extLst>
          </p:cNvPr>
          <p:cNvSpPr txBox="1"/>
          <p:nvPr/>
        </p:nvSpPr>
        <p:spPr>
          <a:xfrm>
            <a:off x="1140783" y="2330586"/>
            <a:ext cx="9910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defTabSz="1219140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giúp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chúng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mơ</a:t>
            </a:r>
            <a:r>
              <a:rPr lang="en-US" sz="36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rộng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hiêu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biết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1A8EBE7-A2AA-4623-AA0C-68421226E468}"/>
              </a:ext>
            </a:extLst>
          </p:cNvPr>
          <p:cNvSpPr txBox="1"/>
          <p:nvPr/>
        </p:nvSpPr>
        <p:spPr>
          <a:xfrm>
            <a:off x="6678533" y="2344655"/>
            <a:ext cx="4140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̉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0D6C698-168B-4DC3-ABF5-D0D235C1F64D}"/>
              </a:ext>
            </a:extLst>
          </p:cNvPr>
          <p:cNvSpPr txBox="1"/>
          <p:nvPr/>
        </p:nvSpPr>
        <p:spPr>
          <a:xfrm>
            <a:off x="8502070" y="2962877"/>
            <a:ext cx="6088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~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01F101A-C08C-441B-9D87-B276223B3C6C}"/>
              </a:ext>
            </a:extLst>
          </p:cNvPr>
          <p:cNvSpPr txBox="1"/>
          <p:nvPr/>
        </p:nvSpPr>
        <p:spPr>
          <a:xfrm>
            <a:off x="2253899" y="3637225"/>
            <a:ext cx="4372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̉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A16A6D8-6A7C-4571-BBF9-A30E5C3A3AF0}"/>
              </a:ext>
            </a:extLst>
          </p:cNvPr>
          <p:cNvSpPr txBox="1"/>
          <p:nvPr/>
        </p:nvSpPr>
        <p:spPr>
          <a:xfrm>
            <a:off x="6113053" y="3515296"/>
            <a:ext cx="6088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~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9A63005-CACA-4370-81BE-2DA152B176D6}"/>
              </a:ext>
            </a:extLst>
          </p:cNvPr>
          <p:cNvSpPr txBox="1"/>
          <p:nvPr/>
        </p:nvSpPr>
        <p:spPr>
          <a:xfrm>
            <a:off x="8537503" y="2228654"/>
            <a:ext cx="4140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̉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3BC3BC80-74A9-4569-899A-49F9D71ED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479" y="3859762"/>
            <a:ext cx="2817270" cy="281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5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/>
      <p:bldP spid="23" grpId="0"/>
      <p:bldP spid="24" grpId="0"/>
      <p:bldP spid="25" grpId="0"/>
      <p:bldP spid="28" grpId="0"/>
      <p:bldP spid="31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658CBB7-EB0C-46CE-A67F-7331581BE6DD}"/>
              </a:ext>
            </a:extLst>
          </p:cNvPr>
          <p:cNvSpPr/>
          <p:nvPr/>
        </p:nvSpPr>
        <p:spPr>
          <a:xfrm>
            <a:off x="2966475" y="2108395"/>
            <a:ext cx="71375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TẠM</a:t>
            </a:r>
            <a:r>
              <a:rPr kumimoji="0" lang="en-US" sz="6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BIỆT</a:t>
            </a:r>
            <a:r>
              <a:rPr kumimoji="0" lang="en-US" sz="6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CÁC</a:t>
            </a:r>
            <a:r>
              <a:rPr kumimoji="0" lang="en-US" sz="6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DE48A2-0890-4DF9-B0F7-83B1D6BCF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6" y="3225305"/>
            <a:ext cx="2347163" cy="3292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12543B7-0E0C-4F55-B479-30D39F795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773" y="4014652"/>
            <a:ext cx="3158002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1;p33">
            <a:extLst>
              <a:ext uri="{FF2B5EF4-FFF2-40B4-BE49-F238E27FC236}">
                <a16:creationId xmlns:a16="http://schemas.microsoft.com/office/drawing/2014/main" xmlns="" id="{248EC077-664A-427B-9D0B-A8F86B0CF67C}"/>
              </a:ext>
            </a:extLst>
          </p:cNvPr>
          <p:cNvSpPr/>
          <p:nvPr/>
        </p:nvSpPr>
        <p:spPr>
          <a:xfrm>
            <a:off x="11011278" y="3567535"/>
            <a:ext cx="417465" cy="433167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2;p33">
            <a:extLst>
              <a:ext uri="{FF2B5EF4-FFF2-40B4-BE49-F238E27FC236}">
                <a16:creationId xmlns:a16="http://schemas.microsoft.com/office/drawing/2014/main" xmlns="" id="{EE90F215-DD0B-4722-A906-458349C18D25}"/>
              </a:ext>
            </a:extLst>
          </p:cNvPr>
          <p:cNvSpPr/>
          <p:nvPr/>
        </p:nvSpPr>
        <p:spPr>
          <a:xfrm>
            <a:off x="756976" y="5427886"/>
            <a:ext cx="377131" cy="575433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53;p33">
            <a:extLst>
              <a:ext uri="{FF2B5EF4-FFF2-40B4-BE49-F238E27FC236}">
                <a16:creationId xmlns:a16="http://schemas.microsoft.com/office/drawing/2014/main" xmlns="" id="{F8EB400F-0CCD-47B6-B58A-523175DF5131}"/>
              </a:ext>
            </a:extLst>
          </p:cNvPr>
          <p:cNvSpPr/>
          <p:nvPr/>
        </p:nvSpPr>
        <p:spPr>
          <a:xfrm>
            <a:off x="11448676" y="6104085"/>
            <a:ext cx="395220" cy="435933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" name="Google Shape;154;p33">
            <a:extLst>
              <a:ext uri="{FF2B5EF4-FFF2-40B4-BE49-F238E27FC236}">
                <a16:creationId xmlns:a16="http://schemas.microsoft.com/office/drawing/2014/main" xmlns="" id="{2F24CD1B-004C-4A6F-AFBA-30B3E39E42B6}"/>
              </a:ext>
            </a:extLst>
          </p:cNvPr>
          <p:cNvGrpSpPr/>
          <p:nvPr/>
        </p:nvGrpSpPr>
        <p:grpSpPr>
          <a:xfrm>
            <a:off x="10442853" y="433767"/>
            <a:ext cx="985888" cy="1056000"/>
            <a:chOff x="-3118700" y="2365900"/>
            <a:chExt cx="741250" cy="792000"/>
          </a:xfrm>
        </p:grpSpPr>
        <p:sp>
          <p:nvSpPr>
            <p:cNvPr id="21" name="Google Shape;155;p33">
              <a:extLst>
                <a:ext uri="{FF2B5EF4-FFF2-40B4-BE49-F238E27FC236}">
                  <a16:creationId xmlns:a16="http://schemas.microsoft.com/office/drawing/2014/main" xmlns="" id="{1B5721DB-C1AD-4D2B-BFF7-DD1B730AFBA9}"/>
                </a:ext>
              </a:extLst>
            </p:cNvPr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56;p33">
              <a:extLst>
                <a:ext uri="{FF2B5EF4-FFF2-40B4-BE49-F238E27FC236}">
                  <a16:creationId xmlns:a16="http://schemas.microsoft.com/office/drawing/2014/main" xmlns="" id="{0DCADB8F-406A-4995-B603-A114954DE6E0}"/>
                </a:ext>
              </a:extLst>
            </p:cNvPr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57;p33">
              <a:extLst>
                <a:ext uri="{FF2B5EF4-FFF2-40B4-BE49-F238E27FC236}">
                  <a16:creationId xmlns:a16="http://schemas.microsoft.com/office/drawing/2014/main" xmlns="" id="{75985CB0-DC7D-43C9-806B-DDC69FA2FFC5}"/>
                </a:ext>
              </a:extLst>
            </p:cNvPr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158;p33">
              <a:extLst>
                <a:ext uri="{FF2B5EF4-FFF2-40B4-BE49-F238E27FC236}">
                  <a16:creationId xmlns:a16="http://schemas.microsoft.com/office/drawing/2014/main" xmlns="" id="{0A0E5C84-B3BF-4099-AC25-ACE91C9AB951}"/>
                </a:ext>
              </a:extLst>
            </p:cNvPr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59;p33">
              <a:extLst>
                <a:ext uri="{FF2B5EF4-FFF2-40B4-BE49-F238E27FC236}">
                  <a16:creationId xmlns:a16="http://schemas.microsoft.com/office/drawing/2014/main" xmlns="" id="{FD01D523-4323-4862-9EF9-895FA32E18D4}"/>
                </a:ext>
              </a:extLst>
            </p:cNvPr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0;p33">
              <a:extLst>
                <a:ext uri="{FF2B5EF4-FFF2-40B4-BE49-F238E27FC236}">
                  <a16:creationId xmlns:a16="http://schemas.microsoft.com/office/drawing/2014/main" xmlns="" id="{11D39293-A696-45EB-8A4F-0BE74060F83B}"/>
                </a:ext>
              </a:extLst>
            </p:cNvPr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1;p33">
              <a:extLst>
                <a:ext uri="{FF2B5EF4-FFF2-40B4-BE49-F238E27FC236}">
                  <a16:creationId xmlns:a16="http://schemas.microsoft.com/office/drawing/2014/main" xmlns="" id="{8232BB8E-0EC8-45BD-9417-2F5D903C00D4}"/>
                </a:ext>
              </a:extLst>
            </p:cNvPr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2;p33">
              <a:extLst>
                <a:ext uri="{FF2B5EF4-FFF2-40B4-BE49-F238E27FC236}">
                  <a16:creationId xmlns:a16="http://schemas.microsoft.com/office/drawing/2014/main" xmlns="" id="{181E8657-B16C-4B5C-806F-410DF008075B}"/>
                </a:ext>
              </a:extLst>
            </p:cNvPr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3;p33">
              <a:extLst>
                <a:ext uri="{FF2B5EF4-FFF2-40B4-BE49-F238E27FC236}">
                  <a16:creationId xmlns:a16="http://schemas.microsoft.com/office/drawing/2014/main" xmlns="" id="{5DDC9D72-458A-4CB8-9D8B-F5E3F49817ED}"/>
                </a:ext>
              </a:extLst>
            </p:cNvPr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4;p33">
              <a:extLst>
                <a:ext uri="{FF2B5EF4-FFF2-40B4-BE49-F238E27FC236}">
                  <a16:creationId xmlns:a16="http://schemas.microsoft.com/office/drawing/2014/main" xmlns="" id="{86AFFD5C-D6DD-41F5-B271-FAF986C958B0}"/>
                </a:ext>
              </a:extLst>
            </p:cNvPr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1" name="Google Shape;165;p33">
            <a:extLst>
              <a:ext uri="{FF2B5EF4-FFF2-40B4-BE49-F238E27FC236}">
                <a16:creationId xmlns:a16="http://schemas.microsoft.com/office/drawing/2014/main" xmlns="" id="{D52F1BD1-2EFA-43EC-9A75-84E8B3FAD158}"/>
              </a:ext>
            </a:extLst>
          </p:cNvPr>
          <p:cNvGrpSpPr/>
          <p:nvPr/>
        </p:nvGrpSpPr>
        <p:grpSpPr>
          <a:xfrm>
            <a:off x="3063355" y="5649469"/>
            <a:ext cx="1272511" cy="738633"/>
            <a:chOff x="-1199475" y="2658325"/>
            <a:chExt cx="956750" cy="553975"/>
          </a:xfrm>
        </p:grpSpPr>
        <p:sp>
          <p:nvSpPr>
            <p:cNvPr id="32" name="Google Shape;166;p33">
              <a:extLst>
                <a:ext uri="{FF2B5EF4-FFF2-40B4-BE49-F238E27FC236}">
                  <a16:creationId xmlns:a16="http://schemas.microsoft.com/office/drawing/2014/main" xmlns="" id="{F1A84E06-4222-4CF4-915B-7B491645679D}"/>
                </a:ext>
              </a:extLst>
            </p:cNvPr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7;p33">
              <a:extLst>
                <a:ext uri="{FF2B5EF4-FFF2-40B4-BE49-F238E27FC236}">
                  <a16:creationId xmlns:a16="http://schemas.microsoft.com/office/drawing/2014/main" xmlns="" id="{72EACCD6-4849-449A-9B0C-D92DAC5E265F}"/>
                </a:ext>
              </a:extLst>
            </p:cNvPr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8;p33">
              <a:extLst>
                <a:ext uri="{FF2B5EF4-FFF2-40B4-BE49-F238E27FC236}">
                  <a16:creationId xmlns:a16="http://schemas.microsoft.com/office/drawing/2014/main" xmlns="" id="{10BBAF0C-5A8A-4027-9DF6-EE5E7A099AE4}"/>
                </a:ext>
              </a:extLst>
            </p:cNvPr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;p33">
              <a:extLst>
                <a:ext uri="{FF2B5EF4-FFF2-40B4-BE49-F238E27FC236}">
                  <a16:creationId xmlns:a16="http://schemas.microsoft.com/office/drawing/2014/main" xmlns="" id="{5B744984-1DD8-4D9B-AFEA-BC6F93C8BBAE}"/>
                </a:ext>
              </a:extLst>
            </p:cNvPr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70;p33">
              <a:extLst>
                <a:ext uri="{FF2B5EF4-FFF2-40B4-BE49-F238E27FC236}">
                  <a16:creationId xmlns:a16="http://schemas.microsoft.com/office/drawing/2014/main" xmlns="" id="{4563C499-8C63-4448-9462-2D3EF8E0DDC9}"/>
                </a:ext>
              </a:extLst>
            </p:cNvPr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71;p33">
              <a:extLst>
                <a:ext uri="{FF2B5EF4-FFF2-40B4-BE49-F238E27FC236}">
                  <a16:creationId xmlns:a16="http://schemas.microsoft.com/office/drawing/2014/main" xmlns="" id="{04216879-20AF-46D7-9789-89581DE339FF}"/>
                </a:ext>
              </a:extLst>
            </p:cNvPr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72;p33">
              <a:extLst>
                <a:ext uri="{FF2B5EF4-FFF2-40B4-BE49-F238E27FC236}">
                  <a16:creationId xmlns:a16="http://schemas.microsoft.com/office/drawing/2014/main" xmlns="" id="{E0ACF22B-F444-49BC-A17E-54DC9D12BD62}"/>
                </a:ext>
              </a:extLst>
            </p:cNvPr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73;p33">
              <a:extLst>
                <a:ext uri="{FF2B5EF4-FFF2-40B4-BE49-F238E27FC236}">
                  <a16:creationId xmlns:a16="http://schemas.microsoft.com/office/drawing/2014/main" xmlns="" id="{32D355BD-80D1-4634-9BFA-ACF96AA0579A}"/>
                </a:ext>
              </a:extLst>
            </p:cNvPr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74;p33">
              <a:extLst>
                <a:ext uri="{FF2B5EF4-FFF2-40B4-BE49-F238E27FC236}">
                  <a16:creationId xmlns:a16="http://schemas.microsoft.com/office/drawing/2014/main" xmlns="" id="{77298DB3-5C26-45C8-983D-D47B909E9848}"/>
                </a:ext>
              </a:extLst>
            </p:cNvPr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75;p33">
              <a:extLst>
                <a:ext uri="{FF2B5EF4-FFF2-40B4-BE49-F238E27FC236}">
                  <a16:creationId xmlns:a16="http://schemas.microsoft.com/office/drawing/2014/main" xmlns="" id="{66FE055A-BC37-4763-9871-8B896036B21F}"/>
                </a:ext>
              </a:extLst>
            </p:cNvPr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76;p33">
              <a:extLst>
                <a:ext uri="{FF2B5EF4-FFF2-40B4-BE49-F238E27FC236}">
                  <a16:creationId xmlns:a16="http://schemas.microsoft.com/office/drawing/2014/main" xmlns="" id="{9874FD2F-BDEC-4DE6-9F2C-A625F283AAD9}"/>
                </a:ext>
              </a:extLst>
            </p:cNvPr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77;p33">
              <a:extLst>
                <a:ext uri="{FF2B5EF4-FFF2-40B4-BE49-F238E27FC236}">
                  <a16:creationId xmlns:a16="http://schemas.microsoft.com/office/drawing/2014/main" xmlns="" id="{DA75656B-E696-455F-B4EA-7C1BE64B9ECD}"/>
                </a:ext>
              </a:extLst>
            </p:cNvPr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262;p33">
            <a:extLst>
              <a:ext uri="{FF2B5EF4-FFF2-40B4-BE49-F238E27FC236}">
                <a16:creationId xmlns:a16="http://schemas.microsoft.com/office/drawing/2014/main" xmlns="" id="{0D5AEE75-839E-4E49-B544-558E1CFEC82F}"/>
              </a:ext>
            </a:extLst>
          </p:cNvPr>
          <p:cNvSpPr/>
          <p:nvPr/>
        </p:nvSpPr>
        <p:spPr>
          <a:xfrm>
            <a:off x="3520152" y="3009267"/>
            <a:ext cx="5333429" cy="171605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29" name="Google Shape;263;p33">
            <a:extLst>
              <a:ext uri="{FF2B5EF4-FFF2-40B4-BE49-F238E27FC236}">
                <a16:creationId xmlns:a16="http://schemas.microsoft.com/office/drawing/2014/main" xmlns="" id="{5675FBF0-4776-4F10-A2BA-2F4782174657}"/>
              </a:ext>
            </a:extLst>
          </p:cNvPr>
          <p:cNvGrpSpPr/>
          <p:nvPr/>
        </p:nvGrpSpPr>
        <p:grpSpPr>
          <a:xfrm>
            <a:off x="70893" y="332168"/>
            <a:ext cx="809858" cy="543333"/>
            <a:chOff x="4137713" y="525925"/>
            <a:chExt cx="608900" cy="407500"/>
          </a:xfrm>
        </p:grpSpPr>
        <p:sp>
          <p:nvSpPr>
            <p:cNvPr id="130" name="Google Shape;264;p33">
              <a:extLst>
                <a:ext uri="{FF2B5EF4-FFF2-40B4-BE49-F238E27FC236}">
                  <a16:creationId xmlns:a16="http://schemas.microsoft.com/office/drawing/2014/main" xmlns="" id="{6DD3DC33-4D1C-43EA-A0F4-CFA23EF02573}"/>
                </a:ext>
              </a:extLst>
            </p:cNvPr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265;p33">
              <a:extLst>
                <a:ext uri="{FF2B5EF4-FFF2-40B4-BE49-F238E27FC236}">
                  <a16:creationId xmlns:a16="http://schemas.microsoft.com/office/drawing/2014/main" xmlns="" id="{6F81370D-3B95-47E6-AB5D-3AFEC14DDF65}"/>
                </a:ext>
              </a:extLst>
            </p:cNvPr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266;p33">
            <a:extLst>
              <a:ext uri="{FF2B5EF4-FFF2-40B4-BE49-F238E27FC236}">
                <a16:creationId xmlns:a16="http://schemas.microsoft.com/office/drawing/2014/main" xmlns="" id="{0F75D4E7-7D36-4137-A61A-DE0CF177B1F7}"/>
              </a:ext>
            </a:extLst>
          </p:cNvPr>
          <p:cNvGrpSpPr/>
          <p:nvPr/>
        </p:nvGrpSpPr>
        <p:grpSpPr>
          <a:xfrm>
            <a:off x="656476" y="961102"/>
            <a:ext cx="632465" cy="383633"/>
            <a:chOff x="622013" y="907250"/>
            <a:chExt cx="475525" cy="287725"/>
          </a:xfrm>
        </p:grpSpPr>
        <p:sp>
          <p:nvSpPr>
            <p:cNvPr id="133" name="Google Shape;267;p33">
              <a:extLst>
                <a:ext uri="{FF2B5EF4-FFF2-40B4-BE49-F238E27FC236}">
                  <a16:creationId xmlns:a16="http://schemas.microsoft.com/office/drawing/2014/main" xmlns="" id="{F880CDB3-311A-422A-A31F-AD9F6F58828B}"/>
                </a:ext>
              </a:extLst>
            </p:cNvPr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268;p33">
              <a:extLst>
                <a:ext uri="{FF2B5EF4-FFF2-40B4-BE49-F238E27FC236}">
                  <a16:creationId xmlns:a16="http://schemas.microsoft.com/office/drawing/2014/main" xmlns="" id="{CDFFBB53-A2C3-453D-B5C0-9870A03BFC5B}"/>
                </a:ext>
              </a:extLst>
            </p:cNvPr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" name="Google Shape;269;p33">
            <a:extLst>
              <a:ext uri="{FF2B5EF4-FFF2-40B4-BE49-F238E27FC236}">
                <a16:creationId xmlns:a16="http://schemas.microsoft.com/office/drawing/2014/main" xmlns="" id="{CA33164C-EE26-452F-AEBD-45671F293927}"/>
              </a:ext>
            </a:extLst>
          </p:cNvPr>
          <p:cNvGrpSpPr/>
          <p:nvPr/>
        </p:nvGrpSpPr>
        <p:grpSpPr>
          <a:xfrm>
            <a:off x="5667746" y="6279134"/>
            <a:ext cx="856476" cy="260900"/>
            <a:chOff x="806663" y="3241275"/>
            <a:chExt cx="643950" cy="195675"/>
          </a:xfrm>
        </p:grpSpPr>
        <p:sp>
          <p:nvSpPr>
            <p:cNvPr id="136" name="Google Shape;270;p33">
              <a:extLst>
                <a:ext uri="{FF2B5EF4-FFF2-40B4-BE49-F238E27FC236}">
                  <a16:creationId xmlns:a16="http://schemas.microsoft.com/office/drawing/2014/main" xmlns="" id="{46AEFFAC-7485-4541-BCD7-64EFC2961F77}"/>
                </a:ext>
              </a:extLst>
            </p:cNvPr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271;p33">
              <a:extLst>
                <a:ext uri="{FF2B5EF4-FFF2-40B4-BE49-F238E27FC236}">
                  <a16:creationId xmlns:a16="http://schemas.microsoft.com/office/drawing/2014/main" xmlns="" id="{E1DDDECE-43CE-4975-800E-FAD09926AAB3}"/>
                </a:ext>
              </a:extLst>
            </p:cNvPr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9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B8A520BC-A0AE-41C8-888A-1AE795691C2C}"/>
              </a:ext>
            </a:extLst>
          </p:cNvPr>
          <p:cNvSpPr txBox="1"/>
          <p:nvPr/>
        </p:nvSpPr>
        <p:spPr>
          <a:xfrm>
            <a:off x="5413356" y="3461127"/>
            <a:ext cx="1365256" cy="707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1428" tIns="45713" rIns="91428" bIns="45713" rtlCol="0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en-US" sz="4000" kern="0" dirty="0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  <a:sym typeface="Arial"/>
              </a:rPr>
              <a:t>S/82</a:t>
            </a:r>
          </a:p>
        </p:txBody>
      </p:sp>
      <p:sp>
        <p:nvSpPr>
          <p:cNvPr id="140" name="Google Shape;145;p39">
            <a:extLst>
              <a:ext uri="{FF2B5EF4-FFF2-40B4-BE49-F238E27FC236}">
                <a16:creationId xmlns:a16="http://schemas.microsoft.com/office/drawing/2014/main" xmlns="" id="{C6D088C7-C0FA-434F-BF20-CD78C4A14295}"/>
              </a:ext>
            </a:extLst>
          </p:cNvPr>
          <p:cNvSpPr txBox="1">
            <a:spLocks/>
          </p:cNvSpPr>
          <p:nvPr/>
        </p:nvSpPr>
        <p:spPr>
          <a:xfrm>
            <a:off x="1978674" y="1782422"/>
            <a:ext cx="8180388" cy="135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5" tIns="121705" rIns="121705" bIns="12170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an One"/>
              <a:buNone/>
              <a:defRPr sz="3600" b="0" i="0" u="none" strike="noStrike" cap="none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ctr">
              <a:lnSpc>
                <a:spcPct val="150000"/>
              </a:lnSpc>
              <a:buClr>
                <a:srgbClr val="10475C"/>
              </a:buClr>
            </a:pPr>
            <a:r>
              <a:rPr lang="en-US" sz="4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Nghe – </a:t>
            </a:r>
            <a:r>
              <a:rPr lang="en-US" sz="4000" b="1" kern="0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viết</a:t>
            </a:r>
            <a:r>
              <a:rPr lang="en-US" sz="4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:</a:t>
            </a:r>
            <a:br>
              <a:rPr lang="en-US" sz="4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</a:br>
            <a:r>
              <a:rPr lang="en-US" sz="6000" b="1" kern="0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THƯ</a:t>
            </a:r>
            <a:r>
              <a:rPr lang="en-US" sz="6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b="1" kern="0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VIỆN</a:t>
            </a:r>
            <a:r>
              <a:rPr lang="en-US" sz="6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b="1" kern="0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BIẾT</a:t>
            </a:r>
            <a:r>
              <a:rPr lang="en-US" sz="6000" b="1" kern="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b="1" kern="0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ĐI</a:t>
            </a:r>
            <a:endParaRPr lang="vi-VN" sz="4800" b="1" kern="0" dirty="0">
              <a:solidFill>
                <a:srgbClr val="FF000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431D46-6279-4B9A-90DF-CD74A2195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6" y="3225305"/>
            <a:ext cx="2347163" cy="3292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ABEB49-6E73-44CF-ACCB-AEF19D1DF9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773" y="4014652"/>
            <a:ext cx="3158002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965" y="124040"/>
            <a:ext cx="3099071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1. Nghe – viết</a:t>
            </a:r>
          </a:p>
        </p:txBody>
      </p:sp>
      <p:pic>
        <p:nvPicPr>
          <p:cNvPr id="11" name="图片 4">
            <a:extLst>
              <a:ext uri="{FF2B5EF4-FFF2-40B4-BE49-F238E27FC236}">
                <a16:creationId xmlns:a16="http://schemas.microsoft.com/office/drawing/2014/main" xmlns="" id="{1D7BF903-E6F8-4C5D-84EC-8C9BF12F5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3" y="1050384"/>
            <a:ext cx="10631980" cy="50853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2920" y="1473332"/>
            <a:ext cx="10116657" cy="1322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700"/>
              </a:lnSpc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400" b="1" noProof="0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400" b="1" noProof="0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noProof="0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400" b="1" noProof="0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noProof="0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biết</a:t>
            </a:r>
            <a:r>
              <a:rPr lang="en-US" sz="3400" b="1" noProof="0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noProof="0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</a:t>
            </a:r>
            <a:endParaRPr lang="en-US" sz="3400" b="1" dirty="0">
              <a:solidFill>
                <a:srgbClr val="C00000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44450" algn="just">
              <a:lnSpc>
                <a:spcPct val="120000"/>
              </a:lnSpc>
              <a:defRPr/>
            </a:pPr>
            <a:r>
              <a:rPr lang="en-US" sz="34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</a:t>
            </a:r>
            <a:r>
              <a:rPr kumimoji="0" lang="vi-VN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0"/>
                <a:cs typeface="Arial" panose="020B0604020202020204" pitchFamily="34" charset="0"/>
              </a:rPr>
              <a:t> 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àng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5332D356-F7D3-4489-954E-82DFF4FFC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904" y="4894883"/>
            <a:ext cx="2140360" cy="2140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1B80FF-28DE-40A0-B90E-B2753CD130FB}"/>
              </a:ext>
            </a:extLst>
          </p:cNvPr>
          <p:cNvSpPr txBox="1"/>
          <p:nvPr/>
        </p:nvSpPr>
        <p:spPr>
          <a:xfrm>
            <a:off x="1266221" y="1473332"/>
            <a:ext cx="9659557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00"/>
              </a:lnSpc>
              <a:spcBef>
                <a:spcPts val="1200"/>
              </a:spcBef>
            </a:pPr>
            <a:endParaRPr lang="en-US" sz="3200" b="1" dirty="0">
              <a:solidFill>
                <a:srgbClr val="002060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algn="just">
              <a:lnSpc>
                <a:spcPts val="4400"/>
              </a:lnSpc>
              <a:spcBef>
                <a:spcPts val="1200"/>
              </a:spcBef>
            </a:pP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Phần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Lan,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hàng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trăm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“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di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”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chiếc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xe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buýt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cũ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khắp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thành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phố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lớn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Ở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châu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Phi,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thủ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đặt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lạc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đà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Nhờ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thế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cuốn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thể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băng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qua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sa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mạc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để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với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200" b="1" dirty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err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3200" b="1" smtClean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            </a:t>
            </a:r>
          </a:p>
          <a:p>
            <a:pPr algn="just">
              <a:lnSpc>
                <a:spcPts val="4400"/>
              </a:lnSpc>
              <a:spcBef>
                <a:spcPts val="1200"/>
              </a:spcBef>
            </a:pPr>
            <a:r>
              <a:rPr lang="en-US" sz="3200" b="1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smtClean="0"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                                     (Hải Nam)</a:t>
            </a:r>
            <a:endParaRPr lang="vi-VN" sz="3200" b="1" dirty="0"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3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BB1B78D2-3E3A-487E-A46B-A303ABE680F3}"/>
              </a:ext>
            </a:extLst>
          </p:cNvPr>
          <p:cNvSpPr/>
          <p:nvPr/>
        </p:nvSpPr>
        <p:spPr>
          <a:xfrm>
            <a:off x="692040" y="0"/>
            <a:ext cx="11047361" cy="61219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56A8A0A-E7DF-489A-97C4-210082F3D5D1}"/>
              </a:ext>
            </a:extLst>
          </p:cNvPr>
          <p:cNvSpPr txBox="1"/>
          <p:nvPr/>
        </p:nvSpPr>
        <p:spPr>
          <a:xfrm>
            <a:off x="2533338" y="809491"/>
            <a:ext cx="5811289" cy="73859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NỘI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DUNG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B42170DB-8AF0-4663-8DD8-38F01A712C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80" y="1814256"/>
            <a:ext cx="428183" cy="8008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360E113-A5E2-4022-867F-7C379B0680F2}"/>
              </a:ext>
            </a:extLst>
          </p:cNvPr>
          <p:cNvSpPr txBox="1"/>
          <p:nvPr/>
        </p:nvSpPr>
        <p:spPr>
          <a:xfrm>
            <a:off x="1788391" y="1814256"/>
            <a:ext cx="9717649" cy="630108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Vì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sao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lại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được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gọi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</a:t>
            </a:r>
            <a:r>
              <a:rPr lang="en-US" sz="32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810D71F-6BB2-4699-932E-DF10BE45A0E1}"/>
              </a:ext>
            </a:extLst>
          </p:cNvPr>
          <p:cNvSpPr txBox="1"/>
          <p:nvPr/>
        </p:nvSpPr>
        <p:spPr>
          <a:xfrm>
            <a:off x="1356897" y="2838098"/>
            <a:ext cx="9717648" cy="178503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 thư viện trên được gọi là thư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biết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</a:t>
            </a:r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vì có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thể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mang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tận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nơi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</a:t>
            </a:r>
            <a:endParaRPr lang="vi-VN" sz="3600" b="1" dirty="0">
              <a:solidFill>
                <a:schemeClr val="tx1">
                  <a:lumMod val="95000"/>
                  <a:lumOff val="5000"/>
                </a:schemeClr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10" name="Picture 9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3D13B598-9A50-44FB-B095-FD57D640E1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895" y="4413491"/>
            <a:ext cx="2201507" cy="220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3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965" y="124040"/>
            <a:ext cx="3099071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1. Nghe – viết</a:t>
            </a:r>
          </a:p>
        </p:txBody>
      </p:sp>
      <p:pic>
        <p:nvPicPr>
          <p:cNvPr id="11" name="图片 4">
            <a:extLst>
              <a:ext uri="{FF2B5EF4-FFF2-40B4-BE49-F238E27FC236}">
                <a16:creationId xmlns:a16="http://schemas.microsoft.com/office/drawing/2014/main" xmlns="" id="{1D7BF903-E6F8-4C5D-84EC-8C9BF12F5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3" y="1050384"/>
            <a:ext cx="10631980" cy="50853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2920" y="1473332"/>
            <a:ext cx="10116657" cy="1322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700"/>
              </a:lnSpc>
            </a:pPr>
            <a:r>
              <a:rPr lang="en-US" sz="3400" b="1" dirty="0">
                <a:solidFill>
                  <a:srgbClr val="FF0000"/>
                </a:solidFill>
                <a:latin typeface="HP001 4 hàng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400" b="1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400" b="1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400" b="1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biết</a:t>
            </a:r>
            <a:r>
              <a:rPr lang="en-US" sz="3400" b="1" dirty="0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</a:t>
            </a:r>
            <a:endParaRPr lang="en-US" sz="3400" b="1" dirty="0">
              <a:solidFill>
                <a:srgbClr val="C00000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44450" algn="just">
              <a:lnSpc>
                <a:spcPct val="120000"/>
              </a:lnSpc>
              <a:defRPr/>
            </a:pPr>
            <a:r>
              <a:rPr lang="en-US" sz="34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</a:t>
            </a:r>
            <a:r>
              <a:rPr lang="vi-VN" sz="3400" b="1" dirty="0">
                <a:solidFill>
                  <a:srgbClr val="FF0000"/>
                </a:solidFill>
                <a:latin typeface="HP001 4 hàng" pitchFamily="34" charset="0"/>
                <a:cs typeface="Arial" panose="020B0604020202020204" pitchFamily="34" charset="0"/>
              </a:rPr>
              <a:t> </a:t>
            </a:r>
            <a:endParaRPr lang="en-US" sz="3400" b="1" dirty="0">
              <a:solidFill>
                <a:prstClr val="black"/>
              </a:solidFill>
              <a:latin typeface="HP001 4 hàng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5332D356-F7D3-4489-954E-82DFF4FFC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904" y="4894883"/>
            <a:ext cx="2140360" cy="2140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1B80FF-28DE-40A0-B90E-B2753CD130FB}"/>
              </a:ext>
            </a:extLst>
          </p:cNvPr>
          <p:cNvSpPr txBox="1"/>
          <p:nvPr/>
        </p:nvSpPr>
        <p:spPr>
          <a:xfrm>
            <a:off x="1266221" y="1473332"/>
            <a:ext cx="9659557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00"/>
              </a:lnSpc>
              <a:spcBef>
                <a:spcPts val="1200"/>
              </a:spcBef>
            </a:pPr>
            <a:endParaRPr lang="en-US" sz="3200" b="1" dirty="0">
              <a:solidFill>
                <a:srgbClr val="002060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algn="just">
              <a:lnSpc>
                <a:spcPts val="4400"/>
              </a:lnSpc>
              <a:spcBef>
                <a:spcPts val="1200"/>
              </a:spcBef>
            </a:pPr>
            <a:r>
              <a:rPr lang="en-US" sz="3200" b="1" dirty="0">
                <a:solidFill>
                  <a:srgbClr val="00206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Phần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Lan,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trăm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“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di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”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chiếc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xe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buýt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cũ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khắp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thành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phố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lớn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Ở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châu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Phi,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thủ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đặt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lạc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đà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Nhờ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thế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cuốn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thể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băng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qua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sa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mạc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để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với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200" b="1" dirty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err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3200" b="1" smtClean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            </a:t>
            </a:r>
          </a:p>
          <a:p>
            <a:pPr algn="just">
              <a:lnSpc>
                <a:spcPts val="4400"/>
              </a:lnSpc>
              <a:spcBef>
                <a:spcPts val="1200"/>
              </a:spcBef>
            </a:pPr>
            <a:r>
              <a:rPr lang="en-US" sz="3200" b="1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smtClean="0">
                <a:solidFill>
                  <a:prstClr val="black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                                     (Hải Nam)</a:t>
            </a:r>
            <a:endParaRPr lang="vi-VN" sz="3200" b="1" dirty="0">
              <a:solidFill>
                <a:prstClr val="black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47CF222-BF6F-4DFA-965D-F6AA15F1B6DD}"/>
              </a:ext>
            </a:extLst>
          </p:cNvPr>
          <p:cNvSpPr/>
          <p:nvPr/>
        </p:nvSpPr>
        <p:spPr>
          <a:xfrm>
            <a:off x="605080" y="388065"/>
            <a:ext cx="11047361" cy="61219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4146" y="2746759"/>
            <a:ext cx="9613827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 dấu chấm, dấu phẩy trong bài.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4753" y="1808230"/>
            <a:ext cx="11047361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 hoa tên đầu bài và đầu mỗi câu.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4147" y="3775515"/>
            <a:ext cx="6052086" cy="61548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 từ dễ viết sai trong bài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: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51811" y="1754442"/>
            <a:ext cx="857619" cy="614181"/>
            <a:chOff x="2485459" y="1975436"/>
            <a:chExt cx="1772914" cy="1393004"/>
          </a:xfrm>
        </p:grpSpPr>
        <p:pic>
          <p:nvPicPr>
            <p:cNvPr id="25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5459" y="1975436"/>
              <a:ext cx="1772914" cy="1393004"/>
            </a:xfrm>
            <a:prstGeom prst="rect">
              <a:avLst/>
            </a:prstGeom>
          </p:spPr>
        </p:pic>
        <p:pic>
          <p:nvPicPr>
            <p:cNvPr id="27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4444" y="2576026"/>
              <a:ext cx="341348" cy="792414"/>
            </a:xfrm>
            <a:prstGeom prst="rect">
              <a:avLst/>
            </a:prstGeom>
          </p:spPr>
        </p:pic>
        <p:pic>
          <p:nvPicPr>
            <p:cNvPr id="29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9695" y="2331298"/>
              <a:ext cx="596041" cy="841269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1757451" y="2647576"/>
            <a:ext cx="847302" cy="587251"/>
            <a:chOff x="5056546" y="1975436"/>
            <a:chExt cx="1772914" cy="1393004"/>
          </a:xfrm>
        </p:grpSpPr>
        <p:pic>
          <p:nvPicPr>
            <p:cNvPr id="33" name="图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6546" y="1975436"/>
              <a:ext cx="1772914" cy="1393004"/>
            </a:xfrm>
            <a:prstGeom prst="rect">
              <a:avLst/>
            </a:prstGeom>
          </p:spPr>
        </p:pic>
        <p:pic>
          <p:nvPicPr>
            <p:cNvPr id="34" name="图片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550" y="2383789"/>
              <a:ext cx="455161" cy="736288"/>
            </a:xfrm>
            <a:prstGeom prst="rect">
              <a:avLst/>
            </a:prstGeom>
          </p:spPr>
        </p:pic>
        <p:pic>
          <p:nvPicPr>
            <p:cNvPr id="35" name="图片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2409" y="2576026"/>
              <a:ext cx="469353" cy="792414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1757451" y="3659739"/>
            <a:ext cx="906987" cy="569344"/>
            <a:chOff x="8317164" y="2100522"/>
            <a:chExt cx="1772914" cy="1393004"/>
          </a:xfrm>
        </p:grpSpPr>
        <p:pic>
          <p:nvPicPr>
            <p:cNvPr id="40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7164" y="2100522"/>
              <a:ext cx="1772914" cy="1393004"/>
            </a:xfrm>
            <a:prstGeom prst="rect">
              <a:avLst/>
            </a:prstGeom>
          </p:spPr>
        </p:pic>
        <p:pic>
          <p:nvPicPr>
            <p:cNvPr id="41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363" y="2383789"/>
              <a:ext cx="560164" cy="826471"/>
            </a:xfrm>
            <a:prstGeom prst="rect">
              <a:avLst/>
            </a:prstGeom>
          </p:spPr>
        </p:pic>
        <p:pic>
          <p:nvPicPr>
            <p:cNvPr id="42" name="图片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2645" y="2582875"/>
              <a:ext cx="560786" cy="865560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6C2C629-0B5B-4EA6-BF66-335CC85B11AC}"/>
              </a:ext>
            </a:extLst>
          </p:cNvPr>
          <p:cNvSpPr txBox="1"/>
          <p:nvPr/>
        </p:nvSpPr>
        <p:spPr>
          <a:xfrm>
            <a:off x="4348424" y="685772"/>
            <a:ext cx="4257809" cy="73859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Ý KHI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3888" y="4033769"/>
            <a:ext cx="6052088" cy="1661929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lvl="0">
              <a:defRPr/>
            </a:pPr>
            <a:endParaRPr lang="en-US" sz="3200" b="1" dirty="0">
              <a:solidFill>
                <a:srgbClr val="00206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lvl="0">
              <a:defRPr/>
            </a:pPr>
            <a:r>
              <a:rPr lang="en-US" sz="3600" b="1">
                <a:solidFill>
                  <a:srgbClr val="00206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</a:t>
            </a:r>
            <a:r>
              <a:rPr lang="en-US" sz="3600" b="1" smtClean="0">
                <a:solidFill>
                  <a:srgbClr val="002060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di động, lạc đà, sa mạc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 hàng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P001 4 hàng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965" y="1986198"/>
            <a:ext cx="3284120" cy="347996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2288978" y="765454"/>
            <a:ext cx="5548480" cy="768270"/>
            <a:chOff x="1082985" y="1220724"/>
            <a:chExt cx="5548480" cy="768270"/>
          </a:xfrm>
        </p:grpSpPr>
        <p:sp>
          <p:nvSpPr>
            <p:cNvPr id="29" name="Rounded Rectangle 28"/>
            <p:cNvSpPr/>
            <p:nvPr/>
          </p:nvSpPr>
          <p:spPr>
            <a:xfrm>
              <a:off x="1082985" y="1220724"/>
              <a:ext cx="3220853" cy="76827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32500" y="1264486"/>
              <a:ext cx="5398965" cy="615489"/>
            </a:xfrm>
            <a:prstGeom prst="rect">
              <a:avLst/>
            </a:prstGeom>
            <a:noFill/>
          </p:spPr>
          <p:txBody>
            <a:bodyPr wrap="square" lIns="121855" tIns="60928" rIns="121855" bIns="6092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Tư thế ngồi viết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6915" y="1986198"/>
            <a:ext cx="7252823" cy="4062586"/>
          </a:xfrm>
          <a:prstGeom prst="rect">
            <a:avLst/>
          </a:prstGeom>
          <a:noFill/>
        </p:spPr>
        <p:txBody>
          <a:bodyPr wrap="square" lIns="121855" tIns="60928" rIns="121855" bIns="60928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Lưng thẳng.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Không tì ngực xuống bàn.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Đầu hơi cúi.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Mắt cách vở khoảng 25-30cm.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Tay phải cầm bút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Tay trái tì nhẹ lên mép vở để giữ.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Hai chân để song song thoải mái.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46145" y="0"/>
            <a:ext cx="11086311" cy="6858000"/>
            <a:chOff x="631064" y="0"/>
            <a:chExt cx="10921286" cy="6858000"/>
          </a:xfrm>
        </p:grpSpPr>
        <p:pic>
          <p:nvPicPr>
            <p:cNvPr id="7" name="Picture 2" descr="E:\DT\Phần mềm\LuyenChuTieuHoc-2.8 (1)\LuyenChuTieuHoc-2.8\LuyenChuTieuHoc\Ảnh dòng kẻ sẵn cho môn toán\Dòng kẻ đen - 11 dòng - 15 ô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526"/>
            <a:stretch/>
          </p:blipFill>
          <p:spPr bwMode="auto">
            <a:xfrm>
              <a:off x="631064" y="0"/>
              <a:ext cx="10921286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631064" y="1"/>
              <a:ext cx="0" cy="68579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1123" y="169916"/>
            <a:ext cx="10464444" cy="83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pPr>
              <a:spcAft>
                <a:spcPts val="750"/>
              </a:spcAft>
              <a:defRPr/>
            </a:pPr>
            <a:endParaRPr lang="en-US" altLang="en-US" sz="3600" b="1" i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spcAft>
                <a:spcPts val="750"/>
              </a:spcAft>
              <a:defRPr/>
            </a:pP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              </a:t>
            </a:r>
          </a:p>
          <a:p>
            <a:pPr>
              <a:spcAft>
                <a:spcPts val="750"/>
              </a:spcAft>
              <a:defRPr/>
            </a:pP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                                                                                            </a:t>
            </a:r>
          </a:p>
          <a:p>
            <a:pPr>
              <a:spcAft>
                <a:spcPts val="750"/>
              </a:spcAft>
              <a:defRPr/>
            </a:pP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 </a:t>
            </a:r>
          </a:p>
          <a:p>
            <a:pPr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  <a:p>
            <a:pPr>
              <a:defRPr/>
            </a:pP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err="1">
                <a:solidFill>
                  <a:srgbClr val="660066"/>
                </a:solidFill>
                <a:latin typeface="HP001 4 hàng" pitchFamily="34" charset="0"/>
              </a:rPr>
              <a:t>Thứ</a:t>
            </a:r>
            <a:r>
              <a:rPr lang="en-US" altLang="en-US" sz="3600" b="1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smtClean="0">
                <a:solidFill>
                  <a:srgbClr val="660066"/>
                </a:solidFill>
                <a:latin typeface="HP001 4 hàng" pitchFamily="34" charset="0"/>
              </a:rPr>
              <a:t>năm </a:t>
            </a:r>
            <a:r>
              <a:rPr lang="en-US" altLang="en-US" sz="3600" b="1" err="1">
                <a:solidFill>
                  <a:srgbClr val="660066"/>
                </a:solidFill>
                <a:latin typeface="HP001 4 hàng" pitchFamily="34" charset="0"/>
              </a:rPr>
              <a:t>ngày</a:t>
            </a:r>
            <a:r>
              <a:rPr lang="en-US" altLang="en-US" sz="3600" b="1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smtClean="0">
                <a:solidFill>
                  <a:srgbClr val="660066"/>
                </a:solidFill>
                <a:latin typeface="HP001 4 hàng" pitchFamily="34" charset="0"/>
              </a:rPr>
              <a:t>17 </a:t>
            </a:r>
            <a:r>
              <a:rPr lang="en-US" sz="3600" b="1" smtClean="0">
                <a:solidFill>
                  <a:srgbClr val="660066"/>
                </a:solidFill>
                <a:latin typeface="HP001 4 hàng" pitchFamily="34" charset="0"/>
                <a:ea typeface="Calibri"/>
                <a:cs typeface="Arial"/>
              </a:rPr>
              <a:t>Ǉ</a:t>
            </a:r>
            <a:r>
              <a:rPr lang="en-US" altLang="en-US" sz="3600" b="1" smtClean="0">
                <a:solidFill>
                  <a:srgbClr val="660066"/>
                </a:solidFill>
                <a:latin typeface="HP001 4 hàng" pitchFamily="34" charset="0"/>
              </a:rPr>
              <a:t>háng 3 </a:t>
            </a:r>
            <a:r>
              <a:rPr lang="en-US" altLang="en-US" sz="3600" b="1" dirty="0" err="1">
                <a:solidFill>
                  <a:srgbClr val="660066"/>
                </a:solidFill>
                <a:latin typeface="HP001 4 hàng" pitchFamily="34" charset="0"/>
              </a:rPr>
              <a:t>năm</a:t>
            </a: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2022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540949" y="1094211"/>
            <a:ext cx="5066881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pPr>
              <a:spcAft>
                <a:spcPts val="750"/>
              </a:spcAft>
              <a:defRPr/>
            </a:pPr>
            <a:r>
              <a:rPr lang="en-US" altLang="en-US" sz="3600" b="1" smtClean="0">
                <a:solidFill>
                  <a:srgbClr val="660066"/>
                </a:solidFill>
                <a:latin typeface="HP001 4 hàng" pitchFamily="34" charset="0"/>
              </a:rPr>
              <a:t>Tiếng Việt (Viết)</a:t>
            </a: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779299" y="1808862"/>
            <a:ext cx="59145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pPr>
              <a:spcAft>
                <a:spcPts val="750"/>
              </a:spcAft>
              <a:defRPr/>
            </a:pPr>
            <a:r>
              <a:rPr lang="en-US" altLang="en-US" sz="3600" b="1" dirty="0" err="1">
                <a:solidFill>
                  <a:srgbClr val="660066"/>
                </a:solidFill>
                <a:latin typeface="HP001 4 hàng" pitchFamily="34" charset="0"/>
              </a:rPr>
              <a:t>Thư</a:t>
            </a: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dirty="0" err="1">
                <a:solidFill>
                  <a:srgbClr val="660066"/>
                </a:solidFill>
                <a:latin typeface="HP001 4 hàng" pitchFamily="34" charset="0"/>
              </a:rPr>
              <a:t>viện</a:t>
            </a: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dirty="0" err="1">
                <a:solidFill>
                  <a:srgbClr val="660066"/>
                </a:solidFill>
                <a:latin typeface="HP001 4 hàng" pitchFamily="34" charset="0"/>
              </a:rPr>
              <a:t>biết</a:t>
            </a:r>
            <a:r>
              <a:rPr lang="en-US" altLang="en-US" sz="3600" b="1" dirty="0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altLang="en-US" sz="3600" b="1" dirty="0" err="1">
                <a:solidFill>
                  <a:srgbClr val="660066"/>
                </a:solidFill>
                <a:latin typeface="HP001 4 hàng" pitchFamily="34" charset="0"/>
              </a:rPr>
              <a:t>đi</a:t>
            </a: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46761" y="2252354"/>
            <a:ext cx="10921281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1800"/>
              </a:spcBef>
              <a:spcAft>
                <a:spcPts val="750"/>
              </a:spcAft>
              <a:defRPr/>
            </a:pPr>
            <a:r>
              <a:rPr lang="pt-BR" altLang="en-US" sz="3600" b="1" dirty="0">
                <a:solidFill>
                  <a:srgbClr val="660066"/>
                </a:solidFill>
                <a:latin typeface="HP001 4 hàng" pitchFamily="34" charset="0"/>
              </a:rPr>
              <a:t> 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Ở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Phần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Lan,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hàng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trăm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“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di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”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750"/>
              </a:spcAft>
              <a:defRPr/>
            </a:pPr>
            <a:endParaRPr lang="en-US" altLang="en-US" sz="3600" b="1" dirty="0">
              <a:solidFill>
                <a:srgbClr val="660066"/>
              </a:solidFill>
              <a:latin typeface="HP001 4 hàng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58331" y="3265206"/>
            <a:ext cx="11437844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chiếc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xe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buýt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cũ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khắp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thành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phố</a:t>
            </a:r>
            <a:endParaRPr lang="en-US" sz="3600" b="1" dirty="0">
              <a:solidFill>
                <a:srgbClr val="660066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6134" y="3710818"/>
            <a:ext cx="11679025" cy="47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lớn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Ở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châu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Phi,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thủ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đặt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thư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viện</a:t>
            </a:r>
            <a:endParaRPr lang="en-US" sz="3600" b="1" dirty="0">
              <a:solidFill>
                <a:srgbClr val="660066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30213" y="4711174"/>
            <a:ext cx="11561787" cy="47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742950" indent="-28575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2pPr>
            <a:lvl3pPr marL="11430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3pPr>
            <a:lvl4pPr marL="16002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4pPr>
            <a:lvl5pPr marL="2057400" indent="-228600" defTabSz="1316038"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HP001 4H" panose="020B0603050302020204" pitchFamily="34" charset="0"/>
              </a:defRPr>
            </a:lvl9pPr>
          </a:lstStyle>
          <a:p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trên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lạc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đà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Nhờ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thế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cuốn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B0697-3091-42F1-95FF-3891F3D7A411}"/>
              </a:ext>
            </a:extLst>
          </p:cNvPr>
          <p:cNvSpPr txBox="1"/>
          <p:nvPr/>
        </p:nvSpPr>
        <p:spPr>
          <a:xfrm>
            <a:off x="630200" y="5434978"/>
            <a:ext cx="10919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thể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băng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qua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sa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mạc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để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với</a:t>
            </a:r>
            <a:r>
              <a:rPr lang="en-US" sz="3600" b="1" dirty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err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người</a:t>
            </a:r>
            <a:r>
              <a:rPr lang="en-US" sz="3600" b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smtClean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đọc.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D6B0697-3091-42F1-95FF-3891F3D7A411}"/>
              </a:ext>
            </a:extLst>
          </p:cNvPr>
          <p:cNvSpPr txBox="1"/>
          <p:nvPr/>
        </p:nvSpPr>
        <p:spPr>
          <a:xfrm>
            <a:off x="813079" y="6189795"/>
            <a:ext cx="10919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smtClean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                                       </a:t>
            </a:r>
            <a:r>
              <a:rPr lang="en-US" sz="3600" b="1" smtClean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(Hải</a:t>
            </a:r>
            <a:r>
              <a:rPr lang="en-US" sz="3600" b="1" smtClean="0">
                <a:solidFill>
                  <a:srgbClr val="660066"/>
                </a:solidFill>
                <a:latin typeface="HP001 4 hàng" panose="020B0603050302020204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Nam)</a:t>
            </a:r>
            <a:endParaRPr lang="en-US" sz="3600" b="1" smtClean="0">
              <a:solidFill>
                <a:srgbClr val="660066"/>
              </a:solidFill>
              <a:latin typeface="HP001 4 hàng" panose="020B0603050302020204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C2B0025-0D48-4A2F-8FD2-16C770F0E6B3}"/>
              </a:ext>
            </a:extLst>
          </p:cNvPr>
          <p:cNvGrpSpPr/>
          <p:nvPr/>
        </p:nvGrpSpPr>
        <p:grpSpPr>
          <a:xfrm>
            <a:off x="805895" y="228481"/>
            <a:ext cx="11002242" cy="731520"/>
            <a:chOff x="294783" y="915918"/>
            <a:chExt cx="11002242" cy="73152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52E0D8DF-4DF3-4B33-92E7-4180E1545ACE}"/>
                </a:ext>
              </a:extLst>
            </p:cNvPr>
            <p:cNvGrpSpPr/>
            <p:nvPr/>
          </p:nvGrpSpPr>
          <p:grpSpPr>
            <a:xfrm>
              <a:off x="294783" y="915918"/>
              <a:ext cx="758018" cy="731520"/>
              <a:chOff x="3065608" y="1727884"/>
              <a:chExt cx="1240358" cy="1188720"/>
            </a:xfrm>
          </p:grpSpPr>
          <p:sp>
            <p:nvSpPr>
              <p:cNvPr id="13" name="Google Shape;418;p36">
                <a:extLst>
                  <a:ext uri="{FF2B5EF4-FFF2-40B4-BE49-F238E27FC236}">
                    <a16:creationId xmlns:a16="http://schemas.microsoft.com/office/drawing/2014/main" xmlns="" id="{0FA8A863-8886-43A6-947C-17E255D97DEF}"/>
                  </a:ext>
                </a:extLst>
              </p:cNvPr>
              <p:cNvSpPr/>
              <p:nvPr/>
            </p:nvSpPr>
            <p:spPr>
              <a:xfrm>
                <a:off x="3065608" y="1727884"/>
                <a:ext cx="1188720" cy="118872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txBody>
              <a:bodyPr spcFirstLastPara="1" wrap="square" lIns="121705" tIns="121705" rIns="121705" bIns="121705" anchor="ctr" anchorCtr="0">
                <a:noAutofit/>
              </a:bodyPr>
              <a:lstStyle/>
              <a:p>
                <a:pPr algn="just"/>
                <a:endParaRPr sz="4000">
                  <a:solidFill>
                    <a:srgbClr val="00206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endParaRPr>
              </a:p>
            </p:txBody>
          </p:sp>
          <p:sp>
            <p:nvSpPr>
              <p:cNvPr id="14" name="Google Shape;423;p36">
                <a:extLst>
                  <a:ext uri="{FF2B5EF4-FFF2-40B4-BE49-F238E27FC236}">
                    <a16:creationId xmlns:a16="http://schemas.microsoft.com/office/drawing/2014/main" xmlns="" id="{D31D445B-4959-447F-ADD6-AFFD5DBFDB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08967" y="1937044"/>
                <a:ext cx="1196999" cy="770400"/>
              </a:xfrm>
              <a:prstGeom prst="rect">
                <a:avLst/>
              </a:prstGeom>
            </p:spPr>
            <p:txBody>
              <a:bodyPr spcFirstLastPara="1" wrap="square" lIns="121705" tIns="121705" rIns="121705" bIns="12170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9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algn="just"/>
                <a:r>
                  <a:rPr lang="en" sz="5400" b="1" dirty="0">
                    <a:solidFill>
                      <a:srgbClr val="002060"/>
                    </a:solidFill>
                    <a:latin typeface="Arial Rounded MT Bold" pitchFamily="34" charset="0"/>
                    <a:ea typeface="Arial-Rounded" pitchFamily="34" charset="0"/>
                    <a:cs typeface="Arial-Rounded" pitchFamily="34" charset="0"/>
                  </a:rPr>
                  <a:t>2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71A7446F-E5F6-4234-9879-86F8B166093A}"/>
                </a:ext>
              </a:extLst>
            </p:cNvPr>
            <p:cNvSpPr txBox="1"/>
            <p:nvPr/>
          </p:nvSpPr>
          <p:spPr>
            <a:xfrm>
              <a:off x="1083692" y="1044632"/>
              <a:ext cx="102133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 err="1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Tìm</a:t>
              </a:r>
              <a:r>
                <a:rPr lang="en-US" sz="3200" b="1" dirty="0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2 </a:t>
              </a:r>
              <a:r>
                <a:rPr lang="en-US" sz="3200" b="1" dirty="0" err="1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từ</a:t>
              </a:r>
              <a:r>
                <a:rPr lang="en-US" sz="3200" b="1" dirty="0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ngữ</a:t>
              </a:r>
              <a:r>
                <a:rPr lang="en-US" sz="3200" b="1" dirty="0">
                  <a:solidFill>
                    <a:srgbClr val="00206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: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F45B42-CF92-40AF-87AE-17411DD95958}"/>
              </a:ext>
            </a:extLst>
          </p:cNvPr>
          <p:cNvSpPr txBox="1"/>
          <p:nvPr/>
        </p:nvSpPr>
        <p:spPr>
          <a:xfrm>
            <a:off x="1140782" y="979222"/>
            <a:ext cx="99104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a)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Chứa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bắt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đầu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bằng</a:t>
            </a:r>
            <a:r>
              <a:rPr lang="en-US" sz="3400" b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i="1" smtClean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d.</a:t>
            </a:r>
            <a:endParaRPr lang="vi-VN" sz="3400" b="1" i="1" dirty="0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4329F46-1C6E-4123-9CD3-AA6D371DDAE0}"/>
              </a:ext>
            </a:extLst>
          </p:cNvPr>
          <p:cNvSpPr txBox="1"/>
          <p:nvPr/>
        </p:nvSpPr>
        <p:spPr>
          <a:xfrm>
            <a:off x="1686686" y="1749305"/>
            <a:ext cx="9910433" cy="77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M: </a:t>
            </a:r>
            <a:r>
              <a:rPr lang="en-US" sz="3400" b="1" dirty="0" err="1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dìu</a:t>
            </a:r>
            <a:r>
              <a:rPr lang="en-US" sz="34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dắt</a:t>
            </a:r>
            <a:endParaRPr lang="vi-VN" sz="3400" b="1" i="1" dirty="0">
              <a:solidFill>
                <a:srgbClr val="7030A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2254AED-A83B-4E22-B0EB-632B444A99EF}"/>
              </a:ext>
            </a:extLst>
          </p:cNvPr>
          <p:cNvSpPr txBox="1"/>
          <p:nvPr/>
        </p:nvSpPr>
        <p:spPr>
          <a:xfrm>
            <a:off x="1140783" y="3325496"/>
            <a:ext cx="99104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b)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Chứa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bắt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đầu</a:t>
            </a:r>
            <a:r>
              <a:rPr lang="en-US" sz="34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bằng</a:t>
            </a:r>
            <a:r>
              <a:rPr lang="en-US" sz="3400" b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i="1" smtClean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gi.</a:t>
            </a:r>
            <a:endParaRPr lang="vi-VN" sz="3400" b="1" i="1" dirty="0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2BC535-4A16-4B02-BB62-26502F9FAD70}"/>
              </a:ext>
            </a:extLst>
          </p:cNvPr>
          <p:cNvSpPr txBox="1"/>
          <p:nvPr/>
        </p:nvSpPr>
        <p:spPr>
          <a:xfrm>
            <a:off x="1686687" y="4095579"/>
            <a:ext cx="9910433" cy="77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M: </a:t>
            </a:r>
            <a:r>
              <a:rPr lang="en-US" sz="3400" b="1" dirty="0" err="1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giảng</a:t>
            </a:r>
            <a:r>
              <a:rPr lang="en-US" sz="34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giải</a:t>
            </a:r>
            <a:endParaRPr lang="vi-VN" sz="3400" b="1" i="1" dirty="0">
              <a:solidFill>
                <a:srgbClr val="7030A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88BA600-531A-4AB5-9621-8C09B8DB0E8E}"/>
              </a:ext>
            </a:extLst>
          </p:cNvPr>
          <p:cNvSpPr txBox="1"/>
          <p:nvPr/>
        </p:nvSpPr>
        <p:spPr>
          <a:xfrm>
            <a:off x="164892" y="2495546"/>
            <a:ext cx="120193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dạy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bảo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du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dương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du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di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chuyển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dài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ngoẵng</a:t>
            </a:r>
            <a:r>
              <a:rPr lang="en-US" sz="3400" b="1" dirty="0">
                <a:solidFill>
                  <a:srgbClr val="1DA10B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,…</a:t>
            </a:r>
            <a:endParaRPr lang="vi-VN" sz="3400" b="1" i="1" dirty="0">
              <a:solidFill>
                <a:srgbClr val="1DA10B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D734474-1CC4-433D-9296-D2335B75239D}"/>
              </a:ext>
            </a:extLst>
          </p:cNvPr>
          <p:cNvSpPr txBox="1"/>
          <p:nvPr/>
        </p:nvSpPr>
        <p:spPr>
          <a:xfrm>
            <a:off x="164892" y="4865662"/>
            <a:ext cx="1143222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  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giảng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giáo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viên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gia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đình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giường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giỏ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hoa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,…</a:t>
            </a:r>
            <a:endParaRPr lang="vi-VN" sz="3400" b="1" i="1" dirty="0">
              <a:solidFill>
                <a:schemeClr val="accent5">
                  <a:lumMod val="75000"/>
                </a:schemeClr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0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  <p:bldP spid="16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89071997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558</Words>
  <Application>Microsoft Office PowerPoint</Application>
  <PresentationFormat>Custom</PresentationFormat>
  <Paragraphs>79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linhmx</dc:creator>
  <cp:lastModifiedBy>A</cp:lastModifiedBy>
  <cp:revision>63</cp:revision>
  <dcterms:created xsi:type="dcterms:W3CDTF">2021-06-21T09:45:27Z</dcterms:created>
  <dcterms:modified xsi:type="dcterms:W3CDTF">2022-03-16T03:16:05Z</dcterms:modified>
</cp:coreProperties>
</file>