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78" r:id="rId3"/>
    <p:sldMasterId id="2147483723" r:id="rId4"/>
  </p:sldMasterIdLst>
  <p:notesMasterIdLst>
    <p:notesMasterId r:id="rId17"/>
  </p:notesMasterIdLst>
  <p:sldIdLst>
    <p:sldId id="264" r:id="rId5"/>
    <p:sldId id="342" r:id="rId6"/>
    <p:sldId id="326" r:id="rId7"/>
    <p:sldId id="362" r:id="rId8"/>
    <p:sldId id="367" r:id="rId9"/>
    <p:sldId id="316" r:id="rId10"/>
    <p:sldId id="338" r:id="rId11"/>
    <p:sldId id="363" r:id="rId12"/>
    <p:sldId id="304" r:id="rId13"/>
    <p:sldId id="306" r:id="rId14"/>
    <p:sldId id="366" r:id="rId15"/>
    <p:sldId id="351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3E63"/>
    <a:srgbClr val="D0163E"/>
    <a:srgbClr val="1DA10B"/>
    <a:srgbClr val="660066"/>
    <a:srgbClr val="800080"/>
    <a:srgbClr val="F94973"/>
    <a:srgbClr val="96B0DE"/>
    <a:srgbClr val="9900CC"/>
    <a:srgbClr val="9900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6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70FA0-7E9D-4DF5-8BA2-769A1CDE4D5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BF565-3BDB-4351-92F1-64D96A3BA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5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44AB91-A8C2-45A2-A8DC-9C24C78B8D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76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46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0EC9F8-578E-4855-919D-E1F275EFC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620E47-13D4-4B4F-B642-E41B177FB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1E09A6-F30C-457A-8AEE-03DBB4D7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894D4A-B86E-4F07-836F-E86273E1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D2EAFC-063A-4ED6-920E-2972E2BC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24329-9B8A-4501-96EA-AA7C1D77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91CE156-68D6-4690-BC06-5E2E37914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361E2E-97F6-4018-B857-26F84F14D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5D6785-44DC-42D7-BCD6-524CACBE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972726-0C9A-4E75-AB3E-BB6EBE9B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A43B05-A495-4AEE-9298-F71CFC05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400CC2-B966-4307-BD82-C34138F3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52BD5C-D6CC-4F87-B22E-BCD92B617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F498E5-2628-494E-A118-5D1D103C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D40028-E6CC-4273-9C6E-950317B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A47C02-DD64-4A83-BA70-30DC46D9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32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E69D03-6A89-415E-AB6D-85472A7FF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33D797D-6CAD-4F70-9175-B3D0C2B95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282EFC-DDE3-4D73-A5A6-04F81979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FFF956-B9DD-4E3A-93B7-60249F80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B553F7-3AFA-408E-84DD-7477FC100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3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723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865081"/>
      </p:ext>
    </p:extLst>
  </p:cSld>
  <p:clrMapOvr>
    <a:masterClrMapping/>
  </p:clrMapOvr>
  <p:transition spd="slow" advClick="0" advTm="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3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45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62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72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30C76-38BD-4094-A5D9-21222D68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D683D2-838B-47F6-A677-52756A3CB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6FA2B0-137D-4FC4-A779-972246B8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A32B3-B539-467D-AAE2-A0C60727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C98138-68BA-45F9-B401-9F455A43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28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84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93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29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39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82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03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3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4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684" y="1600202"/>
            <a:ext cx="71945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8433" y="1600202"/>
            <a:ext cx="71966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BEAC21-202B-48DC-A716-F8D9AC8A0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D43B4-09C9-49E4-93D0-0F1590A27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1F8FF1-7931-4A02-A974-2A814ABA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BAFF9C-8789-47BD-82E1-FFC2B590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2D53C4-A555-4CAD-87ED-07B4593F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7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91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449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12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378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062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427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58084" y="274640"/>
            <a:ext cx="36470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684" y="274640"/>
            <a:ext cx="10744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941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l"/>
            <a:fld id="{00000000-1234-1234-1234-123412341234}" type="slidenum">
              <a:rPr lang="en" smtClean="0"/>
              <a:pPr algn="l"/>
              <a:t>‹#›</a:t>
            </a:fld>
            <a:endParaRPr lang="en"/>
          </a:p>
        </p:txBody>
      </p:sp>
      <p:grpSp>
        <p:nvGrpSpPr>
          <p:cNvPr id="58" name="Google Shape;58;p11"/>
          <p:cNvGrpSpPr/>
          <p:nvPr/>
        </p:nvGrpSpPr>
        <p:grpSpPr>
          <a:xfrm rot="9401449">
            <a:off x="1005859" y="92756"/>
            <a:ext cx="2029547" cy="1672261"/>
            <a:chOff x="698956" y="6526827"/>
            <a:chExt cx="1522132" cy="1254173"/>
          </a:xfrm>
        </p:grpSpPr>
        <p:grpSp>
          <p:nvGrpSpPr>
            <p:cNvPr id="59" name="Google Shape;59;p11"/>
            <p:cNvGrpSpPr/>
            <p:nvPr/>
          </p:nvGrpSpPr>
          <p:grpSpPr>
            <a:xfrm>
              <a:off x="970014" y="6599642"/>
              <a:ext cx="1251074" cy="1089966"/>
              <a:chOff x="2227541" y="6011760"/>
              <a:chExt cx="2864180" cy="2495343"/>
            </a:xfrm>
          </p:grpSpPr>
          <p:sp>
            <p:nvSpPr>
              <p:cNvPr id="60" name="Google Shape;60;p11"/>
              <p:cNvSpPr/>
              <p:nvPr/>
            </p:nvSpPr>
            <p:spPr>
              <a:xfrm rot="-1131582">
                <a:off x="2772277" y="6293752"/>
                <a:ext cx="2064072" cy="1922827"/>
              </a:xfrm>
              <a:custGeom>
                <a:avLst/>
                <a:gdLst/>
                <a:ahLst/>
                <a:cxnLst/>
                <a:rect l="l" t="t" r="r" b="b"/>
                <a:pathLst>
                  <a:path w="83428" h="77719" extrusionOk="0">
                    <a:moveTo>
                      <a:pt x="43744" y="1"/>
                    </a:moveTo>
                    <a:cubicBezTo>
                      <a:pt x="43607" y="1"/>
                      <a:pt x="43469" y="5"/>
                      <a:pt x="43328" y="15"/>
                    </a:cubicBezTo>
                    <a:cubicBezTo>
                      <a:pt x="39256" y="277"/>
                      <a:pt x="37779" y="4360"/>
                      <a:pt x="36839" y="7718"/>
                    </a:cubicBezTo>
                    <a:cubicBezTo>
                      <a:pt x="35589" y="12203"/>
                      <a:pt x="34968" y="18558"/>
                      <a:pt x="31040" y="18558"/>
                    </a:cubicBezTo>
                    <a:cubicBezTo>
                      <a:pt x="29952" y="18558"/>
                      <a:pt x="28611" y="18070"/>
                      <a:pt x="26933" y="16921"/>
                    </a:cubicBezTo>
                    <a:cubicBezTo>
                      <a:pt x="25614" y="16019"/>
                      <a:pt x="23908" y="14589"/>
                      <a:pt x="22178" y="14589"/>
                    </a:cubicBezTo>
                    <a:cubicBezTo>
                      <a:pt x="21830" y="14589"/>
                      <a:pt x="21481" y="14647"/>
                      <a:pt x="21134" y="14778"/>
                    </a:cubicBezTo>
                    <a:cubicBezTo>
                      <a:pt x="15276" y="16993"/>
                      <a:pt x="19075" y="24530"/>
                      <a:pt x="19753" y="28387"/>
                    </a:cubicBezTo>
                    <a:cubicBezTo>
                      <a:pt x="20166" y="30701"/>
                      <a:pt x="20096" y="34763"/>
                      <a:pt x="17456" y="34763"/>
                    </a:cubicBezTo>
                    <a:cubicBezTo>
                      <a:pt x="17054" y="34763"/>
                      <a:pt x="16592" y="34669"/>
                      <a:pt x="16062" y="34459"/>
                    </a:cubicBezTo>
                    <a:cubicBezTo>
                      <a:pt x="11365" y="32594"/>
                      <a:pt x="10296" y="26273"/>
                      <a:pt x="4770" y="26273"/>
                    </a:cubicBezTo>
                    <a:cubicBezTo>
                      <a:pt x="4512" y="26273"/>
                      <a:pt x="4244" y="26287"/>
                      <a:pt x="3966" y="26315"/>
                    </a:cubicBezTo>
                    <a:cubicBezTo>
                      <a:pt x="715" y="26649"/>
                      <a:pt x="1" y="29554"/>
                      <a:pt x="489" y="32328"/>
                    </a:cubicBezTo>
                    <a:cubicBezTo>
                      <a:pt x="1251" y="36555"/>
                      <a:pt x="3644" y="40222"/>
                      <a:pt x="5085" y="44211"/>
                    </a:cubicBezTo>
                    <a:cubicBezTo>
                      <a:pt x="6597" y="48390"/>
                      <a:pt x="7061" y="52997"/>
                      <a:pt x="6549" y="57403"/>
                    </a:cubicBezTo>
                    <a:cubicBezTo>
                      <a:pt x="6275" y="59784"/>
                      <a:pt x="4037" y="62999"/>
                      <a:pt x="4632" y="65380"/>
                    </a:cubicBezTo>
                    <a:cubicBezTo>
                      <a:pt x="5513" y="68856"/>
                      <a:pt x="12336" y="68321"/>
                      <a:pt x="15050" y="68797"/>
                    </a:cubicBezTo>
                    <a:cubicBezTo>
                      <a:pt x="18884" y="69476"/>
                      <a:pt x="22766" y="70095"/>
                      <a:pt x="26468" y="71345"/>
                    </a:cubicBezTo>
                    <a:cubicBezTo>
                      <a:pt x="30939" y="72847"/>
                      <a:pt x="38196" y="77718"/>
                      <a:pt x="44090" y="77718"/>
                    </a:cubicBezTo>
                    <a:cubicBezTo>
                      <a:pt x="46186" y="77718"/>
                      <a:pt x="48109" y="77102"/>
                      <a:pt x="49674" y="75500"/>
                    </a:cubicBezTo>
                    <a:cubicBezTo>
                      <a:pt x="51602" y="73524"/>
                      <a:pt x="50626" y="70488"/>
                      <a:pt x="49185" y="68559"/>
                    </a:cubicBezTo>
                    <a:cubicBezTo>
                      <a:pt x="47364" y="66130"/>
                      <a:pt x="44090" y="64594"/>
                      <a:pt x="42661" y="61856"/>
                    </a:cubicBezTo>
                    <a:cubicBezTo>
                      <a:pt x="41468" y="59570"/>
                      <a:pt x="43103" y="58980"/>
                      <a:pt x="45242" y="58980"/>
                    </a:cubicBezTo>
                    <a:cubicBezTo>
                      <a:pt x="47158" y="58980"/>
                      <a:pt x="49479" y="59453"/>
                      <a:pt x="50531" y="59605"/>
                    </a:cubicBezTo>
                    <a:cubicBezTo>
                      <a:pt x="52312" y="59861"/>
                      <a:pt x="54410" y="60234"/>
                      <a:pt x="56446" y="60234"/>
                    </a:cubicBezTo>
                    <a:cubicBezTo>
                      <a:pt x="59050" y="60234"/>
                      <a:pt x="61553" y="59624"/>
                      <a:pt x="63163" y="57379"/>
                    </a:cubicBezTo>
                    <a:cubicBezTo>
                      <a:pt x="66116" y="53271"/>
                      <a:pt x="61497" y="49068"/>
                      <a:pt x="58818" y="46354"/>
                    </a:cubicBezTo>
                    <a:cubicBezTo>
                      <a:pt x="55151" y="42627"/>
                      <a:pt x="56532" y="41246"/>
                      <a:pt x="59306" y="40817"/>
                    </a:cubicBezTo>
                    <a:cubicBezTo>
                      <a:pt x="60111" y="40689"/>
                      <a:pt x="61032" y="40643"/>
                      <a:pt x="61979" y="40643"/>
                    </a:cubicBezTo>
                    <a:cubicBezTo>
                      <a:pt x="63762" y="40643"/>
                      <a:pt x="65636" y="40807"/>
                      <a:pt x="66997" y="40901"/>
                    </a:cubicBezTo>
                    <a:cubicBezTo>
                      <a:pt x="68350" y="40991"/>
                      <a:pt x="70090" y="41137"/>
                      <a:pt x="71903" y="41137"/>
                    </a:cubicBezTo>
                    <a:cubicBezTo>
                      <a:pt x="76075" y="41137"/>
                      <a:pt x="80636" y="40364"/>
                      <a:pt x="81773" y="36364"/>
                    </a:cubicBezTo>
                    <a:cubicBezTo>
                      <a:pt x="83428" y="30578"/>
                      <a:pt x="75260" y="28090"/>
                      <a:pt x="71057" y="27816"/>
                    </a:cubicBezTo>
                    <a:cubicBezTo>
                      <a:pt x="69545" y="27720"/>
                      <a:pt x="66307" y="27518"/>
                      <a:pt x="65557" y="25863"/>
                    </a:cubicBezTo>
                    <a:cubicBezTo>
                      <a:pt x="64425" y="23339"/>
                      <a:pt x="68890" y="21386"/>
                      <a:pt x="70414" y="20291"/>
                    </a:cubicBezTo>
                    <a:cubicBezTo>
                      <a:pt x="73534" y="18029"/>
                      <a:pt x="75927" y="14493"/>
                      <a:pt x="76606" y="10659"/>
                    </a:cubicBezTo>
                    <a:cubicBezTo>
                      <a:pt x="77201" y="7313"/>
                      <a:pt x="75355" y="4337"/>
                      <a:pt x="72319" y="2920"/>
                    </a:cubicBezTo>
                    <a:cubicBezTo>
                      <a:pt x="71216" y="2408"/>
                      <a:pt x="70191" y="2186"/>
                      <a:pt x="69227" y="2186"/>
                    </a:cubicBezTo>
                    <a:cubicBezTo>
                      <a:pt x="63183" y="2186"/>
                      <a:pt x="59515" y="10924"/>
                      <a:pt x="53960" y="12135"/>
                    </a:cubicBezTo>
                    <a:cubicBezTo>
                      <a:pt x="53728" y="12186"/>
                      <a:pt x="53514" y="12210"/>
                      <a:pt x="53317" y="12210"/>
                    </a:cubicBezTo>
                    <a:cubicBezTo>
                      <a:pt x="50797" y="12210"/>
                      <a:pt x="50946" y="8282"/>
                      <a:pt x="50317" y="6206"/>
                    </a:cubicBezTo>
                    <a:cubicBezTo>
                      <a:pt x="49353" y="3076"/>
                      <a:pt x="47297" y="1"/>
                      <a:pt x="43744" y="1"/>
                    </a:cubicBezTo>
                    <a:close/>
                  </a:path>
                </a:pathLst>
              </a:custGeom>
              <a:solidFill>
                <a:srgbClr val="5AD1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61" name="Google Shape;61;p11"/>
              <p:cNvGrpSpPr/>
              <p:nvPr/>
            </p:nvGrpSpPr>
            <p:grpSpPr>
              <a:xfrm>
                <a:off x="2227541" y="6635267"/>
                <a:ext cx="2250382" cy="1871835"/>
                <a:chOff x="2227541" y="6635267"/>
                <a:chExt cx="2250382" cy="1871835"/>
              </a:xfrm>
            </p:grpSpPr>
            <p:sp>
              <p:nvSpPr>
                <p:cNvPr id="62" name="Google Shape;62;p11"/>
                <p:cNvSpPr/>
                <p:nvPr/>
              </p:nvSpPr>
              <p:spPr>
                <a:xfrm rot="-1131582">
                  <a:off x="2389104" y="6911337"/>
                  <a:ext cx="1927256" cy="1319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898" h="53341" extrusionOk="0">
                      <a:moveTo>
                        <a:pt x="77657" y="0"/>
                      </a:moveTo>
                      <a:cubicBezTo>
                        <a:pt x="77524" y="0"/>
                        <a:pt x="77309" y="98"/>
                        <a:pt x="77038" y="330"/>
                      </a:cubicBezTo>
                      <a:cubicBezTo>
                        <a:pt x="77038" y="330"/>
                        <a:pt x="75681" y="1521"/>
                        <a:pt x="73430" y="3497"/>
                      </a:cubicBezTo>
                      <a:cubicBezTo>
                        <a:pt x="72299" y="4486"/>
                        <a:pt x="70954" y="5664"/>
                        <a:pt x="69430" y="6998"/>
                      </a:cubicBezTo>
                      <a:cubicBezTo>
                        <a:pt x="68668" y="7665"/>
                        <a:pt x="67870" y="8367"/>
                        <a:pt x="67037" y="9093"/>
                      </a:cubicBezTo>
                      <a:cubicBezTo>
                        <a:pt x="66203" y="9820"/>
                        <a:pt x="65334" y="10594"/>
                        <a:pt x="64441" y="11391"/>
                      </a:cubicBezTo>
                      <a:cubicBezTo>
                        <a:pt x="63548" y="12177"/>
                        <a:pt x="62631" y="12999"/>
                        <a:pt x="61691" y="13832"/>
                      </a:cubicBezTo>
                      <a:cubicBezTo>
                        <a:pt x="61453" y="14034"/>
                        <a:pt x="61215" y="14249"/>
                        <a:pt x="60976" y="14463"/>
                      </a:cubicBezTo>
                      <a:cubicBezTo>
                        <a:pt x="60750" y="14677"/>
                        <a:pt x="60512" y="14892"/>
                        <a:pt x="60274" y="15106"/>
                      </a:cubicBezTo>
                      <a:cubicBezTo>
                        <a:pt x="59798" y="15535"/>
                        <a:pt x="59321" y="15975"/>
                        <a:pt x="58845" y="16416"/>
                      </a:cubicBezTo>
                      <a:cubicBezTo>
                        <a:pt x="57881" y="17297"/>
                        <a:pt x="56916" y="18190"/>
                        <a:pt x="55940" y="19083"/>
                      </a:cubicBezTo>
                      <a:lnTo>
                        <a:pt x="55571" y="19416"/>
                      </a:lnTo>
                      <a:lnTo>
                        <a:pt x="55214" y="19773"/>
                      </a:lnTo>
                      <a:cubicBezTo>
                        <a:pt x="54976" y="20011"/>
                        <a:pt x="54738" y="20250"/>
                        <a:pt x="54499" y="20488"/>
                      </a:cubicBezTo>
                      <a:cubicBezTo>
                        <a:pt x="54035" y="20964"/>
                        <a:pt x="53571" y="21440"/>
                        <a:pt x="53106" y="21916"/>
                      </a:cubicBezTo>
                      <a:cubicBezTo>
                        <a:pt x="51261" y="23845"/>
                        <a:pt x="49463" y="25798"/>
                        <a:pt x="47725" y="27691"/>
                      </a:cubicBezTo>
                      <a:cubicBezTo>
                        <a:pt x="45975" y="29572"/>
                        <a:pt x="44284" y="31370"/>
                        <a:pt x="42653" y="33025"/>
                      </a:cubicBezTo>
                      <a:cubicBezTo>
                        <a:pt x="41033" y="34668"/>
                        <a:pt x="39259" y="36406"/>
                        <a:pt x="37342" y="38085"/>
                      </a:cubicBezTo>
                      <a:cubicBezTo>
                        <a:pt x="36378" y="38918"/>
                        <a:pt x="35390" y="39752"/>
                        <a:pt x="34354" y="40538"/>
                      </a:cubicBezTo>
                      <a:cubicBezTo>
                        <a:pt x="33318" y="41335"/>
                        <a:pt x="32247" y="42109"/>
                        <a:pt x="31151" y="42824"/>
                      </a:cubicBezTo>
                      <a:cubicBezTo>
                        <a:pt x="30044" y="43550"/>
                        <a:pt x="28913" y="44205"/>
                        <a:pt x="27746" y="44812"/>
                      </a:cubicBezTo>
                      <a:cubicBezTo>
                        <a:pt x="27460" y="44967"/>
                        <a:pt x="27175" y="45122"/>
                        <a:pt x="26877" y="45253"/>
                      </a:cubicBezTo>
                      <a:cubicBezTo>
                        <a:pt x="26579" y="45395"/>
                        <a:pt x="26293" y="45538"/>
                        <a:pt x="25996" y="45669"/>
                      </a:cubicBezTo>
                      <a:cubicBezTo>
                        <a:pt x="25401" y="45919"/>
                        <a:pt x="24793" y="46146"/>
                        <a:pt x="24186" y="46384"/>
                      </a:cubicBezTo>
                      <a:cubicBezTo>
                        <a:pt x="23888" y="46503"/>
                        <a:pt x="23591" y="46622"/>
                        <a:pt x="23293" y="46741"/>
                      </a:cubicBezTo>
                      <a:cubicBezTo>
                        <a:pt x="23138" y="46800"/>
                        <a:pt x="22995" y="46860"/>
                        <a:pt x="22853" y="46919"/>
                      </a:cubicBezTo>
                      <a:cubicBezTo>
                        <a:pt x="22698" y="46967"/>
                        <a:pt x="22543" y="47027"/>
                        <a:pt x="22400" y="47074"/>
                      </a:cubicBezTo>
                      <a:cubicBezTo>
                        <a:pt x="21793" y="47289"/>
                        <a:pt x="21198" y="47491"/>
                        <a:pt x="20602" y="47693"/>
                      </a:cubicBezTo>
                      <a:cubicBezTo>
                        <a:pt x="20317" y="47801"/>
                        <a:pt x="20019" y="47908"/>
                        <a:pt x="19721" y="48003"/>
                      </a:cubicBezTo>
                      <a:cubicBezTo>
                        <a:pt x="19435" y="48098"/>
                        <a:pt x="19138" y="48182"/>
                        <a:pt x="18852" y="48277"/>
                      </a:cubicBezTo>
                      <a:cubicBezTo>
                        <a:pt x="18257" y="48455"/>
                        <a:pt x="17685" y="48634"/>
                        <a:pt x="17114" y="48813"/>
                      </a:cubicBezTo>
                      <a:cubicBezTo>
                        <a:pt x="12566" y="50170"/>
                        <a:pt x="8470" y="51087"/>
                        <a:pt x="5553" y="51753"/>
                      </a:cubicBezTo>
                      <a:cubicBezTo>
                        <a:pt x="4100" y="52075"/>
                        <a:pt x="2922" y="52337"/>
                        <a:pt x="2112" y="52503"/>
                      </a:cubicBezTo>
                      <a:cubicBezTo>
                        <a:pt x="1314" y="52682"/>
                        <a:pt x="874" y="52777"/>
                        <a:pt x="874" y="52777"/>
                      </a:cubicBezTo>
                      <a:cubicBezTo>
                        <a:pt x="47" y="52974"/>
                        <a:pt x="1" y="53340"/>
                        <a:pt x="641" y="53340"/>
                      </a:cubicBezTo>
                      <a:cubicBezTo>
                        <a:pt x="739" y="53340"/>
                        <a:pt x="852" y="53332"/>
                        <a:pt x="981" y="53313"/>
                      </a:cubicBezTo>
                      <a:cubicBezTo>
                        <a:pt x="981" y="53313"/>
                        <a:pt x="1421" y="53218"/>
                        <a:pt x="2231" y="53063"/>
                      </a:cubicBezTo>
                      <a:cubicBezTo>
                        <a:pt x="3041" y="52896"/>
                        <a:pt x="4219" y="52658"/>
                        <a:pt x="5684" y="52361"/>
                      </a:cubicBezTo>
                      <a:cubicBezTo>
                        <a:pt x="8625" y="51741"/>
                        <a:pt x="12732" y="50884"/>
                        <a:pt x="17340" y="49575"/>
                      </a:cubicBezTo>
                      <a:cubicBezTo>
                        <a:pt x="17911" y="49408"/>
                        <a:pt x="18495" y="49241"/>
                        <a:pt x="19090" y="49063"/>
                      </a:cubicBezTo>
                      <a:cubicBezTo>
                        <a:pt x="19388" y="48979"/>
                        <a:pt x="19686" y="48884"/>
                        <a:pt x="19983" y="48801"/>
                      </a:cubicBezTo>
                      <a:cubicBezTo>
                        <a:pt x="20281" y="48705"/>
                        <a:pt x="20578" y="48598"/>
                        <a:pt x="20876" y="48503"/>
                      </a:cubicBezTo>
                      <a:cubicBezTo>
                        <a:pt x="21471" y="48301"/>
                        <a:pt x="22079" y="48098"/>
                        <a:pt x="22686" y="47896"/>
                      </a:cubicBezTo>
                      <a:cubicBezTo>
                        <a:pt x="22841" y="47848"/>
                        <a:pt x="22995" y="47789"/>
                        <a:pt x="23150" y="47741"/>
                      </a:cubicBezTo>
                      <a:cubicBezTo>
                        <a:pt x="23293" y="47681"/>
                        <a:pt x="23448" y="47622"/>
                        <a:pt x="23603" y="47562"/>
                      </a:cubicBezTo>
                      <a:cubicBezTo>
                        <a:pt x="23900" y="47455"/>
                        <a:pt x="24210" y="47336"/>
                        <a:pt x="24519" y="47217"/>
                      </a:cubicBezTo>
                      <a:cubicBezTo>
                        <a:pt x="25127" y="46979"/>
                        <a:pt x="25746" y="46753"/>
                        <a:pt x="26365" y="46515"/>
                      </a:cubicBezTo>
                      <a:cubicBezTo>
                        <a:pt x="26663" y="46372"/>
                        <a:pt x="26972" y="46229"/>
                        <a:pt x="27270" y="46086"/>
                      </a:cubicBezTo>
                      <a:cubicBezTo>
                        <a:pt x="27579" y="45955"/>
                        <a:pt x="27877" y="45800"/>
                        <a:pt x="28175" y="45646"/>
                      </a:cubicBezTo>
                      <a:cubicBezTo>
                        <a:pt x="29365" y="45038"/>
                        <a:pt x="30544" y="44372"/>
                        <a:pt x="31675" y="43645"/>
                      </a:cubicBezTo>
                      <a:cubicBezTo>
                        <a:pt x="32806" y="42919"/>
                        <a:pt x="33902" y="42145"/>
                        <a:pt x="34961" y="41347"/>
                      </a:cubicBezTo>
                      <a:cubicBezTo>
                        <a:pt x="36021" y="40538"/>
                        <a:pt x="37033" y="39704"/>
                        <a:pt x="38021" y="38859"/>
                      </a:cubicBezTo>
                      <a:cubicBezTo>
                        <a:pt x="39974" y="37168"/>
                        <a:pt x="41772" y="35430"/>
                        <a:pt x="43415" y="33763"/>
                      </a:cubicBezTo>
                      <a:cubicBezTo>
                        <a:pt x="45046" y="32108"/>
                        <a:pt x="46748" y="30286"/>
                        <a:pt x="48475" y="28381"/>
                      </a:cubicBezTo>
                      <a:cubicBezTo>
                        <a:pt x="50213" y="26488"/>
                        <a:pt x="51999" y="24524"/>
                        <a:pt x="53809" y="22595"/>
                      </a:cubicBezTo>
                      <a:cubicBezTo>
                        <a:pt x="54273" y="22107"/>
                        <a:pt x="54726" y="21631"/>
                        <a:pt x="55190" y="21154"/>
                      </a:cubicBezTo>
                      <a:cubicBezTo>
                        <a:pt x="55416" y="20916"/>
                        <a:pt x="55642" y="20678"/>
                        <a:pt x="55881" y="20452"/>
                      </a:cubicBezTo>
                      <a:lnTo>
                        <a:pt x="56226" y="20095"/>
                      </a:lnTo>
                      <a:lnTo>
                        <a:pt x="56583" y="19761"/>
                      </a:lnTo>
                      <a:cubicBezTo>
                        <a:pt x="57547" y="18857"/>
                        <a:pt x="58512" y="17952"/>
                        <a:pt x="59452" y="17071"/>
                      </a:cubicBezTo>
                      <a:cubicBezTo>
                        <a:pt x="59929" y="16618"/>
                        <a:pt x="60393" y="16178"/>
                        <a:pt x="60869" y="15749"/>
                      </a:cubicBezTo>
                      <a:cubicBezTo>
                        <a:pt x="61095" y="15523"/>
                        <a:pt x="61334" y="15308"/>
                        <a:pt x="61560" y="15094"/>
                      </a:cubicBezTo>
                      <a:cubicBezTo>
                        <a:pt x="61798" y="14880"/>
                        <a:pt x="62024" y="14666"/>
                        <a:pt x="62262" y="14451"/>
                      </a:cubicBezTo>
                      <a:cubicBezTo>
                        <a:pt x="63191" y="13606"/>
                        <a:pt x="64096" y="12784"/>
                        <a:pt x="64977" y="11987"/>
                      </a:cubicBezTo>
                      <a:cubicBezTo>
                        <a:pt x="72049" y="5581"/>
                        <a:pt x="77407" y="735"/>
                        <a:pt x="77407" y="735"/>
                      </a:cubicBezTo>
                      <a:cubicBezTo>
                        <a:pt x="77868" y="321"/>
                        <a:pt x="77898" y="0"/>
                        <a:pt x="77657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63" name="Google Shape;63;p11"/>
                <p:cNvSpPr/>
                <p:nvPr/>
              </p:nvSpPr>
              <p:spPr>
                <a:xfrm rot="-1131582">
                  <a:off x="3441562" y="7628158"/>
                  <a:ext cx="485043" cy="660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05" h="2670" extrusionOk="0">
                      <a:moveTo>
                        <a:pt x="13901" y="0"/>
                      </a:moveTo>
                      <a:cubicBezTo>
                        <a:pt x="13437" y="0"/>
                        <a:pt x="12960" y="12"/>
                        <a:pt x="12472" y="24"/>
                      </a:cubicBezTo>
                      <a:cubicBezTo>
                        <a:pt x="12234" y="24"/>
                        <a:pt x="11996" y="36"/>
                        <a:pt x="11758" y="36"/>
                      </a:cubicBezTo>
                      <a:cubicBezTo>
                        <a:pt x="11639" y="48"/>
                        <a:pt x="11520" y="48"/>
                        <a:pt x="11401" y="48"/>
                      </a:cubicBezTo>
                      <a:cubicBezTo>
                        <a:pt x="11282" y="60"/>
                        <a:pt x="11163" y="72"/>
                        <a:pt x="11044" y="72"/>
                      </a:cubicBezTo>
                      <a:cubicBezTo>
                        <a:pt x="10579" y="107"/>
                        <a:pt x="10127" y="143"/>
                        <a:pt x="9710" y="179"/>
                      </a:cubicBezTo>
                      <a:cubicBezTo>
                        <a:pt x="9472" y="203"/>
                        <a:pt x="9222" y="226"/>
                        <a:pt x="8972" y="250"/>
                      </a:cubicBezTo>
                      <a:cubicBezTo>
                        <a:pt x="8722" y="286"/>
                        <a:pt x="8460" y="322"/>
                        <a:pt x="8198" y="357"/>
                      </a:cubicBezTo>
                      <a:cubicBezTo>
                        <a:pt x="7674" y="429"/>
                        <a:pt x="7138" y="500"/>
                        <a:pt x="6602" y="584"/>
                      </a:cubicBezTo>
                      <a:cubicBezTo>
                        <a:pt x="6067" y="679"/>
                        <a:pt x="5519" y="786"/>
                        <a:pt x="4995" y="881"/>
                      </a:cubicBezTo>
                      <a:cubicBezTo>
                        <a:pt x="4733" y="941"/>
                        <a:pt x="4471" y="988"/>
                        <a:pt x="4221" y="1036"/>
                      </a:cubicBezTo>
                      <a:cubicBezTo>
                        <a:pt x="3971" y="1096"/>
                        <a:pt x="3733" y="1155"/>
                        <a:pt x="3495" y="1215"/>
                      </a:cubicBezTo>
                      <a:cubicBezTo>
                        <a:pt x="3019" y="1334"/>
                        <a:pt x="2566" y="1441"/>
                        <a:pt x="2161" y="1536"/>
                      </a:cubicBezTo>
                      <a:cubicBezTo>
                        <a:pt x="1769" y="1655"/>
                        <a:pt x="1411" y="1762"/>
                        <a:pt x="1114" y="1846"/>
                      </a:cubicBezTo>
                      <a:cubicBezTo>
                        <a:pt x="530" y="2024"/>
                        <a:pt x="173" y="2131"/>
                        <a:pt x="173" y="2131"/>
                      </a:cubicBezTo>
                      <a:cubicBezTo>
                        <a:pt x="1" y="2200"/>
                        <a:pt x="117" y="2669"/>
                        <a:pt x="307" y="2669"/>
                      </a:cubicBezTo>
                      <a:cubicBezTo>
                        <a:pt x="314" y="2669"/>
                        <a:pt x="321" y="2668"/>
                        <a:pt x="328" y="2667"/>
                      </a:cubicBezTo>
                      <a:cubicBezTo>
                        <a:pt x="328" y="2667"/>
                        <a:pt x="685" y="2584"/>
                        <a:pt x="1280" y="2453"/>
                      </a:cubicBezTo>
                      <a:cubicBezTo>
                        <a:pt x="1578" y="2393"/>
                        <a:pt x="1923" y="2310"/>
                        <a:pt x="2328" y="2227"/>
                      </a:cubicBezTo>
                      <a:cubicBezTo>
                        <a:pt x="2733" y="2155"/>
                        <a:pt x="3173" y="2084"/>
                        <a:pt x="3650" y="2000"/>
                      </a:cubicBezTo>
                      <a:cubicBezTo>
                        <a:pt x="3888" y="1953"/>
                        <a:pt x="4126" y="1917"/>
                        <a:pt x="4376" y="1870"/>
                      </a:cubicBezTo>
                      <a:cubicBezTo>
                        <a:pt x="4626" y="1834"/>
                        <a:pt x="4888" y="1798"/>
                        <a:pt x="5150" y="1762"/>
                      </a:cubicBezTo>
                      <a:cubicBezTo>
                        <a:pt x="5674" y="1691"/>
                        <a:pt x="6210" y="1619"/>
                        <a:pt x="6733" y="1548"/>
                      </a:cubicBezTo>
                      <a:cubicBezTo>
                        <a:pt x="7269" y="1489"/>
                        <a:pt x="7805" y="1429"/>
                        <a:pt x="8317" y="1381"/>
                      </a:cubicBezTo>
                      <a:cubicBezTo>
                        <a:pt x="8579" y="1346"/>
                        <a:pt x="8829" y="1322"/>
                        <a:pt x="9079" y="1298"/>
                      </a:cubicBezTo>
                      <a:cubicBezTo>
                        <a:pt x="9329" y="1274"/>
                        <a:pt x="9567" y="1250"/>
                        <a:pt x="9805" y="1239"/>
                      </a:cubicBezTo>
                      <a:cubicBezTo>
                        <a:pt x="10222" y="1191"/>
                        <a:pt x="10663" y="1155"/>
                        <a:pt x="11127" y="1108"/>
                      </a:cubicBezTo>
                      <a:cubicBezTo>
                        <a:pt x="11234" y="1096"/>
                        <a:pt x="11353" y="1084"/>
                        <a:pt x="11460" y="1072"/>
                      </a:cubicBezTo>
                      <a:cubicBezTo>
                        <a:pt x="11579" y="1072"/>
                        <a:pt x="11698" y="1060"/>
                        <a:pt x="11817" y="1060"/>
                      </a:cubicBezTo>
                      <a:cubicBezTo>
                        <a:pt x="12056" y="1036"/>
                        <a:pt x="12282" y="1024"/>
                        <a:pt x="12520" y="1012"/>
                      </a:cubicBezTo>
                      <a:cubicBezTo>
                        <a:pt x="12996" y="977"/>
                        <a:pt x="13460" y="941"/>
                        <a:pt x="13925" y="917"/>
                      </a:cubicBezTo>
                      <a:cubicBezTo>
                        <a:pt x="14389" y="893"/>
                        <a:pt x="14842" y="881"/>
                        <a:pt x="15258" y="869"/>
                      </a:cubicBezTo>
                      <a:cubicBezTo>
                        <a:pt x="15830" y="838"/>
                        <a:pt x="16354" y="838"/>
                        <a:pt x="16802" y="838"/>
                      </a:cubicBezTo>
                      <a:lnTo>
                        <a:pt x="16802" y="838"/>
                      </a:lnTo>
                      <a:cubicBezTo>
                        <a:pt x="17026" y="838"/>
                        <a:pt x="17231" y="838"/>
                        <a:pt x="17413" y="834"/>
                      </a:cubicBezTo>
                      <a:cubicBezTo>
                        <a:pt x="17866" y="834"/>
                        <a:pt x="18189" y="834"/>
                        <a:pt x="18314" y="827"/>
                      </a:cubicBezTo>
                      <a:lnTo>
                        <a:pt x="18314" y="827"/>
                      </a:lnTo>
                      <a:cubicBezTo>
                        <a:pt x="18323" y="833"/>
                        <a:pt x="18333" y="839"/>
                        <a:pt x="18342" y="846"/>
                      </a:cubicBezTo>
                      <a:cubicBezTo>
                        <a:pt x="18378" y="858"/>
                        <a:pt x="18413" y="869"/>
                        <a:pt x="18449" y="881"/>
                      </a:cubicBezTo>
                      <a:cubicBezTo>
                        <a:pt x="18509" y="905"/>
                        <a:pt x="18556" y="917"/>
                        <a:pt x="18616" y="929"/>
                      </a:cubicBezTo>
                      <a:cubicBezTo>
                        <a:pt x="18711" y="953"/>
                        <a:pt x="18794" y="977"/>
                        <a:pt x="18866" y="988"/>
                      </a:cubicBezTo>
                      <a:cubicBezTo>
                        <a:pt x="19009" y="1012"/>
                        <a:pt x="19104" y="1024"/>
                        <a:pt x="19175" y="1036"/>
                      </a:cubicBezTo>
                      <a:cubicBezTo>
                        <a:pt x="19318" y="1060"/>
                        <a:pt x="19330" y="1060"/>
                        <a:pt x="19330" y="1060"/>
                      </a:cubicBezTo>
                      <a:cubicBezTo>
                        <a:pt x="19533" y="1060"/>
                        <a:pt x="19604" y="607"/>
                        <a:pt x="19414" y="524"/>
                      </a:cubicBezTo>
                      <a:cubicBezTo>
                        <a:pt x="19414" y="524"/>
                        <a:pt x="19402" y="524"/>
                        <a:pt x="19271" y="500"/>
                      </a:cubicBezTo>
                      <a:cubicBezTo>
                        <a:pt x="19199" y="488"/>
                        <a:pt x="19104" y="465"/>
                        <a:pt x="18973" y="441"/>
                      </a:cubicBezTo>
                      <a:cubicBezTo>
                        <a:pt x="18914" y="429"/>
                        <a:pt x="18830" y="417"/>
                        <a:pt x="18759" y="393"/>
                      </a:cubicBezTo>
                      <a:cubicBezTo>
                        <a:pt x="18723" y="381"/>
                        <a:pt x="18675" y="369"/>
                        <a:pt x="18640" y="357"/>
                      </a:cubicBezTo>
                      <a:cubicBezTo>
                        <a:pt x="18616" y="346"/>
                        <a:pt x="18604" y="334"/>
                        <a:pt x="18580" y="334"/>
                      </a:cubicBezTo>
                      <a:cubicBezTo>
                        <a:pt x="18568" y="322"/>
                        <a:pt x="18556" y="322"/>
                        <a:pt x="18544" y="310"/>
                      </a:cubicBezTo>
                      <a:lnTo>
                        <a:pt x="18449" y="274"/>
                      </a:lnTo>
                      <a:lnTo>
                        <a:pt x="18402" y="262"/>
                      </a:lnTo>
                      <a:cubicBezTo>
                        <a:pt x="18354" y="250"/>
                        <a:pt x="18009" y="215"/>
                        <a:pt x="17449" y="167"/>
                      </a:cubicBezTo>
                      <a:cubicBezTo>
                        <a:pt x="16889" y="119"/>
                        <a:pt x="16127" y="36"/>
                        <a:pt x="15258" y="36"/>
                      </a:cubicBezTo>
                      <a:cubicBezTo>
                        <a:pt x="14830" y="24"/>
                        <a:pt x="14377" y="12"/>
                        <a:pt x="13901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64" name="Google Shape;64;p11"/>
                <p:cNvSpPr/>
                <p:nvPr/>
              </p:nvSpPr>
              <p:spPr>
                <a:xfrm rot="-1131582">
                  <a:off x="3621630" y="6827655"/>
                  <a:ext cx="184071" cy="404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40" h="16339" extrusionOk="0">
                      <a:moveTo>
                        <a:pt x="7065" y="0"/>
                      </a:moveTo>
                      <a:cubicBezTo>
                        <a:pt x="6996" y="0"/>
                        <a:pt x="6934" y="18"/>
                        <a:pt x="6902" y="61"/>
                      </a:cubicBezTo>
                      <a:cubicBezTo>
                        <a:pt x="6902" y="61"/>
                        <a:pt x="6771" y="370"/>
                        <a:pt x="6569" y="870"/>
                      </a:cubicBezTo>
                      <a:cubicBezTo>
                        <a:pt x="6367" y="1406"/>
                        <a:pt x="6081" y="2097"/>
                        <a:pt x="5759" y="2930"/>
                      </a:cubicBezTo>
                      <a:cubicBezTo>
                        <a:pt x="5140" y="4573"/>
                        <a:pt x="4378" y="6609"/>
                        <a:pt x="3771" y="8205"/>
                      </a:cubicBezTo>
                      <a:cubicBezTo>
                        <a:pt x="3473" y="9002"/>
                        <a:pt x="3128" y="9895"/>
                        <a:pt x="2759" y="10788"/>
                      </a:cubicBezTo>
                      <a:cubicBezTo>
                        <a:pt x="2378" y="11681"/>
                        <a:pt x="1973" y="12562"/>
                        <a:pt x="1580" y="13336"/>
                      </a:cubicBezTo>
                      <a:cubicBezTo>
                        <a:pt x="1378" y="13717"/>
                        <a:pt x="1187" y="14086"/>
                        <a:pt x="1009" y="14408"/>
                      </a:cubicBezTo>
                      <a:cubicBezTo>
                        <a:pt x="830" y="14717"/>
                        <a:pt x="663" y="15003"/>
                        <a:pt x="533" y="15241"/>
                      </a:cubicBezTo>
                      <a:cubicBezTo>
                        <a:pt x="247" y="15706"/>
                        <a:pt x="68" y="15991"/>
                        <a:pt x="68" y="15991"/>
                      </a:cubicBezTo>
                      <a:cubicBezTo>
                        <a:pt x="0" y="16117"/>
                        <a:pt x="265" y="16339"/>
                        <a:pt x="429" y="16339"/>
                      </a:cubicBezTo>
                      <a:cubicBezTo>
                        <a:pt x="466" y="16339"/>
                        <a:pt x="499" y="16327"/>
                        <a:pt x="521" y="16301"/>
                      </a:cubicBezTo>
                      <a:cubicBezTo>
                        <a:pt x="521" y="16301"/>
                        <a:pt x="723" y="16027"/>
                        <a:pt x="1056" y="15587"/>
                      </a:cubicBezTo>
                      <a:cubicBezTo>
                        <a:pt x="1211" y="15360"/>
                        <a:pt x="1402" y="15086"/>
                        <a:pt x="1616" y="14765"/>
                      </a:cubicBezTo>
                      <a:cubicBezTo>
                        <a:pt x="1818" y="14455"/>
                        <a:pt x="2045" y="14098"/>
                        <a:pt x="2283" y="13729"/>
                      </a:cubicBezTo>
                      <a:cubicBezTo>
                        <a:pt x="2735" y="12955"/>
                        <a:pt x="3211" y="12086"/>
                        <a:pt x="3640" y="11193"/>
                      </a:cubicBezTo>
                      <a:cubicBezTo>
                        <a:pt x="4069" y="10288"/>
                        <a:pt x="4462" y="9383"/>
                        <a:pt x="4759" y="8574"/>
                      </a:cubicBezTo>
                      <a:cubicBezTo>
                        <a:pt x="5378" y="6966"/>
                        <a:pt x="6009" y="4871"/>
                        <a:pt x="6521" y="3192"/>
                      </a:cubicBezTo>
                      <a:cubicBezTo>
                        <a:pt x="7033" y="1501"/>
                        <a:pt x="7414" y="227"/>
                        <a:pt x="7414" y="227"/>
                      </a:cubicBezTo>
                      <a:cubicBezTo>
                        <a:pt x="7439" y="102"/>
                        <a:pt x="7229" y="0"/>
                        <a:pt x="7065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</p:grpSp>
        </p:grpSp>
        <p:grpSp>
          <p:nvGrpSpPr>
            <p:cNvPr id="65" name="Google Shape;65;p11"/>
            <p:cNvGrpSpPr/>
            <p:nvPr/>
          </p:nvGrpSpPr>
          <p:grpSpPr>
            <a:xfrm>
              <a:off x="698956" y="6526827"/>
              <a:ext cx="761443" cy="1254173"/>
              <a:chOff x="1668617" y="5683195"/>
              <a:chExt cx="1743230" cy="2871275"/>
            </a:xfrm>
          </p:grpSpPr>
          <p:sp>
            <p:nvSpPr>
              <p:cNvPr id="66" name="Google Shape;66;p11"/>
              <p:cNvSpPr/>
              <p:nvPr/>
            </p:nvSpPr>
            <p:spPr>
              <a:xfrm>
                <a:off x="1668617" y="5683195"/>
                <a:ext cx="1729969" cy="2242458"/>
              </a:xfrm>
              <a:custGeom>
                <a:avLst/>
                <a:gdLst/>
                <a:ahLst/>
                <a:cxnLst/>
                <a:rect l="l" t="t" r="r" b="b"/>
                <a:pathLst>
                  <a:path w="69926" h="90641" extrusionOk="0">
                    <a:moveTo>
                      <a:pt x="18523" y="0"/>
                    </a:moveTo>
                    <a:cubicBezTo>
                      <a:pt x="16491" y="0"/>
                      <a:pt x="14474" y="212"/>
                      <a:pt x="12514" y="681"/>
                    </a:cubicBezTo>
                    <a:cubicBezTo>
                      <a:pt x="8025" y="1752"/>
                      <a:pt x="3239" y="4252"/>
                      <a:pt x="1334" y="8503"/>
                    </a:cubicBezTo>
                    <a:cubicBezTo>
                      <a:pt x="1274" y="8562"/>
                      <a:pt x="1227" y="8610"/>
                      <a:pt x="1167" y="8670"/>
                    </a:cubicBezTo>
                    <a:cubicBezTo>
                      <a:pt x="762" y="8991"/>
                      <a:pt x="715" y="9455"/>
                      <a:pt x="858" y="9836"/>
                    </a:cubicBezTo>
                    <a:cubicBezTo>
                      <a:pt x="703" y="10384"/>
                      <a:pt x="596" y="10944"/>
                      <a:pt x="536" y="11551"/>
                    </a:cubicBezTo>
                    <a:cubicBezTo>
                      <a:pt x="0" y="16968"/>
                      <a:pt x="3263" y="22302"/>
                      <a:pt x="6311" y="26505"/>
                    </a:cubicBezTo>
                    <a:cubicBezTo>
                      <a:pt x="13490" y="36399"/>
                      <a:pt x="23503" y="43602"/>
                      <a:pt x="32862" y="51258"/>
                    </a:cubicBezTo>
                    <a:cubicBezTo>
                      <a:pt x="42625" y="59271"/>
                      <a:pt x="49923" y="67689"/>
                      <a:pt x="56198" y="78619"/>
                    </a:cubicBezTo>
                    <a:cubicBezTo>
                      <a:pt x="57321" y="80578"/>
                      <a:pt x="62210" y="90640"/>
                      <a:pt x="65877" y="90640"/>
                    </a:cubicBezTo>
                    <a:cubicBezTo>
                      <a:pt x="66176" y="90640"/>
                      <a:pt x="66467" y="90573"/>
                      <a:pt x="66747" y="90430"/>
                    </a:cubicBezTo>
                    <a:cubicBezTo>
                      <a:pt x="69926" y="88810"/>
                      <a:pt x="69759" y="78154"/>
                      <a:pt x="69795" y="74952"/>
                    </a:cubicBezTo>
                    <a:cubicBezTo>
                      <a:pt x="69842" y="69999"/>
                      <a:pt x="69247" y="64998"/>
                      <a:pt x="68342" y="60104"/>
                    </a:cubicBezTo>
                    <a:cubicBezTo>
                      <a:pt x="68080" y="58676"/>
                      <a:pt x="67794" y="57271"/>
                      <a:pt x="67497" y="55866"/>
                    </a:cubicBezTo>
                    <a:cubicBezTo>
                      <a:pt x="65187" y="45305"/>
                      <a:pt x="61413" y="34423"/>
                      <a:pt x="56007" y="25029"/>
                    </a:cubicBezTo>
                    <a:cubicBezTo>
                      <a:pt x="51007" y="16349"/>
                      <a:pt x="43982" y="8039"/>
                      <a:pt x="34683" y="3824"/>
                    </a:cubicBezTo>
                    <a:cubicBezTo>
                      <a:pt x="29749" y="1583"/>
                      <a:pt x="24080" y="0"/>
                      <a:pt x="18523" y="0"/>
                    </a:cubicBezTo>
                    <a:close/>
                  </a:path>
                </a:pathLst>
              </a:custGeom>
              <a:solidFill>
                <a:srgbClr val="75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67" name="Google Shape;67;p11"/>
              <p:cNvGrpSpPr/>
              <p:nvPr/>
            </p:nvGrpSpPr>
            <p:grpSpPr>
              <a:xfrm>
                <a:off x="2252110" y="6027996"/>
                <a:ext cx="1159737" cy="2526474"/>
                <a:chOff x="2252110" y="6027996"/>
                <a:chExt cx="1159737" cy="2526474"/>
              </a:xfrm>
            </p:grpSpPr>
            <p:sp>
              <p:nvSpPr>
                <p:cNvPr id="68" name="Google Shape;68;p11"/>
                <p:cNvSpPr/>
                <p:nvPr/>
              </p:nvSpPr>
              <p:spPr>
                <a:xfrm>
                  <a:off x="2252110" y="6027996"/>
                  <a:ext cx="1159737" cy="25264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77" h="102121" extrusionOk="0">
                      <a:moveTo>
                        <a:pt x="249" y="0"/>
                      </a:moveTo>
                      <a:cubicBezTo>
                        <a:pt x="0" y="0"/>
                        <a:pt x="69" y="331"/>
                        <a:pt x="644" y="817"/>
                      </a:cubicBezTo>
                      <a:cubicBezTo>
                        <a:pt x="644" y="817"/>
                        <a:pt x="1049" y="1162"/>
                        <a:pt x="1799" y="1805"/>
                      </a:cubicBezTo>
                      <a:cubicBezTo>
                        <a:pt x="2180" y="2114"/>
                        <a:pt x="2633" y="2519"/>
                        <a:pt x="3157" y="2984"/>
                      </a:cubicBezTo>
                      <a:cubicBezTo>
                        <a:pt x="3419" y="3222"/>
                        <a:pt x="3704" y="3472"/>
                        <a:pt x="4002" y="3746"/>
                      </a:cubicBezTo>
                      <a:cubicBezTo>
                        <a:pt x="4300" y="4008"/>
                        <a:pt x="4609" y="4305"/>
                        <a:pt x="4943" y="4603"/>
                      </a:cubicBezTo>
                      <a:cubicBezTo>
                        <a:pt x="6264" y="5805"/>
                        <a:pt x="7788" y="7317"/>
                        <a:pt x="9467" y="9032"/>
                      </a:cubicBezTo>
                      <a:cubicBezTo>
                        <a:pt x="11134" y="10770"/>
                        <a:pt x="12932" y="12747"/>
                        <a:pt x="14765" y="14926"/>
                      </a:cubicBezTo>
                      <a:cubicBezTo>
                        <a:pt x="18409" y="19295"/>
                        <a:pt x="22100" y="24522"/>
                        <a:pt x="25231" y="30035"/>
                      </a:cubicBezTo>
                      <a:cubicBezTo>
                        <a:pt x="26791" y="32785"/>
                        <a:pt x="28219" y="35619"/>
                        <a:pt x="29529" y="38381"/>
                      </a:cubicBezTo>
                      <a:cubicBezTo>
                        <a:pt x="29696" y="38726"/>
                        <a:pt x="29862" y="39071"/>
                        <a:pt x="30029" y="39405"/>
                      </a:cubicBezTo>
                      <a:cubicBezTo>
                        <a:pt x="30184" y="39750"/>
                        <a:pt x="30339" y="40095"/>
                        <a:pt x="30505" y="40441"/>
                      </a:cubicBezTo>
                      <a:cubicBezTo>
                        <a:pt x="30815" y="41131"/>
                        <a:pt x="31124" y="41798"/>
                        <a:pt x="31422" y="42477"/>
                      </a:cubicBezTo>
                      <a:cubicBezTo>
                        <a:pt x="31720" y="43143"/>
                        <a:pt x="32006" y="43810"/>
                        <a:pt x="32291" y="44465"/>
                      </a:cubicBezTo>
                      <a:cubicBezTo>
                        <a:pt x="32363" y="44632"/>
                        <a:pt x="32434" y="44798"/>
                        <a:pt x="32506" y="44953"/>
                      </a:cubicBezTo>
                      <a:cubicBezTo>
                        <a:pt x="32577" y="45120"/>
                        <a:pt x="32637" y="45286"/>
                        <a:pt x="32708" y="45453"/>
                      </a:cubicBezTo>
                      <a:cubicBezTo>
                        <a:pt x="32839" y="45775"/>
                        <a:pt x="32970" y="46096"/>
                        <a:pt x="33113" y="46418"/>
                      </a:cubicBezTo>
                      <a:cubicBezTo>
                        <a:pt x="33649" y="47691"/>
                        <a:pt x="34161" y="49025"/>
                        <a:pt x="34708" y="50394"/>
                      </a:cubicBezTo>
                      <a:cubicBezTo>
                        <a:pt x="34970" y="51085"/>
                        <a:pt x="35232" y="51787"/>
                        <a:pt x="35494" y="52490"/>
                      </a:cubicBezTo>
                      <a:cubicBezTo>
                        <a:pt x="35625" y="52835"/>
                        <a:pt x="35768" y="53192"/>
                        <a:pt x="35899" y="53549"/>
                      </a:cubicBezTo>
                      <a:cubicBezTo>
                        <a:pt x="36018" y="53907"/>
                        <a:pt x="36149" y="54264"/>
                        <a:pt x="36280" y="54621"/>
                      </a:cubicBezTo>
                      <a:cubicBezTo>
                        <a:pt x="36411" y="54990"/>
                        <a:pt x="36542" y="55347"/>
                        <a:pt x="36661" y="55716"/>
                      </a:cubicBezTo>
                      <a:cubicBezTo>
                        <a:pt x="36732" y="55895"/>
                        <a:pt x="36792" y="56073"/>
                        <a:pt x="36863" y="56252"/>
                      </a:cubicBezTo>
                      <a:cubicBezTo>
                        <a:pt x="36923" y="56443"/>
                        <a:pt x="36982" y="56621"/>
                        <a:pt x="37054" y="56812"/>
                      </a:cubicBezTo>
                      <a:cubicBezTo>
                        <a:pt x="37304" y="57550"/>
                        <a:pt x="37554" y="58288"/>
                        <a:pt x="37804" y="59026"/>
                      </a:cubicBezTo>
                      <a:cubicBezTo>
                        <a:pt x="38280" y="60526"/>
                        <a:pt x="38780" y="62027"/>
                        <a:pt x="39233" y="63551"/>
                      </a:cubicBezTo>
                      <a:cubicBezTo>
                        <a:pt x="39697" y="65075"/>
                        <a:pt x="40126" y="66599"/>
                        <a:pt x="40554" y="68123"/>
                      </a:cubicBezTo>
                      <a:cubicBezTo>
                        <a:pt x="40769" y="68885"/>
                        <a:pt x="40971" y="69647"/>
                        <a:pt x="41173" y="70409"/>
                      </a:cubicBezTo>
                      <a:cubicBezTo>
                        <a:pt x="41376" y="71159"/>
                        <a:pt x="41566" y="71921"/>
                        <a:pt x="41757" y="72671"/>
                      </a:cubicBezTo>
                      <a:cubicBezTo>
                        <a:pt x="41852" y="73052"/>
                        <a:pt x="41947" y="73421"/>
                        <a:pt x="42043" y="73802"/>
                      </a:cubicBezTo>
                      <a:cubicBezTo>
                        <a:pt x="42126" y="74171"/>
                        <a:pt x="42221" y="74540"/>
                        <a:pt x="42304" y="74921"/>
                      </a:cubicBezTo>
                      <a:cubicBezTo>
                        <a:pt x="42388" y="75290"/>
                        <a:pt x="42483" y="75659"/>
                        <a:pt x="42566" y="76028"/>
                      </a:cubicBezTo>
                      <a:cubicBezTo>
                        <a:pt x="42650" y="76397"/>
                        <a:pt x="42745" y="76766"/>
                        <a:pt x="42816" y="77124"/>
                      </a:cubicBezTo>
                      <a:cubicBezTo>
                        <a:pt x="43126" y="78588"/>
                        <a:pt x="43436" y="80029"/>
                        <a:pt x="43686" y="81422"/>
                      </a:cubicBezTo>
                      <a:cubicBezTo>
                        <a:pt x="44733" y="87018"/>
                        <a:pt x="45341" y="91995"/>
                        <a:pt x="45722" y="95554"/>
                      </a:cubicBezTo>
                      <a:cubicBezTo>
                        <a:pt x="45817" y="96447"/>
                        <a:pt x="45900" y="97257"/>
                        <a:pt x="45972" y="97960"/>
                      </a:cubicBezTo>
                      <a:cubicBezTo>
                        <a:pt x="46055" y="98650"/>
                        <a:pt x="46114" y="99257"/>
                        <a:pt x="46150" y="99745"/>
                      </a:cubicBezTo>
                      <a:cubicBezTo>
                        <a:pt x="46245" y="100734"/>
                        <a:pt x="46305" y="101269"/>
                        <a:pt x="46305" y="101269"/>
                      </a:cubicBezTo>
                      <a:cubicBezTo>
                        <a:pt x="46369" y="101838"/>
                        <a:pt x="46515" y="102121"/>
                        <a:pt x="46640" y="102121"/>
                      </a:cubicBezTo>
                      <a:cubicBezTo>
                        <a:pt x="46769" y="102121"/>
                        <a:pt x="46877" y="101820"/>
                        <a:pt x="46853" y="101222"/>
                      </a:cubicBezTo>
                      <a:cubicBezTo>
                        <a:pt x="46853" y="101222"/>
                        <a:pt x="46805" y="100686"/>
                        <a:pt x="46734" y="99698"/>
                      </a:cubicBezTo>
                      <a:cubicBezTo>
                        <a:pt x="46686" y="99210"/>
                        <a:pt x="46638" y="98602"/>
                        <a:pt x="46579" y="97900"/>
                      </a:cubicBezTo>
                      <a:cubicBezTo>
                        <a:pt x="46507" y="97198"/>
                        <a:pt x="46436" y="96388"/>
                        <a:pt x="46353" y="95495"/>
                      </a:cubicBezTo>
                      <a:cubicBezTo>
                        <a:pt x="46007" y="91923"/>
                        <a:pt x="45472" y="86922"/>
                        <a:pt x="44483" y="81279"/>
                      </a:cubicBezTo>
                      <a:cubicBezTo>
                        <a:pt x="44245" y="79874"/>
                        <a:pt x="43948" y="78421"/>
                        <a:pt x="43650" y="76945"/>
                      </a:cubicBezTo>
                      <a:cubicBezTo>
                        <a:pt x="43590" y="76576"/>
                        <a:pt x="43495" y="76207"/>
                        <a:pt x="43412" y="75838"/>
                      </a:cubicBezTo>
                      <a:cubicBezTo>
                        <a:pt x="43328" y="75469"/>
                        <a:pt x="43245" y="75088"/>
                        <a:pt x="43162" y="74719"/>
                      </a:cubicBezTo>
                      <a:cubicBezTo>
                        <a:pt x="43078" y="74338"/>
                        <a:pt x="42995" y="73969"/>
                        <a:pt x="42912" y="73588"/>
                      </a:cubicBezTo>
                      <a:cubicBezTo>
                        <a:pt x="42816" y="73218"/>
                        <a:pt x="42721" y="72837"/>
                        <a:pt x="42626" y="72456"/>
                      </a:cubicBezTo>
                      <a:cubicBezTo>
                        <a:pt x="42447" y="71694"/>
                        <a:pt x="42269" y="70932"/>
                        <a:pt x="42066" y="70170"/>
                      </a:cubicBezTo>
                      <a:cubicBezTo>
                        <a:pt x="41876" y="69408"/>
                        <a:pt x="41673" y="68646"/>
                        <a:pt x="41471" y="67873"/>
                      </a:cubicBezTo>
                      <a:cubicBezTo>
                        <a:pt x="41054" y="66337"/>
                        <a:pt x="40638" y="64801"/>
                        <a:pt x="40173" y="63265"/>
                      </a:cubicBezTo>
                      <a:cubicBezTo>
                        <a:pt x="39733" y="61741"/>
                        <a:pt x="39245" y="60217"/>
                        <a:pt x="38768" y="58717"/>
                      </a:cubicBezTo>
                      <a:cubicBezTo>
                        <a:pt x="38518" y="57967"/>
                        <a:pt x="38268" y="57216"/>
                        <a:pt x="38030" y="56478"/>
                      </a:cubicBezTo>
                      <a:cubicBezTo>
                        <a:pt x="37971" y="56288"/>
                        <a:pt x="37899" y="56109"/>
                        <a:pt x="37840" y="55919"/>
                      </a:cubicBezTo>
                      <a:cubicBezTo>
                        <a:pt x="37780" y="55740"/>
                        <a:pt x="37709" y="55550"/>
                        <a:pt x="37649" y="55371"/>
                      </a:cubicBezTo>
                      <a:cubicBezTo>
                        <a:pt x="37518" y="55002"/>
                        <a:pt x="37387" y="54633"/>
                        <a:pt x="37268" y="54276"/>
                      </a:cubicBezTo>
                      <a:cubicBezTo>
                        <a:pt x="37137" y="53907"/>
                        <a:pt x="37006" y="53549"/>
                        <a:pt x="36887" y="53192"/>
                      </a:cubicBezTo>
                      <a:cubicBezTo>
                        <a:pt x="36756" y="52823"/>
                        <a:pt x="36613" y="52478"/>
                        <a:pt x="36482" y="52121"/>
                      </a:cubicBezTo>
                      <a:cubicBezTo>
                        <a:pt x="36220" y="51406"/>
                        <a:pt x="35970" y="50704"/>
                        <a:pt x="35696" y="50013"/>
                      </a:cubicBezTo>
                      <a:cubicBezTo>
                        <a:pt x="35161" y="48644"/>
                        <a:pt x="34637" y="47287"/>
                        <a:pt x="34101" y="46013"/>
                      </a:cubicBezTo>
                      <a:cubicBezTo>
                        <a:pt x="33958" y="45679"/>
                        <a:pt x="33827" y="45358"/>
                        <a:pt x="33696" y="45036"/>
                      </a:cubicBezTo>
                      <a:cubicBezTo>
                        <a:pt x="33625" y="44870"/>
                        <a:pt x="33553" y="44703"/>
                        <a:pt x="33482" y="44536"/>
                      </a:cubicBezTo>
                      <a:cubicBezTo>
                        <a:pt x="33410" y="44382"/>
                        <a:pt x="33339" y="44215"/>
                        <a:pt x="33268" y="44048"/>
                      </a:cubicBezTo>
                      <a:cubicBezTo>
                        <a:pt x="32982" y="43393"/>
                        <a:pt x="32696" y="42715"/>
                        <a:pt x="32398" y="42036"/>
                      </a:cubicBezTo>
                      <a:cubicBezTo>
                        <a:pt x="32089" y="41369"/>
                        <a:pt x="31779" y="40691"/>
                        <a:pt x="31458" y="40000"/>
                      </a:cubicBezTo>
                      <a:cubicBezTo>
                        <a:pt x="31303" y="39655"/>
                        <a:pt x="31136" y="39309"/>
                        <a:pt x="30982" y="38964"/>
                      </a:cubicBezTo>
                      <a:cubicBezTo>
                        <a:pt x="30815" y="38619"/>
                        <a:pt x="30648" y="38274"/>
                        <a:pt x="30482" y="37928"/>
                      </a:cubicBezTo>
                      <a:cubicBezTo>
                        <a:pt x="29136" y="35142"/>
                        <a:pt x="27684" y="32309"/>
                        <a:pt x="26088" y="29546"/>
                      </a:cubicBezTo>
                      <a:cubicBezTo>
                        <a:pt x="22885" y="23998"/>
                        <a:pt x="19111" y="18759"/>
                        <a:pt x="15384" y="14414"/>
                      </a:cubicBezTo>
                      <a:cubicBezTo>
                        <a:pt x="13515" y="12235"/>
                        <a:pt x="11682" y="10258"/>
                        <a:pt x="9979" y="8532"/>
                      </a:cubicBezTo>
                      <a:cubicBezTo>
                        <a:pt x="8264" y="6829"/>
                        <a:pt x="6705" y="5329"/>
                        <a:pt x="5359" y="4139"/>
                      </a:cubicBezTo>
                      <a:cubicBezTo>
                        <a:pt x="5026" y="3841"/>
                        <a:pt x="4716" y="3555"/>
                        <a:pt x="4419" y="3281"/>
                      </a:cubicBezTo>
                      <a:cubicBezTo>
                        <a:pt x="4109" y="3019"/>
                        <a:pt x="3823" y="2769"/>
                        <a:pt x="3550" y="2543"/>
                      </a:cubicBezTo>
                      <a:cubicBezTo>
                        <a:pt x="3014" y="2079"/>
                        <a:pt x="2561" y="1674"/>
                        <a:pt x="2180" y="1364"/>
                      </a:cubicBezTo>
                      <a:cubicBezTo>
                        <a:pt x="1406" y="733"/>
                        <a:pt x="990" y="388"/>
                        <a:pt x="990" y="388"/>
                      </a:cubicBezTo>
                      <a:cubicBezTo>
                        <a:pt x="657" y="117"/>
                        <a:pt x="397" y="0"/>
                        <a:pt x="24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69" name="Google Shape;69;p11"/>
                <p:cNvSpPr/>
                <p:nvPr/>
              </p:nvSpPr>
              <p:spPr>
                <a:xfrm>
                  <a:off x="3112839" y="6709262"/>
                  <a:ext cx="58980" cy="6633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4" h="26811" extrusionOk="0">
                      <a:moveTo>
                        <a:pt x="289" y="0"/>
                      </a:moveTo>
                      <a:cubicBezTo>
                        <a:pt x="158" y="0"/>
                        <a:pt x="25" y="72"/>
                        <a:pt x="1" y="212"/>
                      </a:cubicBezTo>
                      <a:cubicBezTo>
                        <a:pt x="1" y="212"/>
                        <a:pt x="1" y="724"/>
                        <a:pt x="13" y="1557"/>
                      </a:cubicBezTo>
                      <a:cubicBezTo>
                        <a:pt x="13" y="2390"/>
                        <a:pt x="24" y="3557"/>
                        <a:pt x="48" y="4891"/>
                      </a:cubicBezTo>
                      <a:cubicBezTo>
                        <a:pt x="84" y="7558"/>
                        <a:pt x="179" y="10868"/>
                        <a:pt x="322" y="13463"/>
                      </a:cubicBezTo>
                      <a:cubicBezTo>
                        <a:pt x="501" y="16047"/>
                        <a:pt x="798" y="19357"/>
                        <a:pt x="1156" y="22000"/>
                      </a:cubicBezTo>
                      <a:cubicBezTo>
                        <a:pt x="1239" y="22667"/>
                        <a:pt x="1310" y="23286"/>
                        <a:pt x="1394" y="23845"/>
                      </a:cubicBezTo>
                      <a:cubicBezTo>
                        <a:pt x="1477" y="24405"/>
                        <a:pt x="1560" y="24893"/>
                        <a:pt x="1620" y="25310"/>
                      </a:cubicBezTo>
                      <a:cubicBezTo>
                        <a:pt x="1751" y="26143"/>
                        <a:pt x="1822" y="26643"/>
                        <a:pt x="1822" y="26643"/>
                      </a:cubicBezTo>
                      <a:cubicBezTo>
                        <a:pt x="1848" y="26757"/>
                        <a:pt x="1960" y="26811"/>
                        <a:pt x="2076" y="26811"/>
                      </a:cubicBezTo>
                      <a:cubicBezTo>
                        <a:pt x="2226" y="26811"/>
                        <a:pt x="2383" y="26721"/>
                        <a:pt x="2370" y="26560"/>
                      </a:cubicBezTo>
                      <a:cubicBezTo>
                        <a:pt x="2370" y="26560"/>
                        <a:pt x="2322" y="26060"/>
                        <a:pt x="2251" y="25238"/>
                      </a:cubicBezTo>
                      <a:cubicBezTo>
                        <a:pt x="2203" y="24822"/>
                        <a:pt x="2156" y="24322"/>
                        <a:pt x="2108" y="23762"/>
                      </a:cubicBezTo>
                      <a:cubicBezTo>
                        <a:pt x="2048" y="23202"/>
                        <a:pt x="2013" y="22583"/>
                        <a:pt x="1953" y="21917"/>
                      </a:cubicBezTo>
                      <a:cubicBezTo>
                        <a:pt x="1727" y="19273"/>
                        <a:pt x="1560" y="15975"/>
                        <a:pt x="1394" y="13392"/>
                      </a:cubicBezTo>
                      <a:cubicBezTo>
                        <a:pt x="1072" y="8224"/>
                        <a:pt x="560" y="200"/>
                        <a:pt x="560" y="200"/>
                      </a:cubicBezTo>
                      <a:cubicBezTo>
                        <a:pt x="537" y="66"/>
                        <a:pt x="414" y="0"/>
                        <a:pt x="28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70" name="Google Shape;70;p11"/>
                <p:cNvSpPr/>
                <p:nvPr/>
              </p:nvSpPr>
              <p:spPr>
                <a:xfrm>
                  <a:off x="2447432" y="6696496"/>
                  <a:ext cx="526393" cy="23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77" h="9445" extrusionOk="0">
                      <a:moveTo>
                        <a:pt x="1569" y="0"/>
                      </a:moveTo>
                      <a:cubicBezTo>
                        <a:pt x="1521" y="0"/>
                        <a:pt x="1475" y="1"/>
                        <a:pt x="1429" y="1"/>
                      </a:cubicBezTo>
                      <a:cubicBezTo>
                        <a:pt x="1239" y="1"/>
                        <a:pt x="1072" y="13"/>
                        <a:pt x="929" y="25"/>
                      </a:cubicBezTo>
                      <a:cubicBezTo>
                        <a:pt x="786" y="25"/>
                        <a:pt x="655" y="37"/>
                        <a:pt x="560" y="49"/>
                      </a:cubicBezTo>
                      <a:cubicBezTo>
                        <a:pt x="358" y="61"/>
                        <a:pt x="239" y="73"/>
                        <a:pt x="239" y="73"/>
                      </a:cubicBezTo>
                      <a:cubicBezTo>
                        <a:pt x="0" y="132"/>
                        <a:pt x="48" y="585"/>
                        <a:pt x="286" y="632"/>
                      </a:cubicBezTo>
                      <a:cubicBezTo>
                        <a:pt x="286" y="632"/>
                        <a:pt x="393" y="620"/>
                        <a:pt x="584" y="620"/>
                      </a:cubicBezTo>
                      <a:cubicBezTo>
                        <a:pt x="616" y="616"/>
                        <a:pt x="650" y="615"/>
                        <a:pt x="687" y="615"/>
                      </a:cubicBezTo>
                      <a:cubicBezTo>
                        <a:pt x="761" y="615"/>
                        <a:pt x="846" y="620"/>
                        <a:pt x="941" y="620"/>
                      </a:cubicBezTo>
                      <a:cubicBezTo>
                        <a:pt x="1084" y="620"/>
                        <a:pt x="1239" y="620"/>
                        <a:pt x="1417" y="632"/>
                      </a:cubicBezTo>
                      <a:cubicBezTo>
                        <a:pt x="2120" y="668"/>
                        <a:pt x="3096" y="811"/>
                        <a:pt x="4191" y="1085"/>
                      </a:cubicBezTo>
                      <a:cubicBezTo>
                        <a:pt x="5287" y="1347"/>
                        <a:pt x="6489" y="1751"/>
                        <a:pt x="7668" y="2216"/>
                      </a:cubicBezTo>
                      <a:cubicBezTo>
                        <a:pt x="8847" y="2680"/>
                        <a:pt x="9990" y="3216"/>
                        <a:pt x="10990" y="3692"/>
                      </a:cubicBezTo>
                      <a:cubicBezTo>
                        <a:pt x="12978" y="4657"/>
                        <a:pt x="15479" y="6014"/>
                        <a:pt x="17419" y="7228"/>
                      </a:cubicBezTo>
                      <a:cubicBezTo>
                        <a:pt x="19372" y="8419"/>
                        <a:pt x="20789" y="9419"/>
                        <a:pt x="20789" y="9419"/>
                      </a:cubicBezTo>
                      <a:cubicBezTo>
                        <a:pt x="20814" y="9436"/>
                        <a:pt x="20841" y="9444"/>
                        <a:pt x="20870" y="9444"/>
                      </a:cubicBezTo>
                      <a:cubicBezTo>
                        <a:pt x="21056" y="9444"/>
                        <a:pt x="21277" y="9113"/>
                        <a:pt x="21122" y="8979"/>
                      </a:cubicBezTo>
                      <a:cubicBezTo>
                        <a:pt x="21122" y="8979"/>
                        <a:pt x="19765" y="7859"/>
                        <a:pt x="17860" y="6550"/>
                      </a:cubicBezTo>
                      <a:cubicBezTo>
                        <a:pt x="16907" y="5883"/>
                        <a:pt x="15824" y="5169"/>
                        <a:pt x="14717" y="4514"/>
                      </a:cubicBezTo>
                      <a:cubicBezTo>
                        <a:pt x="13597" y="3847"/>
                        <a:pt x="12466" y="3228"/>
                        <a:pt x="11454" y="2728"/>
                      </a:cubicBezTo>
                      <a:cubicBezTo>
                        <a:pt x="10430" y="2240"/>
                        <a:pt x="9240" y="1728"/>
                        <a:pt x="8013" y="1299"/>
                      </a:cubicBezTo>
                      <a:cubicBezTo>
                        <a:pt x="6787" y="859"/>
                        <a:pt x="5513" y="513"/>
                        <a:pt x="4358" y="287"/>
                      </a:cubicBezTo>
                      <a:cubicBezTo>
                        <a:pt x="3275" y="86"/>
                        <a:pt x="2296" y="0"/>
                        <a:pt x="1569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71" name="Google Shape;71;p11"/>
                <p:cNvSpPr/>
                <p:nvPr/>
              </p:nvSpPr>
              <p:spPr>
                <a:xfrm>
                  <a:off x="2600004" y="6126931"/>
                  <a:ext cx="57644" cy="287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0" h="11627" extrusionOk="0">
                      <a:moveTo>
                        <a:pt x="372" y="0"/>
                      </a:moveTo>
                      <a:cubicBezTo>
                        <a:pt x="220" y="0"/>
                        <a:pt x="24" y="52"/>
                        <a:pt x="1" y="128"/>
                      </a:cubicBezTo>
                      <a:cubicBezTo>
                        <a:pt x="1" y="128"/>
                        <a:pt x="13" y="354"/>
                        <a:pt x="37" y="711"/>
                      </a:cubicBezTo>
                      <a:cubicBezTo>
                        <a:pt x="48" y="1080"/>
                        <a:pt x="72" y="1580"/>
                        <a:pt x="96" y="2164"/>
                      </a:cubicBezTo>
                      <a:cubicBezTo>
                        <a:pt x="144" y="3318"/>
                        <a:pt x="179" y="4771"/>
                        <a:pt x="310" y="5914"/>
                      </a:cubicBezTo>
                      <a:cubicBezTo>
                        <a:pt x="429" y="7045"/>
                        <a:pt x="703" y="8510"/>
                        <a:pt x="1060" y="9641"/>
                      </a:cubicBezTo>
                      <a:cubicBezTo>
                        <a:pt x="1156" y="9926"/>
                        <a:pt x="1227" y="10188"/>
                        <a:pt x="1322" y="10426"/>
                      </a:cubicBezTo>
                      <a:cubicBezTo>
                        <a:pt x="1406" y="10665"/>
                        <a:pt x="1477" y="10879"/>
                        <a:pt x="1549" y="11046"/>
                      </a:cubicBezTo>
                      <a:cubicBezTo>
                        <a:pt x="1703" y="11391"/>
                        <a:pt x="1787" y="11593"/>
                        <a:pt x="1787" y="11593"/>
                      </a:cubicBezTo>
                      <a:cubicBezTo>
                        <a:pt x="1800" y="11616"/>
                        <a:pt x="1832" y="11626"/>
                        <a:pt x="1876" y="11626"/>
                      </a:cubicBezTo>
                      <a:cubicBezTo>
                        <a:pt x="2033" y="11626"/>
                        <a:pt x="2329" y="11496"/>
                        <a:pt x="2311" y="11403"/>
                      </a:cubicBezTo>
                      <a:cubicBezTo>
                        <a:pt x="2311" y="11403"/>
                        <a:pt x="2251" y="11188"/>
                        <a:pt x="2156" y="10843"/>
                      </a:cubicBezTo>
                      <a:cubicBezTo>
                        <a:pt x="2108" y="10677"/>
                        <a:pt x="2061" y="10462"/>
                        <a:pt x="2001" y="10224"/>
                      </a:cubicBezTo>
                      <a:cubicBezTo>
                        <a:pt x="1942" y="9998"/>
                        <a:pt x="1906" y="9724"/>
                        <a:pt x="1846" y="9450"/>
                      </a:cubicBezTo>
                      <a:cubicBezTo>
                        <a:pt x="1632" y="8331"/>
                        <a:pt x="1489" y="6914"/>
                        <a:pt x="1370" y="5795"/>
                      </a:cubicBezTo>
                      <a:cubicBezTo>
                        <a:pt x="1251" y="4688"/>
                        <a:pt x="1072" y="3247"/>
                        <a:pt x="906" y="2092"/>
                      </a:cubicBezTo>
                      <a:cubicBezTo>
                        <a:pt x="822" y="1509"/>
                        <a:pt x="727" y="997"/>
                        <a:pt x="668" y="640"/>
                      </a:cubicBezTo>
                      <a:cubicBezTo>
                        <a:pt x="596" y="282"/>
                        <a:pt x="549" y="56"/>
                        <a:pt x="549" y="56"/>
                      </a:cubicBezTo>
                      <a:cubicBezTo>
                        <a:pt x="531" y="17"/>
                        <a:pt x="459" y="0"/>
                        <a:pt x="372" y="0"/>
                      </a:cubicBezTo>
                      <a:close/>
                    </a:path>
                  </a:pathLst>
                </a:custGeom>
                <a:solidFill>
                  <a:srgbClr val="439D8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</p:grpSp>
        </p:grpSp>
      </p:grpSp>
      <p:sp>
        <p:nvSpPr>
          <p:cNvPr id="72" name="Google Shape;72;p11"/>
          <p:cNvSpPr/>
          <p:nvPr/>
        </p:nvSpPr>
        <p:spPr>
          <a:xfrm>
            <a:off x="180401" y="4479232"/>
            <a:ext cx="4254570" cy="2221112"/>
          </a:xfrm>
          <a:custGeom>
            <a:avLst/>
            <a:gdLst/>
            <a:ahLst/>
            <a:cxnLst/>
            <a:rect l="l" t="t" r="r" b="b"/>
            <a:pathLst>
              <a:path w="80737" h="42149" extrusionOk="0">
                <a:moveTo>
                  <a:pt x="40565" y="1"/>
                </a:moveTo>
                <a:cubicBezTo>
                  <a:pt x="34671" y="1"/>
                  <a:pt x="29373" y="2489"/>
                  <a:pt x="25658" y="6478"/>
                </a:cubicBezTo>
                <a:cubicBezTo>
                  <a:pt x="23157" y="9151"/>
                  <a:pt x="19680" y="10629"/>
                  <a:pt x="16026" y="10629"/>
                </a:cubicBezTo>
                <a:cubicBezTo>
                  <a:pt x="15872" y="10629"/>
                  <a:pt x="15717" y="10626"/>
                  <a:pt x="15562" y="10621"/>
                </a:cubicBezTo>
                <a:cubicBezTo>
                  <a:pt x="15383" y="10609"/>
                  <a:pt x="15216" y="10609"/>
                  <a:pt x="15038" y="10609"/>
                </a:cubicBezTo>
                <a:cubicBezTo>
                  <a:pt x="6727" y="10609"/>
                  <a:pt x="0" y="17324"/>
                  <a:pt x="0" y="25623"/>
                </a:cubicBezTo>
                <a:cubicBezTo>
                  <a:pt x="0" y="33910"/>
                  <a:pt x="6727" y="40625"/>
                  <a:pt x="15038" y="40625"/>
                </a:cubicBezTo>
                <a:cubicBezTo>
                  <a:pt x="19705" y="40625"/>
                  <a:pt x="23872" y="38505"/>
                  <a:pt x="26623" y="35184"/>
                </a:cubicBezTo>
                <a:cubicBezTo>
                  <a:pt x="30278" y="38589"/>
                  <a:pt x="35171" y="40684"/>
                  <a:pt x="40565" y="40684"/>
                </a:cubicBezTo>
                <a:cubicBezTo>
                  <a:pt x="43529" y="40684"/>
                  <a:pt x="46351" y="40053"/>
                  <a:pt x="48887" y="38910"/>
                </a:cubicBezTo>
                <a:cubicBezTo>
                  <a:pt x="51233" y="40922"/>
                  <a:pt x="54293" y="42149"/>
                  <a:pt x="57638" y="42149"/>
                </a:cubicBezTo>
                <a:cubicBezTo>
                  <a:pt x="61984" y="42149"/>
                  <a:pt x="65854" y="40077"/>
                  <a:pt x="68306" y="36874"/>
                </a:cubicBezTo>
                <a:cubicBezTo>
                  <a:pt x="69628" y="38124"/>
                  <a:pt x="71414" y="38898"/>
                  <a:pt x="73378" y="38898"/>
                </a:cubicBezTo>
                <a:cubicBezTo>
                  <a:pt x="77438" y="38898"/>
                  <a:pt x="80736" y="35600"/>
                  <a:pt x="80736" y="31540"/>
                </a:cubicBezTo>
                <a:cubicBezTo>
                  <a:pt x="80736" y="27480"/>
                  <a:pt x="77438" y="24194"/>
                  <a:pt x="73378" y="24194"/>
                </a:cubicBezTo>
                <a:lnTo>
                  <a:pt x="73343" y="24194"/>
                </a:lnTo>
                <a:cubicBezTo>
                  <a:pt x="73331" y="24194"/>
                  <a:pt x="73318" y="24194"/>
                  <a:pt x="73306" y="24194"/>
                </a:cubicBezTo>
                <a:cubicBezTo>
                  <a:pt x="71641" y="24194"/>
                  <a:pt x="70062" y="23386"/>
                  <a:pt x="69211" y="21944"/>
                </a:cubicBezTo>
                <a:cubicBezTo>
                  <a:pt x="67925" y="19777"/>
                  <a:pt x="66044" y="17991"/>
                  <a:pt x="63782" y="16824"/>
                </a:cubicBezTo>
                <a:cubicBezTo>
                  <a:pt x="61734" y="15764"/>
                  <a:pt x="60091" y="14086"/>
                  <a:pt x="59139" y="11978"/>
                </a:cubicBezTo>
                <a:cubicBezTo>
                  <a:pt x="55948" y="4918"/>
                  <a:pt x="48840" y="1"/>
                  <a:pt x="40565" y="1"/>
                </a:cubicBezTo>
                <a:close/>
              </a:path>
            </a:pathLst>
          </a:custGeom>
          <a:solidFill>
            <a:srgbClr val="75D9C3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3" name="Google Shape;73;p11"/>
          <p:cNvSpPr/>
          <p:nvPr/>
        </p:nvSpPr>
        <p:spPr>
          <a:xfrm flipH="1">
            <a:off x="5117" y="3805405"/>
            <a:ext cx="12181751" cy="3052608"/>
          </a:xfrm>
          <a:custGeom>
            <a:avLst/>
            <a:gdLst/>
            <a:ahLst/>
            <a:cxnLst/>
            <a:rect l="l" t="t" r="r" b="b"/>
            <a:pathLst>
              <a:path w="282858" h="70881" extrusionOk="0">
                <a:moveTo>
                  <a:pt x="57528" y="1"/>
                </a:moveTo>
                <a:cubicBezTo>
                  <a:pt x="37107" y="1"/>
                  <a:pt x="17867" y="6326"/>
                  <a:pt x="1" y="16029"/>
                </a:cubicBezTo>
                <a:lnTo>
                  <a:pt x="1" y="70881"/>
                </a:lnTo>
                <a:lnTo>
                  <a:pt x="282857" y="70881"/>
                </a:lnTo>
                <a:lnTo>
                  <a:pt x="282857" y="53831"/>
                </a:lnTo>
                <a:cubicBezTo>
                  <a:pt x="276183" y="53941"/>
                  <a:pt x="269511" y="54030"/>
                  <a:pt x="262852" y="54030"/>
                </a:cubicBezTo>
                <a:cubicBezTo>
                  <a:pt x="230491" y="54030"/>
                  <a:pt x="198425" y="51930"/>
                  <a:pt x="167736" y="39913"/>
                </a:cubicBezTo>
                <a:cubicBezTo>
                  <a:pt x="131005" y="25530"/>
                  <a:pt x="101025" y="967"/>
                  <a:pt x="59794" y="27"/>
                </a:cubicBezTo>
                <a:cubicBezTo>
                  <a:pt x="59037" y="10"/>
                  <a:pt x="58282" y="1"/>
                  <a:pt x="57528" y="1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4" name="Google Shape;74;p11"/>
          <p:cNvSpPr/>
          <p:nvPr/>
        </p:nvSpPr>
        <p:spPr>
          <a:xfrm flipH="1">
            <a:off x="9754405" y="4637065"/>
            <a:ext cx="2437596" cy="2221080"/>
          </a:xfrm>
          <a:custGeom>
            <a:avLst/>
            <a:gdLst/>
            <a:ahLst/>
            <a:cxnLst/>
            <a:rect l="l" t="t" r="r" b="b"/>
            <a:pathLst>
              <a:path w="57091" h="52020" extrusionOk="0">
                <a:moveTo>
                  <a:pt x="167" y="14181"/>
                </a:moveTo>
                <a:cubicBezTo>
                  <a:pt x="845" y="14181"/>
                  <a:pt x="14859" y="1"/>
                  <a:pt x="24658" y="18574"/>
                </a:cubicBezTo>
                <a:cubicBezTo>
                  <a:pt x="34457" y="37160"/>
                  <a:pt x="57090" y="28040"/>
                  <a:pt x="50840" y="52019"/>
                </a:cubicBezTo>
                <a:lnTo>
                  <a:pt x="0" y="52019"/>
                </a:lnTo>
                <a:close/>
              </a:path>
            </a:pathLst>
          </a:custGeom>
          <a:solidFill>
            <a:srgbClr val="FFFFFF">
              <a:alpha val="44690"/>
            </a:srgbClr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5" name="Google Shape;75;p11"/>
          <p:cNvSpPr/>
          <p:nvPr/>
        </p:nvSpPr>
        <p:spPr>
          <a:xfrm rot="10800000" flipH="1">
            <a:off x="262501" y="24"/>
            <a:ext cx="3516263" cy="908376"/>
          </a:xfrm>
          <a:custGeom>
            <a:avLst/>
            <a:gdLst/>
            <a:ahLst/>
            <a:cxnLst/>
            <a:rect l="l" t="t" r="r" b="b"/>
            <a:pathLst>
              <a:path w="59984" h="15496" extrusionOk="0">
                <a:moveTo>
                  <a:pt x="8620" y="0"/>
                </a:moveTo>
                <a:cubicBezTo>
                  <a:pt x="6622" y="0"/>
                  <a:pt x="4637" y="834"/>
                  <a:pt x="3227" y="2459"/>
                </a:cubicBezTo>
                <a:cubicBezTo>
                  <a:pt x="988" y="5042"/>
                  <a:pt x="941" y="8769"/>
                  <a:pt x="2893" y="11400"/>
                </a:cubicBezTo>
                <a:cubicBezTo>
                  <a:pt x="2608" y="11662"/>
                  <a:pt x="2334" y="11948"/>
                  <a:pt x="2072" y="12245"/>
                </a:cubicBezTo>
                <a:cubicBezTo>
                  <a:pt x="1203" y="13246"/>
                  <a:pt x="512" y="14341"/>
                  <a:pt x="0" y="15496"/>
                </a:cubicBezTo>
                <a:lnTo>
                  <a:pt x="59984" y="15496"/>
                </a:lnTo>
                <a:cubicBezTo>
                  <a:pt x="58853" y="11960"/>
                  <a:pt x="56781" y="8685"/>
                  <a:pt x="53769" y="6066"/>
                </a:cubicBezTo>
                <a:cubicBezTo>
                  <a:pt x="49777" y="2603"/>
                  <a:pt x="44856" y="905"/>
                  <a:pt x="39958" y="905"/>
                </a:cubicBezTo>
                <a:cubicBezTo>
                  <a:pt x="34060" y="905"/>
                  <a:pt x="28196" y="3367"/>
                  <a:pt x="24027" y="8174"/>
                </a:cubicBezTo>
                <a:cubicBezTo>
                  <a:pt x="23967" y="8233"/>
                  <a:pt x="23932" y="8304"/>
                  <a:pt x="23872" y="8364"/>
                </a:cubicBezTo>
                <a:cubicBezTo>
                  <a:pt x="22789" y="9138"/>
                  <a:pt x="21777" y="9995"/>
                  <a:pt x="20860" y="10960"/>
                </a:cubicBezTo>
                <a:cubicBezTo>
                  <a:pt x="20848" y="10948"/>
                  <a:pt x="20836" y="10936"/>
                  <a:pt x="20824" y="10924"/>
                </a:cubicBezTo>
                <a:cubicBezTo>
                  <a:pt x="19288" y="9578"/>
                  <a:pt x="17526" y="8674"/>
                  <a:pt x="15681" y="8162"/>
                </a:cubicBezTo>
                <a:cubicBezTo>
                  <a:pt x="16014" y="5840"/>
                  <a:pt x="15216" y="3399"/>
                  <a:pt x="13311" y="1756"/>
                </a:cubicBezTo>
                <a:cubicBezTo>
                  <a:pt x="11954" y="577"/>
                  <a:pt x="10283" y="0"/>
                  <a:pt x="8620" y="0"/>
                </a:cubicBezTo>
                <a:close/>
              </a:path>
            </a:pathLst>
          </a:custGeom>
          <a:solidFill>
            <a:srgbClr val="A0EBFF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2521434" y="3429000"/>
            <a:ext cx="7149200" cy="876800"/>
          </a:xfrm>
          <a:prstGeom prst="rect">
            <a:avLst/>
          </a:prstGeom>
          <a:noFill/>
        </p:spPr>
        <p:txBody>
          <a:bodyPr spcFirstLastPara="1" wrap="square" lIns="121705" tIns="121705" rIns="121705" bIns="12170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rgbClr val="053B5C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title" idx="2" hasCustomPrompt="1"/>
          </p:nvPr>
        </p:nvSpPr>
        <p:spPr>
          <a:xfrm>
            <a:off x="2521434" y="2186600"/>
            <a:ext cx="7149200" cy="1405200"/>
          </a:xfrm>
          <a:prstGeom prst="rect">
            <a:avLst/>
          </a:prstGeom>
          <a:noFill/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700">
                <a:solidFill>
                  <a:srgbClr val="053B5C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subTitle" idx="1"/>
          </p:nvPr>
        </p:nvSpPr>
        <p:spPr>
          <a:xfrm>
            <a:off x="2521401" y="4109000"/>
            <a:ext cx="7149200" cy="562400"/>
          </a:xfrm>
          <a:prstGeom prst="rect">
            <a:avLst/>
          </a:prstGeom>
          <a:noFill/>
        </p:spPr>
        <p:txBody>
          <a:bodyPr spcFirstLastPara="1" wrap="square" lIns="121705" tIns="121705" rIns="121705" bIns="12170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1pPr>
            <a:lvl2pPr lvl="1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2pPr>
            <a:lvl3pPr lvl="2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3pPr>
            <a:lvl4pPr lvl="3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4pPr>
            <a:lvl5pPr lvl="4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5pPr>
            <a:lvl6pPr lvl="5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6pPr>
            <a:lvl7pPr lvl="6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7pPr>
            <a:lvl8pPr lvl="7" algn="ctr" rtl="0">
              <a:spcBef>
                <a:spcPts val="2130"/>
              </a:spcBef>
              <a:spcAft>
                <a:spcPts val="0"/>
              </a:spcAft>
              <a:buNone/>
              <a:defRPr>
                <a:solidFill>
                  <a:srgbClr val="053B5C"/>
                </a:solidFill>
              </a:defRPr>
            </a:lvl8pPr>
            <a:lvl9pPr lvl="8" algn="ctr" rtl="0">
              <a:spcBef>
                <a:spcPts val="2130"/>
              </a:spcBef>
              <a:spcAft>
                <a:spcPts val="2130"/>
              </a:spcAft>
              <a:buNone/>
              <a:defRPr>
                <a:solidFill>
                  <a:srgbClr val="053B5C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20431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dk2"/>
        </a:solidFill>
        <a:effectLst/>
      </p:bgPr>
    </p:bg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3726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0EC9F8-578E-4855-919D-E1F275EFC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620E47-13D4-4B4F-B642-E41B177FB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1E09A6-F30C-457A-8AEE-03DBB4D7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894D4A-B86E-4F07-836F-E86273E1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D2EAFC-063A-4ED6-920E-2972E2BC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74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7E26D-43F5-49A1-8F80-661B7346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3B6F35-ED23-413E-91E5-F8CA661C8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D62D40-6BB7-4A48-B116-971A5566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7B9EF9-7EC7-4C6D-828A-5EA13337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F3E809-7F71-4181-BD4D-71D40539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4DB06E-A726-409A-BFD4-F228F93C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178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30C76-38BD-4094-A5D9-21222D68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D683D2-838B-47F6-A677-52756A3CB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6FA2B0-137D-4FC4-A779-972246B8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A32B3-B539-467D-AAE2-A0C60727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C98138-68BA-45F9-B401-9F455A43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113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BEAC21-202B-48DC-A716-F8D9AC8A0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D43B4-09C9-49E4-93D0-0F1590A27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1F8FF1-7931-4A02-A974-2A814ABA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BAFF9C-8789-47BD-82E1-FFC2B590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2D53C4-A555-4CAD-87ED-07B4593F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859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7E26D-43F5-49A1-8F80-661B7346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3B6F35-ED23-413E-91E5-F8CA661C8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D62D40-6BB7-4A48-B116-971A5566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7B9EF9-7EC7-4C6D-828A-5EA13337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F3E809-7F71-4181-BD4D-71D40539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4DB06E-A726-409A-BFD4-F228F93C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157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CB9B3E-EBA9-4700-91F7-F2BB4D371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F915A6-5D3F-496F-BB9B-D4BE5EF6A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1E1C33-8BEB-4A7C-88D4-BAE24BCAF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6CD2EE0-6BB1-43C0-AC7C-6F9CCB6056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32E0E66-7898-4A55-BA0E-E399E3C92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3403141-DDF4-4236-94EB-D89D5730D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E4A413-1A2E-495D-BB40-B3AB62C7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75F2170-A284-4F37-A607-9776A8A2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0079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BE696-04A0-4974-9F57-D042F1DAF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BF76B1-85F9-44E7-916A-7262E949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0AE23E9-5EF6-4E30-B916-D41DF85C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E0B4A6-61EB-4998-81C8-72D9E493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451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6D3A5E-7ACD-4743-A0AA-669CD0D8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AB5B73E-B302-4617-8433-3D7094E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4765CB-8820-491A-B79A-BB041777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639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FBC58-3A4E-4E7D-A386-71D0AC1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5832689-A4CA-4D1E-9B83-21C40880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24FD1E-C1CA-439D-9369-F55D4956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24B936C-F93F-4E54-A704-B1FF5DE6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679D6DD-B1B3-4378-96D3-14AAD57BBA82}"/>
              </a:ext>
            </a:extLst>
          </p:cNvPr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4ED5608-87F5-4884-B3F3-DDCF00C1312B}"/>
              </a:ext>
            </a:extLst>
          </p:cNvPr>
          <p:cNvSpPr/>
          <p:nvPr userDrawn="1"/>
        </p:nvSpPr>
        <p:spPr>
          <a:xfrm>
            <a:off x="0" y="6721475"/>
            <a:ext cx="12192000" cy="12689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034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80871-AD0B-4472-94E1-1C194049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214EF2-E00D-4F97-9DA1-3CE653B76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99C4C0-1287-4184-A245-21472BF3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EC8BBF-C360-427B-B316-81417EBCC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DA0EC8-9131-41A1-841D-1544D2209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F74860-E199-40FD-8C02-0A15BF8CD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377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24329-9B8A-4501-96EA-AA7C1D77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91CE156-68D6-4690-BC06-5E2E37914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361E2E-97F6-4018-B857-26F84F14D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5D6785-44DC-42D7-BCD6-524CACBE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972726-0C9A-4E75-AB3E-BB6EBE9B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A43B05-A495-4AEE-9298-F71CFC05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232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400CC2-B966-4307-BD82-C34138F3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52BD5C-D6CC-4F87-B22E-BCD92B617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F498E5-2628-494E-A118-5D1D103C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D40028-E6CC-4273-9C6E-950317B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A47C02-DD64-4A83-BA70-30DC46D9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CB9B3E-EBA9-4700-91F7-F2BB4D371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F915A6-5D3F-496F-BB9B-D4BE5EF6A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1E1C33-8BEB-4A7C-88D4-BAE24BCAF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6CD2EE0-6BB1-43C0-AC7C-6F9CCB6056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32E0E66-7898-4A55-BA0E-E399E3C92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3403141-DDF4-4236-94EB-D89D5730D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E4A413-1A2E-495D-BB40-B3AB62C7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75F2170-A284-4F37-A607-9776A8A2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312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E69D03-6A89-415E-AB6D-85472A7FF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33D797D-6CAD-4F70-9175-B3D0C2B95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282EFC-DDE3-4D73-A5A6-04F81979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FFF956-B9DD-4E3A-93B7-60249F80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B553F7-3AFA-408E-84DD-7477FC100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4243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7456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094267"/>
      </p:ext>
    </p:extLst>
  </p:cSld>
  <p:clrMapOvr>
    <a:masterClrMapping/>
  </p:clrMapOvr>
  <p:transition spd="slow" advClick="0" advTm="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BE696-04A0-4974-9F57-D042F1DAF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BF76B1-85F9-44E7-916A-7262E949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0AE23E9-5EF6-4E30-B916-D41DF85C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E0B4A6-61EB-4998-81C8-72D9E493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6D3A5E-7ACD-4743-A0AA-669CD0D8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AB5B73E-B302-4617-8433-3D7094E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4765CB-8820-491A-B79A-BB041777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7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FBC58-3A4E-4E7D-A386-71D0AC1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5832689-A4CA-4D1E-9B83-21C40880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24FD1E-C1CA-439D-9369-F55D4956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24B936C-F93F-4E54-A704-B1FF5DE6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679D6DD-B1B3-4378-96D3-14AAD57BBA82}"/>
              </a:ext>
            </a:extLst>
          </p:cNvPr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4ED5608-87F5-4884-B3F3-DDCF00C1312B}"/>
              </a:ext>
            </a:extLst>
          </p:cNvPr>
          <p:cNvSpPr/>
          <p:nvPr userDrawn="1"/>
        </p:nvSpPr>
        <p:spPr>
          <a:xfrm>
            <a:off x="0" y="6721475"/>
            <a:ext cx="12192000" cy="12689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3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80871-AD0B-4472-94E1-1C194049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214EF2-E00D-4F97-9DA1-3CE653B76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99C4C0-1287-4184-A245-21472BF3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EC8BBF-C360-427B-B316-81417EBCC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DA0EC8-9131-41A1-841D-1544D2209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F74860-E199-40FD-8C02-0A15BF8CD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5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706BB75-221E-47B9-AFFE-67AECDD7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3F42EC-076F-4609-B5BB-2D7356671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6DA5A7-6FFC-4736-BA97-BABF2E91A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6E7D-B7B3-405A-8309-609E60E51D6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F0DFC7-7A5A-4184-B4DB-E0CF8CC30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4F323A-6957-4EAD-A400-7478B0891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869A-28D0-4C4C-88BE-FBAE4D6EE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6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72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F2A3-D581-48CC-BEE3-0982EB8DB33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8C058-2AB2-4F66-8B3A-4DA10EBC1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6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8667-E865-4580-9C06-63F58C228D5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4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706BB75-221E-47B9-AFFE-67AECDD7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3F42EC-076F-4609-B5BB-2D7356671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6DA5A7-6FFC-4736-BA97-BABF2E91A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6E7D-B7B3-405A-8309-609E60E51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F0DFC7-7A5A-4184-B4DB-E0CF8CC30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4F323A-6957-4EAD-A400-7478B0891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869A-28D0-4C4C-88BE-FBAE4D6EE3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98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" y="0"/>
            <a:ext cx="12157087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8580" y="2743200"/>
            <a:ext cx="797083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121725" tIns="60862" rIns="121725" bIns="60862" rtlCol="0" anchor="ctr">
            <a:normAutofit/>
          </a:bodyPr>
          <a:lstStyle>
            <a:lvl1pPr algn="ctr" defTabSz="1217249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>
                <a:solidFill>
                  <a:prstClr val="black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TIẾNG</a:t>
            </a:r>
            <a:r>
              <a:rPr lang="en-US" sz="8000" b="1" dirty="0">
                <a:solidFill>
                  <a:prstClr val="black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 </a:t>
            </a:r>
            <a:r>
              <a:rPr lang="en-US" sz="8000" b="1" dirty="0" err="1">
                <a:solidFill>
                  <a:prstClr val="black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VIỆT</a:t>
            </a:r>
            <a:r>
              <a:rPr lang="en-US" sz="8000" b="1" dirty="0">
                <a:solidFill>
                  <a:prstClr val="black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87F13E4-432F-46AE-98D1-42D40339E886}"/>
              </a:ext>
            </a:extLst>
          </p:cNvPr>
          <p:cNvSpPr/>
          <p:nvPr/>
        </p:nvSpPr>
        <p:spPr>
          <a:xfrm>
            <a:off x="11077731" y="0"/>
            <a:ext cx="1079355" cy="854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4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29A5EC-5956-49BE-9754-2E0B05255572}"/>
              </a:ext>
            </a:extLst>
          </p:cNvPr>
          <p:cNvSpPr txBox="1"/>
          <p:nvPr/>
        </p:nvSpPr>
        <p:spPr>
          <a:xfrm>
            <a:off x="599100" y="1707832"/>
            <a:ext cx="11161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a.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Chọn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200" b="1" i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hoặc</a:t>
            </a:r>
            <a:r>
              <a:rPr lang="en-US" sz="32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</a:t>
            </a:r>
            <a:r>
              <a:rPr lang="en-US" sz="32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thay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ô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vuông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2526F5AB-E89F-41A1-8841-A86F7859F390}"/>
              </a:ext>
            </a:extLst>
          </p:cNvPr>
          <p:cNvGrpSpPr/>
          <p:nvPr/>
        </p:nvGrpSpPr>
        <p:grpSpPr>
          <a:xfrm>
            <a:off x="1295400" y="485664"/>
            <a:ext cx="10896600" cy="737866"/>
            <a:chOff x="294783" y="915918"/>
            <a:chExt cx="10896600" cy="737866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343D3F4A-06B7-44CA-971F-3A2377B8FA58}"/>
                </a:ext>
              </a:extLst>
            </p:cNvPr>
            <p:cNvGrpSpPr/>
            <p:nvPr/>
          </p:nvGrpSpPr>
          <p:grpSpPr>
            <a:xfrm>
              <a:off x="294783" y="915918"/>
              <a:ext cx="758018" cy="731520"/>
              <a:chOff x="3065608" y="1727884"/>
              <a:chExt cx="1240358" cy="1188720"/>
            </a:xfrm>
          </p:grpSpPr>
          <p:sp>
            <p:nvSpPr>
              <p:cNvPr id="21" name="Google Shape;418;p36">
                <a:extLst>
                  <a:ext uri="{FF2B5EF4-FFF2-40B4-BE49-F238E27FC236}">
                    <a16:creationId xmlns:a16="http://schemas.microsoft.com/office/drawing/2014/main" xmlns="" id="{5608347D-2035-48EE-957D-FD7018F2A183}"/>
                  </a:ext>
                </a:extLst>
              </p:cNvPr>
              <p:cNvSpPr/>
              <p:nvPr/>
            </p:nvSpPr>
            <p:spPr>
              <a:xfrm>
                <a:off x="3065608" y="1727884"/>
                <a:ext cx="1188720" cy="1188720"/>
              </a:xfrm>
              <a:prstGeom prst="ellipse">
                <a:avLst/>
              </a:prstGeom>
              <a:solidFill>
                <a:srgbClr val="FF9999"/>
              </a:solidFill>
              <a:ln>
                <a:noFill/>
              </a:ln>
            </p:spPr>
            <p:txBody>
              <a:bodyPr spcFirstLastPara="1" wrap="square" lIns="121705" tIns="121705" rIns="121705" bIns="121705" anchor="ctr" anchorCtr="0">
                <a:noAutofit/>
              </a:bodyPr>
              <a:lstStyle/>
              <a:p>
                <a:pPr algn="just"/>
                <a:endParaRPr sz="4000">
                  <a:solidFill>
                    <a:srgbClr val="00206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endParaRPr>
              </a:p>
            </p:txBody>
          </p:sp>
          <p:sp>
            <p:nvSpPr>
              <p:cNvPr id="22" name="Google Shape;423;p36">
                <a:extLst>
                  <a:ext uri="{FF2B5EF4-FFF2-40B4-BE49-F238E27FC236}">
                    <a16:creationId xmlns:a16="http://schemas.microsoft.com/office/drawing/2014/main" xmlns="" id="{B9B63A42-70F7-4D41-B9FE-E31EDCEA20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08967" y="1937044"/>
                <a:ext cx="1196999" cy="770400"/>
              </a:xfrm>
              <a:prstGeom prst="rect">
                <a:avLst/>
              </a:prstGeom>
            </p:spPr>
            <p:txBody>
              <a:bodyPr spcFirstLastPara="1" wrap="square" lIns="121705" tIns="121705" rIns="121705" bIns="12170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algn="just"/>
                <a:r>
                  <a:rPr lang="en" sz="5400" b="1" dirty="0">
                    <a:solidFill>
                      <a:srgbClr val="002060"/>
                    </a:solidFill>
                    <a:latin typeface="Arial Rounded MT Bold" pitchFamily="34" charset="0"/>
                    <a:ea typeface="Arial-Rounded" pitchFamily="34" charset="0"/>
                    <a:cs typeface="Arial-Rounded" pitchFamily="34" charset="0"/>
                  </a:rPr>
                  <a:t>3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D0FDE9E3-9A84-423F-B55D-78ED714C1BAA}"/>
                </a:ext>
              </a:extLst>
            </p:cNvPr>
            <p:cNvSpPr txBox="1"/>
            <p:nvPr/>
          </p:nvSpPr>
          <p:spPr>
            <a:xfrm>
              <a:off x="978050" y="945898"/>
              <a:ext cx="102133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err="1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Chọn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>
                  <a:solidFill>
                    <a:srgbClr val="FF00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a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 err="1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hoặc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>
                  <a:solidFill>
                    <a:srgbClr val="FF00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b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:</a:t>
              </a:r>
              <a:endParaRPr lang="en-US" sz="4000" dirty="0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D1F6AE9-E9A4-4C31-81F6-E5D9214D853F}"/>
              </a:ext>
            </a:extLst>
          </p:cNvPr>
          <p:cNvSpPr txBox="1"/>
          <p:nvPr/>
        </p:nvSpPr>
        <p:spPr>
          <a:xfrm>
            <a:off x="3145108" y="2667507"/>
            <a:ext cx="98637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Phòng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học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là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iếc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áo</a:t>
            </a:r>
            <a:endParaRPr lang="en-US" sz="3600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defTabSz="121914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Bọc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úng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mình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 </a:t>
            </a:r>
            <a:r>
              <a:rPr lang="en-US" sz="3600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ong</a:t>
            </a:r>
            <a:endParaRPr lang="en-US" sz="3600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defTabSz="121914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Cửa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sổ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là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iếc</a:t>
            </a:r>
            <a:r>
              <a:rPr lang="en-US" sz="3600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túi</a:t>
            </a:r>
            <a:endParaRPr lang="en-US" sz="3600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defTabSz="121914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600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 </a:t>
            </a:r>
            <a:r>
              <a:rPr lang="en-US" sz="3600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ắn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ngọn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gió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đông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  <a:endParaRPr lang="en-US" sz="3600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defTabSz="121914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                                (Theo </a:t>
            </a:r>
            <a:r>
              <a:rPr lang="en-US" sz="28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Nguyễn</a:t>
            </a:r>
            <a:r>
              <a:rPr lang="en-US" sz="28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Lãm</a:t>
            </a:r>
            <a:r>
              <a:rPr lang="en-US" sz="28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Thắng</a:t>
            </a:r>
            <a:r>
              <a:rPr lang="en-US" sz="28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)</a:t>
            </a:r>
            <a:endParaRPr lang="vi-VN" sz="2800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6" name="Rounded Rectangle 15">
            <a:extLst>
              <a:ext uri="{FF2B5EF4-FFF2-40B4-BE49-F238E27FC236}">
                <a16:creationId xmlns:a16="http://schemas.microsoft.com/office/drawing/2014/main" xmlns="" id="{F7E1FD6B-938E-48E3-8F90-198516F9A930}"/>
              </a:ext>
            </a:extLst>
          </p:cNvPr>
          <p:cNvSpPr/>
          <p:nvPr/>
        </p:nvSpPr>
        <p:spPr>
          <a:xfrm>
            <a:off x="6026834" y="2748773"/>
            <a:ext cx="470099" cy="479608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Rounded Rectangle 15">
            <a:extLst>
              <a:ext uri="{FF2B5EF4-FFF2-40B4-BE49-F238E27FC236}">
                <a16:creationId xmlns:a16="http://schemas.microsoft.com/office/drawing/2014/main" xmlns="" id="{B1B98DFF-0A86-49D2-A583-ADB268D67F4A}"/>
              </a:ext>
            </a:extLst>
          </p:cNvPr>
          <p:cNvSpPr/>
          <p:nvPr/>
        </p:nvSpPr>
        <p:spPr>
          <a:xfrm>
            <a:off x="7105788" y="3623715"/>
            <a:ext cx="382057" cy="454018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0" name="Rounded Rectangle 15">
            <a:extLst>
              <a:ext uri="{FF2B5EF4-FFF2-40B4-BE49-F238E27FC236}">
                <a16:creationId xmlns:a16="http://schemas.microsoft.com/office/drawing/2014/main" xmlns="" id="{FC00BE89-AFE4-4C50-9D8F-3ADA359B1544}"/>
              </a:ext>
            </a:extLst>
          </p:cNvPr>
          <p:cNvSpPr/>
          <p:nvPr/>
        </p:nvSpPr>
        <p:spPr>
          <a:xfrm>
            <a:off x="4165408" y="3623715"/>
            <a:ext cx="462147" cy="456679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8A44243-7B9A-49A4-AC38-A468D85DF453}"/>
              </a:ext>
            </a:extLst>
          </p:cNvPr>
          <p:cNvSpPr/>
          <p:nvPr/>
        </p:nvSpPr>
        <p:spPr>
          <a:xfrm>
            <a:off x="5343038" y="4439725"/>
            <a:ext cx="491234" cy="454018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ounded Rectangle 15">
            <a:extLst>
              <a:ext uri="{FF2B5EF4-FFF2-40B4-BE49-F238E27FC236}">
                <a16:creationId xmlns:a16="http://schemas.microsoft.com/office/drawing/2014/main" xmlns="" id="{5A3E4FAE-AC3B-4E58-ADC3-59D3E04ABA48}"/>
              </a:ext>
            </a:extLst>
          </p:cNvPr>
          <p:cNvSpPr/>
          <p:nvPr/>
        </p:nvSpPr>
        <p:spPr>
          <a:xfrm>
            <a:off x="3191602" y="5309577"/>
            <a:ext cx="624119" cy="454018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Rounded Rectangle 15">
            <a:extLst>
              <a:ext uri="{FF2B5EF4-FFF2-40B4-BE49-F238E27FC236}">
                <a16:creationId xmlns:a16="http://schemas.microsoft.com/office/drawing/2014/main" xmlns="" id="{0B1523F1-99CB-4B86-8059-8B220F5BA933}"/>
              </a:ext>
            </a:extLst>
          </p:cNvPr>
          <p:cNvSpPr/>
          <p:nvPr/>
        </p:nvSpPr>
        <p:spPr>
          <a:xfrm>
            <a:off x="4192114" y="5309577"/>
            <a:ext cx="491234" cy="454018"/>
          </a:xfrm>
          <a:prstGeom prst="roundRect">
            <a:avLst/>
          </a:prstGeom>
          <a:solidFill>
            <a:srgbClr val="F94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6122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1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1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6" grpId="0" animBg="1"/>
      <p:bldP spid="26" grpId="1" animBg="1"/>
      <p:bldP spid="28" grpId="0" animBg="1"/>
      <p:bldP spid="28" grpId="1" animBg="1"/>
      <p:bldP spid="30" grpId="0" animBg="1"/>
      <p:bldP spid="30" grpId="1" animBg="1"/>
      <p:bldP spid="16" grpId="0" animBg="1"/>
      <p:bldP spid="16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FE887F-70BB-4D0A-86BA-0DB848E01824}"/>
              </a:ext>
            </a:extLst>
          </p:cNvPr>
          <p:cNvSpPr txBox="1"/>
          <p:nvPr/>
        </p:nvSpPr>
        <p:spPr>
          <a:xfrm>
            <a:off x="1140782" y="3159843"/>
            <a:ext cx="9910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 defTabSz="1219140">
              <a:spcBef>
                <a:spcPts val="12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Cô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phụ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trách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hướng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dân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bạn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đê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vào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đúng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chô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giá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  <a:endParaRPr lang="en-US" sz="3600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29A5EC-5956-49BE-9754-2E0B05255572}"/>
              </a:ext>
            </a:extLst>
          </p:cNvPr>
          <p:cNvSpPr txBox="1"/>
          <p:nvPr/>
        </p:nvSpPr>
        <p:spPr>
          <a:xfrm>
            <a:off x="1030090" y="1203429"/>
            <a:ext cx="11161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b.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Chọn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hỏi</a:t>
            </a:r>
            <a:r>
              <a:rPr lang="en-US" sz="3200" b="1" i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hoặc</a:t>
            </a:r>
            <a:r>
              <a:rPr lang="en-US" sz="32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ngã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chữ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in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đậm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2526F5AB-E89F-41A1-8841-A86F7859F390}"/>
              </a:ext>
            </a:extLst>
          </p:cNvPr>
          <p:cNvGrpSpPr/>
          <p:nvPr/>
        </p:nvGrpSpPr>
        <p:grpSpPr>
          <a:xfrm>
            <a:off x="1167929" y="245110"/>
            <a:ext cx="10896600" cy="737866"/>
            <a:chOff x="294783" y="915918"/>
            <a:chExt cx="10896600" cy="737866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343D3F4A-06B7-44CA-971F-3A2377B8FA58}"/>
                </a:ext>
              </a:extLst>
            </p:cNvPr>
            <p:cNvGrpSpPr/>
            <p:nvPr/>
          </p:nvGrpSpPr>
          <p:grpSpPr>
            <a:xfrm>
              <a:off x="294783" y="915918"/>
              <a:ext cx="758018" cy="731520"/>
              <a:chOff x="3065608" y="1727884"/>
              <a:chExt cx="1240358" cy="1188720"/>
            </a:xfrm>
          </p:grpSpPr>
          <p:sp>
            <p:nvSpPr>
              <p:cNvPr id="21" name="Google Shape;418;p36">
                <a:extLst>
                  <a:ext uri="{FF2B5EF4-FFF2-40B4-BE49-F238E27FC236}">
                    <a16:creationId xmlns:a16="http://schemas.microsoft.com/office/drawing/2014/main" xmlns="" id="{5608347D-2035-48EE-957D-FD7018F2A183}"/>
                  </a:ext>
                </a:extLst>
              </p:cNvPr>
              <p:cNvSpPr/>
              <p:nvPr/>
            </p:nvSpPr>
            <p:spPr>
              <a:xfrm>
                <a:off x="3065608" y="1727884"/>
                <a:ext cx="1188720" cy="1188720"/>
              </a:xfrm>
              <a:prstGeom prst="ellipse">
                <a:avLst/>
              </a:prstGeom>
              <a:solidFill>
                <a:srgbClr val="FF9999"/>
              </a:solidFill>
              <a:ln>
                <a:noFill/>
              </a:ln>
            </p:spPr>
            <p:txBody>
              <a:bodyPr spcFirstLastPara="1" wrap="square" lIns="121705" tIns="121705" rIns="121705" bIns="121705" anchor="ctr" anchorCtr="0">
                <a:noAutofit/>
              </a:bodyPr>
              <a:lstStyle/>
              <a:p>
                <a:pPr algn="just"/>
                <a:endParaRPr sz="4000">
                  <a:solidFill>
                    <a:srgbClr val="00206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endParaRPr>
              </a:p>
            </p:txBody>
          </p:sp>
          <p:sp>
            <p:nvSpPr>
              <p:cNvPr id="22" name="Google Shape;423;p36">
                <a:extLst>
                  <a:ext uri="{FF2B5EF4-FFF2-40B4-BE49-F238E27FC236}">
                    <a16:creationId xmlns:a16="http://schemas.microsoft.com/office/drawing/2014/main" xmlns="" id="{B9B63A42-70F7-4D41-B9FE-E31EDCEA20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08967" y="1937044"/>
                <a:ext cx="1196999" cy="770400"/>
              </a:xfrm>
              <a:prstGeom prst="rect">
                <a:avLst/>
              </a:prstGeom>
            </p:spPr>
            <p:txBody>
              <a:bodyPr spcFirstLastPara="1" wrap="square" lIns="121705" tIns="121705" rIns="121705" bIns="12170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algn="just"/>
                <a:r>
                  <a:rPr lang="en" sz="5400" dirty="0">
                    <a:solidFill>
                      <a:srgbClr val="002060"/>
                    </a:solidFill>
                    <a:latin typeface="Arial Rounded MT Bold" pitchFamily="34" charset="0"/>
                    <a:ea typeface="Arial-Rounded" pitchFamily="34" charset="0"/>
                    <a:cs typeface="Arial-Rounded" pitchFamily="34" charset="0"/>
                  </a:rPr>
                  <a:t>3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D0FDE9E3-9A84-423F-B55D-78ED714C1BAA}"/>
                </a:ext>
              </a:extLst>
            </p:cNvPr>
            <p:cNvSpPr txBox="1"/>
            <p:nvPr/>
          </p:nvSpPr>
          <p:spPr>
            <a:xfrm>
              <a:off x="978050" y="945898"/>
              <a:ext cx="102133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err="1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Chọn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>
                  <a:solidFill>
                    <a:srgbClr val="FF00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a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 err="1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hoặc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000" dirty="0">
                  <a:solidFill>
                    <a:srgbClr val="FF00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b</a:t>
              </a:r>
              <a:r>
                <a:rPr lang="en-US" sz="4000" dirty="0"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:</a:t>
              </a:r>
              <a:endParaRPr lang="en-US" sz="4000" dirty="0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C47F40E-AB3D-405D-BE95-EB1FDB85F834}"/>
              </a:ext>
            </a:extLst>
          </p:cNvPr>
          <p:cNvSpPr txBox="1"/>
          <p:nvPr/>
        </p:nvSpPr>
        <p:spPr>
          <a:xfrm>
            <a:off x="1140783" y="2330586"/>
            <a:ext cx="9910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 defTabSz="1219140">
              <a:spcBef>
                <a:spcPts val="12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giúp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chúng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mơ</a:t>
            </a:r>
            <a:r>
              <a:rPr lang="en-US" sz="36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rộng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hiêu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biết</a:t>
            </a:r>
            <a:r>
              <a:rPr lang="en-US" sz="36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  <a:endParaRPr lang="en-US" sz="3600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1A8EBE7-A2AA-4623-AA0C-68421226E468}"/>
              </a:ext>
            </a:extLst>
          </p:cNvPr>
          <p:cNvSpPr txBox="1"/>
          <p:nvPr/>
        </p:nvSpPr>
        <p:spPr>
          <a:xfrm>
            <a:off x="6678533" y="2344655"/>
            <a:ext cx="4140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̉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0D6C698-168B-4DC3-ABF5-D0D235C1F64D}"/>
              </a:ext>
            </a:extLst>
          </p:cNvPr>
          <p:cNvSpPr txBox="1"/>
          <p:nvPr/>
        </p:nvSpPr>
        <p:spPr>
          <a:xfrm>
            <a:off x="8502070" y="2962877"/>
            <a:ext cx="6088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~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01F101A-C08C-441B-9D87-B276223B3C6C}"/>
              </a:ext>
            </a:extLst>
          </p:cNvPr>
          <p:cNvSpPr txBox="1"/>
          <p:nvPr/>
        </p:nvSpPr>
        <p:spPr>
          <a:xfrm>
            <a:off x="2253899" y="3637225"/>
            <a:ext cx="4372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̉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3A16A6D8-6A7C-4571-BBF9-A30E5C3A3AF0}"/>
              </a:ext>
            </a:extLst>
          </p:cNvPr>
          <p:cNvSpPr txBox="1"/>
          <p:nvPr/>
        </p:nvSpPr>
        <p:spPr>
          <a:xfrm>
            <a:off x="6113053" y="3515296"/>
            <a:ext cx="6088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~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9A63005-CACA-4370-81BE-2DA152B176D6}"/>
              </a:ext>
            </a:extLst>
          </p:cNvPr>
          <p:cNvSpPr txBox="1"/>
          <p:nvPr/>
        </p:nvSpPr>
        <p:spPr>
          <a:xfrm>
            <a:off x="8537503" y="2228654"/>
            <a:ext cx="4140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̉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3BC3BC80-74A9-4569-899A-49F9D71ED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479" y="3859762"/>
            <a:ext cx="2817270" cy="281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5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" grpId="0"/>
      <p:bldP spid="23" grpId="0"/>
      <p:bldP spid="24" grpId="0"/>
      <p:bldP spid="25" grpId="0"/>
      <p:bldP spid="28" grpId="0"/>
      <p:bldP spid="31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658CBB7-EB0C-46CE-A67F-7331581BE6DD}"/>
              </a:ext>
            </a:extLst>
          </p:cNvPr>
          <p:cNvSpPr/>
          <p:nvPr/>
        </p:nvSpPr>
        <p:spPr>
          <a:xfrm>
            <a:off x="2966475" y="2108395"/>
            <a:ext cx="713753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TẠM</a:t>
            </a:r>
            <a:r>
              <a:rPr kumimoji="0" lang="en-US" sz="66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600" b="1" i="0" u="none" strike="noStrike" kern="1200" cap="none" spc="0" normalizeH="0" baseline="0" noProof="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BIỆT</a:t>
            </a:r>
            <a:r>
              <a:rPr kumimoji="0" lang="en-US" sz="66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600" b="1" i="0" u="none" strike="noStrike" kern="1200" cap="none" spc="0" normalizeH="0" baseline="0" noProof="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CÁC</a:t>
            </a:r>
            <a:r>
              <a:rPr kumimoji="0" lang="en-US" sz="66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4DE48A2-0890-4DF9-B0F7-83B1D6BCF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6" y="3225305"/>
            <a:ext cx="2347163" cy="3292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12543B7-0E0C-4F55-B479-30D39F795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5773" y="4014652"/>
            <a:ext cx="3158002" cy="24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8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1000">
        <p14:warp dir="in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51;p33">
            <a:extLst>
              <a:ext uri="{FF2B5EF4-FFF2-40B4-BE49-F238E27FC236}">
                <a16:creationId xmlns:a16="http://schemas.microsoft.com/office/drawing/2014/main" xmlns="" id="{248EC077-664A-427B-9D0B-A8F86B0CF67C}"/>
              </a:ext>
            </a:extLst>
          </p:cNvPr>
          <p:cNvSpPr/>
          <p:nvPr/>
        </p:nvSpPr>
        <p:spPr>
          <a:xfrm>
            <a:off x="11011278" y="3567535"/>
            <a:ext cx="417465" cy="433167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2;p33">
            <a:extLst>
              <a:ext uri="{FF2B5EF4-FFF2-40B4-BE49-F238E27FC236}">
                <a16:creationId xmlns:a16="http://schemas.microsoft.com/office/drawing/2014/main" xmlns="" id="{EE90F215-DD0B-4722-A906-458349C18D25}"/>
              </a:ext>
            </a:extLst>
          </p:cNvPr>
          <p:cNvSpPr/>
          <p:nvPr/>
        </p:nvSpPr>
        <p:spPr>
          <a:xfrm>
            <a:off x="756976" y="5427886"/>
            <a:ext cx="377131" cy="575433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53;p33">
            <a:extLst>
              <a:ext uri="{FF2B5EF4-FFF2-40B4-BE49-F238E27FC236}">
                <a16:creationId xmlns:a16="http://schemas.microsoft.com/office/drawing/2014/main" xmlns="" id="{F8EB400F-0CCD-47B6-B58A-523175DF5131}"/>
              </a:ext>
            </a:extLst>
          </p:cNvPr>
          <p:cNvSpPr/>
          <p:nvPr/>
        </p:nvSpPr>
        <p:spPr>
          <a:xfrm>
            <a:off x="11448676" y="6104085"/>
            <a:ext cx="395220" cy="435933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" name="Google Shape;154;p33">
            <a:extLst>
              <a:ext uri="{FF2B5EF4-FFF2-40B4-BE49-F238E27FC236}">
                <a16:creationId xmlns:a16="http://schemas.microsoft.com/office/drawing/2014/main" xmlns="" id="{2F24CD1B-004C-4A6F-AFBA-30B3E39E42B6}"/>
              </a:ext>
            </a:extLst>
          </p:cNvPr>
          <p:cNvGrpSpPr/>
          <p:nvPr/>
        </p:nvGrpSpPr>
        <p:grpSpPr>
          <a:xfrm>
            <a:off x="10442853" y="433767"/>
            <a:ext cx="985888" cy="1056000"/>
            <a:chOff x="-3118700" y="2365900"/>
            <a:chExt cx="741250" cy="792000"/>
          </a:xfrm>
        </p:grpSpPr>
        <p:sp>
          <p:nvSpPr>
            <p:cNvPr id="21" name="Google Shape;155;p33">
              <a:extLst>
                <a:ext uri="{FF2B5EF4-FFF2-40B4-BE49-F238E27FC236}">
                  <a16:creationId xmlns:a16="http://schemas.microsoft.com/office/drawing/2014/main" xmlns="" id="{1B5721DB-C1AD-4D2B-BFF7-DD1B730AFBA9}"/>
                </a:ext>
              </a:extLst>
            </p:cNvPr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56;p33">
              <a:extLst>
                <a:ext uri="{FF2B5EF4-FFF2-40B4-BE49-F238E27FC236}">
                  <a16:creationId xmlns:a16="http://schemas.microsoft.com/office/drawing/2014/main" xmlns="" id="{0DCADB8F-406A-4995-B603-A114954DE6E0}"/>
                </a:ext>
              </a:extLst>
            </p:cNvPr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157;p33">
              <a:extLst>
                <a:ext uri="{FF2B5EF4-FFF2-40B4-BE49-F238E27FC236}">
                  <a16:creationId xmlns:a16="http://schemas.microsoft.com/office/drawing/2014/main" xmlns="" id="{75985CB0-DC7D-43C9-806B-DDC69FA2FFC5}"/>
                </a:ext>
              </a:extLst>
            </p:cNvPr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158;p33">
              <a:extLst>
                <a:ext uri="{FF2B5EF4-FFF2-40B4-BE49-F238E27FC236}">
                  <a16:creationId xmlns:a16="http://schemas.microsoft.com/office/drawing/2014/main" xmlns="" id="{0A0E5C84-B3BF-4099-AC25-ACE91C9AB951}"/>
                </a:ext>
              </a:extLst>
            </p:cNvPr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59;p33">
              <a:extLst>
                <a:ext uri="{FF2B5EF4-FFF2-40B4-BE49-F238E27FC236}">
                  <a16:creationId xmlns:a16="http://schemas.microsoft.com/office/drawing/2014/main" xmlns="" id="{FD01D523-4323-4862-9EF9-895FA32E18D4}"/>
                </a:ext>
              </a:extLst>
            </p:cNvPr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0;p33">
              <a:extLst>
                <a:ext uri="{FF2B5EF4-FFF2-40B4-BE49-F238E27FC236}">
                  <a16:creationId xmlns:a16="http://schemas.microsoft.com/office/drawing/2014/main" xmlns="" id="{11D39293-A696-45EB-8A4F-0BE74060F83B}"/>
                </a:ext>
              </a:extLst>
            </p:cNvPr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1;p33">
              <a:extLst>
                <a:ext uri="{FF2B5EF4-FFF2-40B4-BE49-F238E27FC236}">
                  <a16:creationId xmlns:a16="http://schemas.microsoft.com/office/drawing/2014/main" xmlns="" id="{8232BB8E-0EC8-45BD-9417-2F5D903C00D4}"/>
                </a:ext>
              </a:extLst>
            </p:cNvPr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2;p33">
              <a:extLst>
                <a:ext uri="{FF2B5EF4-FFF2-40B4-BE49-F238E27FC236}">
                  <a16:creationId xmlns:a16="http://schemas.microsoft.com/office/drawing/2014/main" xmlns="" id="{181E8657-B16C-4B5C-806F-410DF008075B}"/>
                </a:ext>
              </a:extLst>
            </p:cNvPr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3;p33">
              <a:extLst>
                <a:ext uri="{FF2B5EF4-FFF2-40B4-BE49-F238E27FC236}">
                  <a16:creationId xmlns:a16="http://schemas.microsoft.com/office/drawing/2014/main" xmlns="" id="{5DDC9D72-458A-4CB8-9D8B-F5E3F49817ED}"/>
                </a:ext>
              </a:extLst>
            </p:cNvPr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4;p33">
              <a:extLst>
                <a:ext uri="{FF2B5EF4-FFF2-40B4-BE49-F238E27FC236}">
                  <a16:creationId xmlns:a16="http://schemas.microsoft.com/office/drawing/2014/main" xmlns="" id="{86AFFD5C-D6DD-41F5-B271-FAF986C958B0}"/>
                </a:ext>
              </a:extLst>
            </p:cNvPr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1" name="Google Shape;165;p33">
            <a:extLst>
              <a:ext uri="{FF2B5EF4-FFF2-40B4-BE49-F238E27FC236}">
                <a16:creationId xmlns:a16="http://schemas.microsoft.com/office/drawing/2014/main" xmlns="" id="{D52F1BD1-2EFA-43EC-9A75-84E8B3FAD158}"/>
              </a:ext>
            </a:extLst>
          </p:cNvPr>
          <p:cNvGrpSpPr/>
          <p:nvPr/>
        </p:nvGrpSpPr>
        <p:grpSpPr>
          <a:xfrm>
            <a:off x="3063355" y="5649469"/>
            <a:ext cx="1272511" cy="738633"/>
            <a:chOff x="-1199475" y="2658325"/>
            <a:chExt cx="956750" cy="553975"/>
          </a:xfrm>
        </p:grpSpPr>
        <p:sp>
          <p:nvSpPr>
            <p:cNvPr id="32" name="Google Shape;166;p33">
              <a:extLst>
                <a:ext uri="{FF2B5EF4-FFF2-40B4-BE49-F238E27FC236}">
                  <a16:creationId xmlns:a16="http://schemas.microsoft.com/office/drawing/2014/main" xmlns="" id="{F1A84E06-4222-4CF4-915B-7B491645679D}"/>
                </a:ext>
              </a:extLst>
            </p:cNvPr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7;p33">
              <a:extLst>
                <a:ext uri="{FF2B5EF4-FFF2-40B4-BE49-F238E27FC236}">
                  <a16:creationId xmlns:a16="http://schemas.microsoft.com/office/drawing/2014/main" xmlns="" id="{72EACCD6-4849-449A-9B0C-D92DAC5E265F}"/>
                </a:ext>
              </a:extLst>
            </p:cNvPr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8;p33">
              <a:extLst>
                <a:ext uri="{FF2B5EF4-FFF2-40B4-BE49-F238E27FC236}">
                  <a16:creationId xmlns:a16="http://schemas.microsoft.com/office/drawing/2014/main" xmlns="" id="{10BBAF0C-5A8A-4027-9DF6-EE5E7A099AE4}"/>
                </a:ext>
              </a:extLst>
            </p:cNvPr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;p33">
              <a:extLst>
                <a:ext uri="{FF2B5EF4-FFF2-40B4-BE49-F238E27FC236}">
                  <a16:creationId xmlns:a16="http://schemas.microsoft.com/office/drawing/2014/main" xmlns="" id="{5B744984-1DD8-4D9B-AFEA-BC6F93C8BBAE}"/>
                </a:ext>
              </a:extLst>
            </p:cNvPr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70;p33">
              <a:extLst>
                <a:ext uri="{FF2B5EF4-FFF2-40B4-BE49-F238E27FC236}">
                  <a16:creationId xmlns:a16="http://schemas.microsoft.com/office/drawing/2014/main" xmlns="" id="{4563C499-8C63-4448-9462-2D3EF8E0DDC9}"/>
                </a:ext>
              </a:extLst>
            </p:cNvPr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71;p33">
              <a:extLst>
                <a:ext uri="{FF2B5EF4-FFF2-40B4-BE49-F238E27FC236}">
                  <a16:creationId xmlns:a16="http://schemas.microsoft.com/office/drawing/2014/main" xmlns="" id="{04216879-20AF-46D7-9789-89581DE339FF}"/>
                </a:ext>
              </a:extLst>
            </p:cNvPr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72;p33">
              <a:extLst>
                <a:ext uri="{FF2B5EF4-FFF2-40B4-BE49-F238E27FC236}">
                  <a16:creationId xmlns:a16="http://schemas.microsoft.com/office/drawing/2014/main" xmlns="" id="{E0ACF22B-F444-49BC-A17E-54DC9D12BD62}"/>
                </a:ext>
              </a:extLst>
            </p:cNvPr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73;p33">
              <a:extLst>
                <a:ext uri="{FF2B5EF4-FFF2-40B4-BE49-F238E27FC236}">
                  <a16:creationId xmlns:a16="http://schemas.microsoft.com/office/drawing/2014/main" xmlns="" id="{32D355BD-80D1-4634-9BFA-ACF96AA0579A}"/>
                </a:ext>
              </a:extLst>
            </p:cNvPr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74;p33">
              <a:extLst>
                <a:ext uri="{FF2B5EF4-FFF2-40B4-BE49-F238E27FC236}">
                  <a16:creationId xmlns:a16="http://schemas.microsoft.com/office/drawing/2014/main" xmlns="" id="{77298DB3-5C26-45C8-983D-D47B909E9848}"/>
                </a:ext>
              </a:extLst>
            </p:cNvPr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175;p33">
              <a:extLst>
                <a:ext uri="{FF2B5EF4-FFF2-40B4-BE49-F238E27FC236}">
                  <a16:creationId xmlns:a16="http://schemas.microsoft.com/office/drawing/2014/main" xmlns="" id="{66FE055A-BC37-4763-9871-8B896036B21F}"/>
                </a:ext>
              </a:extLst>
            </p:cNvPr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176;p33">
              <a:extLst>
                <a:ext uri="{FF2B5EF4-FFF2-40B4-BE49-F238E27FC236}">
                  <a16:creationId xmlns:a16="http://schemas.microsoft.com/office/drawing/2014/main" xmlns="" id="{9874FD2F-BDEC-4DE6-9F2C-A625F283AAD9}"/>
                </a:ext>
              </a:extLst>
            </p:cNvPr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77;p33">
              <a:extLst>
                <a:ext uri="{FF2B5EF4-FFF2-40B4-BE49-F238E27FC236}">
                  <a16:creationId xmlns:a16="http://schemas.microsoft.com/office/drawing/2014/main" xmlns="" id="{DA75656B-E696-455F-B4EA-7C1BE64B9ECD}"/>
                </a:ext>
              </a:extLst>
            </p:cNvPr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28" name="Google Shape;262;p33">
            <a:extLst>
              <a:ext uri="{FF2B5EF4-FFF2-40B4-BE49-F238E27FC236}">
                <a16:creationId xmlns:a16="http://schemas.microsoft.com/office/drawing/2014/main" xmlns="" id="{0D5AEE75-839E-4E49-B544-558E1CFEC82F}"/>
              </a:ext>
            </a:extLst>
          </p:cNvPr>
          <p:cNvSpPr/>
          <p:nvPr/>
        </p:nvSpPr>
        <p:spPr>
          <a:xfrm>
            <a:off x="3520152" y="3009267"/>
            <a:ext cx="5333429" cy="171605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9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29" name="Google Shape;263;p33">
            <a:extLst>
              <a:ext uri="{FF2B5EF4-FFF2-40B4-BE49-F238E27FC236}">
                <a16:creationId xmlns:a16="http://schemas.microsoft.com/office/drawing/2014/main" xmlns="" id="{5675FBF0-4776-4F10-A2BA-2F4782174657}"/>
              </a:ext>
            </a:extLst>
          </p:cNvPr>
          <p:cNvGrpSpPr/>
          <p:nvPr/>
        </p:nvGrpSpPr>
        <p:grpSpPr>
          <a:xfrm>
            <a:off x="70893" y="332168"/>
            <a:ext cx="809858" cy="543333"/>
            <a:chOff x="4137713" y="525925"/>
            <a:chExt cx="608900" cy="407500"/>
          </a:xfrm>
        </p:grpSpPr>
        <p:sp>
          <p:nvSpPr>
            <p:cNvPr id="130" name="Google Shape;264;p33">
              <a:extLst>
                <a:ext uri="{FF2B5EF4-FFF2-40B4-BE49-F238E27FC236}">
                  <a16:creationId xmlns:a16="http://schemas.microsoft.com/office/drawing/2014/main" xmlns="" id="{6DD3DC33-4D1C-43EA-A0F4-CFA23EF02573}"/>
                </a:ext>
              </a:extLst>
            </p:cNvPr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265;p33">
              <a:extLst>
                <a:ext uri="{FF2B5EF4-FFF2-40B4-BE49-F238E27FC236}">
                  <a16:creationId xmlns:a16="http://schemas.microsoft.com/office/drawing/2014/main" xmlns="" id="{6F81370D-3B95-47E6-AB5D-3AFEC14DDF65}"/>
                </a:ext>
              </a:extLst>
            </p:cNvPr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266;p33">
            <a:extLst>
              <a:ext uri="{FF2B5EF4-FFF2-40B4-BE49-F238E27FC236}">
                <a16:creationId xmlns:a16="http://schemas.microsoft.com/office/drawing/2014/main" xmlns="" id="{0F75D4E7-7D36-4137-A61A-DE0CF177B1F7}"/>
              </a:ext>
            </a:extLst>
          </p:cNvPr>
          <p:cNvGrpSpPr/>
          <p:nvPr/>
        </p:nvGrpSpPr>
        <p:grpSpPr>
          <a:xfrm>
            <a:off x="656476" y="961102"/>
            <a:ext cx="632465" cy="383633"/>
            <a:chOff x="622013" y="907250"/>
            <a:chExt cx="475525" cy="287725"/>
          </a:xfrm>
        </p:grpSpPr>
        <p:sp>
          <p:nvSpPr>
            <p:cNvPr id="133" name="Google Shape;267;p33">
              <a:extLst>
                <a:ext uri="{FF2B5EF4-FFF2-40B4-BE49-F238E27FC236}">
                  <a16:creationId xmlns:a16="http://schemas.microsoft.com/office/drawing/2014/main" xmlns="" id="{F880CDB3-311A-422A-A31F-AD9F6F58828B}"/>
                </a:ext>
              </a:extLst>
            </p:cNvPr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268;p33">
              <a:extLst>
                <a:ext uri="{FF2B5EF4-FFF2-40B4-BE49-F238E27FC236}">
                  <a16:creationId xmlns:a16="http://schemas.microsoft.com/office/drawing/2014/main" xmlns="" id="{CDFFBB53-A2C3-453D-B5C0-9870A03BFC5B}"/>
                </a:ext>
              </a:extLst>
            </p:cNvPr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269;p33">
            <a:extLst>
              <a:ext uri="{FF2B5EF4-FFF2-40B4-BE49-F238E27FC236}">
                <a16:creationId xmlns:a16="http://schemas.microsoft.com/office/drawing/2014/main" xmlns="" id="{CA33164C-EE26-452F-AEBD-45671F293927}"/>
              </a:ext>
            </a:extLst>
          </p:cNvPr>
          <p:cNvGrpSpPr/>
          <p:nvPr/>
        </p:nvGrpSpPr>
        <p:grpSpPr>
          <a:xfrm>
            <a:off x="5667746" y="6279134"/>
            <a:ext cx="856476" cy="260900"/>
            <a:chOff x="806663" y="3241275"/>
            <a:chExt cx="643950" cy="195675"/>
          </a:xfrm>
        </p:grpSpPr>
        <p:sp>
          <p:nvSpPr>
            <p:cNvPr id="136" name="Google Shape;270;p33">
              <a:extLst>
                <a:ext uri="{FF2B5EF4-FFF2-40B4-BE49-F238E27FC236}">
                  <a16:creationId xmlns:a16="http://schemas.microsoft.com/office/drawing/2014/main" xmlns="" id="{46AEFFAC-7485-4541-BCD7-64EFC2961F77}"/>
                </a:ext>
              </a:extLst>
            </p:cNvPr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271;p33">
              <a:extLst>
                <a:ext uri="{FF2B5EF4-FFF2-40B4-BE49-F238E27FC236}">
                  <a16:creationId xmlns:a16="http://schemas.microsoft.com/office/drawing/2014/main" xmlns="" id="{E1DDDECE-43CE-4975-800E-FAD09926AAB3}"/>
                </a:ext>
              </a:extLst>
            </p:cNvPr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9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B8A520BC-A0AE-41C8-888A-1AE795691C2C}"/>
              </a:ext>
            </a:extLst>
          </p:cNvPr>
          <p:cNvSpPr txBox="1"/>
          <p:nvPr/>
        </p:nvSpPr>
        <p:spPr>
          <a:xfrm>
            <a:off x="5413356" y="3461127"/>
            <a:ext cx="1365256" cy="707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91428" tIns="45713" rIns="91428" bIns="45713" rtlCol="0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en-US" sz="4000" kern="0" dirty="0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  <a:sym typeface="Arial"/>
              </a:rPr>
              <a:t>S/82</a:t>
            </a:r>
          </a:p>
        </p:txBody>
      </p:sp>
      <p:sp>
        <p:nvSpPr>
          <p:cNvPr id="140" name="Google Shape;145;p39">
            <a:extLst>
              <a:ext uri="{FF2B5EF4-FFF2-40B4-BE49-F238E27FC236}">
                <a16:creationId xmlns:a16="http://schemas.microsoft.com/office/drawing/2014/main" xmlns="" id="{C6D088C7-C0FA-434F-BF20-CD78C4A14295}"/>
              </a:ext>
            </a:extLst>
          </p:cNvPr>
          <p:cNvSpPr txBox="1">
            <a:spLocks/>
          </p:cNvSpPr>
          <p:nvPr/>
        </p:nvSpPr>
        <p:spPr>
          <a:xfrm>
            <a:off x="1978674" y="1782422"/>
            <a:ext cx="8180388" cy="135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5" tIns="121705" rIns="121705" bIns="12170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an One"/>
              <a:buNone/>
              <a:defRPr sz="36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ctr">
              <a:lnSpc>
                <a:spcPct val="150000"/>
              </a:lnSpc>
              <a:buClr>
                <a:srgbClr val="10475C"/>
              </a:buClr>
            </a:pPr>
            <a:r>
              <a:rPr lang="en-US" sz="4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Nghe – </a:t>
            </a:r>
            <a:r>
              <a:rPr lang="en-US" sz="4000" b="1" kern="0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lang="en-US" sz="4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:</a:t>
            </a:r>
            <a:br>
              <a:rPr lang="en-US" sz="4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</a:br>
            <a:r>
              <a:rPr lang="en-US" sz="6000" b="1" kern="0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THƯ</a:t>
            </a:r>
            <a:r>
              <a:rPr lang="en-US" sz="6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b="1" kern="0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VIỆN</a:t>
            </a:r>
            <a:r>
              <a:rPr lang="en-US" sz="6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b="1" kern="0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BIẾT</a:t>
            </a:r>
            <a:r>
              <a:rPr lang="en-US" sz="6000" b="1" kern="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b="1" kern="0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ĐI</a:t>
            </a:r>
            <a:endParaRPr lang="vi-VN" sz="4800" b="1" kern="0" dirty="0">
              <a:solidFill>
                <a:srgbClr val="FF000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E431D46-6279-4B9A-90DF-CD74A2195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6" y="3225305"/>
            <a:ext cx="2347163" cy="3292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8ABEB49-6E73-44CF-ACCB-AEF19D1DF9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5773" y="4014652"/>
            <a:ext cx="3158002" cy="24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0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1965" y="124040"/>
            <a:ext cx="3099071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1. Nghe – viết</a:t>
            </a:r>
          </a:p>
        </p:txBody>
      </p:sp>
      <p:pic>
        <p:nvPicPr>
          <p:cNvPr id="11" name="图片 4">
            <a:extLst>
              <a:ext uri="{FF2B5EF4-FFF2-40B4-BE49-F238E27FC236}">
                <a16:creationId xmlns:a16="http://schemas.microsoft.com/office/drawing/2014/main" xmlns="" id="{1D7BF903-E6F8-4C5D-84EC-8C9BF12F5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83" y="1050384"/>
            <a:ext cx="10631980" cy="50853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2920" y="1473332"/>
            <a:ext cx="10116657" cy="1322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700"/>
              </a:lnSpc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3400" b="1" noProof="0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400" b="1" noProof="0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noProof="0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400" b="1" noProof="0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noProof="0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biết</a:t>
            </a:r>
            <a:r>
              <a:rPr lang="en-US" sz="3400" b="1" noProof="0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noProof="0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</a:t>
            </a:r>
            <a:endParaRPr lang="en-US" sz="3400" b="1" dirty="0">
              <a:solidFill>
                <a:srgbClr val="C00000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44450" algn="just">
              <a:lnSpc>
                <a:spcPct val="120000"/>
              </a:lnSpc>
              <a:defRPr/>
            </a:pPr>
            <a:r>
              <a:rPr lang="en-US" sz="34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</a:t>
            </a:r>
            <a:r>
              <a:rPr kumimoji="0" lang="vi-VN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0"/>
                <a:cs typeface="Arial" panose="020B0604020202020204" pitchFamily="34" charset="0"/>
              </a:rPr>
              <a:t> 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àng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5332D356-F7D3-4489-954E-82DFF4FFC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904" y="4894883"/>
            <a:ext cx="2140360" cy="2140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A1B80FF-28DE-40A0-B90E-B2753CD130FB}"/>
              </a:ext>
            </a:extLst>
          </p:cNvPr>
          <p:cNvSpPr txBox="1"/>
          <p:nvPr/>
        </p:nvSpPr>
        <p:spPr>
          <a:xfrm>
            <a:off x="1266221" y="1473332"/>
            <a:ext cx="9659557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400"/>
              </a:lnSpc>
              <a:spcBef>
                <a:spcPts val="1200"/>
              </a:spcBef>
            </a:pPr>
            <a:endParaRPr lang="en-US" sz="3200" b="1" dirty="0">
              <a:solidFill>
                <a:srgbClr val="002060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algn="just">
              <a:lnSpc>
                <a:spcPts val="4400"/>
              </a:lnSpc>
              <a:spcBef>
                <a:spcPts val="1200"/>
              </a:spcBef>
            </a:pP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Phần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Lan,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hàng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trăm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“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di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”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chiếc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xe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buýt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cũ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chạy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khắp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thành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phố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lớn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Ở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châu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Phi,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thủ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đã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đặt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lạc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đà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Nhờ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thế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cuốn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thể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băng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qua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sa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mạc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để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đến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với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200" b="1" dirty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err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đọc</a:t>
            </a:r>
            <a:r>
              <a:rPr lang="en-US" sz="3200" b="1" smtClean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            </a:t>
            </a:r>
          </a:p>
          <a:p>
            <a:pPr algn="just">
              <a:lnSpc>
                <a:spcPts val="4400"/>
              </a:lnSpc>
              <a:spcBef>
                <a:spcPts val="1200"/>
              </a:spcBef>
            </a:pPr>
            <a:r>
              <a:rPr lang="en-US" sz="3200" b="1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smtClean="0"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                                     (Hải Nam)</a:t>
            </a:r>
            <a:endParaRPr lang="vi-VN" sz="3200" b="1" dirty="0"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3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BB1B78D2-3E3A-487E-A46B-A303ABE680F3}"/>
              </a:ext>
            </a:extLst>
          </p:cNvPr>
          <p:cNvSpPr/>
          <p:nvPr/>
        </p:nvSpPr>
        <p:spPr>
          <a:xfrm>
            <a:off x="692040" y="0"/>
            <a:ext cx="11047361" cy="61219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F56A8A0A-E7DF-489A-97C4-210082F3D5D1}"/>
              </a:ext>
            </a:extLst>
          </p:cNvPr>
          <p:cNvSpPr txBox="1"/>
          <p:nvPr/>
        </p:nvSpPr>
        <p:spPr>
          <a:xfrm>
            <a:off x="2533338" y="809491"/>
            <a:ext cx="5811289" cy="73859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NỘI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DUNG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VIẾT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xmlns="" id="{B42170DB-8AF0-4663-8DD8-38F01A712C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80" y="1814256"/>
            <a:ext cx="428183" cy="80085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360E113-A5E2-4022-867F-7C379B0680F2}"/>
              </a:ext>
            </a:extLst>
          </p:cNvPr>
          <p:cNvSpPr txBox="1"/>
          <p:nvPr/>
        </p:nvSpPr>
        <p:spPr>
          <a:xfrm>
            <a:off x="1788391" y="1814256"/>
            <a:ext cx="9717649" cy="630108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Vì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sao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lại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được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gọi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biết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</a:t>
            </a:r>
            <a:r>
              <a:rPr lang="en-US" sz="32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810D71F-6BB2-4699-932E-DF10BE45A0E1}"/>
              </a:ext>
            </a:extLst>
          </p:cNvPr>
          <p:cNvSpPr txBox="1"/>
          <p:nvPr/>
        </p:nvSpPr>
        <p:spPr>
          <a:xfrm>
            <a:off x="1356897" y="2838098"/>
            <a:ext cx="9717648" cy="178503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 thư viện trên được gọi là thư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biết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</a:t>
            </a:r>
            <a:r>
              <a:rPr 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vì có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thể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mang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đến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tận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nơi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cho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đọc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</a:t>
            </a:r>
            <a:endParaRPr lang="vi-VN" sz="3600" b="1" dirty="0">
              <a:solidFill>
                <a:schemeClr val="tx1">
                  <a:lumMod val="95000"/>
                  <a:lumOff val="5000"/>
                </a:schemeClr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pic>
        <p:nvPicPr>
          <p:cNvPr id="10" name="Picture 9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3D13B598-9A50-44FB-B095-FD57D640E1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895" y="4413491"/>
            <a:ext cx="2201507" cy="220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3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1965" y="124040"/>
            <a:ext cx="3099071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1. Nghe – viết</a:t>
            </a:r>
          </a:p>
        </p:txBody>
      </p:sp>
      <p:pic>
        <p:nvPicPr>
          <p:cNvPr id="11" name="图片 4">
            <a:extLst>
              <a:ext uri="{FF2B5EF4-FFF2-40B4-BE49-F238E27FC236}">
                <a16:creationId xmlns:a16="http://schemas.microsoft.com/office/drawing/2014/main" xmlns="" id="{1D7BF903-E6F8-4C5D-84EC-8C9BF12F5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83" y="1050384"/>
            <a:ext cx="10631980" cy="50853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2920" y="1473332"/>
            <a:ext cx="10116657" cy="1322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700"/>
              </a:lnSpc>
            </a:pPr>
            <a:r>
              <a:rPr lang="en-US" sz="3400" b="1" dirty="0">
                <a:solidFill>
                  <a:srgbClr val="FF0000"/>
                </a:solidFill>
                <a:latin typeface="HP001 4 hàng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3400" b="1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400" b="1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400" b="1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biết</a:t>
            </a:r>
            <a:r>
              <a:rPr lang="en-US" sz="3400" b="1" dirty="0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</a:t>
            </a:r>
            <a:endParaRPr lang="en-US" sz="3400" b="1" dirty="0">
              <a:solidFill>
                <a:srgbClr val="C00000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44450" algn="just">
              <a:lnSpc>
                <a:spcPct val="120000"/>
              </a:lnSpc>
              <a:defRPr/>
            </a:pPr>
            <a:r>
              <a:rPr lang="en-US" sz="34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</a:t>
            </a:r>
            <a:r>
              <a:rPr lang="vi-VN" sz="3400" b="1" dirty="0">
                <a:solidFill>
                  <a:srgbClr val="FF0000"/>
                </a:solidFill>
                <a:latin typeface="HP001 4 hàng" pitchFamily="34" charset="0"/>
                <a:cs typeface="Arial" panose="020B0604020202020204" pitchFamily="34" charset="0"/>
              </a:rPr>
              <a:t> </a:t>
            </a:r>
            <a:endParaRPr lang="en-US" sz="3400" b="1" dirty="0">
              <a:solidFill>
                <a:prstClr val="black"/>
              </a:solidFill>
              <a:latin typeface="HP001 4 hàng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5332D356-F7D3-4489-954E-82DFF4FFC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904" y="4894883"/>
            <a:ext cx="2140360" cy="2140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A1B80FF-28DE-40A0-B90E-B2753CD130FB}"/>
              </a:ext>
            </a:extLst>
          </p:cNvPr>
          <p:cNvSpPr txBox="1"/>
          <p:nvPr/>
        </p:nvSpPr>
        <p:spPr>
          <a:xfrm>
            <a:off x="1266221" y="1473332"/>
            <a:ext cx="9659557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400"/>
              </a:lnSpc>
              <a:spcBef>
                <a:spcPts val="1200"/>
              </a:spcBef>
            </a:pPr>
            <a:endParaRPr lang="en-US" sz="3200" b="1" dirty="0">
              <a:solidFill>
                <a:srgbClr val="002060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algn="just">
              <a:lnSpc>
                <a:spcPts val="4400"/>
              </a:lnSpc>
              <a:spcBef>
                <a:spcPts val="1200"/>
              </a:spcBef>
            </a:pP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Phần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Lan,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trăm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“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di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”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chiếc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xe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buýt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cũ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chạy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khắp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thành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phố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lớn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Ở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châu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Phi,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thủ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đặt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lạc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đà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Nhờ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thế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cuốn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thể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băng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qua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sa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mạc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để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với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200" b="1" dirty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err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đọc</a:t>
            </a:r>
            <a:r>
              <a:rPr lang="en-US" sz="3200" b="1" smtClean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            </a:t>
            </a:r>
          </a:p>
          <a:p>
            <a:pPr algn="just">
              <a:lnSpc>
                <a:spcPts val="4400"/>
              </a:lnSpc>
              <a:spcBef>
                <a:spcPts val="1200"/>
              </a:spcBef>
            </a:pPr>
            <a:r>
              <a:rPr lang="en-US" sz="3200" b="1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smtClean="0">
                <a:solidFill>
                  <a:prstClr val="black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                                     (Hải Nam)</a:t>
            </a:r>
            <a:endParaRPr lang="vi-VN" sz="3200" b="1" dirty="0">
              <a:solidFill>
                <a:prstClr val="black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11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47CF222-BF6F-4DFA-965D-F6AA15F1B6DD}"/>
              </a:ext>
            </a:extLst>
          </p:cNvPr>
          <p:cNvSpPr/>
          <p:nvPr/>
        </p:nvSpPr>
        <p:spPr>
          <a:xfrm>
            <a:off x="605080" y="388065"/>
            <a:ext cx="11047361" cy="61219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4146" y="2746759"/>
            <a:ext cx="9613827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 dấu chấm, dấu phẩy trong bài.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4753" y="1808230"/>
            <a:ext cx="11047361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Viết hoa tên đầu bài và đầu mỗi câu.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4147" y="3775515"/>
            <a:ext cx="6052086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 từ dễ viết sai trong bài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: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51811" y="1754442"/>
            <a:ext cx="857619" cy="614181"/>
            <a:chOff x="2485459" y="1975436"/>
            <a:chExt cx="1772914" cy="1393004"/>
          </a:xfrm>
        </p:grpSpPr>
        <p:pic>
          <p:nvPicPr>
            <p:cNvPr id="25" name="图片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5459" y="1975436"/>
              <a:ext cx="1772914" cy="1393004"/>
            </a:xfrm>
            <a:prstGeom prst="rect">
              <a:avLst/>
            </a:prstGeom>
          </p:spPr>
        </p:pic>
        <p:pic>
          <p:nvPicPr>
            <p:cNvPr id="27" name="图片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4444" y="2576026"/>
              <a:ext cx="341348" cy="792414"/>
            </a:xfrm>
            <a:prstGeom prst="rect">
              <a:avLst/>
            </a:prstGeom>
          </p:spPr>
        </p:pic>
        <p:pic>
          <p:nvPicPr>
            <p:cNvPr id="29" name="图片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9695" y="2331298"/>
              <a:ext cx="596041" cy="841269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1757451" y="2647576"/>
            <a:ext cx="847302" cy="587251"/>
            <a:chOff x="5056546" y="1975436"/>
            <a:chExt cx="1772914" cy="1393004"/>
          </a:xfrm>
        </p:grpSpPr>
        <p:pic>
          <p:nvPicPr>
            <p:cNvPr id="33" name="图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6546" y="1975436"/>
              <a:ext cx="1772914" cy="1393004"/>
            </a:xfrm>
            <a:prstGeom prst="rect">
              <a:avLst/>
            </a:prstGeom>
          </p:spPr>
        </p:pic>
        <p:pic>
          <p:nvPicPr>
            <p:cNvPr id="34" name="图片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550" y="2383789"/>
              <a:ext cx="455161" cy="736288"/>
            </a:xfrm>
            <a:prstGeom prst="rect">
              <a:avLst/>
            </a:prstGeom>
          </p:spPr>
        </p:pic>
        <p:pic>
          <p:nvPicPr>
            <p:cNvPr id="35" name="图片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2409" y="2576026"/>
              <a:ext cx="469353" cy="792414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1757451" y="3659739"/>
            <a:ext cx="906987" cy="569344"/>
            <a:chOff x="8317164" y="2100522"/>
            <a:chExt cx="1772914" cy="1393004"/>
          </a:xfrm>
        </p:grpSpPr>
        <p:pic>
          <p:nvPicPr>
            <p:cNvPr id="40" name="图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7164" y="2100522"/>
              <a:ext cx="1772914" cy="1393004"/>
            </a:xfrm>
            <a:prstGeom prst="rect">
              <a:avLst/>
            </a:prstGeom>
          </p:spPr>
        </p:pic>
        <p:pic>
          <p:nvPicPr>
            <p:cNvPr id="41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9363" y="2383789"/>
              <a:ext cx="560164" cy="826471"/>
            </a:xfrm>
            <a:prstGeom prst="rect">
              <a:avLst/>
            </a:prstGeom>
          </p:spPr>
        </p:pic>
        <p:pic>
          <p:nvPicPr>
            <p:cNvPr id="42" name="图片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2645" y="2582875"/>
              <a:ext cx="560786" cy="865560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B6C2C629-0B5B-4EA6-BF66-335CC85B11AC}"/>
              </a:ext>
            </a:extLst>
          </p:cNvPr>
          <p:cNvSpPr txBox="1"/>
          <p:nvPr/>
        </p:nvSpPr>
        <p:spPr>
          <a:xfrm>
            <a:off x="4348424" y="685772"/>
            <a:ext cx="4257809" cy="73859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Ý KHI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VIẾT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3888" y="4033769"/>
            <a:ext cx="6052088" cy="16619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lvl="0">
              <a:defRPr/>
            </a:pPr>
            <a:endParaRPr lang="en-US" sz="3200" b="1" dirty="0">
              <a:solidFill>
                <a:srgbClr val="00206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lvl="0">
              <a:defRPr/>
            </a:pPr>
            <a:r>
              <a:rPr lang="en-US" sz="3600" b="1">
                <a:solidFill>
                  <a:srgbClr val="00206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</a:t>
            </a:r>
            <a:r>
              <a:rPr lang="en-US" sz="3600" b="1" smtClean="0">
                <a:solidFill>
                  <a:srgbClr val="002060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di động, lạc đà, sa mạc</a:t>
            </a:r>
            <a:endParaRPr kumimoji="0" lang="en-US" sz="3600" b="1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P001 4 hàng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P001 4 hàng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8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965" y="1986198"/>
            <a:ext cx="3284120" cy="3479962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2288978" y="765454"/>
            <a:ext cx="5548480" cy="768270"/>
            <a:chOff x="1082985" y="1220724"/>
            <a:chExt cx="5548480" cy="768270"/>
          </a:xfrm>
        </p:grpSpPr>
        <p:sp>
          <p:nvSpPr>
            <p:cNvPr id="29" name="Rounded Rectangle 28"/>
            <p:cNvSpPr/>
            <p:nvPr/>
          </p:nvSpPr>
          <p:spPr>
            <a:xfrm>
              <a:off x="1082985" y="1220724"/>
              <a:ext cx="3220853" cy="768270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32500" y="1264486"/>
              <a:ext cx="5398965" cy="615489"/>
            </a:xfrm>
            <a:prstGeom prst="rect">
              <a:avLst/>
            </a:prstGeom>
            <a:noFill/>
          </p:spPr>
          <p:txBody>
            <a:bodyPr wrap="square" lIns="121855" tIns="60928" rIns="121855" bIns="60928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Tư thế ngồi viết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66915" y="1986198"/>
            <a:ext cx="7252823" cy="4062586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Lưng thẳng.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Không tì ngực xuống bàn.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Đầu hơi cúi.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Mắt cách vở khoảng 25-30cm.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Tay phải cầm bút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Tay trái tì nhẹ lên mép vở để giữ.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Hai chân để song song thoải mái.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5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46145" y="0"/>
            <a:ext cx="11086311" cy="6858000"/>
            <a:chOff x="631064" y="0"/>
            <a:chExt cx="10921286" cy="6858000"/>
          </a:xfrm>
        </p:grpSpPr>
        <p:pic>
          <p:nvPicPr>
            <p:cNvPr id="7" name="Picture 2" descr="E:\DT\Phần mềm\LuyenChuTieuHoc-2.8 (1)\LuyenChuTieuHoc-2.8\LuyenChuTieuHoc\Ảnh dòng kẻ sẵn cho môn toán\Dòng kẻ đen - 11 dòng - 15 ô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526"/>
            <a:stretch/>
          </p:blipFill>
          <p:spPr bwMode="auto">
            <a:xfrm>
              <a:off x="631064" y="0"/>
              <a:ext cx="10921286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631064" y="1"/>
              <a:ext cx="0" cy="685799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31123" y="169916"/>
            <a:ext cx="10464444" cy="83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pPr>
              <a:spcAft>
                <a:spcPts val="750"/>
              </a:spcAft>
              <a:defRPr/>
            </a:pPr>
            <a:endParaRPr lang="en-US" altLang="en-US" sz="3600" b="1" i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spcAft>
                <a:spcPts val="750"/>
              </a:spcAft>
              <a:defRPr/>
            </a:pP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              </a:t>
            </a:r>
          </a:p>
          <a:p>
            <a:pPr>
              <a:spcAft>
                <a:spcPts val="750"/>
              </a:spcAft>
              <a:defRPr/>
            </a:pP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                                                                                            </a:t>
            </a:r>
          </a:p>
          <a:p>
            <a:pPr>
              <a:spcAft>
                <a:spcPts val="750"/>
              </a:spcAft>
              <a:defRPr/>
            </a:pP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 </a:t>
            </a:r>
          </a:p>
          <a:p>
            <a:pPr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  <a:p>
            <a:pPr>
              <a:defRPr/>
            </a:pP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err="1">
                <a:solidFill>
                  <a:srgbClr val="660066"/>
                </a:solidFill>
                <a:latin typeface="HP001 4 hàng" pitchFamily="34" charset="0"/>
              </a:rPr>
              <a:t>Thứ</a:t>
            </a:r>
            <a:r>
              <a:rPr lang="en-US" altLang="en-US" sz="3600" b="1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smtClean="0">
                <a:solidFill>
                  <a:srgbClr val="660066"/>
                </a:solidFill>
                <a:latin typeface="HP001 4 hàng" pitchFamily="34" charset="0"/>
              </a:rPr>
              <a:t>năm </a:t>
            </a:r>
            <a:r>
              <a:rPr lang="en-US" altLang="en-US" sz="3600" b="1" err="1">
                <a:solidFill>
                  <a:srgbClr val="660066"/>
                </a:solidFill>
                <a:latin typeface="HP001 4 hàng" pitchFamily="34" charset="0"/>
              </a:rPr>
              <a:t>ngày</a:t>
            </a:r>
            <a:r>
              <a:rPr lang="en-US" altLang="en-US" sz="3600" b="1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smtClean="0">
                <a:solidFill>
                  <a:srgbClr val="660066"/>
                </a:solidFill>
                <a:latin typeface="HP001 4 hàng" pitchFamily="34" charset="0"/>
              </a:rPr>
              <a:t>17 </a:t>
            </a:r>
            <a:r>
              <a:rPr lang="en-US" sz="3600" b="1" smtClean="0">
                <a:solidFill>
                  <a:srgbClr val="660066"/>
                </a:solidFill>
                <a:latin typeface="HP001 4 hàng" pitchFamily="34" charset="0"/>
                <a:ea typeface="Calibri"/>
                <a:cs typeface="Arial"/>
              </a:rPr>
              <a:t>Ǉ</a:t>
            </a:r>
            <a:r>
              <a:rPr lang="en-US" altLang="en-US" sz="3600" b="1" smtClean="0">
                <a:solidFill>
                  <a:srgbClr val="660066"/>
                </a:solidFill>
                <a:latin typeface="HP001 4 hàng" pitchFamily="34" charset="0"/>
              </a:rPr>
              <a:t>háng 3 </a:t>
            </a:r>
            <a:r>
              <a:rPr lang="en-US" altLang="en-US" sz="3600" b="1" dirty="0" err="1">
                <a:solidFill>
                  <a:srgbClr val="660066"/>
                </a:solidFill>
                <a:latin typeface="HP001 4 hàng" pitchFamily="34" charset="0"/>
              </a:rPr>
              <a:t>năm</a:t>
            </a: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2022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540949" y="1094211"/>
            <a:ext cx="5066881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pPr>
              <a:spcAft>
                <a:spcPts val="750"/>
              </a:spcAft>
              <a:defRPr/>
            </a:pPr>
            <a:r>
              <a:rPr lang="en-US" altLang="en-US" sz="3600" b="1" smtClean="0">
                <a:solidFill>
                  <a:srgbClr val="660066"/>
                </a:solidFill>
                <a:latin typeface="HP001 4 hàng" pitchFamily="34" charset="0"/>
              </a:rPr>
              <a:t>Tiếng Việt (Viết)</a:t>
            </a: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779299" y="1808862"/>
            <a:ext cx="59145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pPr>
              <a:spcAft>
                <a:spcPts val="750"/>
              </a:spcAft>
              <a:defRPr/>
            </a:pPr>
            <a:r>
              <a:rPr lang="en-US" altLang="en-US" sz="3600" b="1" dirty="0" err="1">
                <a:solidFill>
                  <a:srgbClr val="660066"/>
                </a:solidFill>
                <a:latin typeface="HP001 4 hàng" pitchFamily="34" charset="0"/>
              </a:rPr>
              <a:t>Thư</a:t>
            </a: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dirty="0" err="1">
                <a:solidFill>
                  <a:srgbClr val="660066"/>
                </a:solidFill>
                <a:latin typeface="HP001 4 hàng" pitchFamily="34" charset="0"/>
              </a:rPr>
              <a:t>viện</a:t>
            </a: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dirty="0" err="1">
                <a:solidFill>
                  <a:srgbClr val="660066"/>
                </a:solidFill>
                <a:latin typeface="HP001 4 hàng" pitchFamily="34" charset="0"/>
              </a:rPr>
              <a:t>biết</a:t>
            </a:r>
            <a:r>
              <a:rPr lang="en-US" altLang="en-US" sz="3600" b="1" dirty="0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altLang="en-US" sz="3600" b="1" dirty="0" err="1">
                <a:solidFill>
                  <a:srgbClr val="660066"/>
                </a:solidFill>
                <a:latin typeface="HP001 4 hàng" pitchFamily="34" charset="0"/>
              </a:rPr>
              <a:t>đi</a:t>
            </a: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146761" y="2252354"/>
            <a:ext cx="10921281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1800"/>
              </a:spcBef>
              <a:spcAft>
                <a:spcPts val="750"/>
              </a:spcAft>
              <a:defRPr/>
            </a:pPr>
            <a:r>
              <a:rPr lang="pt-BR" altLang="en-US" sz="3600" b="1" dirty="0">
                <a:solidFill>
                  <a:srgbClr val="660066"/>
                </a:solidFill>
                <a:latin typeface="HP001 4 hàng" pitchFamily="34" charset="0"/>
              </a:rPr>
              <a:t> 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Ở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Phần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Lan,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hàng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trăm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“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di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”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750"/>
              </a:spcAft>
              <a:defRPr/>
            </a:pPr>
            <a:endParaRPr lang="en-US" altLang="en-US" sz="3600" b="1" dirty="0">
              <a:solidFill>
                <a:srgbClr val="660066"/>
              </a:solidFill>
              <a:latin typeface="HP001 4 hàng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58331" y="3265206"/>
            <a:ext cx="11437844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chiếc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xe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buýt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cũ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chạy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khắp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thành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phố</a:t>
            </a:r>
            <a:endParaRPr lang="en-US" sz="3600" b="1" dirty="0">
              <a:solidFill>
                <a:srgbClr val="660066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16134" y="3710818"/>
            <a:ext cx="11679025" cy="47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lớn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Ở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châu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Phi,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thủ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đã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đặt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thư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viện</a:t>
            </a:r>
            <a:endParaRPr lang="en-US" sz="3600" b="1" dirty="0">
              <a:solidFill>
                <a:srgbClr val="660066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30213" y="4711174"/>
            <a:ext cx="11561787" cy="47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1pPr>
            <a:lvl2pPr marL="742950" indent="-28575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2pPr>
            <a:lvl3pPr marL="11430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3pPr>
            <a:lvl4pPr marL="16002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4pPr>
            <a:lvl5pPr marL="2057400" indent="-228600" defTabSz="1316038"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5pPr>
            <a:lvl6pPr marL="25146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6pPr>
            <a:lvl7pPr marL="29718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7pPr>
            <a:lvl8pPr marL="34290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8pPr>
            <a:lvl9pPr marL="3886200" indent="-228600" defTabSz="1316038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HP001 4H" panose="020B0603050302020204" pitchFamily="34" charset="0"/>
              </a:defRPr>
            </a:lvl9pPr>
          </a:lstStyle>
          <a:p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trên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lạc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đà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.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Nhờ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thế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cuốn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có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6B0697-3091-42F1-95FF-3891F3D7A411}"/>
              </a:ext>
            </a:extLst>
          </p:cNvPr>
          <p:cNvSpPr txBox="1"/>
          <p:nvPr/>
        </p:nvSpPr>
        <p:spPr>
          <a:xfrm>
            <a:off x="630200" y="5434978"/>
            <a:ext cx="109193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thể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băng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qua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sa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mạc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để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đến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với</a:t>
            </a:r>
            <a:r>
              <a:rPr lang="en-US" sz="3600" b="1" dirty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err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người</a:t>
            </a:r>
            <a:r>
              <a:rPr lang="en-US" sz="3600" b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smtClean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đọc.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D6B0697-3091-42F1-95FF-3891F3D7A411}"/>
              </a:ext>
            </a:extLst>
          </p:cNvPr>
          <p:cNvSpPr txBox="1"/>
          <p:nvPr/>
        </p:nvSpPr>
        <p:spPr>
          <a:xfrm>
            <a:off x="813079" y="6189795"/>
            <a:ext cx="109193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smtClean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                                       </a:t>
            </a:r>
            <a:r>
              <a:rPr lang="en-US" sz="3600" b="1" smtClean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(Hải</a:t>
            </a:r>
            <a:r>
              <a:rPr lang="en-US" sz="3600" b="1" smtClean="0">
                <a:solidFill>
                  <a:srgbClr val="660066"/>
                </a:solidFill>
                <a:latin typeface="HP001 4 hàng" panose="020B0603050302020204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Nam)</a:t>
            </a:r>
            <a:endParaRPr lang="en-US" sz="3600" b="1" smtClean="0">
              <a:solidFill>
                <a:srgbClr val="660066"/>
              </a:solidFill>
              <a:latin typeface="HP001 4 hàng" panose="020B0603050302020204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0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C2B0025-0D48-4A2F-8FD2-16C770F0E6B3}"/>
              </a:ext>
            </a:extLst>
          </p:cNvPr>
          <p:cNvGrpSpPr/>
          <p:nvPr/>
        </p:nvGrpSpPr>
        <p:grpSpPr>
          <a:xfrm>
            <a:off x="805895" y="228481"/>
            <a:ext cx="11002242" cy="731520"/>
            <a:chOff x="294783" y="915918"/>
            <a:chExt cx="11002242" cy="73152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52E0D8DF-4DF3-4B33-92E7-4180E1545ACE}"/>
                </a:ext>
              </a:extLst>
            </p:cNvPr>
            <p:cNvGrpSpPr/>
            <p:nvPr/>
          </p:nvGrpSpPr>
          <p:grpSpPr>
            <a:xfrm>
              <a:off x="294783" y="915918"/>
              <a:ext cx="758018" cy="731520"/>
              <a:chOff x="3065608" y="1727884"/>
              <a:chExt cx="1240358" cy="1188720"/>
            </a:xfrm>
          </p:grpSpPr>
          <p:sp>
            <p:nvSpPr>
              <p:cNvPr id="13" name="Google Shape;418;p36">
                <a:extLst>
                  <a:ext uri="{FF2B5EF4-FFF2-40B4-BE49-F238E27FC236}">
                    <a16:creationId xmlns:a16="http://schemas.microsoft.com/office/drawing/2014/main" xmlns="" id="{0FA8A863-8886-43A6-947C-17E255D97DEF}"/>
                  </a:ext>
                </a:extLst>
              </p:cNvPr>
              <p:cNvSpPr/>
              <p:nvPr/>
            </p:nvSpPr>
            <p:spPr>
              <a:xfrm>
                <a:off x="3065608" y="1727884"/>
                <a:ext cx="1188720" cy="1188720"/>
              </a:xfrm>
              <a:prstGeom prst="ellipse">
                <a:avLst/>
              </a:prstGeom>
              <a:solidFill>
                <a:srgbClr val="FF9999"/>
              </a:solidFill>
              <a:ln>
                <a:noFill/>
              </a:ln>
            </p:spPr>
            <p:txBody>
              <a:bodyPr spcFirstLastPara="1" wrap="square" lIns="121705" tIns="121705" rIns="121705" bIns="121705" anchor="ctr" anchorCtr="0">
                <a:noAutofit/>
              </a:bodyPr>
              <a:lstStyle/>
              <a:p>
                <a:pPr algn="just"/>
                <a:endParaRPr sz="4000">
                  <a:solidFill>
                    <a:srgbClr val="00206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endParaRPr>
              </a:p>
            </p:txBody>
          </p:sp>
          <p:sp>
            <p:nvSpPr>
              <p:cNvPr id="14" name="Google Shape;423;p36">
                <a:extLst>
                  <a:ext uri="{FF2B5EF4-FFF2-40B4-BE49-F238E27FC236}">
                    <a16:creationId xmlns:a16="http://schemas.microsoft.com/office/drawing/2014/main" xmlns="" id="{D31D445B-4959-447F-ADD6-AFFD5DBFDB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08967" y="1937044"/>
                <a:ext cx="1196999" cy="770400"/>
              </a:xfrm>
              <a:prstGeom prst="rect">
                <a:avLst/>
              </a:prstGeom>
            </p:spPr>
            <p:txBody>
              <a:bodyPr spcFirstLastPara="1" wrap="square" lIns="121705" tIns="121705" rIns="121705" bIns="12170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9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algn="just"/>
                <a:r>
                  <a:rPr lang="en" sz="5400" b="1" dirty="0">
                    <a:solidFill>
                      <a:srgbClr val="002060"/>
                    </a:solidFill>
                    <a:latin typeface="Arial Rounded MT Bold" pitchFamily="34" charset="0"/>
                    <a:ea typeface="Arial-Rounded" pitchFamily="34" charset="0"/>
                    <a:cs typeface="Arial-Rounded" pitchFamily="34" charset="0"/>
                  </a:rPr>
                  <a:t>2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71A7446F-E5F6-4234-9879-86F8B166093A}"/>
                </a:ext>
              </a:extLst>
            </p:cNvPr>
            <p:cNvSpPr txBox="1"/>
            <p:nvPr/>
          </p:nvSpPr>
          <p:spPr>
            <a:xfrm>
              <a:off x="1083692" y="1044632"/>
              <a:ext cx="102133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 err="1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Tìm</a:t>
              </a:r>
              <a:r>
                <a:rPr lang="en-US" sz="3200" b="1" dirty="0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2 </a:t>
              </a:r>
              <a:r>
                <a:rPr lang="en-US" sz="3200" b="1" dirty="0" err="1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từ</a:t>
              </a:r>
              <a:r>
                <a:rPr lang="en-US" sz="3200" b="1" dirty="0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ngữ</a:t>
              </a:r>
              <a:r>
                <a:rPr lang="en-US" sz="3200" b="1" dirty="0">
                  <a:solidFill>
                    <a:srgbClr val="00206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: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CF45B42-CF92-40AF-87AE-17411DD95958}"/>
              </a:ext>
            </a:extLst>
          </p:cNvPr>
          <p:cNvSpPr txBox="1"/>
          <p:nvPr/>
        </p:nvSpPr>
        <p:spPr>
          <a:xfrm>
            <a:off x="1140782" y="979222"/>
            <a:ext cx="99104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a)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Chứa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tiếng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bắt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đầu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bằng</a:t>
            </a:r>
            <a:r>
              <a:rPr lang="en-US" sz="3400" b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i="1" smtClean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d.</a:t>
            </a:r>
            <a:endParaRPr lang="vi-VN" sz="3400" b="1" i="1" dirty="0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4329F46-1C6E-4123-9CD3-AA6D371DDAE0}"/>
              </a:ext>
            </a:extLst>
          </p:cNvPr>
          <p:cNvSpPr txBox="1"/>
          <p:nvPr/>
        </p:nvSpPr>
        <p:spPr>
          <a:xfrm>
            <a:off x="1686686" y="1749305"/>
            <a:ext cx="9910433" cy="770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M: </a:t>
            </a:r>
            <a:r>
              <a:rPr lang="en-US" sz="3400" b="1" dirty="0" err="1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dìu</a:t>
            </a:r>
            <a:r>
              <a:rPr lang="en-US" sz="34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dắt</a:t>
            </a:r>
            <a:endParaRPr lang="vi-VN" sz="3400" b="1" i="1" dirty="0">
              <a:solidFill>
                <a:srgbClr val="7030A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2254AED-A83B-4E22-B0EB-632B444A99EF}"/>
              </a:ext>
            </a:extLst>
          </p:cNvPr>
          <p:cNvSpPr txBox="1"/>
          <p:nvPr/>
        </p:nvSpPr>
        <p:spPr>
          <a:xfrm>
            <a:off x="1140783" y="3325496"/>
            <a:ext cx="99104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b)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Chứa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tiếng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bắt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đầu</a:t>
            </a:r>
            <a:r>
              <a:rPr lang="en-US" sz="34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bằng</a:t>
            </a:r>
            <a:r>
              <a:rPr lang="en-US" sz="3400" b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i="1" smtClean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gi.</a:t>
            </a:r>
            <a:endParaRPr lang="vi-VN" sz="3400" b="1" i="1" dirty="0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2BC535-4A16-4B02-BB62-26502F9FAD70}"/>
              </a:ext>
            </a:extLst>
          </p:cNvPr>
          <p:cNvSpPr txBox="1"/>
          <p:nvPr/>
        </p:nvSpPr>
        <p:spPr>
          <a:xfrm>
            <a:off x="1686687" y="4095579"/>
            <a:ext cx="9910433" cy="770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M: </a:t>
            </a:r>
            <a:r>
              <a:rPr lang="en-US" sz="3400" b="1" dirty="0" err="1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giảng</a:t>
            </a:r>
            <a:r>
              <a:rPr lang="en-US" sz="34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giải</a:t>
            </a:r>
            <a:endParaRPr lang="vi-VN" sz="3400" b="1" i="1" dirty="0">
              <a:solidFill>
                <a:srgbClr val="7030A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88BA600-531A-4AB5-9621-8C09B8DB0E8E}"/>
              </a:ext>
            </a:extLst>
          </p:cNvPr>
          <p:cNvSpPr txBox="1"/>
          <p:nvPr/>
        </p:nvSpPr>
        <p:spPr>
          <a:xfrm>
            <a:off x="164892" y="2495546"/>
            <a:ext cx="120193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dạy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bảo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du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dương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du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học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di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chuyển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dài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ngoẵng</a:t>
            </a:r>
            <a:r>
              <a:rPr lang="en-US" sz="3400" b="1" dirty="0">
                <a:solidFill>
                  <a:srgbClr val="1DA10B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,…</a:t>
            </a:r>
            <a:endParaRPr lang="vi-VN" sz="3400" b="1" i="1" dirty="0">
              <a:solidFill>
                <a:srgbClr val="1DA10B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D734474-1CC4-433D-9296-D2335B75239D}"/>
              </a:ext>
            </a:extLst>
          </p:cNvPr>
          <p:cNvSpPr txBox="1"/>
          <p:nvPr/>
        </p:nvSpPr>
        <p:spPr>
          <a:xfrm>
            <a:off x="164892" y="4865662"/>
            <a:ext cx="1143222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  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giảng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bài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giáo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viên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gia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đình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giường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giỏ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hoa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,…</a:t>
            </a:r>
            <a:endParaRPr lang="vi-VN" sz="3400" b="1" i="1" dirty="0">
              <a:solidFill>
                <a:schemeClr val="accent5">
                  <a:lumMod val="75000"/>
                </a:schemeClr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0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/>
      <p:bldP spid="16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89071997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558</Words>
  <Application>Microsoft Office PowerPoint</Application>
  <PresentationFormat>Custom</PresentationFormat>
  <Paragraphs>79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linhmx</dc:creator>
  <cp:lastModifiedBy>A</cp:lastModifiedBy>
  <cp:revision>63</cp:revision>
  <dcterms:created xsi:type="dcterms:W3CDTF">2021-06-21T09:45:27Z</dcterms:created>
  <dcterms:modified xsi:type="dcterms:W3CDTF">2022-03-16T03:16:05Z</dcterms:modified>
</cp:coreProperties>
</file>