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310" r:id="rId3"/>
    <p:sldId id="355" r:id="rId4"/>
    <p:sldId id="319" r:id="rId5"/>
    <p:sldId id="356" r:id="rId6"/>
    <p:sldId id="357" r:id="rId7"/>
    <p:sldId id="314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0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8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>
                <a:solidFill>
                  <a:srgbClr val="3F2732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C727F1-64EA-4063-8786-2D273124E6E6}"/>
              </a:ext>
            </a:extLst>
          </p:cNvPr>
          <p:cNvSpPr/>
          <p:nvPr/>
        </p:nvSpPr>
        <p:spPr>
          <a:xfrm>
            <a:off x="11078817" y="0"/>
            <a:ext cx="1095725" cy="11131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4250" y="820993"/>
            <a:ext cx="621894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4" name="18">
            <a:extLst>
              <a:ext uri="{FF2B5EF4-FFF2-40B4-BE49-F238E27FC236}">
                <a16:creationId xmlns:a16="http://schemas.microsoft.com/office/drawing/2014/main" id="{C7C44F06-46F4-4C18-92DD-8DACE7DF03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4250" y="1933291"/>
            <a:ext cx="621894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dirty="0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5400" b="1" dirty="0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70AD4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95187" y="282526"/>
            <a:ext cx="10610659" cy="731520"/>
            <a:chOff x="294783" y="915918"/>
            <a:chExt cx="10610659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299" y="1001107"/>
              <a:ext cx="982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Tìm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sách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,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báo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nói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việc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bảo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vệ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động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vật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82" y="1553978"/>
            <a:ext cx="5475142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384895-50F5-4A21-935F-90B6C1BC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" y="0"/>
            <a:ext cx="72923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E8C29-3E8A-4F1B-A67C-E741248CC89A}"/>
              </a:ext>
            </a:extLst>
          </p:cNvPr>
          <p:cNvSpPr txBox="1"/>
          <p:nvPr/>
        </p:nvSpPr>
        <p:spPr>
          <a:xfrm>
            <a:off x="7441809" y="2546253"/>
            <a:ext cx="3924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7C33C5-ECE1-4E32-9B1C-E98D9884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2489978"/>
            <a:ext cx="5366393" cy="5259389"/>
          </a:xfrm>
          <a:prstGeom prst="rect">
            <a:avLst/>
          </a:prstGeom>
        </p:spPr>
      </p:pic>
      <p:pic>
        <p:nvPicPr>
          <p:cNvPr id="5" name="Picture 4" descr="A lion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BF0E0266-73E0-48B8-905F-E167216E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9431"/>
            <a:ext cx="5085276" cy="330229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CF65E6-AFD9-49E6-97A4-545C439B5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567"/>
            <a:ext cx="5085276" cy="330229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007F15-8E02-45E9-8FB5-6CE6F26810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-716193"/>
            <a:ext cx="5366393" cy="4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4C3A33-242D-4CA6-8A13-10884D40D937}"/>
              </a:ext>
            </a:extLst>
          </p:cNvPr>
          <p:cNvGrpSpPr/>
          <p:nvPr/>
        </p:nvGrpSpPr>
        <p:grpSpPr>
          <a:xfrm>
            <a:off x="931476" y="576263"/>
            <a:ext cx="10974380" cy="731520"/>
            <a:chOff x="294783" y="915918"/>
            <a:chExt cx="10974380" cy="7315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D8FBA5-9B5C-4105-B456-5209A30C3907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1" name="Google Shape;418;p36">
                <a:extLst>
                  <a:ext uri="{FF2B5EF4-FFF2-40B4-BE49-F238E27FC236}">
                    <a16:creationId xmlns:a16="http://schemas.microsoft.com/office/drawing/2014/main" id="{C2BD38C0-FCCF-465E-9F6A-2B6114B7E25C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2" name="Google Shape;423;p36">
                <a:extLst>
                  <a:ext uri="{FF2B5EF4-FFF2-40B4-BE49-F238E27FC236}">
                    <a16:creationId xmlns:a16="http://schemas.microsoft.com/office/drawing/2014/main" id="{B74AA577-5811-4E00-A023-FB57223BB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7920FF-E698-43B7-BF8E-C29B51BBB968}"/>
                </a:ext>
              </a:extLst>
            </p:cNvPr>
            <p:cNvSpPr txBox="1"/>
            <p:nvPr/>
          </p:nvSpPr>
          <p:spPr>
            <a:xfrm>
              <a:off x="1021244" y="1050063"/>
              <a:ext cx="10247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b="1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</p:grp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2B91F6A0-682C-45AD-B23E-57C5C81F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4" y="1589013"/>
            <a:ext cx="8468272" cy="42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46</Words>
  <Application>Microsoft Office PowerPoint</Application>
  <PresentationFormat>Widescreen</PresentationFormat>
  <Paragraphs>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Chewy</vt:lpstr>
      <vt:lpstr>Comfortaa</vt:lpstr>
      <vt:lpstr>Delius Unicase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30</cp:revision>
  <dcterms:created xsi:type="dcterms:W3CDTF">2021-12-12T11:29:38Z</dcterms:created>
  <dcterms:modified xsi:type="dcterms:W3CDTF">2022-01-15T22:45:09Z</dcterms:modified>
</cp:coreProperties>
</file>