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740" r:id="rId3"/>
  </p:sldMasterIdLst>
  <p:notesMasterIdLst>
    <p:notesMasterId r:id="rId15"/>
  </p:notesMasterIdLst>
  <p:sldIdLst>
    <p:sldId id="264" r:id="rId4"/>
    <p:sldId id="516" r:id="rId5"/>
    <p:sldId id="400" r:id="rId6"/>
    <p:sldId id="352" r:id="rId7"/>
    <p:sldId id="436" r:id="rId8"/>
    <p:sldId id="438" r:id="rId9"/>
    <p:sldId id="423" r:id="rId10"/>
    <p:sldId id="439" r:id="rId11"/>
    <p:sldId id="359" r:id="rId12"/>
    <p:sldId id="440" r:id="rId13"/>
    <p:sldId id="35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020"/>
    <a:srgbClr val="17A93A"/>
    <a:srgbClr val="FFFF99"/>
    <a:srgbClr val="CCFF33"/>
    <a:srgbClr val="FFC9D8"/>
    <a:srgbClr val="FF6600"/>
    <a:srgbClr val="F8EC56"/>
    <a:srgbClr val="CCCCFF"/>
    <a:srgbClr val="FFA7C0"/>
    <a:srgbClr val="FF8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32BC0-4934-49A6-9CF2-EB3CA0B43D3D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8301E-7E86-443A-BDEA-97042C1FF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5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4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7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1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5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3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1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0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7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779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96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05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436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82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0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40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86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1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8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6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43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3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044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77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38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4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371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1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2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0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787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2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20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947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93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32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1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2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77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34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62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0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26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9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31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6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1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6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1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33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1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6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4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0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7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6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7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76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08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37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45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13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4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23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1652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276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229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995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122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2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56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1626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3096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4523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74669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068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94593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47BA-5874-4C73-AE5E-21A916F937A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9" r:id="rId8"/>
    <p:sldLayoutId id="2147483738" r:id="rId9"/>
    <p:sldLayoutId id="2147483733" r:id="rId10"/>
    <p:sldLayoutId id="2147483732" r:id="rId11"/>
    <p:sldLayoutId id="2147483731" r:id="rId12"/>
    <p:sldLayoutId id="2147483720" r:id="rId13"/>
    <p:sldLayoutId id="2147483719" r:id="rId14"/>
    <p:sldLayoutId id="2147483718" r:id="rId15"/>
    <p:sldLayoutId id="2147483710" r:id="rId16"/>
    <p:sldLayoutId id="2147483656" r:id="rId17"/>
    <p:sldLayoutId id="2147483657" r:id="rId18"/>
    <p:sldLayoutId id="2147483658" r:id="rId19"/>
    <p:sldLayoutId id="2147483659" r:id="rId20"/>
    <p:sldLayoutId id="2147483660" r:id="rId21"/>
    <p:sldLayoutId id="2147483737" r:id="rId22"/>
    <p:sldLayoutId id="2147483736" r:id="rId23"/>
    <p:sldLayoutId id="2147483735" r:id="rId24"/>
    <p:sldLayoutId id="2147483734" r:id="rId25"/>
    <p:sldLayoutId id="2147483730" r:id="rId26"/>
    <p:sldLayoutId id="2147483729" r:id="rId27"/>
    <p:sldLayoutId id="2147483728" r:id="rId28"/>
    <p:sldLayoutId id="2147483727" r:id="rId29"/>
    <p:sldLayoutId id="2147483726" r:id="rId30"/>
    <p:sldLayoutId id="2147483725" r:id="rId31"/>
    <p:sldLayoutId id="2147483724" r:id="rId32"/>
    <p:sldLayoutId id="2147483723" r:id="rId33"/>
    <p:sldLayoutId id="2147483722" r:id="rId34"/>
    <p:sldLayoutId id="2147483717" r:id="rId35"/>
    <p:sldLayoutId id="2147483716" r:id="rId36"/>
    <p:sldLayoutId id="2147483715" r:id="rId37"/>
    <p:sldLayoutId id="2147483714" r:id="rId38"/>
    <p:sldLayoutId id="2147483713" r:id="rId39"/>
    <p:sldLayoutId id="2147483712" r:id="rId40"/>
    <p:sldLayoutId id="2147483709" r:id="rId41"/>
    <p:sldLayoutId id="2147483708" r:id="rId42"/>
    <p:sldLayoutId id="2147483707" r:id="rId43"/>
    <p:sldLayoutId id="2147483664" r:id="rId44"/>
    <p:sldLayoutId id="2147483663" r:id="rId45"/>
    <p:sldLayoutId id="2147483662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1" r:id="rId2"/>
    <p:sldLayoutId id="2147483711" r:id="rId3"/>
    <p:sldLayoutId id="214748370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48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580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47D1D0-3DFE-4F61-A600-732CBCAC36D5}"/>
              </a:ext>
            </a:extLst>
          </p:cNvPr>
          <p:cNvSpPr/>
          <p:nvPr/>
        </p:nvSpPr>
        <p:spPr>
          <a:xfrm>
            <a:off x="11287593" y="119921"/>
            <a:ext cx="869493" cy="764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DDE20EE4-BFA0-41B1-BE60-3C1293FB1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2" b="12180" l="6788" r="13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44896" y="129917"/>
            <a:ext cx="926630" cy="85194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8754B-0DAF-436C-848B-C04715D0BEB5}"/>
              </a:ext>
            </a:extLst>
          </p:cNvPr>
          <p:cNvGrpSpPr/>
          <p:nvPr/>
        </p:nvGrpSpPr>
        <p:grpSpPr>
          <a:xfrm>
            <a:off x="1171528" y="254131"/>
            <a:ext cx="11913075" cy="760422"/>
            <a:chOff x="1050322" y="382254"/>
            <a:chExt cx="11913075" cy="7604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20D6D1-FA79-42CD-85A5-993F4C506ED0}"/>
                </a:ext>
              </a:extLst>
            </p:cNvPr>
            <p:cNvSpPr txBox="1"/>
            <p:nvPr/>
          </p:nvSpPr>
          <p:spPr>
            <a:xfrm>
              <a:off x="1824384" y="507682"/>
              <a:ext cx="111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–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sp>
          <p:nvSpPr>
            <p:cNvPr id="5" name="Google Shape;418;p36">
              <a:extLst>
                <a:ext uri="{FF2B5EF4-FFF2-40B4-BE49-F238E27FC236}">
                  <a16:creationId xmlns:a16="http://schemas.microsoft.com/office/drawing/2014/main" id="{CBDA5F3D-8A15-4AB5-BD15-121148217C87}"/>
                </a:ext>
              </a:extLst>
            </p:cNvPr>
            <p:cNvSpPr/>
            <p:nvPr/>
          </p:nvSpPr>
          <p:spPr>
            <a:xfrm>
              <a:off x="1050322" y="382254"/>
              <a:ext cx="722043" cy="760422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6600"/>
              </a:solidFill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Google Shape;423;p36">
              <a:extLst>
                <a:ext uri="{FF2B5EF4-FFF2-40B4-BE49-F238E27FC236}">
                  <a16:creationId xmlns:a16="http://schemas.microsoft.com/office/drawing/2014/main" id="{F2C18C19-A2D3-45D7-B79D-6976617D892D}"/>
                </a:ext>
              </a:extLst>
            </p:cNvPr>
            <p:cNvSpPr txBox="1">
              <a:spLocks/>
            </p:cNvSpPr>
            <p:nvPr/>
          </p:nvSpPr>
          <p:spPr>
            <a:xfrm>
              <a:off x="1102341" y="531579"/>
              <a:ext cx="618003" cy="439473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 dirty="0">
                  <a:solidFill>
                    <a:srgbClr val="FF000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B7E19D-FD29-4BBC-A404-5A6CAFFEEF93}"/>
              </a:ext>
            </a:extLst>
          </p:cNvPr>
          <p:cNvSpPr txBox="1"/>
          <p:nvPr/>
        </p:nvSpPr>
        <p:spPr>
          <a:xfrm>
            <a:off x="537037" y="1599434"/>
            <a:ext cx="10927170" cy="5680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lớp cảm thấy rất vui vẻ vì đã góp phần vệ sinh trường lớp, bảo vệ môi trường.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ts val="4000"/>
              </a:lnSpc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8FBC8-85DE-4368-8CC6-C710B7122C36}"/>
              </a:ext>
            </a:extLst>
          </p:cNvPr>
          <p:cNvSpPr txBox="1"/>
          <p:nvPr/>
        </p:nvSpPr>
        <p:spPr>
          <a:xfrm>
            <a:off x="537037" y="4439475"/>
            <a:ext cx="109367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117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6017-7CFD-4D7A-B808-6D10FE6F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rồng cây (Nghe nhạc theo bài hát mẫu SGK mới 2018 cùng phát triển năng lực))">
            <a:hlinkClick r:id="" action="ppaction://media"/>
            <a:extLst>
              <a:ext uri="{FF2B5EF4-FFF2-40B4-BE49-F238E27FC236}">
                <a16:creationId xmlns:a16="http://schemas.microsoft.com/office/drawing/2014/main" id="{779F17F5-672F-4117-85DD-31F312A85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792051" y="866834"/>
            <a:ext cx="3034805" cy="14079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B85B5-270A-4803-A18D-6B54591B4C28}"/>
              </a:ext>
            </a:extLst>
          </p:cNvPr>
          <p:cNvSpPr txBox="1"/>
          <p:nvPr/>
        </p:nvSpPr>
        <p:spPr>
          <a:xfrm>
            <a:off x="4845060" y="2329330"/>
            <a:ext cx="573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78D1A-51A1-485F-B30A-6AB1581AEE73}"/>
              </a:ext>
            </a:extLst>
          </p:cNvPr>
          <p:cNvSpPr txBox="1"/>
          <p:nvPr/>
        </p:nvSpPr>
        <p:spPr>
          <a:xfrm>
            <a:off x="1278919" y="3233045"/>
            <a:ext cx="10186250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4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BDECE1-C09B-4B68-8AF3-9FFA4653D67C}"/>
              </a:ext>
            </a:extLst>
          </p:cNvPr>
          <p:cNvGrpSpPr/>
          <p:nvPr/>
        </p:nvGrpSpPr>
        <p:grpSpPr>
          <a:xfrm>
            <a:off x="713483" y="257925"/>
            <a:ext cx="10601951" cy="1200329"/>
            <a:chOff x="294782" y="915918"/>
            <a:chExt cx="10601951" cy="1200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BAAAD1-33DD-42D7-A7F1-C885EBB9EB8F}"/>
                </a:ext>
              </a:extLst>
            </p:cNvPr>
            <p:cNvGrpSpPr/>
            <p:nvPr/>
          </p:nvGrpSpPr>
          <p:grpSpPr>
            <a:xfrm>
              <a:off x="294782" y="915918"/>
              <a:ext cx="784517" cy="731520"/>
              <a:chOff x="3065608" y="1727884"/>
              <a:chExt cx="1283719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DFB377FF-22D9-4900-8D2E-9B8BFB787D8B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99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30899A98-7CC5-4D86-B608-781DEACCE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2328" y="1958819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FF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10875-84AA-4F7E-AAC6-C5AAE798D2E5}"/>
                </a:ext>
              </a:extLst>
            </p:cNvPr>
            <p:cNvSpPr txBox="1"/>
            <p:nvPr/>
          </p:nvSpPr>
          <p:spPr>
            <a:xfrm>
              <a:off x="1079299" y="915918"/>
              <a:ext cx="98174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A2F70F-21FC-4B01-B1C7-D97D3312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67" y="1793557"/>
            <a:ext cx="10262831" cy="34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767B2F1-CD5A-4E88-9EE3-B031BE181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46" y="1561840"/>
            <a:ext cx="6289907" cy="6455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1700462" y="1054008"/>
            <a:ext cx="1084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SVN-Gretoon" panose="02040603050506020204" pitchFamily="18" charset="0"/>
              </a:rPr>
              <a:t>THẢO</a:t>
            </a:r>
            <a:r>
              <a:rPr lang="en-US" sz="6000" dirty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Gretoon" panose="02040603050506020204" pitchFamily="18" charset="0"/>
              </a:rPr>
              <a:t>LUẬN</a:t>
            </a:r>
            <a:r>
              <a:rPr lang="en-US" sz="6000" dirty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SVN-Gretoon" panose="02040603050506020204" pitchFamily="18" charset="0"/>
              </a:rPr>
              <a:t>NHÓM</a:t>
            </a:r>
            <a:endParaRPr lang="en-US" sz="6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8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E6A9E0A2-976D-49B4-A3F2-A0802C05C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7" y="1815396"/>
            <a:ext cx="10576666" cy="3363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BAB74-D660-445A-A54F-CF0E307A46A7}"/>
              </a:ext>
            </a:extLst>
          </p:cNvPr>
          <p:cNvSpPr txBox="1"/>
          <p:nvPr/>
        </p:nvSpPr>
        <p:spPr>
          <a:xfrm>
            <a:off x="713484" y="5179261"/>
            <a:ext cx="584524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FFE95-E745-435F-AB4E-AF58653EFAB7}"/>
              </a:ext>
            </a:extLst>
          </p:cNvPr>
          <p:cNvSpPr txBox="1"/>
          <p:nvPr/>
        </p:nvSpPr>
        <p:spPr>
          <a:xfrm>
            <a:off x="6734104" y="5211153"/>
            <a:ext cx="545789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2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C9492D94-1B92-47BF-982B-192278116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1105742" y="4302867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B6F23866-90F9-4618-AD30-E5BFF44B0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10201159" y="4190525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9608617-141E-4735-AB8F-F7C2A1F2E1B0}"/>
              </a:ext>
            </a:extLst>
          </p:cNvPr>
          <p:cNvGrpSpPr/>
          <p:nvPr/>
        </p:nvGrpSpPr>
        <p:grpSpPr>
          <a:xfrm>
            <a:off x="713484" y="257925"/>
            <a:ext cx="10601950" cy="1200329"/>
            <a:chOff x="294783" y="915918"/>
            <a:chExt cx="10601950" cy="12003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B7A3F5-A94D-43E5-874E-58AAC711BBE7}"/>
                </a:ext>
              </a:extLst>
            </p:cNvPr>
            <p:cNvGrpSpPr/>
            <p:nvPr/>
          </p:nvGrpSpPr>
          <p:grpSpPr>
            <a:xfrm>
              <a:off x="294783" y="915918"/>
              <a:ext cx="784516" cy="731520"/>
              <a:chOff x="3065608" y="1727884"/>
              <a:chExt cx="1283717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CF18DDB4-6562-4E6D-BAF2-F670D3F10AE0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99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EE1E045A-B80C-4FDA-BBF3-04B5830876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2326" y="1932751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FF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BCA83F-2E43-4B45-801B-E96BB6751346}"/>
                </a:ext>
              </a:extLst>
            </p:cNvPr>
            <p:cNvSpPr txBox="1"/>
            <p:nvPr/>
          </p:nvSpPr>
          <p:spPr>
            <a:xfrm>
              <a:off x="1079299" y="915918"/>
              <a:ext cx="98174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3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20210409090849_wm_shs-tieng-viet-2-tap-1">
            <a:extLst>
              <a:ext uri="{FF2B5EF4-FFF2-40B4-BE49-F238E27FC236}">
                <a16:creationId xmlns:a16="http://schemas.microsoft.com/office/drawing/2014/main" id="{3DA51DB2-AA66-4617-BBD4-49E4F823A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2" b="12180" l="6788" r="13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-20689" y="36165"/>
            <a:ext cx="926630" cy="85194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62D9AD-DA42-4487-9F0B-D028269E74FA}"/>
              </a:ext>
            </a:extLst>
          </p:cNvPr>
          <p:cNvGrpSpPr/>
          <p:nvPr/>
        </p:nvGrpSpPr>
        <p:grpSpPr>
          <a:xfrm>
            <a:off x="745520" y="237110"/>
            <a:ext cx="12184415" cy="851947"/>
            <a:chOff x="1050322" y="382253"/>
            <a:chExt cx="12184415" cy="85194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D00CDE-AB2F-4D71-B066-72246B874072}"/>
                </a:ext>
              </a:extLst>
            </p:cNvPr>
            <p:cNvSpPr txBox="1"/>
            <p:nvPr/>
          </p:nvSpPr>
          <p:spPr>
            <a:xfrm>
              <a:off x="2095724" y="587869"/>
              <a:ext cx="11139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– 5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vệ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D5D9008E-4910-4024-99E1-8215CA1BCDDB}"/>
                </a:ext>
              </a:extLst>
            </p:cNvPr>
            <p:cNvSpPr/>
            <p:nvPr/>
          </p:nvSpPr>
          <p:spPr>
            <a:xfrm>
              <a:off x="1050322" y="382253"/>
              <a:ext cx="926630" cy="851947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6600"/>
              </a:solidFill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Google Shape;423;p36">
              <a:extLst>
                <a:ext uri="{FF2B5EF4-FFF2-40B4-BE49-F238E27FC236}">
                  <a16:creationId xmlns:a16="http://schemas.microsoft.com/office/drawing/2014/main" id="{55479D20-8CF8-4E7E-AF34-9A36084546CF}"/>
                </a:ext>
              </a:extLst>
            </p:cNvPr>
            <p:cNvSpPr txBox="1">
              <a:spLocks/>
            </p:cNvSpPr>
            <p:nvPr/>
          </p:nvSpPr>
          <p:spPr>
            <a:xfrm>
              <a:off x="1154362" y="561197"/>
              <a:ext cx="618003" cy="439473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6000" b="1" dirty="0">
                  <a:solidFill>
                    <a:srgbClr val="FF000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F88352D-55A5-4FEF-A6DE-4196068D718F}"/>
              </a:ext>
            </a:extLst>
          </p:cNvPr>
          <p:cNvSpPr txBox="1"/>
          <p:nvPr/>
        </p:nvSpPr>
        <p:spPr>
          <a:xfrm>
            <a:off x="1130531" y="1242883"/>
            <a:ext cx="10730275" cy="413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A child holding a pencil&#10;&#10;Description automatically generated with low confidence">
            <a:extLst>
              <a:ext uri="{FF2B5EF4-FFF2-40B4-BE49-F238E27FC236}">
                <a16:creationId xmlns:a16="http://schemas.microsoft.com/office/drawing/2014/main" id="{80A2B6E5-088E-4247-968E-8002DF26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94" y="3950930"/>
            <a:ext cx="2935705" cy="2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20210409090849_wm_shs-tieng-viet-2-tap-1">
            <a:extLst>
              <a:ext uri="{FF2B5EF4-FFF2-40B4-BE49-F238E27FC236}">
                <a16:creationId xmlns:a16="http://schemas.microsoft.com/office/drawing/2014/main" id="{3DA51DB2-AA66-4617-BBD4-49E4F823A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2" b="12180" l="6788" r="13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-20689" y="36165"/>
            <a:ext cx="926630" cy="85194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62D9AD-DA42-4487-9F0B-D028269E74FA}"/>
              </a:ext>
            </a:extLst>
          </p:cNvPr>
          <p:cNvGrpSpPr/>
          <p:nvPr/>
        </p:nvGrpSpPr>
        <p:grpSpPr>
          <a:xfrm>
            <a:off x="745520" y="237110"/>
            <a:ext cx="12169683" cy="851947"/>
            <a:chOff x="1050322" y="382253"/>
            <a:chExt cx="12169683" cy="85194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D00CDE-AB2F-4D71-B066-72246B874072}"/>
                </a:ext>
              </a:extLst>
            </p:cNvPr>
            <p:cNvSpPr txBox="1"/>
            <p:nvPr/>
          </p:nvSpPr>
          <p:spPr>
            <a:xfrm>
              <a:off x="2080992" y="605475"/>
              <a:ext cx="11139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– 5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vệ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D5D9008E-4910-4024-99E1-8215CA1BCDDB}"/>
                </a:ext>
              </a:extLst>
            </p:cNvPr>
            <p:cNvSpPr/>
            <p:nvPr/>
          </p:nvSpPr>
          <p:spPr>
            <a:xfrm>
              <a:off x="1050322" y="382253"/>
              <a:ext cx="926630" cy="851947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6600"/>
              </a:solidFill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Google Shape;423;p36">
              <a:extLst>
                <a:ext uri="{FF2B5EF4-FFF2-40B4-BE49-F238E27FC236}">
                  <a16:creationId xmlns:a16="http://schemas.microsoft.com/office/drawing/2014/main" id="{55479D20-8CF8-4E7E-AF34-9A36084546CF}"/>
                </a:ext>
              </a:extLst>
            </p:cNvPr>
            <p:cNvSpPr txBox="1">
              <a:spLocks/>
            </p:cNvSpPr>
            <p:nvPr/>
          </p:nvSpPr>
          <p:spPr>
            <a:xfrm>
              <a:off x="1154362" y="561197"/>
              <a:ext cx="618003" cy="439473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6000" b="1" dirty="0">
                  <a:solidFill>
                    <a:srgbClr val="FF000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F88352D-55A5-4FEF-A6DE-4196068D718F}"/>
              </a:ext>
            </a:extLst>
          </p:cNvPr>
          <p:cNvSpPr txBox="1"/>
          <p:nvPr/>
        </p:nvSpPr>
        <p:spPr>
          <a:xfrm>
            <a:off x="1146290" y="1268001"/>
            <a:ext cx="10730275" cy="413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A child holding a pencil&#10;&#10;Description automatically generated with low confidence">
            <a:extLst>
              <a:ext uri="{FF2B5EF4-FFF2-40B4-BE49-F238E27FC236}">
                <a16:creationId xmlns:a16="http://schemas.microsoft.com/office/drawing/2014/main" id="{80A2B6E5-088E-4247-968E-8002DF26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94" y="3950930"/>
            <a:ext cx="2935705" cy="2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DDFB2A-27EE-4D33-A390-F72EC8526AD0}"/>
              </a:ext>
            </a:extLst>
          </p:cNvPr>
          <p:cNvSpPr txBox="1"/>
          <p:nvPr/>
        </p:nvSpPr>
        <p:spPr>
          <a:xfrm>
            <a:off x="36682" y="795663"/>
            <a:ext cx="7633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BBF8C-3FED-451F-BF72-0A5910542429}"/>
              </a:ext>
            </a:extLst>
          </p:cNvPr>
          <p:cNvSpPr txBox="1"/>
          <p:nvPr/>
        </p:nvSpPr>
        <p:spPr>
          <a:xfrm>
            <a:off x="902956" y="1733730"/>
            <a:ext cx="9343485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B7D72-529B-4E63-9C6D-CF3A3E9872C7}"/>
              </a:ext>
            </a:extLst>
          </p:cNvPr>
          <p:cNvSpPr txBox="1"/>
          <p:nvPr/>
        </p:nvSpPr>
        <p:spPr>
          <a:xfrm>
            <a:off x="36682" y="4381216"/>
            <a:ext cx="57656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CB6FE-54DB-413B-A74D-E6F4F9DBCDEB}"/>
              </a:ext>
            </a:extLst>
          </p:cNvPr>
          <p:cNvSpPr txBox="1"/>
          <p:nvPr/>
        </p:nvSpPr>
        <p:spPr>
          <a:xfrm>
            <a:off x="339561" y="5683112"/>
            <a:ext cx="6294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3DDE4-11D1-4E43-B268-5AFF5B9E471B}"/>
              </a:ext>
            </a:extLst>
          </p:cNvPr>
          <p:cNvSpPr txBox="1"/>
          <p:nvPr/>
        </p:nvSpPr>
        <p:spPr>
          <a:xfrm>
            <a:off x="339561" y="1362848"/>
            <a:ext cx="11778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2E6476-ECDD-4862-B24A-6E8A501887D1}"/>
              </a:ext>
            </a:extLst>
          </p:cNvPr>
          <p:cNvSpPr txBox="1"/>
          <p:nvPr/>
        </p:nvSpPr>
        <p:spPr>
          <a:xfrm>
            <a:off x="766209" y="2267971"/>
            <a:ext cx="109271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20A0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gom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lao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600" b="1" dirty="0">
                <a:solidFill>
                  <a:srgbClr val="20A0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20A0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CDF62-8F16-455B-95D4-39BB7D09FAAB}"/>
              </a:ext>
            </a:extLst>
          </p:cNvPr>
          <p:cNvSpPr txBox="1"/>
          <p:nvPr/>
        </p:nvSpPr>
        <p:spPr>
          <a:xfrm>
            <a:off x="715933" y="4847501"/>
            <a:ext cx="109367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lao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9F41DB-882F-4F83-8A10-DA50DBE42C73}"/>
              </a:ext>
            </a:extLst>
          </p:cNvPr>
          <p:cNvSpPr txBox="1"/>
          <p:nvPr/>
        </p:nvSpPr>
        <p:spPr>
          <a:xfrm>
            <a:off x="715933" y="6185336"/>
            <a:ext cx="115871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lớp cảm thấy rất vui vẻ vì đã góp phần vệ sinh trường lớp, bảo vệ môi trường.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 descr="20210409090849_wm_shs-tieng-viet-2-tap-1">
            <a:extLst>
              <a:ext uri="{FF2B5EF4-FFF2-40B4-BE49-F238E27FC236}">
                <a16:creationId xmlns:a16="http://schemas.microsoft.com/office/drawing/2014/main" id="{65E317AA-EF24-4EEC-B966-918468CB8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32" b="12180" l="6788" r="13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52618" y="-46450"/>
            <a:ext cx="926630" cy="85194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038EFB-395A-46D3-BD37-592DF4F09985}"/>
              </a:ext>
            </a:extLst>
          </p:cNvPr>
          <p:cNvGrpSpPr/>
          <p:nvPr/>
        </p:nvGrpSpPr>
        <p:grpSpPr>
          <a:xfrm>
            <a:off x="1179250" y="49752"/>
            <a:ext cx="11913075" cy="760422"/>
            <a:chOff x="1050322" y="382254"/>
            <a:chExt cx="11913075" cy="7604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882DD6-6D28-4265-893B-2F09474A4252}"/>
                </a:ext>
              </a:extLst>
            </p:cNvPr>
            <p:cNvSpPr txBox="1"/>
            <p:nvPr/>
          </p:nvSpPr>
          <p:spPr>
            <a:xfrm>
              <a:off x="1824384" y="507682"/>
              <a:ext cx="111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–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sp>
          <p:nvSpPr>
            <p:cNvPr id="19" name="Google Shape;418;p36">
              <a:extLst>
                <a:ext uri="{FF2B5EF4-FFF2-40B4-BE49-F238E27FC236}">
                  <a16:creationId xmlns:a16="http://schemas.microsoft.com/office/drawing/2014/main" id="{908194C3-2ECD-45E5-AE7F-4DCD00A35CA8}"/>
                </a:ext>
              </a:extLst>
            </p:cNvPr>
            <p:cNvSpPr/>
            <p:nvPr/>
          </p:nvSpPr>
          <p:spPr>
            <a:xfrm>
              <a:off x="1050322" y="382254"/>
              <a:ext cx="722043" cy="760422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6600"/>
              </a:solidFill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0" name="Google Shape;423;p36">
              <a:extLst>
                <a:ext uri="{FF2B5EF4-FFF2-40B4-BE49-F238E27FC236}">
                  <a16:creationId xmlns:a16="http://schemas.microsoft.com/office/drawing/2014/main" id="{765A826A-217E-41F8-84A5-623F6A2E0F28}"/>
                </a:ext>
              </a:extLst>
            </p:cNvPr>
            <p:cNvSpPr txBox="1">
              <a:spLocks/>
            </p:cNvSpPr>
            <p:nvPr/>
          </p:nvSpPr>
          <p:spPr>
            <a:xfrm>
              <a:off x="1102341" y="531579"/>
              <a:ext cx="618003" cy="439473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 dirty="0">
                  <a:solidFill>
                    <a:srgbClr val="FF000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4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  <p:bldP spid="20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083613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617</Words>
  <Application>Microsoft Office PowerPoint</Application>
  <PresentationFormat>Widescreen</PresentationFormat>
  <Paragraphs>43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Arial Rounded MT Bold</vt:lpstr>
      <vt:lpstr>Arial-Rounded</vt:lpstr>
      <vt:lpstr>Bebas Neue</vt:lpstr>
      <vt:lpstr>Calibri</vt:lpstr>
      <vt:lpstr>Calibri Light</vt:lpstr>
      <vt:lpstr>Dosis</vt:lpstr>
      <vt:lpstr>Fira Sans Extra Condensed Medium</vt:lpstr>
      <vt:lpstr>Quicksand</vt:lpstr>
      <vt:lpstr>Source Sans Pro</vt:lpstr>
      <vt:lpstr>SVN-Gretoon</vt:lpstr>
      <vt:lpstr>Titan One</vt:lpstr>
      <vt:lpstr>Office Theme</vt:lpstr>
      <vt:lpstr>1_Office Theme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53</cp:revision>
  <dcterms:created xsi:type="dcterms:W3CDTF">2021-06-21T11:19:20Z</dcterms:created>
  <dcterms:modified xsi:type="dcterms:W3CDTF">2022-02-18T17:16:32Z</dcterms:modified>
</cp:coreProperties>
</file>