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787" r:id="rId3"/>
  </p:sldMasterIdLst>
  <p:notesMasterIdLst>
    <p:notesMasterId r:id="rId16"/>
  </p:notesMasterIdLst>
  <p:sldIdLst>
    <p:sldId id="264" r:id="rId4"/>
    <p:sldId id="256" r:id="rId5"/>
    <p:sldId id="357" r:id="rId6"/>
    <p:sldId id="494" r:id="rId7"/>
    <p:sldId id="495" r:id="rId8"/>
    <p:sldId id="358" r:id="rId9"/>
    <p:sldId id="493" r:id="rId10"/>
    <p:sldId id="361" r:id="rId11"/>
    <p:sldId id="492" r:id="rId12"/>
    <p:sldId id="496" r:id="rId13"/>
    <p:sldId id="284" r:id="rId14"/>
    <p:sldId id="490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FF99"/>
    <a:srgbClr val="FF6600"/>
    <a:srgbClr val="FFFF25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150A8-CB73-47A7-A900-92832D18460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F2378-D027-45A7-9C22-3B340AC83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4FB36-4B07-4EF2-8C02-2AC29D80D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572E4E-F0BD-4133-A342-0D21F627C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8027-A257-433F-95CE-DD24B72F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D3F2-8694-43D3-B587-8038DC489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942E-2DB7-469D-B511-0512E302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6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6058-064F-4B8A-8E5F-A2D22631E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5CF1-F80C-4D58-8D9E-6C6E0074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365E4-5D26-4644-8670-218CB581E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E8FB4-2399-447B-8C3A-030A46C14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CEF96-C17D-47B6-B3BB-6C9C4AB85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51C65-C529-40D6-8DF3-DCE57A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0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12D6-AAB8-45FD-BCC3-EBEB0F6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5C075-F54C-4C26-8AC4-AE939F5D8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E2F49-4B4C-4B55-BDA5-C3E919A7E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15B4F-93B8-47B3-AF7E-FAF2FFDD3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2F54-5919-4C1F-A6A9-4AB95B06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7C814-01AF-4BC4-AEC5-2A4F9B3C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0C8B1-311C-40B8-BAE9-C28177A3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A4F8A-F376-423B-AEF6-7963030BA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0B96-9EF8-4D48-8438-68C2178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FF9B-D969-44B9-9022-70229E3E0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1A8B-B8B1-4F0D-BE6E-31D9326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5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B4A66C-68B6-4438-BB44-EF19716C40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3DD45-950D-48DA-9CA7-39E3F8FCB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3C4D4-E4C6-49BB-8A0C-AC0C47EF1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7D6AE-72E2-405B-A9AA-0451749FE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B1D89-E498-4AEE-81B2-8EE3040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46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FBC58-3A4E-4E7D-A386-71D0AC149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32689-A4CA-4D1E-9B83-21C40880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06E7D-B7B3-405A-8309-609E60E51D6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24FD1E-C1CA-439D-9369-F55D4956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B936C-F93F-4E54-A704-B1FF5DE6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869A-28D0-4C4C-88BE-FBAE4D6EE37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DD-B1B3-4378-96D3-14AAD57BBA82}"/>
              </a:ext>
            </a:extLst>
          </p:cNvPr>
          <p:cNvSpPr/>
          <p:nvPr userDrawn="1"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D5608-87F5-4884-B3F3-DDCF00C1312B}"/>
              </a:ext>
            </a:extLst>
          </p:cNvPr>
          <p:cNvSpPr/>
          <p:nvPr userDrawn="1"/>
        </p:nvSpPr>
        <p:spPr>
          <a:xfrm>
            <a:off x="0" y="6721475"/>
            <a:ext cx="12192000" cy="12689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A362-7D4B-49DE-AA55-E9787B684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AB003-D425-4B28-BC51-1A0945827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9F3E-7DC0-4CC1-B18F-B1D9C7AB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442F-1564-4A2F-8A58-F3527FDA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24252-9AA2-4D83-AD86-8C416E1A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1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6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9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59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491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F6DA-97DC-49FC-8822-465FD4CCA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461A-A04F-4251-9262-9AD46697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45F0E-22BF-4336-A424-F78AC270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EED28-6E18-44B7-9539-AD832228F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6442-76B5-4F4D-80B3-381EF71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60539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079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72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0605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70608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0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398D-89A8-4ED0-BA24-7C008E3E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E35AB-6602-4C2F-80EA-D4A28853B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2AB0E1-E328-4E76-822F-3E7485C1D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E7A1A-E4CC-46FF-A066-03ED53B1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22E6C-7E3A-4828-8DED-92C351D7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4FCAC-A958-42BB-A2DD-3C5E350F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05460-903F-4DD3-8639-56B9B8D6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629FA-45ED-4836-8E4A-560D579EC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CBB2B-D17C-4FB7-ABA4-13C551B2C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1945C-F6B4-48D2-ABDD-559E1E8C6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ED97A-D23E-4E31-82C5-E7A676DDB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F8D921-98E7-47B6-94BE-B819C32D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D0BDF-21A4-4DED-AEEF-EB705AB9D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09E56E-22D4-45C6-A22B-43714D54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9177-0E83-494B-A302-6A14947F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BD170-287F-4E33-8EDB-501A42BA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D1905-6086-4C17-9CE4-CDF8D8C1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AF2C-A06B-4D7A-89DD-FA9C6020B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7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72653-6399-4C8E-A3C0-E183AB12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A5508D-CAFE-4306-B977-65D2C71C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D31DF-374B-474C-B8B0-2D84A2C9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9F218-1B3A-4032-A681-4A5BA77E0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7D00D-D1DD-4C87-BBC9-EB6BD1BA5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6930-83B1-4DB4-B720-45842DB34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DA095-6E53-4026-BEFC-69CF8C2229D0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AEB88-12FE-47D1-82B8-C4F9D1D2E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451BC-13B6-45E1-B1E0-94D34812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EF746-5CC3-4D41-B7C2-5718DCAEA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9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61" r:id="rId8"/>
    <p:sldLayoutId id="2147483697" r:id="rId9"/>
    <p:sldLayoutId id="2147483762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27486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" y="0"/>
            <a:ext cx="12157087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580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A4C551-B220-4524-A0C0-E711FEBEAE9C}"/>
              </a:ext>
            </a:extLst>
          </p:cNvPr>
          <p:cNvSpPr/>
          <p:nvPr/>
        </p:nvSpPr>
        <p:spPr>
          <a:xfrm>
            <a:off x="10999304" y="0"/>
            <a:ext cx="1157782" cy="940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4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3683F2CE-F676-4D2D-B0A3-37E037C05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400577" y="28440"/>
            <a:ext cx="3064743" cy="2123290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BE4A2784-E5EF-48BA-A9B7-B8293F491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339617" y="2367355"/>
            <a:ext cx="3186662" cy="2123290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EF1FC58A-D9B6-4B10-97C6-1771E4C42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278657" y="4706270"/>
            <a:ext cx="3186663" cy="202695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CD7E19-7DE9-423E-98E1-279838B99658}"/>
              </a:ext>
            </a:extLst>
          </p:cNvPr>
          <p:cNvSpPr txBox="1"/>
          <p:nvPr/>
        </p:nvSpPr>
        <p:spPr>
          <a:xfrm>
            <a:off x="5121005" y="413979"/>
            <a:ext cx="616076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042AC-7546-43AF-80B4-6D164626D636}"/>
              </a:ext>
            </a:extLst>
          </p:cNvPr>
          <p:cNvSpPr txBox="1"/>
          <p:nvPr/>
        </p:nvSpPr>
        <p:spPr>
          <a:xfrm>
            <a:off x="5121005" y="2630040"/>
            <a:ext cx="616076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FC451-6A87-4FBE-8B2C-BBE84457CBCF}"/>
              </a:ext>
            </a:extLst>
          </p:cNvPr>
          <p:cNvSpPr txBox="1"/>
          <p:nvPr/>
        </p:nvSpPr>
        <p:spPr>
          <a:xfrm>
            <a:off x="5121005" y="4846101"/>
            <a:ext cx="688695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586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49306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38828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DẶN</a:t>
            </a:r>
            <a:r>
              <a:rPr lang="en-US" sz="6600" b="1" dirty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DÒ</a:t>
            </a:r>
            <a:endParaRPr lang="en-US" sz="6600" b="1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872D65-E506-428D-8BF2-641423621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4816A7-408C-4605-AEAB-58B2BC8F33B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16088" y="2079625"/>
            <a:ext cx="10475912" cy="1065213"/>
          </a:xfrm>
        </p:spPr>
        <p:txBody>
          <a:bodyPr/>
          <a:lstStyle/>
          <a:p>
            <a:r>
              <a:rPr lang="en-US" sz="7200" dirty="0" err="1">
                <a:solidFill>
                  <a:srgbClr val="FF0000"/>
                </a:solidFill>
                <a:latin typeface="#Li-N UTM Ambrose" panose="02040603050506020204" pitchFamily="18" charset="0"/>
              </a:rPr>
              <a:t>TẠM</a:t>
            </a:r>
            <a:r>
              <a:rPr lang="en-US" sz="7200" dirty="0">
                <a:solidFill>
                  <a:srgbClr val="FF0000"/>
                </a:solidFill>
                <a:latin typeface="#Li-N UTM Ambrose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Li-N UTM Ambrose" panose="02040603050506020204" pitchFamily="18" charset="0"/>
              </a:rPr>
              <a:t>BIỆT</a:t>
            </a:r>
            <a:r>
              <a:rPr lang="en-US" sz="7200" dirty="0">
                <a:solidFill>
                  <a:srgbClr val="FF0000"/>
                </a:solidFill>
                <a:latin typeface="#Li-N UTM Ambrose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#Li-N UTM Ambrose" panose="02040603050506020204" pitchFamily="18" charset="0"/>
              </a:rPr>
              <a:t>CÁC</a:t>
            </a:r>
            <a:r>
              <a:rPr lang="en-US" sz="7200" dirty="0">
                <a:solidFill>
                  <a:srgbClr val="FF0000"/>
                </a:solidFill>
                <a:latin typeface="#Li-N UTM Ambrose" panose="02040603050506020204" pitchFamily="18" charset="0"/>
              </a:rPr>
              <a:t> CON!</a:t>
            </a:r>
          </a:p>
        </p:txBody>
      </p:sp>
      <p:grpSp>
        <p:nvGrpSpPr>
          <p:cNvPr id="4" name="Google Shape;178;p33">
            <a:extLst>
              <a:ext uri="{FF2B5EF4-FFF2-40B4-BE49-F238E27FC236}">
                <a16:creationId xmlns:a16="http://schemas.microsoft.com/office/drawing/2014/main" id="{D92ED520-A44B-4EF4-BD07-7118055E489D}"/>
              </a:ext>
            </a:extLst>
          </p:cNvPr>
          <p:cNvGrpSpPr/>
          <p:nvPr/>
        </p:nvGrpSpPr>
        <p:grpSpPr>
          <a:xfrm>
            <a:off x="780650" y="3429000"/>
            <a:ext cx="2350903" cy="3297600"/>
            <a:chOff x="347000" y="2571750"/>
            <a:chExt cx="1767550" cy="2473200"/>
          </a:xfrm>
        </p:grpSpPr>
        <p:sp>
          <p:nvSpPr>
            <p:cNvPr id="5" name="Google Shape;179;p33">
              <a:extLst>
                <a:ext uri="{FF2B5EF4-FFF2-40B4-BE49-F238E27FC236}">
                  <a16:creationId xmlns:a16="http://schemas.microsoft.com/office/drawing/2014/main" id="{99445576-10C0-4172-A6D6-2577A52DF47D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180;p33">
              <a:extLst>
                <a:ext uri="{FF2B5EF4-FFF2-40B4-BE49-F238E27FC236}">
                  <a16:creationId xmlns:a16="http://schemas.microsoft.com/office/drawing/2014/main" id="{96612136-C570-47D3-91B0-00CEF4CE1C87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81;p33">
              <a:extLst>
                <a:ext uri="{FF2B5EF4-FFF2-40B4-BE49-F238E27FC236}">
                  <a16:creationId xmlns:a16="http://schemas.microsoft.com/office/drawing/2014/main" id="{BFD1BC6A-362F-4746-8CA3-CEE5AF01CC9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82;p33">
              <a:extLst>
                <a:ext uri="{FF2B5EF4-FFF2-40B4-BE49-F238E27FC236}">
                  <a16:creationId xmlns:a16="http://schemas.microsoft.com/office/drawing/2014/main" id="{C1A1BDEF-400B-465F-A6F5-2B53931C824E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83;p33">
              <a:extLst>
                <a:ext uri="{FF2B5EF4-FFF2-40B4-BE49-F238E27FC236}">
                  <a16:creationId xmlns:a16="http://schemas.microsoft.com/office/drawing/2014/main" id="{F3A22EDC-6FE4-446F-AC9F-68DC7567D0FA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84;p33">
              <a:extLst>
                <a:ext uri="{FF2B5EF4-FFF2-40B4-BE49-F238E27FC236}">
                  <a16:creationId xmlns:a16="http://schemas.microsoft.com/office/drawing/2014/main" id="{92C368C9-89BD-4593-BA3D-FA833D73CE6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85;p33">
              <a:extLst>
                <a:ext uri="{FF2B5EF4-FFF2-40B4-BE49-F238E27FC236}">
                  <a16:creationId xmlns:a16="http://schemas.microsoft.com/office/drawing/2014/main" id="{247C02E5-73E7-4BEB-984E-AF44E846C3D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6;p33">
              <a:extLst>
                <a:ext uri="{FF2B5EF4-FFF2-40B4-BE49-F238E27FC236}">
                  <a16:creationId xmlns:a16="http://schemas.microsoft.com/office/drawing/2014/main" id="{0A43F756-FB24-42B2-8D48-9ACA441E82D1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87;p33">
              <a:extLst>
                <a:ext uri="{FF2B5EF4-FFF2-40B4-BE49-F238E27FC236}">
                  <a16:creationId xmlns:a16="http://schemas.microsoft.com/office/drawing/2014/main" id="{F52DF302-4BA8-4694-9F89-942F740F03F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88;p33">
              <a:extLst>
                <a:ext uri="{FF2B5EF4-FFF2-40B4-BE49-F238E27FC236}">
                  <a16:creationId xmlns:a16="http://schemas.microsoft.com/office/drawing/2014/main" id="{B86E6110-6F07-426E-A09E-CF07264C18E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89;p33">
              <a:extLst>
                <a:ext uri="{FF2B5EF4-FFF2-40B4-BE49-F238E27FC236}">
                  <a16:creationId xmlns:a16="http://schemas.microsoft.com/office/drawing/2014/main" id="{4D85F055-5F84-4DD0-AA53-755F66EA4264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90;p33">
              <a:extLst>
                <a:ext uri="{FF2B5EF4-FFF2-40B4-BE49-F238E27FC236}">
                  <a16:creationId xmlns:a16="http://schemas.microsoft.com/office/drawing/2014/main" id="{291640E9-8B4B-475F-84A8-794D3E5DCA75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91;p33">
              <a:extLst>
                <a:ext uri="{FF2B5EF4-FFF2-40B4-BE49-F238E27FC236}">
                  <a16:creationId xmlns:a16="http://schemas.microsoft.com/office/drawing/2014/main" id="{32853E7D-55B9-40A1-987D-A21009B709BE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92;p33">
              <a:extLst>
                <a:ext uri="{FF2B5EF4-FFF2-40B4-BE49-F238E27FC236}">
                  <a16:creationId xmlns:a16="http://schemas.microsoft.com/office/drawing/2014/main" id="{C9BBC727-2FE6-4653-AA55-E5ECFD3A42EC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3;p33">
              <a:extLst>
                <a:ext uri="{FF2B5EF4-FFF2-40B4-BE49-F238E27FC236}">
                  <a16:creationId xmlns:a16="http://schemas.microsoft.com/office/drawing/2014/main" id="{B057F07F-AE65-4223-973F-59E4990FBB26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94;p33">
              <a:extLst>
                <a:ext uri="{FF2B5EF4-FFF2-40B4-BE49-F238E27FC236}">
                  <a16:creationId xmlns:a16="http://schemas.microsoft.com/office/drawing/2014/main" id="{6D12746C-D877-4B39-8408-B370FA1F3F64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195;p33">
              <a:extLst>
                <a:ext uri="{FF2B5EF4-FFF2-40B4-BE49-F238E27FC236}">
                  <a16:creationId xmlns:a16="http://schemas.microsoft.com/office/drawing/2014/main" id="{5BCC3032-22A1-4B48-848E-61268154DB84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196;p33">
              <a:extLst>
                <a:ext uri="{FF2B5EF4-FFF2-40B4-BE49-F238E27FC236}">
                  <a16:creationId xmlns:a16="http://schemas.microsoft.com/office/drawing/2014/main" id="{29A318CF-1CC1-476E-8012-A970FB81CFB4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97;p33">
              <a:extLst>
                <a:ext uri="{FF2B5EF4-FFF2-40B4-BE49-F238E27FC236}">
                  <a16:creationId xmlns:a16="http://schemas.microsoft.com/office/drawing/2014/main" id="{9BE8FE53-1128-4466-A22E-D78A638FF42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198;p33">
              <a:extLst>
                <a:ext uri="{FF2B5EF4-FFF2-40B4-BE49-F238E27FC236}">
                  <a16:creationId xmlns:a16="http://schemas.microsoft.com/office/drawing/2014/main" id="{0447DB66-1017-4BAB-B1B9-7C5968A4C96B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199;p33">
              <a:extLst>
                <a:ext uri="{FF2B5EF4-FFF2-40B4-BE49-F238E27FC236}">
                  <a16:creationId xmlns:a16="http://schemas.microsoft.com/office/drawing/2014/main" id="{841F7B87-79C6-4E4B-A1C7-25E08DEA342B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00;p33">
              <a:extLst>
                <a:ext uri="{FF2B5EF4-FFF2-40B4-BE49-F238E27FC236}">
                  <a16:creationId xmlns:a16="http://schemas.microsoft.com/office/drawing/2014/main" id="{E3FBF80E-7174-4BBE-A338-C3B7AB275474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01;p33">
              <a:extLst>
                <a:ext uri="{FF2B5EF4-FFF2-40B4-BE49-F238E27FC236}">
                  <a16:creationId xmlns:a16="http://schemas.microsoft.com/office/drawing/2014/main" id="{05F24A99-4705-4E5D-AE81-F69DB1A0BDD4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02;p33">
              <a:extLst>
                <a:ext uri="{FF2B5EF4-FFF2-40B4-BE49-F238E27FC236}">
                  <a16:creationId xmlns:a16="http://schemas.microsoft.com/office/drawing/2014/main" id="{341A6A49-0715-4ED2-BCCE-CAC5D0D12BAC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03;p33">
              <a:extLst>
                <a:ext uri="{FF2B5EF4-FFF2-40B4-BE49-F238E27FC236}">
                  <a16:creationId xmlns:a16="http://schemas.microsoft.com/office/drawing/2014/main" id="{4EF87565-3BA4-4082-A5C2-5084BD3DA789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04;p33">
              <a:extLst>
                <a:ext uri="{FF2B5EF4-FFF2-40B4-BE49-F238E27FC236}">
                  <a16:creationId xmlns:a16="http://schemas.microsoft.com/office/drawing/2014/main" id="{84C0BB23-4806-40E0-805B-D0BA0A38DBB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05;p33">
              <a:extLst>
                <a:ext uri="{FF2B5EF4-FFF2-40B4-BE49-F238E27FC236}">
                  <a16:creationId xmlns:a16="http://schemas.microsoft.com/office/drawing/2014/main" id="{8247706A-5667-49C9-BDB3-468C2592BDC0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06;p33">
              <a:extLst>
                <a:ext uri="{FF2B5EF4-FFF2-40B4-BE49-F238E27FC236}">
                  <a16:creationId xmlns:a16="http://schemas.microsoft.com/office/drawing/2014/main" id="{28E9B0C8-BD64-4511-9DEF-59813D0A00B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07;p33">
              <a:extLst>
                <a:ext uri="{FF2B5EF4-FFF2-40B4-BE49-F238E27FC236}">
                  <a16:creationId xmlns:a16="http://schemas.microsoft.com/office/drawing/2014/main" id="{AF847406-4C4C-454F-B840-906B163CC09A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08;p33">
              <a:extLst>
                <a:ext uri="{FF2B5EF4-FFF2-40B4-BE49-F238E27FC236}">
                  <a16:creationId xmlns:a16="http://schemas.microsoft.com/office/drawing/2014/main" id="{1AA6F2C3-EA3C-4EF6-854E-889DE41470E5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09;p33">
              <a:extLst>
                <a:ext uri="{FF2B5EF4-FFF2-40B4-BE49-F238E27FC236}">
                  <a16:creationId xmlns:a16="http://schemas.microsoft.com/office/drawing/2014/main" id="{BD57BAF6-8694-4A8E-A5F1-72CB75903386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10;p33">
              <a:extLst>
                <a:ext uri="{FF2B5EF4-FFF2-40B4-BE49-F238E27FC236}">
                  <a16:creationId xmlns:a16="http://schemas.microsoft.com/office/drawing/2014/main" id="{274DEB6D-63B4-45C3-B786-B165C3B99FCE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11;p33">
              <a:extLst>
                <a:ext uri="{FF2B5EF4-FFF2-40B4-BE49-F238E27FC236}">
                  <a16:creationId xmlns:a16="http://schemas.microsoft.com/office/drawing/2014/main" id="{0F9FAF96-F6D1-4402-831F-D29A9ED56D7C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12;p33">
              <a:extLst>
                <a:ext uri="{FF2B5EF4-FFF2-40B4-BE49-F238E27FC236}">
                  <a16:creationId xmlns:a16="http://schemas.microsoft.com/office/drawing/2014/main" id="{2A0D1A74-80D2-4821-88BA-052202F54424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13;p33">
              <a:extLst>
                <a:ext uri="{FF2B5EF4-FFF2-40B4-BE49-F238E27FC236}">
                  <a16:creationId xmlns:a16="http://schemas.microsoft.com/office/drawing/2014/main" id="{38305B8B-81D5-4B72-9A18-5C95B5319DB1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14;p33">
              <a:extLst>
                <a:ext uri="{FF2B5EF4-FFF2-40B4-BE49-F238E27FC236}">
                  <a16:creationId xmlns:a16="http://schemas.microsoft.com/office/drawing/2014/main" id="{3BCA1924-A3E0-4F35-ABF7-B17D8EAB69FE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15;p33">
              <a:extLst>
                <a:ext uri="{FF2B5EF4-FFF2-40B4-BE49-F238E27FC236}">
                  <a16:creationId xmlns:a16="http://schemas.microsoft.com/office/drawing/2014/main" id="{C277E45A-D9B4-4858-9BDC-1811DCE7B0A6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16;p33">
              <a:extLst>
                <a:ext uri="{FF2B5EF4-FFF2-40B4-BE49-F238E27FC236}">
                  <a16:creationId xmlns:a16="http://schemas.microsoft.com/office/drawing/2014/main" id="{23F5C3C4-54AC-4F6F-8236-AC131EE2B228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17;p33">
              <a:extLst>
                <a:ext uri="{FF2B5EF4-FFF2-40B4-BE49-F238E27FC236}">
                  <a16:creationId xmlns:a16="http://schemas.microsoft.com/office/drawing/2014/main" id="{AE626633-31A0-4F95-8F93-F40D5E567F8E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18;p33">
              <a:extLst>
                <a:ext uri="{FF2B5EF4-FFF2-40B4-BE49-F238E27FC236}">
                  <a16:creationId xmlns:a16="http://schemas.microsoft.com/office/drawing/2014/main" id="{3A5CCFA7-7901-4EC9-B87E-1F7EF3575862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19;p33">
              <a:extLst>
                <a:ext uri="{FF2B5EF4-FFF2-40B4-BE49-F238E27FC236}">
                  <a16:creationId xmlns:a16="http://schemas.microsoft.com/office/drawing/2014/main" id="{2D5B3653-02F6-4041-AC44-BCE8EDDDA81C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20;p33">
              <a:extLst>
                <a:ext uri="{FF2B5EF4-FFF2-40B4-BE49-F238E27FC236}">
                  <a16:creationId xmlns:a16="http://schemas.microsoft.com/office/drawing/2014/main" id="{96A7291B-B5FE-41B6-87DE-8391372B2A92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21;p33">
              <a:extLst>
                <a:ext uri="{FF2B5EF4-FFF2-40B4-BE49-F238E27FC236}">
                  <a16:creationId xmlns:a16="http://schemas.microsoft.com/office/drawing/2014/main" id="{7A1D1BF3-B3E1-46A9-B1D8-CCC9377DEABB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22;p33">
              <a:extLst>
                <a:ext uri="{FF2B5EF4-FFF2-40B4-BE49-F238E27FC236}">
                  <a16:creationId xmlns:a16="http://schemas.microsoft.com/office/drawing/2014/main" id="{399A66A0-1A6E-4809-8F39-981723CC6B12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23;p33">
              <a:extLst>
                <a:ext uri="{FF2B5EF4-FFF2-40B4-BE49-F238E27FC236}">
                  <a16:creationId xmlns:a16="http://schemas.microsoft.com/office/drawing/2014/main" id="{A67A59A4-DE21-4925-BAC9-E3CA303F32F8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24;p33">
              <a:extLst>
                <a:ext uri="{FF2B5EF4-FFF2-40B4-BE49-F238E27FC236}">
                  <a16:creationId xmlns:a16="http://schemas.microsoft.com/office/drawing/2014/main" id="{DFD244AF-9C8D-423A-BAAA-F5C63391F382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25;p33">
              <a:extLst>
                <a:ext uri="{FF2B5EF4-FFF2-40B4-BE49-F238E27FC236}">
                  <a16:creationId xmlns:a16="http://schemas.microsoft.com/office/drawing/2014/main" id="{ECF2AF1C-8A97-4813-BC72-CA38ECD98E35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26;p33">
              <a:extLst>
                <a:ext uri="{FF2B5EF4-FFF2-40B4-BE49-F238E27FC236}">
                  <a16:creationId xmlns:a16="http://schemas.microsoft.com/office/drawing/2014/main" id="{B35F5230-11F3-4E5B-BDEF-27EF127AAEB4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Google Shape;227;p33">
            <a:extLst>
              <a:ext uri="{FF2B5EF4-FFF2-40B4-BE49-F238E27FC236}">
                <a16:creationId xmlns:a16="http://schemas.microsoft.com/office/drawing/2014/main" id="{30D8E3E1-1BA1-4AC3-9125-B701F062B94F}"/>
              </a:ext>
            </a:extLst>
          </p:cNvPr>
          <p:cNvGrpSpPr/>
          <p:nvPr/>
        </p:nvGrpSpPr>
        <p:grpSpPr>
          <a:xfrm>
            <a:off x="8125318" y="4164983"/>
            <a:ext cx="3155907" cy="2411500"/>
            <a:chOff x="6368425" y="3177488"/>
            <a:chExt cx="2372800" cy="1808625"/>
          </a:xfrm>
        </p:grpSpPr>
        <p:sp>
          <p:nvSpPr>
            <p:cNvPr id="54" name="Google Shape;228;p33">
              <a:extLst>
                <a:ext uri="{FF2B5EF4-FFF2-40B4-BE49-F238E27FC236}">
                  <a16:creationId xmlns:a16="http://schemas.microsoft.com/office/drawing/2014/main" id="{A48B5378-BC67-4C53-98EF-18E1B7E65F8A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29;p33">
              <a:extLst>
                <a:ext uri="{FF2B5EF4-FFF2-40B4-BE49-F238E27FC236}">
                  <a16:creationId xmlns:a16="http://schemas.microsoft.com/office/drawing/2014/main" id="{47E1C8FB-6E4B-4327-A3A3-AAC793833059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0;p33">
              <a:extLst>
                <a:ext uri="{FF2B5EF4-FFF2-40B4-BE49-F238E27FC236}">
                  <a16:creationId xmlns:a16="http://schemas.microsoft.com/office/drawing/2014/main" id="{BE9EDF24-88D7-4E18-800E-61910FC18FD2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7" name="Google Shape;231;p33">
              <a:extLst>
                <a:ext uri="{FF2B5EF4-FFF2-40B4-BE49-F238E27FC236}">
                  <a16:creationId xmlns:a16="http://schemas.microsoft.com/office/drawing/2014/main" id="{16EE48AB-79B7-4309-9F2C-9BBAD6C5A32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58" name="Google Shape;232;p33">
                <a:extLst>
                  <a:ext uri="{FF2B5EF4-FFF2-40B4-BE49-F238E27FC236}">
                    <a16:creationId xmlns:a16="http://schemas.microsoft.com/office/drawing/2014/main" id="{48E3440A-DA93-4CD1-8C6F-221C510B7B11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62" name="Google Shape;233;p33">
                  <a:extLst>
                    <a:ext uri="{FF2B5EF4-FFF2-40B4-BE49-F238E27FC236}">
                      <a16:creationId xmlns:a16="http://schemas.microsoft.com/office/drawing/2014/main" id="{432F80FB-2995-4A8D-8CEF-04722CF702FA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63" name="Google Shape;234;p33">
                  <a:extLst>
                    <a:ext uri="{FF2B5EF4-FFF2-40B4-BE49-F238E27FC236}">
                      <a16:creationId xmlns:a16="http://schemas.microsoft.com/office/drawing/2014/main" id="{1A1D8043-0454-4E08-9B4C-600622C0FB73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64" name="Google Shape;235;p33">
                    <a:extLst>
                      <a:ext uri="{FF2B5EF4-FFF2-40B4-BE49-F238E27FC236}">
                        <a16:creationId xmlns:a16="http://schemas.microsoft.com/office/drawing/2014/main" id="{73B542E2-956A-4256-AA41-BB51BA4527AE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65" name="Google Shape;236;p33">
                    <a:extLst>
                      <a:ext uri="{FF2B5EF4-FFF2-40B4-BE49-F238E27FC236}">
                        <a16:creationId xmlns:a16="http://schemas.microsoft.com/office/drawing/2014/main" id="{6088192E-BAE4-4202-A74F-7E7A83CE800C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66" name="Google Shape;237;p33">
                      <a:extLst>
                        <a:ext uri="{FF2B5EF4-FFF2-40B4-BE49-F238E27FC236}">
                          <a16:creationId xmlns:a16="http://schemas.microsoft.com/office/drawing/2014/main" id="{89598616-8871-4FE8-8B1A-B9252556B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7" name="Google Shape;238;p33">
                      <a:extLst>
                        <a:ext uri="{FF2B5EF4-FFF2-40B4-BE49-F238E27FC236}">
                          <a16:creationId xmlns:a16="http://schemas.microsoft.com/office/drawing/2014/main" id="{FA3EF4B6-61D0-493E-A0D3-EB43F1F4E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8" name="Google Shape;239;p33">
                      <a:extLst>
                        <a:ext uri="{FF2B5EF4-FFF2-40B4-BE49-F238E27FC236}">
                          <a16:creationId xmlns:a16="http://schemas.microsoft.com/office/drawing/2014/main" id="{8C4928EA-963C-45B0-B2E5-E3C6E7D00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69" name="Google Shape;240;p33">
                      <a:extLst>
                        <a:ext uri="{FF2B5EF4-FFF2-40B4-BE49-F238E27FC236}">
                          <a16:creationId xmlns:a16="http://schemas.microsoft.com/office/drawing/2014/main" id="{DF2E1168-D9B2-4E94-ADB4-42D8F24D2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0" name="Google Shape;241;p33">
                      <a:extLst>
                        <a:ext uri="{FF2B5EF4-FFF2-40B4-BE49-F238E27FC236}">
                          <a16:creationId xmlns:a16="http://schemas.microsoft.com/office/drawing/2014/main" id="{9C3E2AF1-671F-40D9-ABBE-DA050B89A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1" name="Google Shape;242;p33">
                      <a:extLst>
                        <a:ext uri="{FF2B5EF4-FFF2-40B4-BE49-F238E27FC236}">
                          <a16:creationId xmlns:a16="http://schemas.microsoft.com/office/drawing/2014/main" id="{59E03C95-5CB4-428D-BA9F-CF4B6AF601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2" name="Google Shape;243;p33">
                      <a:extLst>
                        <a:ext uri="{FF2B5EF4-FFF2-40B4-BE49-F238E27FC236}">
                          <a16:creationId xmlns:a16="http://schemas.microsoft.com/office/drawing/2014/main" id="{FD5D61EB-01DC-425C-924C-13D28140BF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3" name="Google Shape;244;p33">
                      <a:extLst>
                        <a:ext uri="{FF2B5EF4-FFF2-40B4-BE49-F238E27FC236}">
                          <a16:creationId xmlns:a16="http://schemas.microsoft.com/office/drawing/2014/main" id="{111293E1-5760-4369-902D-2C41B283F5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4" name="Google Shape;245;p33">
                      <a:extLst>
                        <a:ext uri="{FF2B5EF4-FFF2-40B4-BE49-F238E27FC236}">
                          <a16:creationId xmlns:a16="http://schemas.microsoft.com/office/drawing/2014/main" id="{83F9B7C3-D8BD-4E2A-A008-DA5E6606C0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5" name="Google Shape;246;p33">
                      <a:extLst>
                        <a:ext uri="{FF2B5EF4-FFF2-40B4-BE49-F238E27FC236}">
                          <a16:creationId xmlns:a16="http://schemas.microsoft.com/office/drawing/2014/main" id="{532B64D1-0EA4-439A-8CD7-3C6B106A54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6" name="Google Shape;247;p33">
                      <a:extLst>
                        <a:ext uri="{FF2B5EF4-FFF2-40B4-BE49-F238E27FC236}">
                          <a16:creationId xmlns:a16="http://schemas.microsoft.com/office/drawing/2014/main" id="{E41B2C2F-F11D-459E-A0FE-952629A72D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7" name="Google Shape;248;p33">
                      <a:extLst>
                        <a:ext uri="{FF2B5EF4-FFF2-40B4-BE49-F238E27FC236}">
                          <a16:creationId xmlns:a16="http://schemas.microsoft.com/office/drawing/2014/main" id="{38C01C75-D36C-4BAF-91F5-F222E16BBE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8" name="Google Shape;249;p33">
                      <a:extLst>
                        <a:ext uri="{FF2B5EF4-FFF2-40B4-BE49-F238E27FC236}">
                          <a16:creationId xmlns:a16="http://schemas.microsoft.com/office/drawing/2014/main" id="{9F30736E-35C2-4E1D-9DDB-AF559B959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79" name="Google Shape;250;p33">
                      <a:extLst>
                        <a:ext uri="{FF2B5EF4-FFF2-40B4-BE49-F238E27FC236}">
                          <a16:creationId xmlns:a16="http://schemas.microsoft.com/office/drawing/2014/main" id="{17FB2B2D-0368-4E7D-958D-3C4F20BCC1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0" name="Google Shape;251;p33">
                      <a:extLst>
                        <a:ext uri="{FF2B5EF4-FFF2-40B4-BE49-F238E27FC236}">
                          <a16:creationId xmlns:a16="http://schemas.microsoft.com/office/drawing/2014/main" id="{E736BDEA-D0CE-42A8-AE5B-36F6A3EA5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1" name="Google Shape;252;p33">
                      <a:extLst>
                        <a:ext uri="{FF2B5EF4-FFF2-40B4-BE49-F238E27FC236}">
                          <a16:creationId xmlns:a16="http://schemas.microsoft.com/office/drawing/2014/main" id="{F99136E8-6421-4D98-B395-70B6349228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2" name="Google Shape;253;p33">
                      <a:extLst>
                        <a:ext uri="{FF2B5EF4-FFF2-40B4-BE49-F238E27FC236}">
                          <a16:creationId xmlns:a16="http://schemas.microsoft.com/office/drawing/2014/main" id="{4DABB70C-EBD3-46D8-B054-1D234CBA1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3" name="Google Shape;254;p33">
                      <a:extLst>
                        <a:ext uri="{FF2B5EF4-FFF2-40B4-BE49-F238E27FC236}">
                          <a16:creationId xmlns:a16="http://schemas.microsoft.com/office/drawing/2014/main" id="{CE0490B2-A8C6-41B3-9A99-52F1D620E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4" name="Google Shape;255;p33">
                      <a:extLst>
                        <a:ext uri="{FF2B5EF4-FFF2-40B4-BE49-F238E27FC236}">
                          <a16:creationId xmlns:a16="http://schemas.microsoft.com/office/drawing/2014/main" id="{10E25E95-E563-48E1-AA55-BFBADA78AF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5" name="Google Shape;256;p33">
                      <a:extLst>
                        <a:ext uri="{FF2B5EF4-FFF2-40B4-BE49-F238E27FC236}">
                          <a16:creationId xmlns:a16="http://schemas.microsoft.com/office/drawing/2014/main" id="{D279ACED-2EF8-483D-AA15-1E819B0955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6" name="Google Shape;257;p33">
                      <a:extLst>
                        <a:ext uri="{FF2B5EF4-FFF2-40B4-BE49-F238E27FC236}">
                          <a16:creationId xmlns:a16="http://schemas.microsoft.com/office/drawing/2014/main" id="{1662E4BA-A31F-401C-B887-82A4D72F4E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87" name="Google Shape;258;p33">
                      <a:extLst>
                        <a:ext uri="{FF2B5EF4-FFF2-40B4-BE49-F238E27FC236}">
                          <a16:creationId xmlns:a16="http://schemas.microsoft.com/office/drawing/2014/main" id="{779434EE-6625-4EF2-B14A-ABF74DB350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59" name="Google Shape;259;p33">
                <a:extLst>
                  <a:ext uri="{FF2B5EF4-FFF2-40B4-BE49-F238E27FC236}">
                    <a16:creationId xmlns:a16="http://schemas.microsoft.com/office/drawing/2014/main" id="{AC9981F2-09CE-4B7A-9282-B4F716DFB1D9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60;p33">
                <a:extLst>
                  <a:ext uri="{FF2B5EF4-FFF2-40B4-BE49-F238E27FC236}">
                    <a16:creationId xmlns:a16="http://schemas.microsoft.com/office/drawing/2014/main" id="{EFF64BE3-D470-4145-A030-998835FAF6FD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61;p33">
                <a:extLst>
                  <a:ext uri="{FF2B5EF4-FFF2-40B4-BE49-F238E27FC236}">
                    <a16:creationId xmlns:a16="http://schemas.microsoft.com/office/drawing/2014/main" id="{0654827A-DA5E-406E-BDD3-FE2DCBE1DDA0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0978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11011278" y="3567535"/>
            <a:ext cx="417465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756976" y="5427886"/>
            <a:ext cx="377131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11448676" y="6104085"/>
            <a:ext cx="395220" cy="435933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10442853" y="433767"/>
            <a:ext cx="985888" cy="1056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3063355" y="5649469"/>
            <a:ext cx="1272511" cy="738633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780650" y="3429000"/>
            <a:ext cx="2350903" cy="32976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8125318" y="4164983"/>
            <a:ext cx="3155907" cy="2411500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9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sz="19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3429287" y="4102901"/>
            <a:ext cx="5333429" cy="171605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70893" y="332168"/>
            <a:ext cx="809858" cy="543333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656476" y="961102"/>
            <a:ext cx="632465" cy="383633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5667746" y="6279134"/>
            <a:ext cx="856476" cy="260900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A3131BD0-6FC2-44E2-99DD-6DC1A97D2D77}"/>
              </a:ext>
            </a:extLst>
          </p:cNvPr>
          <p:cNvSpPr/>
          <p:nvPr/>
        </p:nvSpPr>
        <p:spPr>
          <a:xfrm>
            <a:off x="3360239" y="346219"/>
            <a:ext cx="5203669" cy="12883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26 –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182ECE3-4C59-4FC8-A2FC-1D4737AD0A7C}"/>
              </a:ext>
            </a:extLst>
          </p:cNvPr>
          <p:cNvSpPr txBox="1"/>
          <p:nvPr/>
        </p:nvSpPr>
        <p:spPr>
          <a:xfrm>
            <a:off x="4625310" y="1577091"/>
            <a:ext cx="5738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6329603-079E-49A9-84AF-1C950991996D}"/>
              </a:ext>
            </a:extLst>
          </p:cNvPr>
          <p:cNvSpPr txBox="1"/>
          <p:nvPr/>
        </p:nvSpPr>
        <p:spPr>
          <a:xfrm>
            <a:off x="766278" y="2533384"/>
            <a:ext cx="10492494" cy="1554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4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2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64BCD9A-53C5-4491-A5F3-90FF8DDC5C8A}"/>
              </a:ext>
            </a:extLst>
          </p:cNvPr>
          <p:cNvGrpSpPr/>
          <p:nvPr/>
        </p:nvGrpSpPr>
        <p:grpSpPr>
          <a:xfrm>
            <a:off x="574754" y="134913"/>
            <a:ext cx="11042492" cy="731520"/>
            <a:chOff x="294783" y="915918"/>
            <a:chExt cx="11042492" cy="73152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81655AA-0297-4114-8FD3-2600CCC64CED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3" name="Google Shape;418;p36">
                <a:extLst>
                  <a:ext uri="{FF2B5EF4-FFF2-40B4-BE49-F238E27FC236}">
                    <a16:creationId xmlns:a16="http://schemas.microsoft.com/office/drawing/2014/main" id="{9A8F21A0-F5DC-447B-B948-549A51660072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4" name="Google Shape;423;p36">
                <a:extLst>
                  <a:ext uri="{FF2B5EF4-FFF2-40B4-BE49-F238E27FC236}">
                    <a16:creationId xmlns:a16="http://schemas.microsoft.com/office/drawing/2014/main" id="{3B2C7ADE-EB3D-4B44-A398-1A4B698085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C0000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723ECB-7F5A-408C-93AE-EF45668EF3E2}"/>
                </a:ext>
              </a:extLst>
            </p:cNvPr>
            <p:cNvSpPr txBox="1"/>
            <p:nvPr/>
          </p:nvSpPr>
          <p:spPr>
            <a:xfrm>
              <a:off x="1047742" y="1031885"/>
              <a:ext cx="102895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5BA304-4781-47EE-AF42-788071031B76}"/>
              </a:ext>
            </a:extLst>
          </p:cNvPr>
          <p:cNvSpPr txBox="1"/>
          <p:nvPr/>
        </p:nvSpPr>
        <p:spPr>
          <a:xfrm>
            <a:off x="1885072" y="1289953"/>
            <a:ext cx="561300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ts val="48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32C444-D640-41FF-A2E5-FB87B031A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005" y="1432046"/>
            <a:ext cx="5600700" cy="35718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A87648-6C5C-4693-BE2B-60685E3EBCBC}"/>
              </a:ext>
            </a:extLst>
          </p:cNvPr>
          <p:cNvCxnSpPr>
            <a:cxnSpLocks/>
          </p:cNvCxnSpPr>
          <p:nvPr/>
        </p:nvCxnSpPr>
        <p:spPr>
          <a:xfrm>
            <a:off x="4119488" y="2446606"/>
            <a:ext cx="5416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E19EB7-0A44-4FCC-B633-2FC4F38D9887}"/>
              </a:ext>
            </a:extLst>
          </p:cNvPr>
          <p:cNvCxnSpPr>
            <a:cxnSpLocks/>
          </p:cNvCxnSpPr>
          <p:nvPr/>
        </p:nvCxnSpPr>
        <p:spPr>
          <a:xfrm>
            <a:off x="3722075" y="3711526"/>
            <a:ext cx="688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602556F-D54E-4DBE-AB16-0E28068A6FB3}"/>
              </a:ext>
            </a:extLst>
          </p:cNvPr>
          <p:cNvCxnSpPr>
            <a:cxnSpLocks/>
          </p:cNvCxnSpPr>
          <p:nvPr/>
        </p:nvCxnSpPr>
        <p:spPr>
          <a:xfrm>
            <a:off x="2929595" y="4885006"/>
            <a:ext cx="17315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1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Description automatically generated with medium confidence">
            <a:extLst>
              <a:ext uri="{FF2B5EF4-FFF2-40B4-BE49-F238E27FC236}">
                <a16:creationId xmlns:a16="http://schemas.microsoft.com/office/drawing/2014/main" id="{82C1616B-9AD7-46D4-8890-55BF7FF92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21" y="428625"/>
            <a:ext cx="9755371" cy="5121570"/>
          </a:xfrm>
          <a:prstGeom prst="rect">
            <a:avLst/>
          </a:prstGeom>
        </p:spPr>
      </p:pic>
      <p:pic>
        <p:nvPicPr>
          <p:cNvPr id="4" name="Tieng-des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6AE4EDB4-B372-48AD-BD75-81C9E88BC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307" y="5803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B29D813E-F741-4D42-9087-C68BF17C9D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3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271B13-91C9-4E66-AF7E-3768F57E9518}"/>
              </a:ext>
            </a:extLst>
          </p:cNvPr>
          <p:cNvGrpSpPr/>
          <p:nvPr/>
        </p:nvGrpSpPr>
        <p:grpSpPr>
          <a:xfrm>
            <a:off x="762750" y="391081"/>
            <a:ext cx="11246370" cy="731520"/>
            <a:chOff x="294784" y="915918"/>
            <a:chExt cx="10679135" cy="7315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CA1FDAA-6879-4D21-B9A5-FDA8225A4880}"/>
                </a:ext>
              </a:extLst>
            </p:cNvPr>
            <p:cNvGrpSpPr/>
            <p:nvPr/>
          </p:nvGrpSpPr>
          <p:grpSpPr>
            <a:xfrm>
              <a:off x="294784" y="915918"/>
              <a:ext cx="763714" cy="731520"/>
              <a:chOff x="3065608" y="1727884"/>
              <a:chExt cx="124967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id="{32CFA647-9CF8-46D4-A8BA-9A1971BDDD24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FF25"/>
              </a:solidFill>
              <a:ln>
                <a:solidFill>
                  <a:srgbClr val="FFC000"/>
                </a:solidFill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 b="1" dirty="0">
                  <a:solidFill>
                    <a:srgbClr val="C0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id="{56046C5A-A2F9-4BE8-B217-3CE4E1DFDC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18286" y="1937044"/>
                <a:ext cx="1197000" cy="770400"/>
              </a:xfrm>
              <a:prstGeom prst="rect">
                <a:avLst/>
              </a:prstGeom>
              <a:noFill/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C0000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761C14-F8FE-4ECD-9612-C1B67C15F62F}"/>
                </a:ext>
              </a:extLst>
            </p:cNvPr>
            <p:cNvSpPr txBox="1"/>
            <p:nvPr/>
          </p:nvSpPr>
          <p:spPr>
            <a:xfrm>
              <a:off x="798627" y="979819"/>
              <a:ext cx="10175292" cy="667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5000"/>
                </a:lnSpc>
              </a:pP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tạo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764480-196D-4570-B5B7-4F1C3C529DC7}"/>
              </a:ext>
            </a:extLst>
          </p:cNvPr>
          <p:cNvSpPr/>
          <p:nvPr/>
        </p:nvSpPr>
        <p:spPr>
          <a:xfrm>
            <a:off x="1781035" y="2423160"/>
            <a:ext cx="2547125" cy="667619"/>
          </a:xfrm>
          <a:prstGeom prst="roundRect">
            <a:avLst>
              <a:gd name="adj" fmla="val 4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sầu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0C807C-2D11-4699-99F9-A3A4D0F71422}"/>
              </a:ext>
            </a:extLst>
          </p:cNvPr>
          <p:cNvSpPr/>
          <p:nvPr/>
        </p:nvSpPr>
        <p:spPr>
          <a:xfrm>
            <a:off x="1781035" y="3553861"/>
            <a:ext cx="2547125" cy="667619"/>
          </a:xfrm>
          <a:prstGeom prst="roundRect">
            <a:avLst>
              <a:gd name="adj" fmla="val 4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6C5325B-21F3-436B-A964-B18DC9EF8D69}"/>
              </a:ext>
            </a:extLst>
          </p:cNvPr>
          <p:cNvSpPr/>
          <p:nvPr/>
        </p:nvSpPr>
        <p:spPr>
          <a:xfrm>
            <a:off x="1781035" y="4657022"/>
            <a:ext cx="2547125" cy="667619"/>
          </a:xfrm>
          <a:prstGeom prst="roundRect">
            <a:avLst>
              <a:gd name="adj" fmla="val 41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6DF8B05-81F5-44D5-8743-A9057A394593}"/>
              </a:ext>
            </a:extLst>
          </p:cNvPr>
          <p:cNvSpPr/>
          <p:nvPr/>
        </p:nvSpPr>
        <p:spPr>
          <a:xfrm>
            <a:off x="6284338" y="2423160"/>
            <a:ext cx="4157107" cy="667619"/>
          </a:xfrm>
          <a:prstGeom prst="roundRect">
            <a:avLst>
              <a:gd name="adj" fmla="val 41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C1476D7-02F8-47A1-B8A4-28F4D5FF9022}"/>
              </a:ext>
            </a:extLst>
          </p:cNvPr>
          <p:cNvSpPr/>
          <p:nvPr/>
        </p:nvSpPr>
        <p:spPr>
          <a:xfrm>
            <a:off x="6284338" y="3553861"/>
            <a:ext cx="4157107" cy="667619"/>
          </a:xfrm>
          <a:prstGeom prst="roundRect">
            <a:avLst>
              <a:gd name="adj" fmla="val 41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46709AD-2FC7-402D-84B5-DC994FFE5CEF}"/>
              </a:ext>
            </a:extLst>
          </p:cNvPr>
          <p:cNvSpPr/>
          <p:nvPr/>
        </p:nvSpPr>
        <p:spPr>
          <a:xfrm>
            <a:off x="6284338" y="4684562"/>
            <a:ext cx="4157107" cy="667619"/>
          </a:xfrm>
          <a:prstGeom prst="roundRect">
            <a:avLst>
              <a:gd name="adj" fmla="val 41667"/>
            </a:avLst>
          </a:prstGeom>
          <a:solidFill>
            <a:srgbClr val="CCFF9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B0C5E96-3A8E-494C-BD70-3C0AAE739DD2}"/>
              </a:ext>
            </a:extLst>
          </p:cNvPr>
          <p:cNvSpPr/>
          <p:nvPr/>
        </p:nvSpPr>
        <p:spPr>
          <a:xfrm>
            <a:off x="2793358" y="1388311"/>
            <a:ext cx="690236" cy="6676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9DD20-69B4-4B18-AD5F-729B922C6D1F}"/>
              </a:ext>
            </a:extLst>
          </p:cNvPr>
          <p:cNvSpPr/>
          <p:nvPr/>
        </p:nvSpPr>
        <p:spPr>
          <a:xfrm>
            <a:off x="8018172" y="1402922"/>
            <a:ext cx="690236" cy="6676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5EF627-54BF-48AE-AFCC-B6965A42E39A}"/>
              </a:ext>
            </a:extLst>
          </p:cNvPr>
          <p:cNvCxnSpPr>
            <a:cxnSpLocks/>
            <a:stCxn id="2" idx="3"/>
            <a:endCxn id="23" idx="1"/>
          </p:cNvCxnSpPr>
          <p:nvPr/>
        </p:nvCxnSpPr>
        <p:spPr>
          <a:xfrm>
            <a:off x="4328160" y="2756970"/>
            <a:ext cx="1956178" cy="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2B09074-CACF-4AC7-842B-BF8D66578621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328160" y="3915210"/>
            <a:ext cx="1956178" cy="110316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5E0372-1C1E-40D6-98B6-86959314A9C4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4328160" y="3887671"/>
            <a:ext cx="1956178" cy="114594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40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1" grpId="0" animBg="1"/>
      <p:bldP spid="23" grpId="0" animBg="1"/>
      <p:bldP spid="24" grpId="0" animBg="1"/>
      <p:bldP spid="25" grpId="0" animBg="1"/>
      <p:bldP spid="3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bee&#10;&#10;Description automatically generated with medium confidence">
            <a:extLst>
              <a:ext uri="{FF2B5EF4-FFF2-40B4-BE49-F238E27FC236}">
                <a16:creationId xmlns:a16="http://schemas.microsoft.com/office/drawing/2014/main" id="{4D1A2645-3D2D-4827-AE32-ECFB19C7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0" r="-3" b="961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2" descr="A small bird on a leaf&#10;&#10;Description automatically generated with medium confidence">
            <a:extLst>
              <a:ext uri="{FF2B5EF4-FFF2-40B4-BE49-F238E27FC236}">
                <a16:creationId xmlns:a16="http://schemas.microsoft.com/office/drawing/2014/main" id="{5090B87D-B9F4-49A3-B118-DAF7C91F5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8" b="1082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group of bugs on a leaf&#10;&#10;Description automatically generated with medium confidence">
            <a:extLst>
              <a:ext uri="{FF2B5EF4-FFF2-40B4-BE49-F238E27FC236}">
                <a16:creationId xmlns:a16="http://schemas.microsoft.com/office/drawing/2014/main" id="{ED56129C-F5D0-4C8F-B414-9FF9A9223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4" r="16472"/>
          <a:stretch/>
        </p:blipFill>
        <p:spPr>
          <a:xfrm>
            <a:off x="0" y="10"/>
            <a:ext cx="750311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598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FF09FA34-4357-40AE-BDF8-6080511BF582}"/>
              </a:ext>
            </a:extLst>
          </p:cNvPr>
          <p:cNvGrpSpPr/>
          <p:nvPr/>
        </p:nvGrpSpPr>
        <p:grpSpPr>
          <a:xfrm>
            <a:off x="202482" y="362145"/>
            <a:ext cx="11014158" cy="1274733"/>
            <a:chOff x="294783" y="915918"/>
            <a:chExt cx="11014158" cy="12747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2FAC063-EAA6-40A4-B3AC-7A6CBDC9D009}"/>
                </a:ext>
              </a:extLst>
            </p:cNvPr>
            <p:cNvGrpSpPr/>
            <p:nvPr/>
          </p:nvGrpSpPr>
          <p:grpSpPr>
            <a:xfrm>
              <a:off x="294783" y="915918"/>
              <a:ext cx="757254" cy="731520"/>
              <a:chOff x="3065608" y="1727884"/>
              <a:chExt cx="1239108" cy="1188720"/>
            </a:xfrm>
          </p:grpSpPr>
          <p:sp>
            <p:nvSpPr>
              <p:cNvPr id="26" name="Google Shape;418;p36">
                <a:extLst>
                  <a:ext uri="{FF2B5EF4-FFF2-40B4-BE49-F238E27FC236}">
                    <a16:creationId xmlns:a16="http://schemas.microsoft.com/office/drawing/2014/main" id="{D48923B7-5C89-465F-AA47-D8365151F6AA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FF25"/>
              </a:solidFill>
              <a:ln>
                <a:solidFill>
                  <a:srgbClr val="FF6600"/>
                </a:solidFill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7" name="Google Shape;423;p36">
                <a:extLst>
                  <a:ext uri="{FF2B5EF4-FFF2-40B4-BE49-F238E27FC236}">
                    <a16:creationId xmlns:a16="http://schemas.microsoft.com/office/drawing/2014/main" id="{8C9043EA-2448-4E5F-A1B8-724C646AA0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7717" y="1937044"/>
                <a:ext cx="1196999" cy="770399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C0000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2D2860-22CA-4E3E-AEC0-1BC567CE5607}"/>
                </a:ext>
              </a:extLst>
            </p:cNvPr>
            <p:cNvSpPr txBox="1"/>
            <p:nvPr/>
          </p:nvSpPr>
          <p:spPr>
            <a:xfrm>
              <a:off x="1052037" y="999299"/>
              <a:ext cx="10256904" cy="1191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500"/>
                </a:lnSpc>
              </a:pP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FC61BE0-3EDC-4659-AD5B-F29453F0E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277" y="4125277"/>
            <a:ext cx="2732723" cy="2732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419A5C-5755-44A1-ACF7-81C1DB98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15" y="1613534"/>
            <a:ext cx="9663825" cy="2511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C40E4-1D24-4051-880F-5839C392F56E}"/>
              </a:ext>
            </a:extLst>
          </p:cNvPr>
          <p:cNvSpPr txBox="1"/>
          <p:nvPr/>
        </p:nvSpPr>
        <p:spPr>
          <a:xfrm>
            <a:off x="2026920" y="4528912"/>
            <a:ext cx="5471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-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hang.</a:t>
            </a:r>
          </a:p>
        </p:txBody>
      </p:sp>
    </p:spTree>
    <p:extLst>
      <p:ext uri="{BB962C8B-B14F-4D97-AF65-F5344CB8AC3E}">
        <p14:creationId xmlns:p14="http://schemas.microsoft.com/office/powerpoint/2010/main" val="5771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90F4DC-ECE1-4F61-8BCC-D66C7BC69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2" y="4543313"/>
            <a:ext cx="3495509" cy="25117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CFEA82F-255C-41F8-B844-E4B60583EBF3}"/>
              </a:ext>
            </a:extLst>
          </p:cNvPr>
          <p:cNvGrpSpPr/>
          <p:nvPr/>
        </p:nvGrpSpPr>
        <p:grpSpPr>
          <a:xfrm>
            <a:off x="202482" y="362145"/>
            <a:ext cx="11014158" cy="1274733"/>
            <a:chOff x="294783" y="915918"/>
            <a:chExt cx="11014158" cy="12747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2698A8-9168-4DA1-9866-9F3FE2D45640}"/>
                </a:ext>
              </a:extLst>
            </p:cNvPr>
            <p:cNvGrpSpPr/>
            <p:nvPr/>
          </p:nvGrpSpPr>
          <p:grpSpPr>
            <a:xfrm>
              <a:off x="294783" y="915918"/>
              <a:ext cx="757254" cy="731520"/>
              <a:chOff x="3065608" y="1727884"/>
              <a:chExt cx="1239108" cy="1188720"/>
            </a:xfrm>
          </p:grpSpPr>
          <p:sp>
            <p:nvSpPr>
              <p:cNvPr id="8" name="Google Shape;418;p36">
                <a:extLst>
                  <a:ext uri="{FF2B5EF4-FFF2-40B4-BE49-F238E27FC236}">
                    <a16:creationId xmlns:a16="http://schemas.microsoft.com/office/drawing/2014/main" id="{B8439745-F49B-4234-AEFC-3549553AFF6E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FF25"/>
              </a:solidFill>
              <a:ln>
                <a:solidFill>
                  <a:srgbClr val="FF6600"/>
                </a:solidFill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/>
                <a:endParaRPr sz="4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9" name="Google Shape;423;p36">
                <a:extLst>
                  <a:ext uri="{FF2B5EF4-FFF2-40B4-BE49-F238E27FC236}">
                    <a16:creationId xmlns:a16="http://schemas.microsoft.com/office/drawing/2014/main" id="{BB8107E7-D60F-4017-9D45-891B0DFA49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7717" y="1937044"/>
                <a:ext cx="1196999" cy="770399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400" b="1" dirty="0">
                    <a:solidFill>
                      <a:srgbClr val="C0000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B4F37D-8DFD-4F35-8F9B-FBC79D9E877B}"/>
                </a:ext>
              </a:extLst>
            </p:cNvPr>
            <p:cNvSpPr txBox="1"/>
            <p:nvPr/>
          </p:nvSpPr>
          <p:spPr>
            <a:xfrm>
              <a:off x="1052037" y="999299"/>
              <a:ext cx="10256904" cy="1191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500"/>
                </a:lnSpc>
              </a:pP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vở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1622A62-FD50-4DB0-95B5-C5F224865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15" y="1613534"/>
            <a:ext cx="9663825" cy="251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05081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213</Words>
  <Application>Microsoft Office PowerPoint</Application>
  <PresentationFormat>Widescreen</PresentationFormat>
  <Paragraphs>38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#Li-N UTM Ambrose</vt:lpstr>
      <vt:lpstr>Arial</vt:lpstr>
      <vt:lpstr>Arial Rounded MT Bold</vt:lpstr>
      <vt:lpstr>Arial-Rounded</vt:lpstr>
      <vt:lpstr>Calibri</vt:lpstr>
      <vt:lpstr>Calibri Light</vt:lpstr>
      <vt:lpstr>Gochi Hand</vt:lpstr>
      <vt:lpstr>Patrick Hand</vt:lpstr>
      <vt:lpstr>Patrick Hand SC</vt:lpstr>
      <vt:lpstr>Quicksand</vt:lpstr>
      <vt:lpstr>Office Theme</vt:lpstr>
      <vt:lpstr>1_Office Theme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linhmx</cp:lastModifiedBy>
  <cp:revision>68</cp:revision>
  <dcterms:created xsi:type="dcterms:W3CDTF">2021-12-12T09:26:29Z</dcterms:created>
  <dcterms:modified xsi:type="dcterms:W3CDTF">2022-02-18T17:13:51Z</dcterms:modified>
</cp:coreProperties>
</file>