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8" r:id="rId3"/>
    <p:sldMasterId id="2147483723" r:id="rId4"/>
  </p:sldMasterIdLst>
  <p:notesMasterIdLst>
    <p:notesMasterId r:id="rId17"/>
  </p:notesMasterIdLst>
  <p:sldIdLst>
    <p:sldId id="264" r:id="rId5"/>
    <p:sldId id="342" r:id="rId6"/>
    <p:sldId id="367" r:id="rId7"/>
    <p:sldId id="362" r:id="rId8"/>
    <p:sldId id="326" r:id="rId9"/>
    <p:sldId id="316" r:id="rId10"/>
    <p:sldId id="338" r:id="rId11"/>
    <p:sldId id="363" r:id="rId12"/>
    <p:sldId id="304" r:id="rId13"/>
    <p:sldId id="306" r:id="rId14"/>
    <p:sldId id="366" r:id="rId15"/>
    <p:sldId id="35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  <a:srgbClr val="F94973"/>
    <a:srgbClr val="800080"/>
    <a:srgbClr val="96B0DE"/>
    <a:srgbClr val="9900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5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12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71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51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6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10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50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55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94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99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37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215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425749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9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openxmlformats.org/officeDocument/2006/relationships/image" Target="../media/image2.png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" y="0"/>
            <a:ext cx="12157087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580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8000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VIỆT</a:t>
            </a:r>
            <a:r>
              <a:rPr lang="en-US" sz="8000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7F13E4-432F-46AE-98D1-42D40339E886}"/>
              </a:ext>
            </a:extLst>
          </p:cNvPr>
          <p:cNvSpPr/>
          <p:nvPr/>
        </p:nvSpPr>
        <p:spPr>
          <a:xfrm>
            <a:off x="11077731" y="0"/>
            <a:ext cx="1079355" cy="854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6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866142" y="1466730"/>
            <a:ext cx="1116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526F5AB-E89F-41A1-8841-A86F7859F390}"/>
              </a:ext>
            </a:extLst>
          </p:cNvPr>
          <p:cNvGrpSpPr/>
          <p:nvPr/>
        </p:nvGrpSpPr>
        <p:grpSpPr>
          <a:xfrm>
            <a:off x="1295400" y="485664"/>
            <a:ext cx="10997849" cy="791936"/>
            <a:chOff x="294783" y="915918"/>
            <a:chExt cx="10997849" cy="79193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343D3F4A-06B7-44CA-971F-3A2377B8FA58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5608347D-2035-48EE-957D-FD7018F2A18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B9B63A42-70F7-4D41-B9FE-E31EDCEA20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b="1" dirty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0FDE9E3-9A84-423F-B55D-78ED714C1BAA}"/>
                </a:ext>
              </a:extLst>
            </p:cNvPr>
            <p:cNvSpPr txBox="1"/>
            <p:nvPr/>
          </p:nvSpPr>
          <p:spPr>
            <a:xfrm>
              <a:off x="1079299" y="999968"/>
              <a:ext cx="10213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4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  <a:r>
                <a:rPr lang="en-US" sz="4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4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r>
                <a:rPr lang="en-US" sz="4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  <a:endPara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223F1E-F72D-4736-827F-32DACA118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49" y="2474820"/>
            <a:ext cx="11769703" cy="2709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1B857B-7767-4166-AAB9-4C3602641D50}"/>
              </a:ext>
            </a:extLst>
          </p:cNvPr>
          <p:cNvSpPr txBox="1"/>
          <p:nvPr/>
        </p:nvSpPr>
        <p:spPr>
          <a:xfrm>
            <a:off x="1074343" y="4744939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C9637A-30A9-424C-9868-3C3C2A2B3D30}"/>
              </a:ext>
            </a:extLst>
          </p:cNvPr>
          <p:cNvSpPr txBox="1"/>
          <p:nvPr/>
        </p:nvSpPr>
        <p:spPr>
          <a:xfrm>
            <a:off x="3902017" y="4861517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04A20BE-63B2-41F6-840A-793766F00EB3}"/>
              </a:ext>
            </a:extLst>
          </p:cNvPr>
          <p:cNvSpPr txBox="1"/>
          <p:nvPr/>
        </p:nvSpPr>
        <p:spPr>
          <a:xfrm>
            <a:off x="7085333" y="4866037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74264E2-4C9A-46EB-8B7F-FEBE8C92B3EA}"/>
              </a:ext>
            </a:extLst>
          </p:cNvPr>
          <p:cNvSpPr txBox="1"/>
          <p:nvPr/>
        </p:nvSpPr>
        <p:spPr>
          <a:xfrm>
            <a:off x="9058097" y="4884411"/>
            <a:ext cx="334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1116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526F5AB-E89F-41A1-8841-A86F7859F390}"/>
              </a:ext>
            </a:extLst>
          </p:cNvPr>
          <p:cNvGrpSpPr/>
          <p:nvPr/>
        </p:nvGrpSpPr>
        <p:grpSpPr>
          <a:xfrm>
            <a:off x="1167929" y="245110"/>
            <a:ext cx="11167344" cy="796221"/>
            <a:chOff x="294783" y="915918"/>
            <a:chExt cx="11167344" cy="79622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343D3F4A-06B7-44CA-971F-3A2377B8FA58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5608347D-2035-48EE-957D-FD7018F2A18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B9B63A42-70F7-4D41-B9FE-E31EDCEA20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dirty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0FDE9E3-9A84-423F-B55D-78ED714C1BAA}"/>
                </a:ext>
              </a:extLst>
            </p:cNvPr>
            <p:cNvSpPr txBox="1"/>
            <p:nvPr/>
          </p:nvSpPr>
          <p:spPr>
            <a:xfrm>
              <a:off x="1248794" y="1004253"/>
              <a:ext cx="10213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4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  <a:r>
                <a:rPr lang="en-US" sz="4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4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r>
                <a:rPr lang="en-US" sz="4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  <a:endPara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C47F40E-AB3D-405D-BE95-EB1FDB85F834}"/>
              </a:ext>
            </a:extLst>
          </p:cNvPr>
          <p:cNvSpPr txBox="1"/>
          <p:nvPr/>
        </p:nvSpPr>
        <p:spPr>
          <a:xfrm>
            <a:off x="3256927" y="1936167"/>
            <a:ext cx="99104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Nhát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 Khoe</a:t>
            </a:r>
            <a:r>
              <a:rPr lang="en-US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 Dư</a:t>
            </a:r>
            <a:r>
              <a:rPr lang="en-US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F538FF-EAE3-4D79-9566-4C3684EE6D92}"/>
              </a:ext>
            </a:extLst>
          </p:cNvPr>
          <p:cNvSpPr txBox="1"/>
          <p:nvPr/>
        </p:nvSpPr>
        <p:spPr>
          <a:xfrm>
            <a:off x="4130040" y="3519746"/>
            <a:ext cx="65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3B7B698-9FCE-4697-8E3B-E2AAF28D0C4C}"/>
              </a:ext>
            </a:extLst>
          </p:cNvPr>
          <p:cNvSpPr txBox="1"/>
          <p:nvPr/>
        </p:nvSpPr>
        <p:spPr>
          <a:xfrm>
            <a:off x="6263640" y="1958275"/>
            <a:ext cx="65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C7B42EE-F59E-43A3-9B22-EFE9B2DF34F5}"/>
              </a:ext>
            </a:extLst>
          </p:cNvPr>
          <p:cNvSpPr txBox="1"/>
          <p:nvPr/>
        </p:nvSpPr>
        <p:spPr>
          <a:xfrm>
            <a:off x="4785360" y="2797085"/>
            <a:ext cx="65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 descr="A picture containing grass, outdoor, mammal, field&#10;&#10;Description automatically generated">
            <a:extLst>
              <a:ext uri="{FF2B5EF4-FFF2-40B4-BE49-F238E27FC236}">
                <a16:creationId xmlns:a16="http://schemas.microsoft.com/office/drawing/2014/main" xmlns="" id="{2DC61154-F6BF-4ECD-B8EC-A74C465C9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079">
            <a:off x="593274" y="4437725"/>
            <a:ext cx="3394709" cy="215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A picture containing grass, mammal, outdoor, tree&#10;&#10;Description automatically generated">
            <a:extLst>
              <a:ext uri="{FF2B5EF4-FFF2-40B4-BE49-F238E27FC236}">
                <a16:creationId xmlns:a16="http://schemas.microsoft.com/office/drawing/2014/main" xmlns="" id="{50DD0D96-8B3E-477F-ABB1-05475C72D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4306047"/>
            <a:ext cx="3957538" cy="2197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white rabbit in the grass&#10;&#10;Description automatically generated with medium confidence">
            <a:extLst>
              <a:ext uri="{FF2B5EF4-FFF2-40B4-BE49-F238E27FC236}">
                <a16:creationId xmlns:a16="http://schemas.microsoft.com/office/drawing/2014/main" xmlns="" id="{67FFB81A-2271-43B3-94C1-31745B6DB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612">
            <a:off x="8598710" y="1918013"/>
            <a:ext cx="2888901" cy="1986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966475" y="2108395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xmlns="" id="{248EC077-664A-427B-9D0B-A8F86B0CF67C}"/>
              </a:ext>
            </a:extLst>
          </p:cNvPr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xmlns="" id="{EE90F215-DD0B-4722-A906-458349C18D25}"/>
              </a:ext>
            </a:extLst>
          </p:cNvPr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xmlns="" id="{F8EB400F-0CCD-47B6-B58A-523175DF5131}"/>
              </a:ext>
            </a:extLst>
          </p:cNvPr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xmlns="" id="{2F24CD1B-004C-4A6F-AFBA-30B3E39E42B6}"/>
              </a:ext>
            </a:extLst>
          </p:cNvPr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xmlns="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xmlns="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xmlns="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xmlns="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xmlns="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xmlns="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xmlns="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xmlns="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xmlns="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xmlns="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xmlns="" id="{D52F1BD1-2EFA-43EC-9A75-84E8B3FAD158}"/>
              </a:ext>
            </a:extLst>
          </p:cNvPr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xmlns="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xmlns="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xmlns="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xmlns="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xmlns="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xmlns="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xmlns="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xmlns="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xmlns="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xmlns="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xmlns="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xmlns="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262;p33">
            <a:extLst>
              <a:ext uri="{FF2B5EF4-FFF2-40B4-BE49-F238E27FC236}">
                <a16:creationId xmlns:a16="http://schemas.microsoft.com/office/drawing/2014/main" xmlns="" id="{0D5AEE75-839E-4E49-B544-558E1CFEC82F}"/>
              </a:ext>
            </a:extLst>
          </p:cNvPr>
          <p:cNvSpPr/>
          <p:nvPr/>
        </p:nvSpPr>
        <p:spPr>
          <a:xfrm>
            <a:off x="3520152" y="3009267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xmlns="" id="{5675FBF0-4776-4F10-A2BA-2F4782174657}"/>
              </a:ext>
            </a:extLst>
          </p:cNvPr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xmlns="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xmlns="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xmlns="" id="{0F75D4E7-7D36-4137-A61A-DE0CF177B1F7}"/>
              </a:ext>
            </a:extLst>
          </p:cNvPr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xmlns="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xmlns="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xmlns="" id="{CA33164C-EE26-452F-AEBD-45671F293927}"/>
              </a:ext>
            </a:extLst>
          </p:cNvPr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xmlns="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xmlns="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B8A520BC-A0AE-41C8-888A-1AE795691C2C}"/>
              </a:ext>
            </a:extLst>
          </p:cNvPr>
          <p:cNvSpPr txBox="1"/>
          <p:nvPr/>
        </p:nvSpPr>
        <p:spPr>
          <a:xfrm>
            <a:off x="5413356" y="3461127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S/65</a:t>
            </a:r>
          </a:p>
        </p:txBody>
      </p: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xmlns="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1978674" y="1782422"/>
            <a:ext cx="8180388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  <a:buClr>
                <a:srgbClr val="10475C"/>
              </a:buClr>
            </a:pPr>
            <a:r>
              <a:rPr lang="en-US" sz="4000" b="1" kern="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– </a:t>
            </a:r>
            <a:r>
              <a:rPr lang="en-US" sz="4000" b="1" kern="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000" b="1" kern="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br>
              <a:rPr lang="en-US" sz="4000" b="1" kern="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6000" b="1" kern="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</a:t>
            </a:r>
            <a:r>
              <a:rPr lang="en-US" sz="6000" b="1" kern="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biệt</a:t>
            </a:r>
            <a:r>
              <a:rPr lang="en-US" sz="6000" b="1" kern="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sz="6000" b="1" kern="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cam</a:t>
            </a:r>
            <a:endParaRPr lang="vi-VN" sz="4800" b="1" kern="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965" y="12404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1050384"/>
            <a:ext cx="10631980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701" y="1255460"/>
            <a:ext cx="10116657" cy="1322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34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34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4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4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en-US" sz="34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endParaRPr lang="en-US" sz="3400" b="1" dirty="0">
              <a:solidFill>
                <a:prstClr val="black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B80FF-28DE-40A0-B90E-B2753CD130FB}"/>
              </a:ext>
            </a:extLst>
          </p:cNvPr>
          <p:cNvSpPr txBox="1"/>
          <p:nvPr/>
        </p:nvSpPr>
        <p:spPr>
          <a:xfrm>
            <a:off x="1266221" y="1395999"/>
            <a:ext cx="965955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tễnh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lọ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endParaRPr lang="vi-VN" sz="32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B1B78D2-3E3A-487E-A46B-A303ABE680F3}"/>
              </a:ext>
            </a:extLst>
          </p:cNvPr>
          <p:cNvSpPr/>
          <p:nvPr/>
        </p:nvSpPr>
        <p:spPr>
          <a:xfrm>
            <a:off x="663909" y="363671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729346" y="699082"/>
            <a:ext cx="561528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09" y="1614534"/>
            <a:ext cx="428183" cy="8008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2026611" y="1788141"/>
            <a:ext cx="983922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1587686" y="3105473"/>
            <a:ext cx="9256076" cy="261603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lọ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95" y="4413491"/>
            <a:ext cx="2201507" cy="22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965" y="12404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1050384"/>
            <a:ext cx="10631980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701" y="1255460"/>
            <a:ext cx="10116657" cy="1322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3400" b="1" noProof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3400" b="1" noProof="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400" b="1" noProof="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400" b="1" noProof="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</a:t>
            </a:r>
            <a:endParaRPr lang="en-US" sz="3400" b="1" dirty="0">
              <a:solidFill>
                <a:srgbClr val="C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4450" algn="just">
              <a:lnSpc>
                <a:spcPct val="120000"/>
              </a:lnSpc>
              <a:defRPr/>
            </a:pPr>
            <a:r>
              <a:rPr lang="en-US" sz="3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B80FF-28DE-40A0-B90E-B2753CD130FB}"/>
              </a:ext>
            </a:extLst>
          </p:cNvPr>
          <p:cNvSpPr txBox="1"/>
          <p:nvPr/>
        </p:nvSpPr>
        <p:spPr>
          <a:xfrm>
            <a:off x="1266221" y="1395999"/>
            <a:ext cx="965955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tễnh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lọ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defRPr/>
            </a:pP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47CF222-BF6F-4DFA-965D-F6AA15F1B6DD}"/>
              </a:ext>
            </a:extLst>
          </p:cNvPr>
          <p:cNvSpPr/>
          <p:nvPr/>
        </p:nvSpPr>
        <p:spPr>
          <a:xfrm>
            <a:off x="605080" y="351714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4146" y="260608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3" y="1584311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3" y="3568568"/>
            <a:ext cx="9613827" cy="215437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pPr lvl="0">
              <a:defRPr/>
            </a:pP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tễnh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1" y="1613764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1" y="250689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1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4348424" y="545094"/>
            <a:ext cx="425780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KHI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89873" y="0"/>
            <a:ext cx="11545855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err="1">
                <a:solidFill>
                  <a:srgbClr val="660066"/>
                </a:solidFill>
                <a:latin typeface="HP001 4 hàng" pitchFamily="34" charset="0"/>
              </a:rPr>
              <a:t>Thứ</a:t>
            </a:r>
            <a:r>
              <a:rPr lang="en-US" altLang="en-US" sz="36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năm </a:t>
            </a:r>
            <a:r>
              <a:rPr lang="en-US" altLang="en-US" sz="3600" b="1" err="1">
                <a:solidFill>
                  <a:srgbClr val="660066"/>
                </a:solidFill>
                <a:latin typeface="HP001 4 hàng" pitchFamily="34" charset="0"/>
              </a:rPr>
              <a:t>ngày</a:t>
            </a:r>
            <a:r>
              <a:rPr lang="en-US" altLang="en-US" sz="36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10 </a:t>
            </a:r>
            <a:r>
              <a:rPr lang="en-US" sz="3600" b="1" smtClean="0">
                <a:solidFill>
                  <a:srgbClr val="660066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háng 3 năm 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61575" y="1078713"/>
            <a:ext cx="385417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Tiếng Việt (</a:t>
            </a: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Viết)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80678" y="1807705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 2 ô ly" pitchFamily="34" charset="-93"/>
              </a:rPr>
              <a:t>Tạm</a:t>
            </a:r>
            <a:r>
              <a:rPr lang="en-US" altLang="en-US" sz="3600" b="1" dirty="0">
                <a:solidFill>
                  <a:srgbClr val="660066"/>
                </a:solidFill>
                <a:latin typeface="HP001 4 hàng 2 ô ly" pitchFamily="34" charset="-93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 2 ô ly" pitchFamily="34" charset="-93"/>
              </a:rPr>
              <a:t>biệt</a:t>
            </a:r>
            <a:r>
              <a:rPr lang="en-US" altLang="en-US" sz="3600" b="1" dirty="0">
                <a:solidFill>
                  <a:srgbClr val="660066"/>
                </a:solidFill>
                <a:latin typeface="HP001 4 hàng 2 ô ly" pitchFamily="34" charset="-93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 2 ô ly" pitchFamily="34" charset="-93"/>
              </a:rPr>
              <a:t>cánh</a:t>
            </a:r>
            <a:r>
              <a:rPr lang="en-US" altLang="en-US" sz="3600" b="1" dirty="0">
                <a:solidFill>
                  <a:srgbClr val="660066"/>
                </a:solidFill>
                <a:latin typeface="HP001 4 hàng 2 ô ly" pitchFamily="34" charset="-93"/>
              </a:rPr>
              <a:t> cam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09073" y="2958926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89873" y="3971789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30202" y="4687738"/>
            <a:ext cx="11679025" cy="48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tễnh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06252" y="5445465"/>
            <a:ext cx="115617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lọ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6B0697-3091-42F1-95FF-3891F3D7A411}"/>
              </a:ext>
            </a:extLst>
          </p:cNvPr>
          <p:cNvSpPr txBox="1"/>
          <p:nvPr/>
        </p:nvSpPr>
        <p:spPr>
          <a:xfrm>
            <a:off x="565350" y="6178295"/>
            <a:ext cx="10919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C2B0025-0D48-4A2F-8FD2-16C770F0E6B3}"/>
              </a:ext>
            </a:extLst>
          </p:cNvPr>
          <p:cNvGrpSpPr/>
          <p:nvPr/>
        </p:nvGrpSpPr>
        <p:grpSpPr>
          <a:xfrm>
            <a:off x="1564630" y="644380"/>
            <a:ext cx="10996244" cy="744355"/>
            <a:chOff x="294783" y="915918"/>
            <a:chExt cx="10996244" cy="7443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52E0D8DF-4DF3-4B33-92E7-4180E1545ACE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3" name="Google Shape;418;p36">
                <a:extLst>
                  <a:ext uri="{FF2B5EF4-FFF2-40B4-BE49-F238E27FC236}">
                    <a16:creationId xmlns:a16="http://schemas.microsoft.com/office/drawing/2014/main" xmlns="" id="{0FA8A863-8886-43A6-947C-17E255D97DEF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4" name="Google Shape;423;p36">
                <a:extLst>
                  <a:ext uri="{FF2B5EF4-FFF2-40B4-BE49-F238E27FC236}">
                    <a16:creationId xmlns:a16="http://schemas.microsoft.com/office/drawing/2014/main" xmlns="" id="{D31D445B-4959-447F-ADD6-AFFD5DBFDB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b="1" dirty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1A7446F-E5F6-4234-9879-86F8B166093A}"/>
                </a:ext>
              </a:extLst>
            </p:cNvPr>
            <p:cNvSpPr txBox="1"/>
            <p:nvPr/>
          </p:nvSpPr>
          <p:spPr>
            <a:xfrm>
              <a:off x="1077694" y="1013942"/>
              <a:ext cx="10213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oanh</a:t>
              </a:r>
              <a:r>
                <a:rPr lang="en-US" sz="3600" b="1" i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oach</a:t>
              </a:r>
              <a:r>
                <a:rPr lang="en-US" sz="3600" b="1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ô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vuông</a:t>
              </a:r>
              <a:r>
                <a:rPr lang="en-US" sz="3600" b="1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F45B42-CF92-40AF-87AE-17411DD95958}"/>
              </a:ext>
            </a:extLst>
          </p:cNvPr>
          <p:cNvSpPr txBox="1"/>
          <p:nvPr/>
        </p:nvSpPr>
        <p:spPr>
          <a:xfrm>
            <a:off x="1881474" y="2165188"/>
            <a:ext cx="9910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b="1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h........</a:t>
            </a:r>
            <a:endParaRPr lang="vi-VN" sz="4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F34938-FB17-4F32-BD6A-C14B8588B96B}"/>
              </a:ext>
            </a:extLst>
          </p:cNvPr>
          <p:cNvSpPr txBox="1"/>
          <p:nvPr/>
        </p:nvSpPr>
        <p:spPr>
          <a:xfrm>
            <a:off x="3816434" y="2357929"/>
            <a:ext cx="2844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4000" b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ạch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E080D26-FCE2-4184-A2C4-F126BCD04056}"/>
              </a:ext>
            </a:extLst>
          </p:cNvPr>
          <p:cNvSpPr txBox="1"/>
          <p:nvPr/>
        </p:nvSpPr>
        <p:spPr>
          <a:xfrm>
            <a:off x="1865470" y="3103388"/>
            <a:ext cx="9910433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4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vi-VN" sz="4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424FBB0-24ED-4205-9E2F-B301A6A72426}"/>
              </a:ext>
            </a:extLst>
          </p:cNvPr>
          <p:cNvSpPr txBox="1"/>
          <p:nvPr/>
        </p:nvSpPr>
        <p:spPr>
          <a:xfrm>
            <a:off x="3889004" y="3323675"/>
            <a:ext cx="2844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3EFB37C-8865-4E69-BC09-47E0C7E0367E}"/>
              </a:ext>
            </a:extLst>
          </p:cNvPr>
          <p:cNvSpPr txBox="1"/>
          <p:nvPr/>
        </p:nvSpPr>
        <p:spPr>
          <a:xfrm>
            <a:off x="6422468" y="2230094"/>
            <a:ext cx="9910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b="1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t........</a:t>
            </a:r>
            <a:endParaRPr lang="vi-VN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F91B31E-A09C-4FBD-9FF7-A209105CB4F4}"/>
              </a:ext>
            </a:extLst>
          </p:cNvPr>
          <p:cNvSpPr txBox="1"/>
          <p:nvPr/>
        </p:nvSpPr>
        <p:spPr>
          <a:xfrm>
            <a:off x="8232128" y="2372443"/>
            <a:ext cx="2844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B0C9A36-A159-4F28-B9E9-399BB9A9397A}"/>
              </a:ext>
            </a:extLst>
          </p:cNvPr>
          <p:cNvSpPr txBox="1"/>
          <p:nvPr/>
        </p:nvSpPr>
        <p:spPr>
          <a:xfrm>
            <a:off x="6404639" y="3138925"/>
            <a:ext cx="9910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b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l.........  quanh</a:t>
            </a:r>
            <a:endParaRPr lang="vi-VN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C5C5EFF-E28A-4A37-930F-B86743E7BB92}"/>
              </a:ext>
            </a:extLst>
          </p:cNvPr>
          <p:cNvSpPr txBox="1"/>
          <p:nvPr/>
        </p:nvSpPr>
        <p:spPr>
          <a:xfrm>
            <a:off x="7236920" y="3261301"/>
            <a:ext cx="1518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7656D47E-1A25-4405-A195-50290A095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0" r="97100">
                        <a14:foregroundMark x1="4800" y1="36795" x2="6800" y2="38462"/>
                        <a14:foregroundMark x1="2600" y1="50769" x2="3500" y2="55000"/>
                        <a14:foregroundMark x1="91500" y1="39615" x2="92900" y2="47308"/>
                        <a14:foregroundMark x1="96900" y1="42949" x2="96900" y2="44744"/>
                        <a14:foregroundMark x1="96700" y1="62821" x2="97100" y2="64359"/>
                        <a14:foregroundMark x1="2300" y1="35000" x2="2300" y2="36538"/>
                        <a14:foregroundMark x1="1500" y1="49615" x2="1300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04" y="2092714"/>
            <a:ext cx="1506328" cy="1412531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97AC0346-441E-417D-BD28-5607A17B48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36" b="90000" l="800" r="97700">
                        <a14:foregroundMark x1="4000" y1="48590" x2="10200" y2="60128"/>
                        <a14:foregroundMark x1="82500" y1="7436" x2="79100" y2="7436"/>
                        <a14:foregroundMark x1="92400" y1="30513" x2="92400" y2="39744"/>
                        <a14:foregroundMark x1="97200" y1="42051" x2="97700" y2="41923"/>
                        <a14:foregroundMark x1="900" y1="48590" x2="800" y2="4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750">
            <a:off x="3880957" y="3030387"/>
            <a:ext cx="1543390" cy="1515307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2E4318B4-3FDA-4D3B-9D29-766D6F7C9A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00" r="96500">
                        <a14:foregroundMark x1="2700" y1="28077" x2="4200" y2="34359"/>
                        <a14:foregroundMark x1="1500" y1="41410" x2="1400" y2="45513"/>
                        <a14:foregroundMark x1="700" y1="26154" x2="2100" y2="28718"/>
                        <a14:foregroundMark x1="91000" y1="30256" x2="94600" y2="36154"/>
                        <a14:foregroundMark x1="94600" y1="36154" x2="96500" y2="46154"/>
                        <a14:foregroundMark x1="700" y1="43718" x2="200" y2="45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59" y="1974243"/>
            <a:ext cx="1745360" cy="1531002"/>
          </a:xfrm>
          <a:prstGeom prst="rect">
            <a:avLst/>
          </a:prstGeom>
        </p:spPr>
      </p:pic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A8E5238B-F1F6-4D62-B403-18FDA9438D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93" b="90000" l="8200" r="95100">
                        <a14:foregroundMark x1="76900" y1="6204" x2="83800" y2="8704"/>
                        <a14:foregroundMark x1="84800" y1="8241" x2="89800" y2="13981"/>
                        <a14:foregroundMark x1="89800" y1="13981" x2="91800" y2="18241"/>
                        <a14:foregroundMark x1="93400" y1="16204" x2="95100" y2="17593"/>
                        <a14:foregroundMark x1="75000" y1="2870" x2="75200" y2="2685"/>
                        <a14:foregroundMark x1="8200" y1="71574" x2="87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2619">
            <a:off x="7280117" y="3087722"/>
            <a:ext cx="1092403" cy="11797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BA952BD-FF05-44F3-A4ED-B6B80219E3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27" y="3474965"/>
            <a:ext cx="2347163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461</Words>
  <Application>Microsoft Office PowerPoint</Application>
  <PresentationFormat>Custom</PresentationFormat>
  <Paragraphs>76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64</cp:revision>
  <dcterms:created xsi:type="dcterms:W3CDTF">2021-06-21T09:45:27Z</dcterms:created>
  <dcterms:modified xsi:type="dcterms:W3CDTF">2022-03-06T20:19:19Z</dcterms:modified>
</cp:coreProperties>
</file>