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9" r:id="rId2"/>
  </p:sldMasterIdLst>
  <p:notesMasterIdLst>
    <p:notesMasterId r:id="rId32"/>
  </p:notesMasterIdLst>
  <p:sldIdLst>
    <p:sldId id="310" r:id="rId3"/>
    <p:sldId id="263" r:id="rId4"/>
    <p:sldId id="264" r:id="rId5"/>
    <p:sldId id="391" r:id="rId6"/>
    <p:sldId id="368" r:id="rId7"/>
    <p:sldId id="270" r:id="rId8"/>
    <p:sldId id="488" r:id="rId9"/>
    <p:sldId id="393" r:id="rId10"/>
    <p:sldId id="490" r:id="rId11"/>
    <p:sldId id="473" r:id="rId12"/>
    <p:sldId id="277" r:id="rId13"/>
    <p:sldId id="489" r:id="rId14"/>
    <p:sldId id="343" r:id="rId15"/>
    <p:sldId id="491" r:id="rId16"/>
    <p:sldId id="280" r:id="rId17"/>
    <p:sldId id="492" r:id="rId18"/>
    <p:sldId id="493" r:id="rId19"/>
    <p:sldId id="481" r:id="rId20"/>
    <p:sldId id="494" r:id="rId21"/>
    <p:sldId id="285" r:id="rId22"/>
    <p:sldId id="361" r:id="rId23"/>
    <p:sldId id="495" r:id="rId24"/>
    <p:sldId id="291" r:id="rId25"/>
    <p:sldId id="496" r:id="rId26"/>
    <p:sldId id="293" r:id="rId27"/>
    <p:sldId id="294" r:id="rId28"/>
    <p:sldId id="295" r:id="rId29"/>
    <p:sldId id="497" r:id="rId30"/>
    <p:sldId id="362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1276"/>
    <a:srgbClr val="F9F995"/>
    <a:srgbClr val="FECAE0"/>
    <a:srgbClr val="F9F676"/>
    <a:srgbClr val="FDDC99"/>
    <a:srgbClr val="F1F474"/>
    <a:srgbClr val="4F2270"/>
    <a:srgbClr val="006600"/>
    <a:srgbClr val="FF6600"/>
    <a:srgbClr val="A2D6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0A2C57-DB7E-4669-89C8-BEC40E8934D3}" v="195" dt="2021-06-19T09:32:21.1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158" autoAdjust="0"/>
    <p:restoredTop sz="94660"/>
  </p:normalViewPr>
  <p:slideViewPr>
    <p:cSldViewPr snapToGrid="0">
      <p:cViewPr varScale="1">
        <p:scale>
          <a:sx n="68" d="100"/>
          <a:sy n="68" d="100"/>
        </p:scale>
        <p:origin x="4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gs" Target="tags/tag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mx" userId="c1fc7825-eae9-448b-ba73-d94bf9c012d0" providerId="ADAL" clId="{540A2C57-DB7E-4669-89C8-BEC40E8934D3}"/>
    <pc:docChg chg="undo custSel addSld delSld modSld sldOrd">
      <pc:chgData name="linhmx" userId="c1fc7825-eae9-448b-ba73-d94bf9c012d0" providerId="ADAL" clId="{540A2C57-DB7E-4669-89C8-BEC40E8934D3}" dt="2021-06-19T09:32:30.807" v="3585" actId="478"/>
      <pc:docMkLst>
        <pc:docMk/>
      </pc:docMkLst>
      <pc:sldChg chg="delSp add del mod delAnim modAnim">
        <pc:chgData name="linhmx" userId="c1fc7825-eae9-448b-ba73-d94bf9c012d0" providerId="ADAL" clId="{540A2C57-DB7E-4669-89C8-BEC40E8934D3}" dt="2021-06-19T01:31:15.850" v="3524" actId="47"/>
        <pc:sldMkLst>
          <pc:docMk/>
          <pc:sldMk cId="0" sldId="256"/>
        </pc:sldMkLst>
        <pc:spChg chg="del">
          <ac:chgData name="linhmx" userId="c1fc7825-eae9-448b-ba73-d94bf9c012d0" providerId="ADAL" clId="{540A2C57-DB7E-4669-89C8-BEC40E8934D3}" dt="2021-06-19T01:30:23.990" v="3522" actId="478"/>
          <ac:spMkLst>
            <pc:docMk/>
            <pc:sldMk cId="0" sldId="256"/>
            <ac:spMk id="17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0:17.270" v="3519" actId="478"/>
          <ac:spMkLst>
            <pc:docMk/>
            <pc:sldMk cId="0" sldId="256"/>
            <ac:spMk id="20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0:21.726" v="3521" actId="478"/>
          <ac:spMkLst>
            <pc:docMk/>
            <pc:sldMk cId="0" sldId="256"/>
            <ac:spMk id="29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0:15.477" v="3518" actId="478"/>
          <ac:spMkLst>
            <pc:docMk/>
            <pc:sldMk cId="0" sldId="256"/>
            <ac:spMk id="30" creationId="{00000000-0000-0000-0000-000000000000}"/>
          </ac:spMkLst>
        </pc:spChg>
        <pc:grpChg chg="del">
          <ac:chgData name="linhmx" userId="c1fc7825-eae9-448b-ba73-d94bf9c012d0" providerId="ADAL" clId="{540A2C57-DB7E-4669-89C8-BEC40E8934D3}" dt="2021-06-19T01:30:19.678" v="3520" actId="478"/>
          <ac:grpSpMkLst>
            <pc:docMk/>
            <pc:sldMk cId="0" sldId="256"/>
            <ac:grpSpMk id="19" creationId="{00000000-0000-0000-0000-000000000000}"/>
          </ac:grpSpMkLst>
        </pc:grpChg>
        <pc:grpChg chg="del">
          <ac:chgData name="linhmx" userId="c1fc7825-eae9-448b-ba73-d94bf9c012d0" providerId="ADAL" clId="{540A2C57-DB7E-4669-89C8-BEC40E8934D3}" dt="2021-06-19T01:30:15.477" v="3518" actId="478"/>
          <ac:grpSpMkLst>
            <pc:docMk/>
            <pc:sldMk cId="0" sldId="256"/>
            <ac:grpSpMk id="28" creationId="{00000000-0000-0000-0000-000000000000}"/>
          </ac:grpSpMkLst>
        </pc:grpChg>
      </pc:sldChg>
      <pc:sldChg chg="addSp delSp modSp mod modAnim">
        <pc:chgData name="linhmx" userId="c1fc7825-eae9-448b-ba73-d94bf9c012d0" providerId="ADAL" clId="{540A2C57-DB7E-4669-89C8-BEC40E8934D3}" dt="2021-06-19T01:32:24.359" v="3545" actId="404"/>
        <pc:sldMkLst>
          <pc:docMk/>
          <pc:sldMk cId="625097482" sldId="259"/>
        </pc:sldMkLst>
        <pc:spChg chg="add mod">
          <ac:chgData name="linhmx" userId="c1fc7825-eae9-448b-ba73-d94bf9c012d0" providerId="ADAL" clId="{540A2C57-DB7E-4669-89C8-BEC40E8934D3}" dt="2021-06-19T01:32:24.359" v="3545" actId="404"/>
          <ac:spMkLst>
            <pc:docMk/>
            <pc:sldMk cId="625097482" sldId="259"/>
            <ac:spMk id="12" creationId="{C724A5B3-4FC6-4B1B-B3FD-8E41D1104C1F}"/>
          </ac:spMkLst>
        </pc:spChg>
        <pc:spChg chg="del">
          <ac:chgData name="linhmx" userId="c1fc7825-eae9-448b-ba73-d94bf9c012d0" providerId="ADAL" clId="{540A2C57-DB7E-4669-89C8-BEC40E8934D3}" dt="2021-06-19T01:32:06.311" v="3535" actId="478"/>
          <ac:spMkLst>
            <pc:docMk/>
            <pc:sldMk cId="625097482" sldId="259"/>
            <ac:spMk id="5128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2:02.980" v="3533" actId="478"/>
          <ac:spMkLst>
            <pc:docMk/>
            <pc:sldMk cId="625097482" sldId="259"/>
            <ac:spMk id="5129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2:04.943" v="3534" actId="478"/>
          <ac:spMkLst>
            <pc:docMk/>
            <pc:sldMk cId="625097482" sldId="259"/>
            <ac:spMk id="5130" creationId="{00000000-0000-0000-0000-000000000000}"/>
          </ac:spMkLst>
        </pc:spChg>
        <pc:picChg chg="mod">
          <ac:chgData name="linhmx" userId="c1fc7825-eae9-448b-ba73-d94bf9c012d0" providerId="ADAL" clId="{540A2C57-DB7E-4669-89C8-BEC40E8934D3}" dt="2021-06-19T01:32:10.818" v="3537" actId="1076"/>
          <ac:picMkLst>
            <pc:docMk/>
            <pc:sldMk cId="625097482" sldId="259"/>
            <ac:picMk id="5131" creationId="{00000000-0000-0000-0000-000000000000}"/>
          </ac:picMkLst>
        </pc:picChg>
        <pc:picChg chg="mod">
          <ac:chgData name="linhmx" userId="c1fc7825-eae9-448b-ba73-d94bf9c012d0" providerId="ADAL" clId="{540A2C57-DB7E-4669-89C8-BEC40E8934D3}" dt="2021-06-19T01:32:08.005" v="3536" actId="1076"/>
          <ac:picMkLst>
            <pc:docMk/>
            <pc:sldMk cId="625097482" sldId="259"/>
            <ac:picMk id="5132" creationId="{00000000-0000-0000-0000-000000000000}"/>
          </ac:picMkLst>
        </pc:picChg>
      </pc:sldChg>
      <pc:sldChg chg="addSp delSp modSp mod delAnim modAnim">
        <pc:chgData name="linhmx" userId="c1fc7825-eae9-448b-ba73-d94bf9c012d0" providerId="ADAL" clId="{540A2C57-DB7E-4669-89C8-BEC40E8934D3}" dt="2021-06-19T01:33:09.956" v="3552" actId="1076"/>
        <pc:sldMkLst>
          <pc:docMk/>
          <pc:sldMk cId="3931887596" sldId="264"/>
        </pc:sldMkLst>
        <pc:spChg chg="mod">
          <ac:chgData name="linhmx" userId="c1fc7825-eae9-448b-ba73-d94bf9c012d0" providerId="ADAL" clId="{540A2C57-DB7E-4669-89C8-BEC40E8934D3}" dt="2021-06-18T23:33:23.068" v="107" actId="1076"/>
          <ac:spMkLst>
            <pc:docMk/>
            <pc:sldMk cId="3931887596" sldId="264"/>
            <ac:spMk id="12" creationId="{00000000-0000-0000-0000-000000000000}"/>
          </ac:spMkLst>
        </pc:spChg>
        <pc:spChg chg="del mod topLvl">
          <ac:chgData name="linhmx" userId="c1fc7825-eae9-448b-ba73-d94bf9c012d0" providerId="ADAL" clId="{540A2C57-DB7E-4669-89C8-BEC40E8934D3}" dt="2021-06-18T23:33:03.078" v="98" actId="478"/>
          <ac:spMkLst>
            <pc:docMk/>
            <pc:sldMk cId="3931887596" sldId="264"/>
            <ac:spMk id="17" creationId="{00000000-0000-0000-0000-000000000000}"/>
          </ac:spMkLst>
        </pc:spChg>
        <pc:spChg chg="mod ord topLvl">
          <ac:chgData name="linhmx" userId="c1fc7825-eae9-448b-ba73-d94bf9c012d0" providerId="ADAL" clId="{540A2C57-DB7E-4669-89C8-BEC40E8934D3}" dt="2021-06-18T23:33:00.889" v="97" actId="1076"/>
          <ac:spMkLst>
            <pc:docMk/>
            <pc:sldMk cId="3931887596" sldId="264"/>
            <ac:spMk id="18" creationId="{00000000-0000-0000-0000-000000000000}"/>
          </ac:spMkLst>
        </pc:spChg>
        <pc:spChg chg="mod">
          <ac:chgData name="linhmx" userId="c1fc7825-eae9-448b-ba73-d94bf9c012d0" providerId="ADAL" clId="{540A2C57-DB7E-4669-89C8-BEC40E8934D3}" dt="2021-06-19T01:33:09.956" v="3552" actId="1076"/>
          <ac:spMkLst>
            <pc:docMk/>
            <pc:sldMk cId="3931887596" sldId="264"/>
            <ac:spMk id="19" creationId="{00000000-0000-0000-0000-000000000000}"/>
          </ac:spMkLst>
        </pc:spChg>
        <pc:spChg chg="del mod">
          <ac:chgData name="linhmx" userId="c1fc7825-eae9-448b-ba73-d94bf9c012d0" providerId="ADAL" clId="{540A2C57-DB7E-4669-89C8-BEC40E8934D3}" dt="2021-06-18T23:30:47.140" v="55" actId="478"/>
          <ac:spMkLst>
            <pc:docMk/>
            <pc:sldMk cId="3931887596" sldId="264"/>
            <ac:spMk id="20" creationId="{AB5745BD-0E13-4A2C-B56B-81F76B9E9B79}"/>
          </ac:spMkLst>
        </pc:spChg>
        <pc:spChg chg="add mod">
          <ac:chgData name="linhmx" userId="c1fc7825-eae9-448b-ba73-d94bf9c012d0" providerId="ADAL" clId="{540A2C57-DB7E-4669-89C8-BEC40E8934D3}" dt="2021-06-18T23:32:52.031" v="94" actId="14100"/>
          <ac:spMkLst>
            <pc:docMk/>
            <pc:sldMk cId="3931887596" sldId="264"/>
            <ac:spMk id="21" creationId="{637B469F-4C6B-4890-B36E-0022CEEE7647}"/>
          </ac:spMkLst>
        </pc:spChg>
        <pc:grpChg chg="mod">
          <ac:chgData name="linhmx" userId="c1fc7825-eae9-448b-ba73-d94bf9c012d0" providerId="ADAL" clId="{540A2C57-DB7E-4669-89C8-BEC40E8934D3}" dt="2021-06-18T23:33:50.485" v="109" actId="1076"/>
          <ac:grpSpMkLst>
            <pc:docMk/>
            <pc:sldMk cId="3931887596" sldId="264"/>
            <ac:grpSpMk id="10" creationId="{00000000-0000-0000-0000-000000000000}"/>
          </ac:grpSpMkLst>
        </pc:grpChg>
        <pc:grpChg chg="del mod">
          <ac:chgData name="linhmx" userId="c1fc7825-eae9-448b-ba73-d94bf9c012d0" providerId="ADAL" clId="{540A2C57-DB7E-4669-89C8-BEC40E8934D3}" dt="2021-06-18T23:31:15.681" v="62" actId="165"/>
          <ac:grpSpMkLst>
            <pc:docMk/>
            <pc:sldMk cId="3931887596" sldId="264"/>
            <ac:grpSpMk id="16" creationId="{00000000-0000-0000-0000-000000000000}"/>
          </ac:grpSpMkLst>
        </pc:grpChg>
        <pc:picChg chg="add del mod">
          <ac:chgData name="linhmx" userId="c1fc7825-eae9-448b-ba73-d94bf9c012d0" providerId="ADAL" clId="{540A2C57-DB7E-4669-89C8-BEC40E8934D3}" dt="2021-06-19T01:18:20.745" v="3489" actId="478"/>
          <ac:picMkLst>
            <pc:docMk/>
            <pc:sldMk cId="3931887596" sldId="264"/>
            <ac:picMk id="22" creationId="{D599F789-12D8-420B-90F7-B5626D51F374}"/>
          </ac:picMkLst>
        </pc:picChg>
        <pc:picChg chg="add del mod">
          <ac:chgData name="linhmx" userId="c1fc7825-eae9-448b-ba73-d94bf9c012d0" providerId="ADAL" clId="{540A2C57-DB7E-4669-89C8-BEC40E8934D3}" dt="2021-06-19T01:18:20.745" v="3489" actId="478"/>
          <ac:picMkLst>
            <pc:docMk/>
            <pc:sldMk cId="3931887596" sldId="264"/>
            <ac:picMk id="23" creationId="{14C271D8-9E70-4AC8-BA57-BCCA1C840D8A}"/>
          </ac:picMkLst>
        </pc:picChg>
      </pc:sldChg>
      <pc:sldChg chg="addSp delSp modSp mod">
        <pc:chgData name="linhmx" userId="c1fc7825-eae9-448b-ba73-d94bf9c012d0" providerId="ADAL" clId="{540A2C57-DB7E-4669-89C8-BEC40E8934D3}" dt="2021-06-19T09:30:39.411" v="3582" actId="1037"/>
        <pc:sldMkLst>
          <pc:docMk/>
          <pc:sldMk cId="4002264337" sldId="265"/>
        </pc:sldMkLst>
        <pc:spChg chg="del">
          <ac:chgData name="linhmx" userId="c1fc7825-eae9-448b-ba73-d94bf9c012d0" providerId="ADAL" clId="{540A2C57-DB7E-4669-89C8-BEC40E8934D3}" dt="2021-06-18T23:35:03.675" v="115" actId="478"/>
          <ac:spMkLst>
            <pc:docMk/>
            <pc:sldMk cId="4002264337" sldId="265"/>
            <ac:spMk id="3" creationId="{D0B8302E-5094-4644-9F97-68BB29EFDB02}"/>
          </ac:spMkLst>
        </pc:spChg>
        <pc:spChg chg="mod ord">
          <ac:chgData name="linhmx" userId="c1fc7825-eae9-448b-ba73-d94bf9c012d0" providerId="ADAL" clId="{540A2C57-DB7E-4669-89C8-BEC40E8934D3}" dt="2021-06-18T23:51:23.149" v="272" actId="1076"/>
          <ac:spMkLst>
            <pc:docMk/>
            <pc:sldMk cId="4002264337" sldId="265"/>
            <ac:spMk id="4" creationId="{B75234F5-18E2-4380-847A-DDBACA75E2CA}"/>
          </ac:spMkLst>
        </pc:spChg>
        <pc:spChg chg="add mod ord">
          <ac:chgData name="linhmx" userId="c1fc7825-eae9-448b-ba73-d94bf9c012d0" providerId="ADAL" clId="{540A2C57-DB7E-4669-89C8-BEC40E8934D3}" dt="2021-06-18T23:38:44.649" v="250" actId="164"/>
          <ac:spMkLst>
            <pc:docMk/>
            <pc:sldMk cId="4002264337" sldId="265"/>
            <ac:spMk id="6" creationId="{99D671FE-50BD-4F0C-A340-C55A9F859850}"/>
          </ac:spMkLst>
        </pc:spChg>
        <pc:spChg chg="add mod">
          <ac:chgData name="linhmx" userId="c1fc7825-eae9-448b-ba73-d94bf9c012d0" providerId="ADAL" clId="{540A2C57-DB7E-4669-89C8-BEC40E8934D3}" dt="2021-06-18T23:51:48.300" v="280" actId="208"/>
          <ac:spMkLst>
            <pc:docMk/>
            <pc:sldMk cId="4002264337" sldId="265"/>
            <ac:spMk id="10" creationId="{ED020E98-D051-4C3D-989D-8C704693A9CC}"/>
          </ac:spMkLst>
        </pc:spChg>
        <pc:grpChg chg="add mod">
          <ac:chgData name="linhmx" userId="c1fc7825-eae9-448b-ba73-d94bf9c012d0" providerId="ADAL" clId="{540A2C57-DB7E-4669-89C8-BEC40E8934D3}" dt="2021-06-18T23:51:25.633" v="273" actId="1076"/>
          <ac:grpSpMkLst>
            <pc:docMk/>
            <pc:sldMk cId="4002264337" sldId="265"/>
            <ac:grpSpMk id="8" creationId="{38FFC73D-58E5-4920-BAEE-EF4AFB2D8A56}"/>
          </ac:grpSpMkLst>
        </pc:grpChg>
        <pc:picChg chg="mod">
          <ac:chgData name="linhmx" userId="c1fc7825-eae9-448b-ba73-d94bf9c012d0" providerId="ADAL" clId="{540A2C57-DB7E-4669-89C8-BEC40E8934D3}" dt="2021-06-19T09:30:39.411" v="3582" actId="1037"/>
          <ac:picMkLst>
            <pc:docMk/>
            <pc:sldMk cId="4002264337" sldId="265"/>
            <ac:picMk id="2" creationId="{E0D4197A-F911-4432-9F4F-A09D63471CAB}"/>
          </ac:picMkLst>
        </pc:picChg>
        <pc:picChg chg="add del mod">
          <ac:chgData name="linhmx" userId="c1fc7825-eae9-448b-ba73-d94bf9c012d0" providerId="ADAL" clId="{540A2C57-DB7E-4669-89C8-BEC40E8934D3}" dt="2021-06-18T23:38:15.309" v="238" actId="478"/>
          <ac:picMkLst>
            <pc:docMk/>
            <pc:sldMk cId="4002264337" sldId="265"/>
            <ac:picMk id="5" creationId="{281EBEEC-7B6D-466B-A766-41464DB64158}"/>
          </ac:picMkLst>
        </pc:picChg>
        <pc:picChg chg="add mod">
          <ac:chgData name="linhmx" userId="c1fc7825-eae9-448b-ba73-d94bf9c012d0" providerId="ADAL" clId="{540A2C57-DB7E-4669-89C8-BEC40E8934D3}" dt="2021-06-18T23:38:44.649" v="250" actId="164"/>
          <ac:picMkLst>
            <pc:docMk/>
            <pc:sldMk cId="4002264337" sldId="265"/>
            <ac:picMk id="7" creationId="{B653E408-922D-4D27-890D-7482C05B590E}"/>
          </ac:picMkLst>
        </pc:picChg>
        <pc:picChg chg="add mod">
          <ac:chgData name="linhmx" userId="c1fc7825-eae9-448b-ba73-d94bf9c012d0" providerId="ADAL" clId="{540A2C57-DB7E-4669-89C8-BEC40E8934D3}" dt="2021-06-18T23:51:34.007" v="276" actId="14100"/>
          <ac:picMkLst>
            <pc:docMk/>
            <pc:sldMk cId="4002264337" sldId="265"/>
            <ac:picMk id="9" creationId="{E772423A-6078-436E-97EE-0358CA20CCC6}"/>
          </ac:picMkLst>
        </pc:picChg>
      </pc:sldChg>
      <pc:sldChg chg="addSp modSp new mod">
        <pc:chgData name="linhmx" userId="c1fc7825-eae9-448b-ba73-d94bf9c012d0" providerId="ADAL" clId="{540A2C57-DB7E-4669-89C8-BEC40E8934D3}" dt="2021-06-18T23:40:32.922" v="260" actId="1076"/>
        <pc:sldMkLst>
          <pc:docMk/>
          <pc:sldMk cId="4292164002" sldId="266"/>
        </pc:sldMkLst>
        <pc:picChg chg="add mod">
          <ac:chgData name="linhmx" userId="c1fc7825-eae9-448b-ba73-d94bf9c012d0" providerId="ADAL" clId="{540A2C57-DB7E-4669-89C8-BEC40E8934D3}" dt="2021-06-18T23:40:32.922" v="260" actId="1076"/>
          <ac:picMkLst>
            <pc:docMk/>
            <pc:sldMk cId="4292164002" sldId="266"/>
            <ac:picMk id="4" creationId="{4F9A4183-3ACB-458D-A9DB-C30197D7D277}"/>
          </ac:picMkLst>
        </pc:picChg>
      </pc:sldChg>
      <pc:sldChg chg="addSp delSp modSp new mod modAnim">
        <pc:chgData name="linhmx" userId="c1fc7825-eae9-448b-ba73-d94bf9c012d0" providerId="ADAL" clId="{540A2C57-DB7E-4669-89C8-BEC40E8934D3}" dt="2021-06-19T00:24:59.716" v="2146" actId="1076"/>
        <pc:sldMkLst>
          <pc:docMk/>
          <pc:sldMk cId="2201094154" sldId="267"/>
        </pc:sldMkLst>
        <pc:spChg chg="del">
          <ac:chgData name="linhmx" userId="c1fc7825-eae9-448b-ba73-d94bf9c012d0" providerId="ADAL" clId="{540A2C57-DB7E-4669-89C8-BEC40E8934D3}" dt="2021-06-18T23:52:56.429" v="286" actId="478"/>
          <ac:spMkLst>
            <pc:docMk/>
            <pc:sldMk cId="2201094154" sldId="267"/>
            <ac:spMk id="2" creationId="{35D972FE-CE59-4D1C-B8C8-095F84FEF96A}"/>
          </ac:spMkLst>
        </pc:spChg>
        <pc:spChg chg="del">
          <ac:chgData name="linhmx" userId="c1fc7825-eae9-448b-ba73-d94bf9c012d0" providerId="ADAL" clId="{540A2C57-DB7E-4669-89C8-BEC40E8934D3}" dt="2021-06-18T23:52:56.429" v="286" actId="478"/>
          <ac:spMkLst>
            <pc:docMk/>
            <pc:sldMk cId="2201094154" sldId="267"/>
            <ac:spMk id="3" creationId="{3E599F0A-8C63-48C9-A63F-E4B85E5E375A}"/>
          </ac:spMkLst>
        </pc:spChg>
        <pc:spChg chg="add del mod">
          <ac:chgData name="linhmx" userId="c1fc7825-eae9-448b-ba73-d94bf9c012d0" providerId="ADAL" clId="{540A2C57-DB7E-4669-89C8-BEC40E8934D3}" dt="2021-06-18T23:52:51.607" v="285" actId="478"/>
          <ac:spMkLst>
            <pc:docMk/>
            <pc:sldMk cId="2201094154" sldId="267"/>
            <ac:spMk id="5" creationId="{273A3D63-BB5A-4495-B8C7-C2E54EB13621}"/>
          </ac:spMkLst>
        </pc:spChg>
        <pc:spChg chg="add del mod">
          <ac:chgData name="linhmx" userId="c1fc7825-eae9-448b-ba73-d94bf9c012d0" providerId="ADAL" clId="{540A2C57-DB7E-4669-89C8-BEC40E8934D3}" dt="2021-06-18T23:52:51.607" v="285" actId="478"/>
          <ac:spMkLst>
            <pc:docMk/>
            <pc:sldMk cId="2201094154" sldId="267"/>
            <ac:spMk id="6" creationId="{66E99479-B583-4824-BB93-D83670142280}"/>
          </ac:spMkLst>
        </pc:spChg>
        <pc:spChg chg="add mod">
          <ac:chgData name="linhmx" userId="c1fc7825-eae9-448b-ba73-d94bf9c012d0" providerId="ADAL" clId="{540A2C57-DB7E-4669-89C8-BEC40E8934D3}" dt="2021-06-19T00:24:59.716" v="2146" actId="1076"/>
          <ac:spMkLst>
            <pc:docMk/>
            <pc:sldMk cId="2201094154" sldId="267"/>
            <ac:spMk id="7" creationId="{D5C0AC1F-2E3E-434A-B4FC-577679D0C663}"/>
          </ac:spMkLst>
        </pc:spChg>
        <pc:picChg chg="add mod">
          <ac:chgData name="linhmx" userId="c1fc7825-eae9-448b-ba73-d94bf9c012d0" providerId="ADAL" clId="{540A2C57-DB7E-4669-89C8-BEC40E8934D3}" dt="2021-06-18T23:53:00.260" v="287" actId="14100"/>
          <ac:picMkLst>
            <pc:docMk/>
            <pc:sldMk cId="2201094154" sldId="267"/>
            <ac:picMk id="4" creationId="{3F3FACF3-77CC-4B61-860E-93E12E205C4A}"/>
          </ac:picMkLst>
        </pc:picChg>
        <pc:picChg chg="add mod">
          <ac:chgData name="linhmx" userId="c1fc7825-eae9-448b-ba73-d94bf9c012d0" providerId="ADAL" clId="{540A2C57-DB7E-4669-89C8-BEC40E8934D3}" dt="2021-06-19T00:08:31.008" v="1759" actId="1076"/>
          <ac:picMkLst>
            <pc:docMk/>
            <pc:sldMk cId="2201094154" sldId="267"/>
            <ac:picMk id="8" creationId="{F8586534-EA9C-4C1B-8D60-BDAFDFAAE6E9}"/>
          </ac:picMkLst>
        </pc:picChg>
      </pc:sldChg>
      <pc:sldChg chg="new del">
        <pc:chgData name="linhmx" userId="c1fc7825-eae9-448b-ba73-d94bf9c012d0" providerId="ADAL" clId="{540A2C57-DB7E-4669-89C8-BEC40E8934D3}" dt="2021-06-19T00:07:58.061" v="1757" actId="47"/>
        <pc:sldMkLst>
          <pc:docMk/>
          <pc:sldMk cId="1248058300" sldId="268"/>
        </pc:sldMkLst>
      </pc:sldChg>
      <pc:sldChg chg="addSp delSp modSp new mod ord modAnim">
        <pc:chgData name="linhmx" userId="c1fc7825-eae9-448b-ba73-d94bf9c012d0" providerId="ADAL" clId="{540A2C57-DB7E-4669-89C8-BEC40E8934D3}" dt="2021-06-19T00:19:22.805" v="2071"/>
        <pc:sldMkLst>
          <pc:docMk/>
          <pc:sldMk cId="3768165303" sldId="268"/>
        </pc:sldMkLst>
        <pc:spChg chg="del">
          <ac:chgData name="linhmx" userId="c1fc7825-eae9-448b-ba73-d94bf9c012d0" providerId="ADAL" clId="{540A2C57-DB7E-4669-89C8-BEC40E8934D3}" dt="2021-06-19T00:11:01.002" v="1763"/>
          <ac:spMkLst>
            <pc:docMk/>
            <pc:sldMk cId="3768165303" sldId="268"/>
            <ac:spMk id="3" creationId="{C41AEC41-8542-4220-994F-54B2D93077A3}"/>
          </ac:spMkLst>
        </pc:spChg>
        <pc:picChg chg="add mod">
          <ac:chgData name="linhmx" userId="c1fc7825-eae9-448b-ba73-d94bf9c012d0" providerId="ADAL" clId="{540A2C57-DB7E-4669-89C8-BEC40E8934D3}" dt="2021-06-19T00:11:26.164" v="1766" actId="14100"/>
          <ac:picMkLst>
            <pc:docMk/>
            <pc:sldMk cId="3768165303" sldId="268"/>
            <ac:picMk id="4" creationId="{7F3730BA-8F65-4138-BAE0-31B083057ECD}"/>
          </ac:picMkLst>
        </pc:picChg>
      </pc:sldChg>
      <pc:sldChg chg="addSp delSp modSp add del mod delAnim">
        <pc:chgData name="linhmx" userId="c1fc7825-eae9-448b-ba73-d94bf9c012d0" providerId="ADAL" clId="{540A2C57-DB7E-4669-89C8-BEC40E8934D3}" dt="2021-06-19T00:19:29.405" v="2073" actId="47"/>
        <pc:sldMkLst>
          <pc:docMk/>
          <pc:sldMk cId="2881844874" sldId="269"/>
        </pc:sldMkLst>
        <pc:spChg chg="add mod">
          <ac:chgData name="linhmx" userId="c1fc7825-eae9-448b-ba73-d94bf9c012d0" providerId="ADAL" clId="{540A2C57-DB7E-4669-89C8-BEC40E8934D3}" dt="2021-06-19T00:12:37.875" v="1780" actId="1076"/>
          <ac:spMkLst>
            <pc:docMk/>
            <pc:sldMk cId="2881844874" sldId="269"/>
            <ac:spMk id="2" creationId="{DFD4E08A-6098-428A-A2C9-1FDF9815682C}"/>
          </ac:spMkLst>
        </pc:spChg>
        <pc:spChg chg="del">
          <ac:chgData name="linhmx" userId="c1fc7825-eae9-448b-ba73-d94bf9c012d0" providerId="ADAL" clId="{540A2C57-DB7E-4669-89C8-BEC40E8934D3}" dt="2021-06-19T00:12:01.861" v="1768" actId="478"/>
          <ac:spMkLst>
            <pc:docMk/>
            <pc:sldMk cId="2881844874" sldId="269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12:04.541" v="1769" actId="478"/>
          <ac:picMkLst>
            <pc:docMk/>
            <pc:sldMk cId="2881844874" sldId="269"/>
            <ac:picMk id="8" creationId="{F8586534-EA9C-4C1B-8D60-BDAFDFAAE6E9}"/>
          </ac:picMkLst>
        </pc:picChg>
      </pc:sldChg>
      <pc:sldChg chg="addSp delSp modSp new mod modAnim">
        <pc:chgData name="linhmx" userId="c1fc7825-eae9-448b-ba73-d94bf9c012d0" providerId="ADAL" clId="{540A2C57-DB7E-4669-89C8-BEC40E8934D3}" dt="2021-06-19T01:32:42.536" v="3548" actId="1076"/>
        <pc:sldMkLst>
          <pc:docMk/>
          <pc:sldMk cId="1545319382" sldId="270"/>
        </pc:sldMkLst>
        <pc:spChg chg="del">
          <ac:chgData name="linhmx" userId="c1fc7825-eae9-448b-ba73-d94bf9c012d0" providerId="ADAL" clId="{540A2C57-DB7E-4669-89C8-BEC40E8934D3}" dt="2021-06-19T00:13:54.294" v="1782" actId="478"/>
          <ac:spMkLst>
            <pc:docMk/>
            <pc:sldMk cId="1545319382" sldId="270"/>
            <ac:spMk id="2" creationId="{ED0ABF12-A3A9-4700-BE1F-273A15ED44EA}"/>
          </ac:spMkLst>
        </pc:spChg>
        <pc:spChg chg="del mod">
          <ac:chgData name="linhmx" userId="c1fc7825-eae9-448b-ba73-d94bf9c012d0" providerId="ADAL" clId="{540A2C57-DB7E-4669-89C8-BEC40E8934D3}" dt="2021-06-19T00:13:58.803" v="1785" actId="478"/>
          <ac:spMkLst>
            <pc:docMk/>
            <pc:sldMk cId="1545319382" sldId="270"/>
            <ac:spMk id="3" creationId="{76720DF0-398B-48BF-9D54-1A8B56D3DD18}"/>
          </ac:spMkLst>
        </pc:spChg>
        <pc:spChg chg="add mod">
          <ac:chgData name="linhmx" userId="c1fc7825-eae9-448b-ba73-d94bf9c012d0" providerId="ADAL" clId="{540A2C57-DB7E-4669-89C8-BEC40E8934D3}" dt="2021-06-19T00:18:22.525" v="2067" actId="1076"/>
          <ac:spMkLst>
            <pc:docMk/>
            <pc:sldMk cId="1545319382" sldId="270"/>
            <ac:spMk id="4" creationId="{C2F9C745-7746-4F8A-B941-C765AE1AC39B}"/>
          </ac:spMkLst>
        </pc:spChg>
        <pc:spChg chg="add mod">
          <ac:chgData name="linhmx" userId="c1fc7825-eae9-448b-ba73-d94bf9c012d0" providerId="ADAL" clId="{540A2C57-DB7E-4669-89C8-BEC40E8934D3}" dt="2021-06-19T01:32:42.536" v="3548" actId="1076"/>
          <ac:spMkLst>
            <pc:docMk/>
            <pc:sldMk cId="1545319382" sldId="270"/>
            <ac:spMk id="5" creationId="{A97EE31B-DD66-487D-977B-B66981E3E8BB}"/>
          </ac:spMkLst>
        </pc:spChg>
      </pc:sldChg>
      <pc:sldChg chg="new del">
        <pc:chgData name="linhmx" userId="c1fc7825-eae9-448b-ba73-d94bf9c012d0" providerId="ADAL" clId="{540A2C57-DB7E-4669-89C8-BEC40E8934D3}" dt="2021-06-19T00:12:17.398" v="1771" actId="680"/>
        <pc:sldMkLst>
          <pc:docMk/>
          <pc:sldMk cId="3834810030" sldId="270"/>
        </pc:sldMkLst>
      </pc:sldChg>
      <pc:sldChg chg="addSp delSp modSp new mod modAnim">
        <pc:chgData name="linhmx" userId="c1fc7825-eae9-448b-ba73-d94bf9c012d0" providerId="ADAL" clId="{540A2C57-DB7E-4669-89C8-BEC40E8934D3}" dt="2021-06-19T00:50:46.408" v="2518"/>
        <pc:sldMkLst>
          <pc:docMk/>
          <pc:sldMk cId="41764998" sldId="271"/>
        </pc:sldMkLst>
        <pc:spChg chg="del">
          <ac:chgData name="linhmx" userId="c1fc7825-eae9-448b-ba73-d94bf9c012d0" providerId="ADAL" clId="{540A2C57-DB7E-4669-89C8-BEC40E8934D3}" dt="2021-06-19T00:44:49.135" v="2455" actId="478"/>
          <ac:spMkLst>
            <pc:docMk/>
            <pc:sldMk cId="41764998" sldId="271"/>
            <ac:spMk id="2" creationId="{9CE9CBAC-4EBB-4763-B98D-7402590B81D0}"/>
          </ac:spMkLst>
        </pc:spChg>
        <pc:spChg chg="del">
          <ac:chgData name="linhmx" userId="c1fc7825-eae9-448b-ba73-d94bf9c012d0" providerId="ADAL" clId="{540A2C57-DB7E-4669-89C8-BEC40E8934D3}" dt="2021-06-19T00:44:49.135" v="2455" actId="478"/>
          <ac:spMkLst>
            <pc:docMk/>
            <pc:sldMk cId="41764998" sldId="271"/>
            <ac:spMk id="3" creationId="{B121A6C8-124F-4665-94D7-7D0D301CF1ED}"/>
          </ac:spMkLst>
        </pc:spChg>
        <pc:spChg chg="add mod">
          <ac:chgData name="linhmx" userId="c1fc7825-eae9-448b-ba73-d94bf9c012d0" providerId="ADAL" clId="{540A2C57-DB7E-4669-89C8-BEC40E8934D3}" dt="2021-06-19T00:47:05.858" v="2488" actId="20577"/>
          <ac:spMkLst>
            <pc:docMk/>
            <pc:sldMk cId="41764998" sldId="271"/>
            <ac:spMk id="4" creationId="{51015D63-3603-4B0B-94EF-B700526ACC78}"/>
          </ac:spMkLst>
        </pc:spChg>
        <pc:spChg chg="add mod">
          <ac:chgData name="linhmx" userId="c1fc7825-eae9-448b-ba73-d94bf9c012d0" providerId="ADAL" clId="{540A2C57-DB7E-4669-89C8-BEC40E8934D3}" dt="2021-06-19T00:45:46.220" v="2480" actId="403"/>
          <ac:spMkLst>
            <pc:docMk/>
            <pc:sldMk cId="41764998" sldId="271"/>
            <ac:spMk id="5" creationId="{A1076592-5921-46AD-ADCF-0DCB36A5DC2E}"/>
          </ac:spMkLst>
        </pc:spChg>
        <pc:spChg chg="add ord">
          <ac:chgData name="linhmx" userId="c1fc7825-eae9-448b-ba73-d94bf9c012d0" providerId="ADAL" clId="{540A2C57-DB7E-4669-89C8-BEC40E8934D3}" dt="2021-06-19T00:46:18.135" v="2482" actId="167"/>
          <ac:spMkLst>
            <pc:docMk/>
            <pc:sldMk cId="41764998" sldId="271"/>
            <ac:spMk id="6" creationId="{241090A6-BBCC-43E0-BBC7-FAB3B7CF0D57}"/>
          </ac:spMkLst>
        </pc:spChg>
        <pc:spChg chg="add mod ord">
          <ac:chgData name="linhmx" userId="c1fc7825-eae9-448b-ba73-d94bf9c012d0" providerId="ADAL" clId="{540A2C57-DB7E-4669-89C8-BEC40E8934D3}" dt="2021-06-19T00:48:57.448" v="2506" actId="207"/>
          <ac:spMkLst>
            <pc:docMk/>
            <pc:sldMk cId="41764998" sldId="271"/>
            <ac:spMk id="14" creationId="{066B5567-4C09-43D3-A6DE-230AB853338D}"/>
          </ac:spMkLst>
        </pc:spChg>
        <pc:grpChg chg="add mod">
          <ac:chgData name="linhmx" userId="c1fc7825-eae9-448b-ba73-d94bf9c012d0" providerId="ADAL" clId="{540A2C57-DB7E-4669-89C8-BEC40E8934D3}" dt="2021-06-19T00:47:38.422" v="2496" actId="164"/>
          <ac:grpSpMkLst>
            <pc:docMk/>
            <pc:sldMk cId="41764998" sldId="271"/>
            <ac:grpSpMk id="11" creationId="{1300E730-6DC3-4316-B154-A95A8B3F33FC}"/>
          </ac:grpSpMkLst>
        </pc:grpChg>
        <pc:grpChg chg="add mod">
          <ac:chgData name="linhmx" userId="c1fc7825-eae9-448b-ba73-d94bf9c012d0" providerId="ADAL" clId="{540A2C57-DB7E-4669-89C8-BEC40E8934D3}" dt="2021-06-19T00:50:24.188" v="2515" actId="1076"/>
          <ac:grpSpMkLst>
            <pc:docMk/>
            <pc:sldMk cId="41764998" sldId="271"/>
            <ac:grpSpMk id="16" creationId="{726D7154-E9E1-4828-81B1-61CBBF933570}"/>
          </ac:grpSpMkLst>
        </pc:grpChg>
        <pc:cxnChg chg="add mod">
          <ac:chgData name="linhmx" userId="c1fc7825-eae9-448b-ba73-d94bf9c012d0" providerId="ADAL" clId="{540A2C57-DB7E-4669-89C8-BEC40E8934D3}" dt="2021-06-19T00:47:16.678" v="2491" actId="208"/>
          <ac:cxnSpMkLst>
            <pc:docMk/>
            <pc:sldMk cId="41764998" sldId="271"/>
            <ac:cxnSpMk id="8" creationId="{11269782-4ABF-4E0A-9084-1217239B3DE4}"/>
          </ac:cxnSpMkLst>
        </pc:cxnChg>
        <pc:cxnChg chg="add mod">
          <ac:chgData name="linhmx" userId="c1fc7825-eae9-448b-ba73-d94bf9c012d0" providerId="ADAL" clId="{540A2C57-DB7E-4669-89C8-BEC40E8934D3}" dt="2021-06-19T00:47:38.422" v="2496" actId="164"/>
          <ac:cxnSpMkLst>
            <pc:docMk/>
            <pc:sldMk cId="41764998" sldId="271"/>
            <ac:cxnSpMk id="9" creationId="{437598FC-366E-4AF5-B1BF-B38371DF293F}"/>
          </ac:cxnSpMkLst>
        </pc:cxnChg>
        <pc:cxnChg chg="add mod">
          <ac:chgData name="linhmx" userId="c1fc7825-eae9-448b-ba73-d94bf9c012d0" providerId="ADAL" clId="{540A2C57-DB7E-4669-89C8-BEC40E8934D3}" dt="2021-06-19T00:47:38.422" v="2496" actId="164"/>
          <ac:cxnSpMkLst>
            <pc:docMk/>
            <pc:sldMk cId="41764998" sldId="271"/>
            <ac:cxnSpMk id="10" creationId="{D3F9AD46-F4FA-4ADE-A354-6685C8A093EA}"/>
          </ac:cxnSpMkLst>
        </pc:cxnChg>
        <pc:cxnChg chg="add mod">
          <ac:chgData name="linhmx" userId="c1fc7825-eae9-448b-ba73-d94bf9c012d0" providerId="ADAL" clId="{540A2C57-DB7E-4669-89C8-BEC40E8934D3}" dt="2021-06-19T00:47:49.210" v="2498" actId="1076"/>
          <ac:cxnSpMkLst>
            <pc:docMk/>
            <pc:sldMk cId="41764998" sldId="271"/>
            <ac:cxnSpMk id="12" creationId="{95F6715F-A5FE-479B-94DF-0B028ECA33F8}"/>
          </ac:cxnSpMkLst>
        </pc:cxnChg>
        <pc:cxnChg chg="add mod">
          <ac:chgData name="linhmx" userId="c1fc7825-eae9-448b-ba73-d94bf9c012d0" providerId="ADAL" clId="{540A2C57-DB7E-4669-89C8-BEC40E8934D3}" dt="2021-06-19T00:48:18.378" v="2500" actId="1076"/>
          <ac:cxnSpMkLst>
            <pc:docMk/>
            <pc:sldMk cId="41764998" sldId="271"/>
            <ac:cxnSpMk id="13" creationId="{E23A2A15-7E9B-4485-8931-D50A3EF5B269}"/>
          </ac:cxnSpMkLst>
        </pc:cxnChg>
        <pc:cxnChg chg="add mod">
          <ac:chgData name="linhmx" userId="c1fc7825-eae9-448b-ba73-d94bf9c012d0" providerId="ADAL" clId="{540A2C57-DB7E-4669-89C8-BEC40E8934D3}" dt="2021-06-19T00:50:13.098" v="2512" actId="1076"/>
          <ac:cxnSpMkLst>
            <pc:docMk/>
            <pc:sldMk cId="41764998" sldId="271"/>
            <ac:cxnSpMk id="15" creationId="{65B519E5-FFB5-49B4-9813-20A8B3D453DA}"/>
          </ac:cxnSpMkLst>
        </pc:cxnChg>
        <pc:cxnChg chg="mod">
          <ac:chgData name="linhmx" userId="c1fc7825-eae9-448b-ba73-d94bf9c012d0" providerId="ADAL" clId="{540A2C57-DB7E-4669-89C8-BEC40E8934D3}" dt="2021-06-19T00:50:06.126" v="2510"/>
          <ac:cxnSpMkLst>
            <pc:docMk/>
            <pc:sldMk cId="41764998" sldId="271"/>
            <ac:cxnSpMk id="17" creationId="{281C323D-B5FE-421F-A898-E458B291AE93}"/>
          </ac:cxnSpMkLst>
        </pc:cxnChg>
        <pc:cxnChg chg="mod">
          <ac:chgData name="linhmx" userId="c1fc7825-eae9-448b-ba73-d94bf9c012d0" providerId="ADAL" clId="{540A2C57-DB7E-4669-89C8-BEC40E8934D3}" dt="2021-06-19T00:50:06.126" v="2510"/>
          <ac:cxnSpMkLst>
            <pc:docMk/>
            <pc:sldMk cId="41764998" sldId="271"/>
            <ac:cxnSpMk id="18" creationId="{986444C9-3DC5-49DE-924F-1851BDA14748}"/>
          </ac:cxnSpMkLst>
        </pc:cxnChg>
        <pc:cxnChg chg="add mod">
          <ac:chgData name="linhmx" userId="c1fc7825-eae9-448b-ba73-d94bf9c012d0" providerId="ADAL" clId="{540A2C57-DB7E-4669-89C8-BEC40E8934D3}" dt="2021-06-19T00:50:16.306" v="2513" actId="1076"/>
          <ac:cxnSpMkLst>
            <pc:docMk/>
            <pc:sldMk cId="41764998" sldId="271"/>
            <ac:cxnSpMk id="19" creationId="{6D13DBE0-CC66-42A6-B439-59831A4B094E}"/>
          </ac:cxnSpMkLst>
        </pc:cxnChg>
        <pc:cxnChg chg="add mod">
          <ac:chgData name="linhmx" userId="c1fc7825-eae9-448b-ba73-d94bf9c012d0" providerId="ADAL" clId="{540A2C57-DB7E-4669-89C8-BEC40E8934D3}" dt="2021-06-19T00:50:21.514" v="2514" actId="1076"/>
          <ac:cxnSpMkLst>
            <pc:docMk/>
            <pc:sldMk cId="41764998" sldId="271"/>
            <ac:cxnSpMk id="20" creationId="{3AD5239A-4D5D-46BA-B59E-7243F62C1577}"/>
          </ac:cxnSpMkLst>
        </pc:cxnChg>
        <pc:cxnChg chg="add mod">
          <ac:chgData name="linhmx" userId="c1fc7825-eae9-448b-ba73-d94bf9c012d0" providerId="ADAL" clId="{540A2C57-DB7E-4669-89C8-BEC40E8934D3}" dt="2021-06-19T00:50:43.490" v="2517" actId="1076"/>
          <ac:cxnSpMkLst>
            <pc:docMk/>
            <pc:sldMk cId="41764998" sldId="271"/>
            <ac:cxnSpMk id="21" creationId="{7BB2C0D7-F295-4A74-82E8-2475CE266E1D}"/>
          </ac:cxnSpMkLst>
        </pc:cxnChg>
      </pc:sldChg>
      <pc:sldChg chg="addSp delSp modSp add del mod delAnim modAnim">
        <pc:chgData name="linhmx" userId="c1fc7825-eae9-448b-ba73-d94bf9c012d0" providerId="ADAL" clId="{540A2C57-DB7E-4669-89C8-BEC40E8934D3}" dt="2021-06-19T09:32:23.822" v="3584" actId="47"/>
        <pc:sldMkLst>
          <pc:docMk/>
          <pc:sldMk cId="2366483796" sldId="272"/>
        </pc:sldMkLst>
        <pc:spChg chg="add mod">
          <ac:chgData name="linhmx" userId="c1fc7825-eae9-448b-ba73-d94bf9c012d0" providerId="ADAL" clId="{540A2C57-DB7E-4669-89C8-BEC40E8934D3}" dt="2021-06-19T00:25:17.228" v="2148" actId="1076"/>
          <ac:spMkLst>
            <pc:docMk/>
            <pc:sldMk cId="2366483796" sldId="272"/>
            <ac:spMk id="2" creationId="{48B1593A-7E64-4CE6-B03A-0967BFAF9E38}"/>
          </ac:spMkLst>
        </pc:spChg>
        <pc:spChg chg="mod">
          <ac:chgData name="linhmx" userId="c1fc7825-eae9-448b-ba73-d94bf9c012d0" providerId="ADAL" clId="{540A2C57-DB7E-4669-89C8-BEC40E8934D3}" dt="2021-06-19T00:31:18.104" v="2285" actId="1035"/>
          <ac:spMkLst>
            <pc:docMk/>
            <pc:sldMk cId="2366483796" sldId="272"/>
            <ac:spMk id="7" creationId="{D5C0AC1F-2E3E-434A-B4FC-577679D0C663}"/>
          </ac:spMkLst>
        </pc:spChg>
        <pc:spChg chg="add mod">
          <ac:chgData name="linhmx" userId="c1fc7825-eae9-448b-ba73-d94bf9c012d0" providerId="ADAL" clId="{540A2C57-DB7E-4669-89C8-BEC40E8934D3}" dt="2021-06-19T00:25:31.311" v="2161" actId="1035"/>
          <ac:spMkLst>
            <pc:docMk/>
            <pc:sldMk cId="2366483796" sldId="272"/>
            <ac:spMk id="10" creationId="{B350BBDB-83C4-40BD-92A2-BF0E67D5481A}"/>
          </ac:spMkLst>
        </pc:spChg>
        <pc:spChg chg="add mod">
          <ac:chgData name="linhmx" userId="c1fc7825-eae9-448b-ba73-d94bf9c012d0" providerId="ADAL" clId="{540A2C57-DB7E-4669-89C8-BEC40E8934D3}" dt="2021-06-19T00:23:57.664" v="2137" actId="20577"/>
          <ac:spMkLst>
            <pc:docMk/>
            <pc:sldMk cId="2366483796" sldId="272"/>
            <ac:spMk id="14" creationId="{6DAD4EF7-5F5E-4C7C-AAEB-152E9181D93D}"/>
          </ac:spMkLst>
        </pc:spChg>
        <pc:spChg chg="add mod">
          <ac:chgData name="linhmx" userId="c1fc7825-eae9-448b-ba73-d94bf9c012d0" providerId="ADAL" clId="{540A2C57-DB7E-4669-89C8-BEC40E8934D3}" dt="2021-06-19T00:26:03.825" v="2171" actId="1035"/>
          <ac:spMkLst>
            <pc:docMk/>
            <pc:sldMk cId="2366483796" sldId="272"/>
            <ac:spMk id="18" creationId="{2B1BECB8-3263-47EC-AA26-94D8D4D2D872}"/>
          </ac:spMkLst>
        </pc:spChg>
        <pc:spChg chg="add mod">
          <ac:chgData name="linhmx" userId="c1fc7825-eae9-448b-ba73-d94bf9c012d0" providerId="ADAL" clId="{540A2C57-DB7E-4669-89C8-BEC40E8934D3}" dt="2021-06-19T00:26:43.516" v="2192" actId="1076"/>
          <ac:spMkLst>
            <pc:docMk/>
            <pc:sldMk cId="2366483796" sldId="272"/>
            <ac:spMk id="22" creationId="{C2AC6180-3744-4465-BFE4-13338238A0B2}"/>
          </ac:spMkLst>
        </pc:spChg>
        <pc:spChg chg="add mod">
          <ac:chgData name="linhmx" userId="c1fc7825-eae9-448b-ba73-d94bf9c012d0" providerId="ADAL" clId="{540A2C57-DB7E-4669-89C8-BEC40E8934D3}" dt="2021-06-19T00:26:58.264" v="2196" actId="20577"/>
          <ac:spMkLst>
            <pc:docMk/>
            <pc:sldMk cId="2366483796" sldId="272"/>
            <ac:spMk id="26" creationId="{7BF5FEC3-9362-4434-9D24-DC4545806165}"/>
          </ac:spMkLst>
        </pc:spChg>
        <pc:spChg chg="add mod">
          <ac:chgData name="linhmx" userId="c1fc7825-eae9-448b-ba73-d94bf9c012d0" providerId="ADAL" clId="{540A2C57-DB7E-4669-89C8-BEC40E8934D3}" dt="2021-06-19T00:27:28.092" v="2205" actId="1076"/>
          <ac:spMkLst>
            <pc:docMk/>
            <pc:sldMk cId="2366483796" sldId="272"/>
            <ac:spMk id="30" creationId="{3372693A-0BA8-46AF-80F3-74685C19EBA6}"/>
          </ac:spMkLst>
        </pc:spChg>
        <pc:spChg chg="add mod">
          <ac:chgData name="linhmx" userId="c1fc7825-eae9-448b-ba73-d94bf9c012d0" providerId="ADAL" clId="{540A2C57-DB7E-4669-89C8-BEC40E8934D3}" dt="2021-06-19T00:27:54.836" v="2214" actId="1076"/>
          <ac:spMkLst>
            <pc:docMk/>
            <pc:sldMk cId="2366483796" sldId="272"/>
            <ac:spMk id="34" creationId="{D2AA73C2-13BE-4592-AB2B-D790EE8FD12A}"/>
          </ac:spMkLst>
        </pc:spChg>
        <pc:spChg chg="add mod">
          <ac:chgData name="linhmx" userId="c1fc7825-eae9-448b-ba73-d94bf9c012d0" providerId="ADAL" clId="{540A2C57-DB7E-4669-89C8-BEC40E8934D3}" dt="2021-06-19T00:28:15.937" v="2218" actId="20577"/>
          <ac:spMkLst>
            <pc:docMk/>
            <pc:sldMk cId="2366483796" sldId="272"/>
            <ac:spMk id="38" creationId="{EA3215E8-810E-41F5-BAD8-06CA29365525}"/>
          </ac:spMkLst>
        </pc:spChg>
        <pc:spChg chg="add mod">
          <ac:chgData name="linhmx" userId="c1fc7825-eae9-448b-ba73-d94bf9c012d0" providerId="ADAL" clId="{540A2C57-DB7E-4669-89C8-BEC40E8934D3}" dt="2021-06-19T00:28:41.476" v="2225" actId="1076"/>
          <ac:spMkLst>
            <pc:docMk/>
            <pc:sldMk cId="2366483796" sldId="272"/>
            <ac:spMk id="42" creationId="{E15D2F19-B0DE-437F-8CB5-EACA074CACE4}"/>
          </ac:spMkLst>
        </pc:spChg>
        <pc:spChg chg="add mod">
          <ac:chgData name="linhmx" userId="c1fc7825-eae9-448b-ba73-d94bf9c012d0" providerId="ADAL" clId="{540A2C57-DB7E-4669-89C8-BEC40E8934D3}" dt="2021-06-19T00:29:14.100" v="2237" actId="1076"/>
          <ac:spMkLst>
            <pc:docMk/>
            <pc:sldMk cId="2366483796" sldId="272"/>
            <ac:spMk id="46" creationId="{9C2B7ED9-5CC4-4F9D-AE2E-6DB7A62DE33E}"/>
          </ac:spMkLst>
        </pc:spChg>
        <pc:spChg chg="add mod">
          <ac:chgData name="linhmx" userId="c1fc7825-eae9-448b-ba73-d94bf9c012d0" providerId="ADAL" clId="{540A2C57-DB7E-4669-89C8-BEC40E8934D3}" dt="2021-06-19T00:30:12.804" v="2255" actId="1076"/>
          <ac:spMkLst>
            <pc:docMk/>
            <pc:sldMk cId="2366483796" sldId="272"/>
            <ac:spMk id="50" creationId="{174CAC23-3A00-41B5-BCB9-7613D35B0CD1}"/>
          </ac:spMkLst>
        </pc:spChg>
        <pc:spChg chg="add mod">
          <ac:chgData name="linhmx" userId="c1fc7825-eae9-448b-ba73-d94bf9c012d0" providerId="ADAL" clId="{540A2C57-DB7E-4669-89C8-BEC40E8934D3}" dt="2021-06-19T00:30:32.981" v="2266" actId="14100"/>
          <ac:spMkLst>
            <pc:docMk/>
            <pc:sldMk cId="2366483796" sldId="272"/>
            <ac:spMk id="54" creationId="{56D02B82-8E29-4B65-9D1A-0EB698937552}"/>
          </ac:spMkLst>
        </pc:spChg>
        <pc:grpChg chg="add mod">
          <ac:chgData name="linhmx" userId="c1fc7825-eae9-448b-ba73-d94bf9c012d0" providerId="ADAL" clId="{540A2C57-DB7E-4669-89C8-BEC40E8934D3}" dt="2021-06-19T00:25:27.165" v="2156" actId="1037"/>
          <ac:grpSpMkLst>
            <pc:docMk/>
            <pc:sldMk cId="2366483796" sldId="272"/>
            <ac:grpSpMk id="6" creationId="{3071CE72-0FDC-46E2-ADDE-430B5A34DC3A}"/>
          </ac:grpSpMkLst>
        </pc:grpChg>
        <pc:grpChg chg="add mod">
          <ac:chgData name="linhmx" userId="c1fc7825-eae9-448b-ba73-d94bf9c012d0" providerId="ADAL" clId="{540A2C57-DB7E-4669-89C8-BEC40E8934D3}" dt="2021-06-19T00:25:35.532" v="2162" actId="1076"/>
          <ac:grpSpMkLst>
            <pc:docMk/>
            <pc:sldMk cId="2366483796" sldId="272"/>
            <ac:grpSpMk id="11" creationId="{9D3951AC-6D00-4F19-8528-375C4A5D8B14}"/>
          </ac:grpSpMkLst>
        </pc:grpChg>
        <pc:grpChg chg="add mod">
          <ac:chgData name="linhmx" userId="c1fc7825-eae9-448b-ba73-d94bf9c012d0" providerId="ADAL" clId="{540A2C57-DB7E-4669-89C8-BEC40E8934D3}" dt="2021-06-19T00:25:41.748" v="2164" actId="1076"/>
          <ac:grpSpMkLst>
            <pc:docMk/>
            <pc:sldMk cId="2366483796" sldId="272"/>
            <ac:grpSpMk id="15" creationId="{8CC69CDA-B7D8-4465-BAD8-AAB5AD3E1F60}"/>
          </ac:grpSpMkLst>
        </pc:grpChg>
        <pc:grpChg chg="add mod">
          <ac:chgData name="linhmx" userId="c1fc7825-eae9-448b-ba73-d94bf9c012d0" providerId="ADAL" clId="{540A2C57-DB7E-4669-89C8-BEC40E8934D3}" dt="2021-06-19T00:26:27.565" v="2188" actId="1037"/>
          <ac:grpSpMkLst>
            <pc:docMk/>
            <pc:sldMk cId="2366483796" sldId="272"/>
            <ac:grpSpMk id="19" creationId="{C6B5891C-40AF-49EC-B8A2-2009D1D9B48B}"/>
          </ac:grpSpMkLst>
        </pc:grpChg>
        <pc:grpChg chg="add mod">
          <ac:chgData name="linhmx" userId="c1fc7825-eae9-448b-ba73-d94bf9c012d0" providerId="ADAL" clId="{540A2C57-DB7E-4669-89C8-BEC40E8934D3}" dt="2021-06-19T00:26:48.980" v="2193" actId="1076"/>
          <ac:grpSpMkLst>
            <pc:docMk/>
            <pc:sldMk cId="2366483796" sldId="272"/>
            <ac:grpSpMk id="23" creationId="{6AAD67BD-2186-47E1-8348-F3DFEE3F3FBA}"/>
          </ac:grpSpMkLst>
        </pc:grpChg>
        <pc:grpChg chg="add mod">
          <ac:chgData name="linhmx" userId="c1fc7825-eae9-448b-ba73-d94bf9c012d0" providerId="ADAL" clId="{540A2C57-DB7E-4669-89C8-BEC40E8934D3}" dt="2021-06-19T00:27:02.972" v="2197" actId="1076"/>
          <ac:grpSpMkLst>
            <pc:docMk/>
            <pc:sldMk cId="2366483796" sldId="272"/>
            <ac:grpSpMk id="27" creationId="{9969F5FA-3EF0-49B0-91DB-15B1256ED339}"/>
          </ac:grpSpMkLst>
        </pc:grpChg>
        <pc:grpChg chg="add mod">
          <ac:chgData name="linhmx" userId="c1fc7825-eae9-448b-ba73-d94bf9c012d0" providerId="ADAL" clId="{540A2C57-DB7E-4669-89C8-BEC40E8934D3}" dt="2021-06-19T00:27:41.492" v="2210" actId="1076"/>
          <ac:grpSpMkLst>
            <pc:docMk/>
            <pc:sldMk cId="2366483796" sldId="272"/>
            <ac:grpSpMk id="31" creationId="{369B8894-1D1B-4ADC-BBF1-F5DADE23FDA9}"/>
          </ac:grpSpMkLst>
        </pc:grpChg>
        <pc:grpChg chg="add mod">
          <ac:chgData name="linhmx" userId="c1fc7825-eae9-448b-ba73-d94bf9c012d0" providerId="ADAL" clId="{540A2C57-DB7E-4669-89C8-BEC40E8934D3}" dt="2021-06-19T00:28:01.132" v="2215" actId="1076"/>
          <ac:grpSpMkLst>
            <pc:docMk/>
            <pc:sldMk cId="2366483796" sldId="272"/>
            <ac:grpSpMk id="35" creationId="{D050B37C-0EF6-43EE-A72B-B937FC739A5C}"/>
          </ac:grpSpMkLst>
        </pc:grpChg>
        <pc:grpChg chg="add mod">
          <ac:chgData name="linhmx" userId="c1fc7825-eae9-448b-ba73-d94bf9c012d0" providerId="ADAL" clId="{540A2C57-DB7E-4669-89C8-BEC40E8934D3}" dt="2021-06-19T00:28:23.284" v="2219" actId="1076"/>
          <ac:grpSpMkLst>
            <pc:docMk/>
            <pc:sldMk cId="2366483796" sldId="272"/>
            <ac:grpSpMk id="39" creationId="{86E2C008-AFE8-4080-9F5B-02F896C88F23}"/>
          </ac:grpSpMkLst>
        </pc:grpChg>
        <pc:grpChg chg="add mod">
          <ac:chgData name="linhmx" userId="c1fc7825-eae9-448b-ba73-d94bf9c012d0" providerId="ADAL" clId="{540A2C57-DB7E-4669-89C8-BEC40E8934D3}" dt="2021-06-19T00:29:11.197" v="2236" actId="1076"/>
          <ac:grpSpMkLst>
            <pc:docMk/>
            <pc:sldMk cId="2366483796" sldId="272"/>
            <ac:grpSpMk id="43" creationId="{1EACDB45-3F4A-4EE8-981A-910CE979D1AF}"/>
          </ac:grpSpMkLst>
        </pc:grpChg>
        <pc:grpChg chg="add mod">
          <ac:chgData name="linhmx" userId="c1fc7825-eae9-448b-ba73-d94bf9c012d0" providerId="ADAL" clId="{540A2C57-DB7E-4669-89C8-BEC40E8934D3}" dt="2021-06-19T00:30:09.636" v="2254" actId="1076"/>
          <ac:grpSpMkLst>
            <pc:docMk/>
            <pc:sldMk cId="2366483796" sldId="272"/>
            <ac:grpSpMk id="47" creationId="{173F092D-1234-4E25-AA91-6D744567A821}"/>
          </ac:grpSpMkLst>
        </pc:grpChg>
        <pc:grpChg chg="add mod">
          <ac:chgData name="linhmx" userId="c1fc7825-eae9-448b-ba73-d94bf9c012d0" providerId="ADAL" clId="{540A2C57-DB7E-4669-89C8-BEC40E8934D3}" dt="2021-06-19T00:30:18.652" v="2261" actId="1076"/>
          <ac:grpSpMkLst>
            <pc:docMk/>
            <pc:sldMk cId="2366483796" sldId="272"/>
            <ac:grpSpMk id="51" creationId="{0CEDC5D1-1C13-4EB2-A726-91094338FC20}"/>
          </ac:grpSpMkLst>
        </pc:grpChg>
        <pc:grpChg chg="add mod">
          <ac:chgData name="linhmx" userId="c1fc7825-eae9-448b-ba73-d94bf9c012d0" providerId="ADAL" clId="{540A2C57-DB7E-4669-89C8-BEC40E8934D3}" dt="2021-06-19T00:30:37.724" v="2267" actId="1076"/>
          <ac:grpSpMkLst>
            <pc:docMk/>
            <pc:sldMk cId="2366483796" sldId="272"/>
            <ac:grpSpMk id="55" creationId="{1118EEF4-E2E9-4465-8CF6-95788F53C94A}"/>
          </ac:grpSpMkLst>
        </pc:grpChg>
        <pc:picChg chg="del">
          <ac:chgData name="linhmx" userId="c1fc7825-eae9-448b-ba73-d94bf9c012d0" providerId="ADAL" clId="{540A2C57-DB7E-4669-89C8-BEC40E8934D3}" dt="2021-06-19T00:19:42.375" v="2075" actId="478"/>
          <ac:picMkLst>
            <pc:docMk/>
            <pc:sldMk cId="2366483796" sldId="272"/>
            <ac:picMk id="8" creationId="{F8586534-EA9C-4C1B-8D60-BDAFDFAAE6E9}"/>
          </ac:picMkLst>
        </pc:picChg>
        <pc:cxnChg chg="add mod">
          <ac:chgData name="linhmx" userId="c1fc7825-eae9-448b-ba73-d94bf9c012d0" providerId="ADAL" clId="{540A2C57-DB7E-4669-89C8-BEC40E8934D3}" dt="2021-06-19T00:22:11.180" v="2115" actId="164"/>
          <ac:cxnSpMkLst>
            <pc:docMk/>
            <pc:sldMk cId="2366483796" sldId="272"/>
            <ac:cxnSpMk id="5" creationId="{2304C85D-D99A-4B2B-B78F-F5970E60F049}"/>
          </ac:cxnSpMkLst>
        </pc:cxnChg>
        <pc:cxnChg chg="add mod">
          <ac:chgData name="linhmx" userId="c1fc7825-eae9-448b-ba73-d94bf9c012d0" providerId="ADAL" clId="{540A2C57-DB7E-4669-89C8-BEC40E8934D3}" dt="2021-06-19T00:22:11.180" v="2115" actId="164"/>
          <ac:cxnSpMkLst>
            <pc:docMk/>
            <pc:sldMk cId="2366483796" sldId="272"/>
            <ac:cxnSpMk id="9" creationId="{7671F4F6-F666-4C65-AABB-C415475978B9}"/>
          </ac:cxnSpMkLst>
        </pc:cxnChg>
        <pc:cxnChg chg="mod">
          <ac:chgData name="linhmx" userId="c1fc7825-eae9-448b-ba73-d94bf9c012d0" providerId="ADAL" clId="{540A2C57-DB7E-4669-89C8-BEC40E8934D3}" dt="2021-06-19T00:23:35.936" v="2131"/>
          <ac:cxnSpMkLst>
            <pc:docMk/>
            <pc:sldMk cId="2366483796" sldId="272"/>
            <ac:cxnSpMk id="12" creationId="{856A474E-D47E-4515-BFEA-A7C0D6791CE3}"/>
          </ac:cxnSpMkLst>
        </pc:cxnChg>
        <pc:cxnChg chg="mod">
          <ac:chgData name="linhmx" userId="c1fc7825-eae9-448b-ba73-d94bf9c012d0" providerId="ADAL" clId="{540A2C57-DB7E-4669-89C8-BEC40E8934D3}" dt="2021-06-19T00:23:35.936" v="2131"/>
          <ac:cxnSpMkLst>
            <pc:docMk/>
            <pc:sldMk cId="2366483796" sldId="272"/>
            <ac:cxnSpMk id="13" creationId="{2D73F177-6AFD-444E-967A-96CC78ACF660}"/>
          </ac:cxnSpMkLst>
        </pc:cxnChg>
        <pc:cxnChg chg="mod">
          <ac:chgData name="linhmx" userId="c1fc7825-eae9-448b-ba73-d94bf9c012d0" providerId="ADAL" clId="{540A2C57-DB7E-4669-89C8-BEC40E8934D3}" dt="2021-06-19T00:23:52.176" v="2135"/>
          <ac:cxnSpMkLst>
            <pc:docMk/>
            <pc:sldMk cId="2366483796" sldId="272"/>
            <ac:cxnSpMk id="16" creationId="{E63B2ACD-F1B7-4E56-9B75-B63F4A3016DE}"/>
          </ac:cxnSpMkLst>
        </pc:cxnChg>
        <pc:cxnChg chg="mod">
          <ac:chgData name="linhmx" userId="c1fc7825-eae9-448b-ba73-d94bf9c012d0" providerId="ADAL" clId="{540A2C57-DB7E-4669-89C8-BEC40E8934D3}" dt="2021-06-19T00:23:52.176" v="2135"/>
          <ac:cxnSpMkLst>
            <pc:docMk/>
            <pc:sldMk cId="2366483796" sldId="272"/>
            <ac:cxnSpMk id="17" creationId="{78C42720-5FA7-4D8B-B9B3-42253FBF205E}"/>
          </ac:cxnSpMkLst>
        </pc:cxnChg>
        <pc:cxnChg chg="mod">
          <ac:chgData name="linhmx" userId="c1fc7825-eae9-448b-ba73-d94bf9c012d0" providerId="ADAL" clId="{540A2C57-DB7E-4669-89C8-BEC40E8934D3}" dt="2021-06-19T00:25:46.392" v="2165"/>
          <ac:cxnSpMkLst>
            <pc:docMk/>
            <pc:sldMk cId="2366483796" sldId="272"/>
            <ac:cxnSpMk id="20" creationId="{CF1912E3-6159-4E8D-89D2-8A8D7034E846}"/>
          </ac:cxnSpMkLst>
        </pc:cxnChg>
        <pc:cxnChg chg="mod">
          <ac:chgData name="linhmx" userId="c1fc7825-eae9-448b-ba73-d94bf9c012d0" providerId="ADAL" clId="{540A2C57-DB7E-4669-89C8-BEC40E8934D3}" dt="2021-06-19T00:25:46.392" v="2165"/>
          <ac:cxnSpMkLst>
            <pc:docMk/>
            <pc:sldMk cId="2366483796" sldId="272"/>
            <ac:cxnSpMk id="21" creationId="{C3652E7B-A568-4A41-B838-839C3D16B790}"/>
          </ac:cxnSpMkLst>
        </pc:cxnChg>
        <pc:cxnChg chg="mod">
          <ac:chgData name="linhmx" userId="c1fc7825-eae9-448b-ba73-d94bf9c012d0" providerId="ADAL" clId="{540A2C57-DB7E-4669-89C8-BEC40E8934D3}" dt="2021-06-19T00:26:33.186" v="2189"/>
          <ac:cxnSpMkLst>
            <pc:docMk/>
            <pc:sldMk cId="2366483796" sldId="272"/>
            <ac:cxnSpMk id="24" creationId="{E145DC2C-1134-4F10-81C3-591D081363BF}"/>
          </ac:cxnSpMkLst>
        </pc:cxnChg>
        <pc:cxnChg chg="mod">
          <ac:chgData name="linhmx" userId="c1fc7825-eae9-448b-ba73-d94bf9c012d0" providerId="ADAL" clId="{540A2C57-DB7E-4669-89C8-BEC40E8934D3}" dt="2021-06-19T00:26:33.186" v="2189"/>
          <ac:cxnSpMkLst>
            <pc:docMk/>
            <pc:sldMk cId="2366483796" sldId="272"/>
            <ac:cxnSpMk id="25" creationId="{CEDE26DC-9703-403E-9619-E11A149178A7}"/>
          </ac:cxnSpMkLst>
        </pc:cxnChg>
        <pc:cxnChg chg="mod">
          <ac:chgData name="linhmx" userId="c1fc7825-eae9-448b-ba73-d94bf9c012d0" providerId="ADAL" clId="{540A2C57-DB7E-4669-89C8-BEC40E8934D3}" dt="2021-06-19T00:26:52.322" v="2194"/>
          <ac:cxnSpMkLst>
            <pc:docMk/>
            <pc:sldMk cId="2366483796" sldId="272"/>
            <ac:cxnSpMk id="28" creationId="{F433F6CC-4A45-4F58-9B5F-E2E06BE40726}"/>
          </ac:cxnSpMkLst>
        </pc:cxnChg>
        <pc:cxnChg chg="mod">
          <ac:chgData name="linhmx" userId="c1fc7825-eae9-448b-ba73-d94bf9c012d0" providerId="ADAL" clId="{540A2C57-DB7E-4669-89C8-BEC40E8934D3}" dt="2021-06-19T00:26:52.322" v="2194"/>
          <ac:cxnSpMkLst>
            <pc:docMk/>
            <pc:sldMk cId="2366483796" sldId="272"/>
            <ac:cxnSpMk id="29" creationId="{F76BA0A6-B383-4DDF-AABF-AF16E6BA55C2}"/>
          </ac:cxnSpMkLst>
        </pc:cxnChg>
        <pc:cxnChg chg="mod">
          <ac:chgData name="linhmx" userId="c1fc7825-eae9-448b-ba73-d94bf9c012d0" providerId="ADAL" clId="{540A2C57-DB7E-4669-89C8-BEC40E8934D3}" dt="2021-06-19T00:27:11.568" v="2201"/>
          <ac:cxnSpMkLst>
            <pc:docMk/>
            <pc:sldMk cId="2366483796" sldId="272"/>
            <ac:cxnSpMk id="32" creationId="{151D8066-472D-4929-8236-D83ADF33E6C4}"/>
          </ac:cxnSpMkLst>
        </pc:cxnChg>
        <pc:cxnChg chg="mod">
          <ac:chgData name="linhmx" userId="c1fc7825-eae9-448b-ba73-d94bf9c012d0" providerId="ADAL" clId="{540A2C57-DB7E-4669-89C8-BEC40E8934D3}" dt="2021-06-19T00:27:11.568" v="2201"/>
          <ac:cxnSpMkLst>
            <pc:docMk/>
            <pc:sldMk cId="2366483796" sldId="272"/>
            <ac:cxnSpMk id="33" creationId="{9674397F-D427-4912-9693-0746FECE3B0C}"/>
          </ac:cxnSpMkLst>
        </pc:cxnChg>
        <pc:cxnChg chg="mod">
          <ac:chgData name="linhmx" userId="c1fc7825-eae9-448b-ba73-d94bf9c012d0" providerId="ADAL" clId="{540A2C57-DB7E-4669-89C8-BEC40E8934D3}" dt="2021-06-19T00:27:44.040" v="2211"/>
          <ac:cxnSpMkLst>
            <pc:docMk/>
            <pc:sldMk cId="2366483796" sldId="272"/>
            <ac:cxnSpMk id="36" creationId="{12E56C5C-D711-4968-A9DD-1CDA2C7AD50C}"/>
          </ac:cxnSpMkLst>
        </pc:cxnChg>
        <pc:cxnChg chg="mod">
          <ac:chgData name="linhmx" userId="c1fc7825-eae9-448b-ba73-d94bf9c012d0" providerId="ADAL" clId="{540A2C57-DB7E-4669-89C8-BEC40E8934D3}" dt="2021-06-19T00:27:44.040" v="2211"/>
          <ac:cxnSpMkLst>
            <pc:docMk/>
            <pc:sldMk cId="2366483796" sldId="272"/>
            <ac:cxnSpMk id="37" creationId="{F8FE1508-55C5-48C3-B105-08A3CA7FC76E}"/>
          </ac:cxnSpMkLst>
        </pc:cxnChg>
        <pc:cxnChg chg="mod">
          <ac:chgData name="linhmx" userId="c1fc7825-eae9-448b-ba73-d94bf9c012d0" providerId="ADAL" clId="{540A2C57-DB7E-4669-89C8-BEC40E8934D3}" dt="2021-06-19T00:28:02.784" v="2216"/>
          <ac:cxnSpMkLst>
            <pc:docMk/>
            <pc:sldMk cId="2366483796" sldId="272"/>
            <ac:cxnSpMk id="40" creationId="{87235995-022A-423C-8AB4-0BB4A6FFC70C}"/>
          </ac:cxnSpMkLst>
        </pc:cxnChg>
        <pc:cxnChg chg="mod">
          <ac:chgData name="linhmx" userId="c1fc7825-eae9-448b-ba73-d94bf9c012d0" providerId="ADAL" clId="{540A2C57-DB7E-4669-89C8-BEC40E8934D3}" dt="2021-06-19T00:28:02.784" v="2216"/>
          <ac:cxnSpMkLst>
            <pc:docMk/>
            <pc:sldMk cId="2366483796" sldId="272"/>
            <ac:cxnSpMk id="41" creationId="{DEAE8F7B-583C-4909-BA10-63F0BCD9DE3E}"/>
          </ac:cxnSpMkLst>
        </pc:cxnChg>
        <pc:cxnChg chg="mod">
          <ac:chgData name="linhmx" userId="c1fc7825-eae9-448b-ba73-d94bf9c012d0" providerId="ADAL" clId="{540A2C57-DB7E-4669-89C8-BEC40E8934D3}" dt="2021-06-19T00:28:26.539" v="2220"/>
          <ac:cxnSpMkLst>
            <pc:docMk/>
            <pc:sldMk cId="2366483796" sldId="272"/>
            <ac:cxnSpMk id="44" creationId="{29E05A91-0DC3-4230-808A-C71FD395CDEE}"/>
          </ac:cxnSpMkLst>
        </pc:cxnChg>
        <pc:cxnChg chg="mod">
          <ac:chgData name="linhmx" userId="c1fc7825-eae9-448b-ba73-d94bf9c012d0" providerId="ADAL" clId="{540A2C57-DB7E-4669-89C8-BEC40E8934D3}" dt="2021-06-19T00:28:26.539" v="2220"/>
          <ac:cxnSpMkLst>
            <pc:docMk/>
            <pc:sldMk cId="2366483796" sldId="272"/>
            <ac:cxnSpMk id="45" creationId="{CE837027-BE54-4C74-BBF1-B0212DCE6C5B}"/>
          </ac:cxnSpMkLst>
        </pc:cxnChg>
        <pc:cxnChg chg="mod">
          <ac:chgData name="linhmx" userId="c1fc7825-eae9-448b-ba73-d94bf9c012d0" providerId="ADAL" clId="{540A2C57-DB7E-4669-89C8-BEC40E8934D3}" dt="2021-06-19T00:28:51.390" v="2229"/>
          <ac:cxnSpMkLst>
            <pc:docMk/>
            <pc:sldMk cId="2366483796" sldId="272"/>
            <ac:cxnSpMk id="48" creationId="{F9D7EA5F-8C50-4496-B792-C563495A4439}"/>
          </ac:cxnSpMkLst>
        </pc:cxnChg>
        <pc:cxnChg chg="mod">
          <ac:chgData name="linhmx" userId="c1fc7825-eae9-448b-ba73-d94bf9c012d0" providerId="ADAL" clId="{540A2C57-DB7E-4669-89C8-BEC40E8934D3}" dt="2021-06-19T00:28:51.390" v="2229"/>
          <ac:cxnSpMkLst>
            <pc:docMk/>
            <pc:sldMk cId="2366483796" sldId="272"/>
            <ac:cxnSpMk id="49" creationId="{E30FC5C1-B1E6-4EB7-9A75-139DADCB750A}"/>
          </ac:cxnSpMkLst>
        </pc:cxnChg>
        <pc:cxnChg chg="mod">
          <ac:chgData name="linhmx" userId="c1fc7825-eae9-448b-ba73-d94bf9c012d0" providerId="ADAL" clId="{540A2C57-DB7E-4669-89C8-BEC40E8934D3}" dt="2021-06-19T00:29:39.644" v="2244"/>
          <ac:cxnSpMkLst>
            <pc:docMk/>
            <pc:sldMk cId="2366483796" sldId="272"/>
            <ac:cxnSpMk id="52" creationId="{28D93C8A-A20A-4AB1-BA33-702EF11FD031}"/>
          </ac:cxnSpMkLst>
        </pc:cxnChg>
        <pc:cxnChg chg="mod">
          <ac:chgData name="linhmx" userId="c1fc7825-eae9-448b-ba73-d94bf9c012d0" providerId="ADAL" clId="{540A2C57-DB7E-4669-89C8-BEC40E8934D3}" dt="2021-06-19T00:29:39.644" v="2244"/>
          <ac:cxnSpMkLst>
            <pc:docMk/>
            <pc:sldMk cId="2366483796" sldId="272"/>
            <ac:cxnSpMk id="53" creationId="{A08F6DBB-CFBB-4E52-AECF-8C5190755293}"/>
          </ac:cxnSpMkLst>
        </pc:cxnChg>
        <pc:cxnChg chg="mod">
          <ac:chgData name="linhmx" userId="c1fc7825-eae9-448b-ba73-d94bf9c012d0" providerId="ADAL" clId="{540A2C57-DB7E-4669-89C8-BEC40E8934D3}" dt="2021-06-19T00:30:19.470" v="2262"/>
          <ac:cxnSpMkLst>
            <pc:docMk/>
            <pc:sldMk cId="2366483796" sldId="272"/>
            <ac:cxnSpMk id="56" creationId="{868ECC71-23A4-44B0-BE2F-0933D74589BB}"/>
          </ac:cxnSpMkLst>
        </pc:cxnChg>
        <pc:cxnChg chg="mod">
          <ac:chgData name="linhmx" userId="c1fc7825-eae9-448b-ba73-d94bf9c012d0" providerId="ADAL" clId="{540A2C57-DB7E-4669-89C8-BEC40E8934D3}" dt="2021-06-19T00:30:19.470" v="2262"/>
          <ac:cxnSpMkLst>
            <pc:docMk/>
            <pc:sldMk cId="2366483796" sldId="272"/>
            <ac:cxnSpMk id="57" creationId="{7C72A085-C9BC-4DAF-8FC0-516CCA2E2F68}"/>
          </ac:cxnSpMkLst>
        </pc:cxnChg>
      </pc:sldChg>
      <pc:sldChg chg="addSp delSp modSp add mod delAnim modAnim">
        <pc:chgData name="linhmx" userId="c1fc7825-eae9-448b-ba73-d94bf9c012d0" providerId="ADAL" clId="{540A2C57-DB7E-4669-89C8-BEC40E8934D3}" dt="2021-06-19T00:44:12.052" v="2450"/>
        <pc:sldMkLst>
          <pc:docMk/>
          <pc:sldMk cId="1097225119" sldId="273"/>
        </pc:sldMkLst>
        <pc:spChg chg="add del mod">
          <ac:chgData name="linhmx" userId="c1fc7825-eae9-448b-ba73-d94bf9c012d0" providerId="ADAL" clId="{540A2C57-DB7E-4669-89C8-BEC40E8934D3}" dt="2021-06-19T00:39:52.950" v="2384"/>
          <ac:spMkLst>
            <pc:docMk/>
            <pc:sldMk cId="1097225119" sldId="273"/>
            <ac:spMk id="2" creationId="{75EF76B1-D3A0-4BC9-A952-674C6C50BC19}"/>
          </ac:spMkLst>
        </pc:spChg>
        <pc:spChg chg="add mod">
          <ac:chgData name="linhmx" userId="c1fc7825-eae9-448b-ba73-d94bf9c012d0" providerId="ADAL" clId="{540A2C57-DB7E-4669-89C8-BEC40E8934D3}" dt="2021-06-19T00:44:09.730" v="2449" actId="1076"/>
          <ac:spMkLst>
            <pc:docMk/>
            <pc:sldMk cId="1097225119" sldId="273"/>
            <ac:spMk id="3" creationId="{47A03920-AC3C-4E37-8F3D-C764B39356DE}"/>
          </ac:spMkLst>
        </pc:spChg>
        <pc:spChg chg="mod">
          <ac:chgData name="linhmx" userId="c1fc7825-eae9-448b-ba73-d94bf9c012d0" providerId="ADAL" clId="{540A2C57-DB7E-4669-89C8-BEC40E8934D3}" dt="2021-06-19T00:39:47.787" v="2381" actId="1076"/>
          <ac:spMkLst>
            <pc:docMk/>
            <pc:sldMk cId="1097225119" sldId="273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32:14.685" v="2288" actId="478"/>
          <ac:picMkLst>
            <pc:docMk/>
            <pc:sldMk cId="1097225119" sldId="273"/>
            <ac:picMk id="8" creationId="{F8586534-EA9C-4C1B-8D60-BDAFDFAAE6E9}"/>
          </ac:picMkLst>
        </pc:picChg>
      </pc:sldChg>
      <pc:sldChg chg="addSp delSp modSp add mod delAnim modAnim">
        <pc:chgData name="linhmx" userId="c1fc7825-eae9-448b-ba73-d94bf9c012d0" providerId="ADAL" clId="{540A2C57-DB7E-4669-89C8-BEC40E8934D3}" dt="2021-06-19T09:24:54.207" v="3556" actId="1038"/>
        <pc:sldMkLst>
          <pc:docMk/>
          <pc:sldMk cId="4170120331" sldId="274"/>
        </pc:sldMkLst>
        <pc:spChg chg="add mod">
          <ac:chgData name="linhmx" userId="c1fc7825-eae9-448b-ba73-d94bf9c012d0" providerId="ADAL" clId="{540A2C57-DB7E-4669-89C8-BEC40E8934D3}" dt="2021-06-19T00:41:03.788" v="2400" actId="1582"/>
          <ac:spMkLst>
            <pc:docMk/>
            <pc:sldMk cId="4170120331" sldId="274"/>
            <ac:spMk id="2" creationId="{D2D34E67-46EA-4C31-B638-2B2B6EFDDDDC}"/>
          </ac:spMkLst>
        </pc:spChg>
        <pc:spChg chg="add mod">
          <ac:chgData name="linhmx" userId="c1fc7825-eae9-448b-ba73-d94bf9c012d0" providerId="ADAL" clId="{540A2C57-DB7E-4669-89C8-BEC40E8934D3}" dt="2021-06-19T00:43:43.139" v="2438" actId="14100"/>
          <ac:spMkLst>
            <pc:docMk/>
            <pc:sldMk cId="4170120331" sldId="274"/>
            <ac:spMk id="3" creationId="{8BAE917C-C9F0-4AC3-B081-209972A9C4B9}"/>
          </ac:spMkLst>
        </pc:spChg>
        <pc:spChg chg="mod">
          <ac:chgData name="linhmx" userId="c1fc7825-eae9-448b-ba73-d94bf9c012d0" providerId="ADAL" clId="{540A2C57-DB7E-4669-89C8-BEC40E8934D3}" dt="2021-06-19T00:42:33.698" v="2413" actId="1076"/>
          <ac:spMkLst>
            <pc:docMk/>
            <pc:sldMk cId="4170120331" sldId="274"/>
            <ac:spMk id="7" creationId="{D5C0AC1F-2E3E-434A-B4FC-577679D0C663}"/>
          </ac:spMkLst>
        </pc:spChg>
        <pc:spChg chg="add mod">
          <ac:chgData name="linhmx" userId="c1fc7825-eae9-448b-ba73-d94bf9c012d0" providerId="ADAL" clId="{540A2C57-DB7E-4669-89C8-BEC40E8934D3}" dt="2021-06-19T00:42:57.218" v="2427" actId="1035"/>
          <ac:spMkLst>
            <pc:docMk/>
            <pc:sldMk cId="4170120331" sldId="274"/>
            <ac:spMk id="9" creationId="{A77991AC-A8C3-44E6-B0E8-5C465ADC4D1F}"/>
          </ac:spMkLst>
        </pc:spChg>
        <pc:spChg chg="add mod">
          <ac:chgData name="linhmx" userId="c1fc7825-eae9-448b-ba73-d94bf9c012d0" providerId="ADAL" clId="{540A2C57-DB7E-4669-89C8-BEC40E8934D3}" dt="2021-06-19T00:43:29.830" v="2435" actId="403"/>
          <ac:spMkLst>
            <pc:docMk/>
            <pc:sldMk cId="4170120331" sldId="274"/>
            <ac:spMk id="10" creationId="{2BA7638C-FCFA-4F4D-8D99-1056140F7595}"/>
          </ac:spMkLst>
        </pc:spChg>
        <pc:spChg chg="add mod">
          <ac:chgData name="linhmx" userId="c1fc7825-eae9-448b-ba73-d94bf9c012d0" providerId="ADAL" clId="{540A2C57-DB7E-4669-89C8-BEC40E8934D3}" dt="2021-06-19T09:24:54.207" v="3556" actId="1038"/>
          <ac:spMkLst>
            <pc:docMk/>
            <pc:sldMk cId="4170120331" sldId="274"/>
            <ac:spMk id="11" creationId="{E5727935-8F55-4942-A989-CF86A433558C}"/>
          </ac:spMkLst>
        </pc:spChg>
        <pc:spChg chg="add mod">
          <ac:chgData name="linhmx" userId="c1fc7825-eae9-448b-ba73-d94bf9c012d0" providerId="ADAL" clId="{540A2C57-DB7E-4669-89C8-BEC40E8934D3}" dt="2021-06-19T00:43:55.289" v="2448" actId="403"/>
          <ac:spMkLst>
            <pc:docMk/>
            <pc:sldMk cId="4170120331" sldId="274"/>
            <ac:spMk id="12" creationId="{18B559E7-DF3C-498A-AD8D-4D381AC6CB93}"/>
          </ac:spMkLst>
        </pc:spChg>
        <pc:picChg chg="mod">
          <ac:chgData name="linhmx" userId="c1fc7825-eae9-448b-ba73-d94bf9c012d0" providerId="ADAL" clId="{540A2C57-DB7E-4669-89C8-BEC40E8934D3}" dt="2021-06-19T00:40:26.714" v="2391" actId="1076"/>
          <ac:picMkLst>
            <pc:docMk/>
            <pc:sldMk cId="4170120331" sldId="274"/>
            <ac:picMk id="4" creationId="{3F3FACF3-77CC-4B61-860E-93E12E205C4A}"/>
          </ac:picMkLst>
        </pc:picChg>
        <pc:picChg chg="del">
          <ac:chgData name="linhmx" userId="c1fc7825-eae9-448b-ba73-d94bf9c012d0" providerId="ADAL" clId="{540A2C57-DB7E-4669-89C8-BEC40E8934D3}" dt="2021-06-19T00:40:06.468" v="2386" actId="478"/>
          <ac:picMkLst>
            <pc:docMk/>
            <pc:sldMk cId="4170120331" sldId="274"/>
            <ac:picMk id="8" creationId="{F8586534-EA9C-4C1B-8D60-BDAFDFAAE6E9}"/>
          </ac:picMkLst>
        </pc:picChg>
      </pc:sldChg>
      <pc:sldChg chg="addSp delSp modSp new mod">
        <pc:chgData name="linhmx" userId="c1fc7825-eae9-448b-ba73-d94bf9c012d0" providerId="ADAL" clId="{540A2C57-DB7E-4669-89C8-BEC40E8934D3}" dt="2021-06-19T01:03:50.829" v="2797"/>
        <pc:sldMkLst>
          <pc:docMk/>
          <pc:sldMk cId="1202843778" sldId="275"/>
        </pc:sldMkLst>
        <pc:spChg chg="del">
          <ac:chgData name="linhmx" userId="c1fc7825-eae9-448b-ba73-d94bf9c012d0" providerId="ADAL" clId="{540A2C57-DB7E-4669-89C8-BEC40E8934D3}" dt="2021-06-19T00:56:33.673" v="2538" actId="931"/>
          <ac:spMkLst>
            <pc:docMk/>
            <pc:sldMk cId="1202843778" sldId="275"/>
            <ac:spMk id="3" creationId="{B4524105-3EC7-4AEB-B268-DFB448D5AF84}"/>
          </ac:spMkLst>
        </pc:spChg>
        <pc:spChg chg="add mod">
          <ac:chgData name="linhmx" userId="c1fc7825-eae9-448b-ba73-d94bf9c012d0" providerId="ADAL" clId="{540A2C57-DB7E-4669-89C8-BEC40E8934D3}" dt="2021-06-19T01:03:50.829" v="2797"/>
          <ac:spMkLst>
            <pc:docMk/>
            <pc:sldMk cId="1202843778" sldId="275"/>
            <ac:spMk id="10" creationId="{A9CEC83B-F2A1-4FAF-95E5-D67EB9E4B74E}"/>
          </ac:spMkLst>
        </pc:spChg>
        <pc:picChg chg="add mod">
          <ac:chgData name="linhmx" userId="c1fc7825-eae9-448b-ba73-d94bf9c012d0" providerId="ADAL" clId="{540A2C57-DB7E-4669-89C8-BEC40E8934D3}" dt="2021-06-19T01:03:49.736" v="2796" actId="1076"/>
          <ac:picMkLst>
            <pc:docMk/>
            <pc:sldMk cId="1202843778" sldId="275"/>
            <ac:picMk id="5" creationId="{9D763E96-4A52-41ED-9462-49673936C29E}"/>
          </ac:picMkLst>
        </pc:picChg>
        <pc:picChg chg="add del mod">
          <ac:chgData name="linhmx" userId="c1fc7825-eae9-448b-ba73-d94bf9c012d0" providerId="ADAL" clId="{540A2C57-DB7E-4669-89C8-BEC40E8934D3}" dt="2021-06-19T00:57:20.835" v="2548" actId="21"/>
          <ac:picMkLst>
            <pc:docMk/>
            <pc:sldMk cId="1202843778" sldId="275"/>
            <ac:picMk id="7" creationId="{E42BA60C-0478-4C24-97A2-3F972E6B181D}"/>
          </ac:picMkLst>
        </pc:picChg>
        <pc:picChg chg="add del mod">
          <ac:chgData name="linhmx" userId="c1fc7825-eae9-448b-ba73-d94bf9c012d0" providerId="ADAL" clId="{540A2C57-DB7E-4669-89C8-BEC40E8934D3}" dt="2021-06-19T00:56:40.943" v="2545" actId="21"/>
          <ac:picMkLst>
            <pc:docMk/>
            <pc:sldMk cId="1202843778" sldId="275"/>
            <ac:picMk id="9" creationId="{D7A6DFA8-0B0D-4955-8B44-011854CF42EE}"/>
          </ac:picMkLst>
        </pc:picChg>
      </pc:sldChg>
      <pc:sldChg chg="modSp add mod modAnim">
        <pc:chgData name="linhmx" userId="c1fc7825-eae9-448b-ba73-d94bf9c012d0" providerId="ADAL" clId="{540A2C57-DB7E-4669-89C8-BEC40E8934D3}" dt="2021-06-19T00:54:28.879" v="2535" actId="403"/>
        <pc:sldMkLst>
          <pc:docMk/>
          <pc:sldMk cId="1199308577" sldId="276"/>
        </pc:sldMkLst>
        <pc:spChg chg="mod">
          <ac:chgData name="linhmx" userId="c1fc7825-eae9-448b-ba73-d94bf9c012d0" providerId="ADAL" clId="{540A2C57-DB7E-4669-89C8-BEC40E8934D3}" dt="2021-06-19T00:54:28.879" v="2535" actId="403"/>
          <ac:spMkLst>
            <pc:docMk/>
            <pc:sldMk cId="1199308577" sldId="276"/>
            <ac:spMk id="7" creationId="{D5C0AC1F-2E3E-434A-B4FC-577679D0C663}"/>
          </ac:spMkLst>
        </pc:spChg>
        <pc:spChg chg="mod">
          <ac:chgData name="linhmx" userId="c1fc7825-eae9-448b-ba73-d94bf9c012d0" providerId="ADAL" clId="{540A2C57-DB7E-4669-89C8-BEC40E8934D3}" dt="2021-06-19T00:54:23.425" v="2534" actId="14100"/>
          <ac:spMkLst>
            <pc:docMk/>
            <pc:sldMk cId="1199308577" sldId="276"/>
            <ac:spMk id="11" creationId="{E5727935-8F55-4942-A989-CF86A433558C}"/>
          </ac:spMkLst>
        </pc:spChg>
      </pc:sldChg>
      <pc:sldChg chg="delSp modSp add mod ord delAnim">
        <pc:chgData name="linhmx" userId="c1fc7825-eae9-448b-ba73-d94bf9c012d0" providerId="ADAL" clId="{540A2C57-DB7E-4669-89C8-BEC40E8934D3}" dt="2021-06-19T01:00:58.433" v="2622" actId="1076"/>
        <pc:sldMkLst>
          <pc:docMk/>
          <pc:sldMk cId="2602186955" sldId="277"/>
        </pc:sldMkLst>
        <pc:spChg chg="mod">
          <ac:chgData name="linhmx" userId="c1fc7825-eae9-448b-ba73-d94bf9c012d0" providerId="ADAL" clId="{540A2C57-DB7E-4669-89C8-BEC40E8934D3}" dt="2021-06-19T01:00:58.433" v="2622" actId="1076"/>
          <ac:spMkLst>
            <pc:docMk/>
            <pc:sldMk cId="2602186955" sldId="277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55:13.532" v="2537" actId="478"/>
          <ac:picMkLst>
            <pc:docMk/>
            <pc:sldMk cId="2602186955" sldId="277"/>
            <ac:picMk id="8" creationId="{F8586534-EA9C-4C1B-8D60-BDAFDFAAE6E9}"/>
          </ac:picMkLst>
        </pc:picChg>
      </pc:sldChg>
      <pc:sldChg chg="addSp delSp modSp new mod">
        <pc:chgData name="linhmx" userId="c1fc7825-eae9-448b-ba73-d94bf9c012d0" providerId="ADAL" clId="{540A2C57-DB7E-4669-89C8-BEC40E8934D3}" dt="2021-06-19T01:03:35.201" v="2793" actId="1076"/>
        <pc:sldMkLst>
          <pc:docMk/>
          <pc:sldMk cId="3198498765" sldId="278"/>
        </pc:sldMkLst>
        <pc:spChg chg="del">
          <ac:chgData name="linhmx" userId="c1fc7825-eae9-448b-ba73-d94bf9c012d0" providerId="ADAL" clId="{540A2C57-DB7E-4669-89C8-BEC40E8934D3}" dt="2021-06-19T01:02:22.128" v="2625" actId="478"/>
          <ac:spMkLst>
            <pc:docMk/>
            <pc:sldMk cId="3198498765" sldId="278"/>
            <ac:spMk id="2" creationId="{205EEC33-46E7-4151-8130-37ED861310A6}"/>
          </ac:spMkLst>
        </pc:spChg>
        <pc:spChg chg="del">
          <ac:chgData name="linhmx" userId="c1fc7825-eae9-448b-ba73-d94bf9c012d0" providerId="ADAL" clId="{540A2C57-DB7E-4669-89C8-BEC40E8934D3}" dt="2021-06-19T01:02:27.306" v="2627" actId="478"/>
          <ac:spMkLst>
            <pc:docMk/>
            <pc:sldMk cId="3198498765" sldId="278"/>
            <ac:spMk id="3" creationId="{3439F897-5049-4889-8F1E-6CE19B4BB0E2}"/>
          </ac:spMkLst>
        </pc:spChg>
        <pc:spChg chg="add mod">
          <ac:chgData name="linhmx" userId="c1fc7825-eae9-448b-ba73-d94bf9c012d0" providerId="ADAL" clId="{540A2C57-DB7E-4669-89C8-BEC40E8934D3}" dt="2021-06-19T01:03:35.201" v="2793" actId="1076"/>
          <ac:spMkLst>
            <pc:docMk/>
            <pc:sldMk cId="3198498765" sldId="278"/>
            <ac:spMk id="5" creationId="{6F9FC2F2-FF3A-466B-BEAA-E5AE81ECF288}"/>
          </ac:spMkLst>
        </pc:spChg>
        <pc:picChg chg="add mod">
          <ac:chgData name="linhmx" userId="c1fc7825-eae9-448b-ba73-d94bf9c012d0" providerId="ADAL" clId="{540A2C57-DB7E-4669-89C8-BEC40E8934D3}" dt="2021-06-19T01:02:51.719" v="2759" actId="1038"/>
          <ac:picMkLst>
            <pc:docMk/>
            <pc:sldMk cId="3198498765" sldId="278"/>
            <ac:picMk id="4" creationId="{A9580E29-ED4A-4BE5-BA1E-96F16F7EDBF9}"/>
          </ac:picMkLst>
        </pc:picChg>
      </pc:sldChg>
      <pc:sldChg chg="addSp modSp new mod">
        <pc:chgData name="linhmx" userId="c1fc7825-eae9-448b-ba73-d94bf9c012d0" providerId="ADAL" clId="{540A2C57-DB7E-4669-89C8-BEC40E8934D3}" dt="2021-06-19T01:03:44.201" v="2795" actId="1076"/>
        <pc:sldMkLst>
          <pc:docMk/>
          <pc:sldMk cId="210168957" sldId="279"/>
        </pc:sldMkLst>
        <pc:spChg chg="add mod">
          <ac:chgData name="linhmx" userId="c1fc7825-eae9-448b-ba73-d94bf9c012d0" providerId="ADAL" clId="{540A2C57-DB7E-4669-89C8-BEC40E8934D3}" dt="2021-06-19T01:03:44.201" v="2795" actId="1076"/>
          <ac:spMkLst>
            <pc:docMk/>
            <pc:sldMk cId="210168957" sldId="279"/>
            <ac:spMk id="5" creationId="{B292A002-9C68-47B6-B122-1C32754CA04A}"/>
          </ac:spMkLst>
        </pc:spChg>
        <pc:picChg chg="add mod">
          <ac:chgData name="linhmx" userId="c1fc7825-eae9-448b-ba73-d94bf9c012d0" providerId="ADAL" clId="{540A2C57-DB7E-4669-89C8-BEC40E8934D3}" dt="2021-06-19T00:57:24.753" v="2550"/>
          <ac:picMkLst>
            <pc:docMk/>
            <pc:sldMk cId="210168957" sldId="279"/>
            <ac:picMk id="4" creationId="{8EA3E788-B054-4F97-A1BD-7D3BD5FDA26D}"/>
          </ac:picMkLst>
        </pc:picChg>
      </pc:sldChg>
      <pc:sldChg chg="new">
        <pc:chgData name="linhmx" userId="c1fc7825-eae9-448b-ba73-d94bf9c012d0" providerId="ADAL" clId="{540A2C57-DB7E-4669-89C8-BEC40E8934D3}" dt="2021-06-19T00:59:32.414" v="2562" actId="680"/>
        <pc:sldMkLst>
          <pc:docMk/>
          <pc:sldMk cId="3385949996" sldId="280"/>
        </pc:sldMkLst>
      </pc:sldChg>
      <pc:sldChg chg="addSp delSp modSp new mod">
        <pc:chgData name="linhmx" userId="c1fc7825-eae9-448b-ba73-d94bf9c012d0" providerId="ADAL" clId="{540A2C57-DB7E-4669-89C8-BEC40E8934D3}" dt="2021-06-19T01:08:06.962" v="3483" actId="114"/>
        <pc:sldMkLst>
          <pc:docMk/>
          <pc:sldMk cId="1714936495" sldId="281"/>
        </pc:sldMkLst>
        <pc:spChg chg="del">
          <ac:chgData name="linhmx" userId="c1fc7825-eae9-448b-ba73-d94bf9c012d0" providerId="ADAL" clId="{540A2C57-DB7E-4669-89C8-BEC40E8934D3}" dt="2021-06-19T01:03:59.858" v="2800" actId="478"/>
          <ac:spMkLst>
            <pc:docMk/>
            <pc:sldMk cId="1714936495" sldId="281"/>
            <ac:spMk id="2" creationId="{1F29B4A4-E3C0-4AB8-B179-DE7D0278E00F}"/>
          </ac:spMkLst>
        </pc:spChg>
        <pc:spChg chg="del">
          <ac:chgData name="linhmx" userId="c1fc7825-eae9-448b-ba73-d94bf9c012d0" providerId="ADAL" clId="{540A2C57-DB7E-4669-89C8-BEC40E8934D3}" dt="2021-06-19T01:03:58.662" v="2799" actId="478"/>
          <ac:spMkLst>
            <pc:docMk/>
            <pc:sldMk cId="1714936495" sldId="281"/>
            <ac:spMk id="3" creationId="{BEC85DDB-EE6E-4504-9499-598048A07BDC}"/>
          </ac:spMkLst>
        </pc:spChg>
        <pc:spChg chg="add mod">
          <ac:chgData name="linhmx" userId="c1fc7825-eae9-448b-ba73-d94bf9c012d0" providerId="ADAL" clId="{540A2C57-DB7E-4669-89C8-BEC40E8934D3}" dt="2021-06-19T01:03:55.620" v="2798"/>
          <ac:spMkLst>
            <pc:docMk/>
            <pc:sldMk cId="1714936495" sldId="281"/>
            <ac:spMk id="4" creationId="{8430567D-9801-4B29-886C-1ABD0940B21A}"/>
          </ac:spMkLst>
        </pc:spChg>
        <pc:spChg chg="add mod">
          <ac:chgData name="linhmx" userId="c1fc7825-eae9-448b-ba73-d94bf9c012d0" providerId="ADAL" clId="{540A2C57-DB7E-4669-89C8-BEC40E8934D3}" dt="2021-06-19T01:08:06.962" v="3483" actId="114"/>
          <ac:spMkLst>
            <pc:docMk/>
            <pc:sldMk cId="1714936495" sldId="281"/>
            <ac:spMk id="5" creationId="{302E6A34-6DFC-49F5-B149-FE85206C47BE}"/>
          </ac:spMkLst>
        </pc:spChg>
      </pc:sldChg>
      <pc:sldChg chg="addSp delSp modSp new del mod ord addAnim delAnim modAnim">
        <pc:chgData name="linhmx" userId="c1fc7825-eae9-448b-ba73-d94bf9c012d0" providerId="ADAL" clId="{540A2C57-DB7E-4669-89C8-BEC40E8934D3}" dt="2021-06-19T01:32:26.822" v="3546" actId="47"/>
        <pc:sldMkLst>
          <pc:docMk/>
          <pc:sldMk cId="604407649" sldId="282"/>
        </pc:sldMkLst>
        <pc:spChg chg="del">
          <ac:chgData name="linhmx" userId="c1fc7825-eae9-448b-ba73-d94bf9c012d0" providerId="ADAL" clId="{540A2C57-DB7E-4669-89C8-BEC40E8934D3}" dt="2021-06-19T01:18:46.553" v="3510" actId="478"/>
          <ac:spMkLst>
            <pc:docMk/>
            <pc:sldMk cId="604407649" sldId="282"/>
            <ac:spMk id="2" creationId="{986195EE-6E82-4CE7-B3CD-443B8381E056}"/>
          </ac:spMkLst>
        </pc:spChg>
        <pc:spChg chg="del">
          <ac:chgData name="linhmx" userId="c1fc7825-eae9-448b-ba73-d94bf9c012d0" providerId="ADAL" clId="{540A2C57-DB7E-4669-89C8-BEC40E8934D3}" dt="2021-06-19T01:19:01.478" v="3514" actId="478"/>
          <ac:spMkLst>
            <pc:docMk/>
            <pc:sldMk cId="604407649" sldId="282"/>
            <ac:spMk id="3" creationId="{41FEEF43-26EA-44C2-A9E7-0EF2E9A625AA}"/>
          </ac:spMkLst>
        </pc:spChg>
        <pc:spChg chg="add del mod">
          <ac:chgData name="linhmx" userId="c1fc7825-eae9-448b-ba73-d94bf9c012d0" providerId="ADAL" clId="{540A2C57-DB7E-4669-89C8-BEC40E8934D3}" dt="2021-06-19T01:31:44.706" v="3530" actId="21"/>
          <ac:spMkLst>
            <pc:docMk/>
            <pc:sldMk cId="604407649" sldId="282"/>
            <ac:spMk id="6" creationId="{AD72C333-FE8D-4035-B8F1-F8D945D959C4}"/>
          </ac:spMkLst>
        </pc:spChg>
        <pc:picChg chg="add mod">
          <ac:chgData name="linhmx" userId="c1fc7825-eae9-448b-ba73-d94bf9c012d0" providerId="ADAL" clId="{540A2C57-DB7E-4669-89C8-BEC40E8934D3}" dt="2021-06-19T01:18:09.095" v="3486"/>
          <ac:picMkLst>
            <pc:docMk/>
            <pc:sldMk cId="604407649" sldId="282"/>
            <ac:picMk id="4" creationId="{731E8932-D94D-40DB-B06C-51C36E4903D9}"/>
          </ac:picMkLst>
        </pc:picChg>
        <pc:picChg chg="add del mod">
          <ac:chgData name="linhmx" userId="c1fc7825-eae9-448b-ba73-d94bf9c012d0" providerId="ADAL" clId="{540A2C57-DB7E-4669-89C8-BEC40E8934D3}" dt="2021-06-19T01:19:04.919" v="3515" actId="1076"/>
          <ac:picMkLst>
            <pc:docMk/>
            <pc:sldMk cId="604407649" sldId="282"/>
            <ac:picMk id="5" creationId="{D65ADD9D-0354-4FD5-ADF4-82366881BA5E}"/>
          </ac:picMkLst>
        </pc:picChg>
      </pc:sldChg>
      <pc:sldChg chg="addSp delSp modSp del mod delAnim">
        <pc:chgData name="linhmx" userId="c1fc7825-eae9-448b-ba73-d94bf9c012d0" providerId="ADAL" clId="{540A2C57-DB7E-4669-89C8-BEC40E8934D3}" dt="2021-06-19T01:32:17.243" v="3540" actId="47"/>
        <pc:sldMkLst>
          <pc:docMk/>
          <pc:sldMk cId="1596120106" sldId="283"/>
        </pc:sldMkLst>
        <pc:spChg chg="del topLvl">
          <ac:chgData name="linhmx" userId="c1fc7825-eae9-448b-ba73-d94bf9c012d0" providerId="ADAL" clId="{540A2C57-DB7E-4669-89C8-BEC40E8934D3}" dt="2021-06-19T01:31:27.014" v="3527" actId="478"/>
          <ac:spMkLst>
            <pc:docMk/>
            <pc:sldMk cId="1596120106" sldId="283"/>
            <ac:spMk id="29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1:24.545" v="3526" actId="478"/>
          <ac:spMkLst>
            <pc:docMk/>
            <pc:sldMk cId="1596120106" sldId="283"/>
            <ac:spMk id="30" creationId="{00000000-0000-0000-0000-000000000000}"/>
          </ac:spMkLst>
        </pc:spChg>
        <pc:spChg chg="add del mod">
          <ac:chgData name="linhmx" userId="c1fc7825-eae9-448b-ba73-d94bf9c012d0" providerId="ADAL" clId="{540A2C57-DB7E-4669-89C8-BEC40E8934D3}" dt="2021-06-19T01:32:13.736" v="3538" actId="21"/>
          <ac:spMkLst>
            <pc:docMk/>
            <pc:sldMk cId="1596120106" sldId="283"/>
            <ac:spMk id="31" creationId="{A8951506-C6E8-4FB9-83A8-24F7E7E26950}"/>
          </ac:spMkLst>
        </pc:spChg>
        <pc:grpChg chg="del">
          <ac:chgData name="linhmx" userId="c1fc7825-eae9-448b-ba73-d94bf9c012d0" providerId="ADAL" clId="{540A2C57-DB7E-4669-89C8-BEC40E8934D3}" dt="2021-06-19T01:31:21.078" v="3525" actId="478"/>
          <ac:grpSpMkLst>
            <pc:docMk/>
            <pc:sldMk cId="1596120106" sldId="283"/>
            <ac:grpSpMk id="19" creationId="{00000000-0000-0000-0000-000000000000}"/>
          </ac:grpSpMkLst>
        </pc:grpChg>
        <pc:grpChg chg="del">
          <ac:chgData name="linhmx" userId="c1fc7825-eae9-448b-ba73-d94bf9c012d0" providerId="ADAL" clId="{540A2C57-DB7E-4669-89C8-BEC40E8934D3}" dt="2021-06-19T01:31:24.545" v="3526" actId="478"/>
          <ac:grpSpMkLst>
            <pc:docMk/>
            <pc:sldMk cId="1596120106" sldId="283"/>
            <ac:grpSpMk id="28" creationId="{00000000-0000-0000-0000-000000000000}"/>
          </ac:grpSpMkLst>
        </pc:grpChg>
        <pc:picChg chg="mod">
          <ac:chgData name="linhmx" userId="c1fc7825-eae9-448b-ba73-d94bf9c012d0" providerId="ADAL" clId="{540A2C57-DB7E-4669-89C8-BEC40E8934D3}" dt="2021-06-19T01:31:36.043" v="3528" actId="1076"/>
          <ac:picMkLst>
            <pc:docMk/>
            <pc:sldMk cId="1596120106" sldId="283"/>
            <ac:picMk id="24" creationId="{00000000-0000-0000-0000-000000000000}"/>
          </ac:picMkLst>
        </pc:picChg>
        <pc:picChg chg="mod">
          <ac:chgData name="linhmx" userId="c1fc7825-eae9-448b-ba73-d94bf9c012d0" providerId="ADAL" clId="{540A2C57-DB7E-4669-89C8-BEC40E8934D3}" dt="2021-06-19T01:31:39.535" v="3529" actId="1076"/>
          <ac:picMkLst>
            <pc:docMk/>
            <pc:sldMk cId="1596120106" sldId="283"/>
            <ac:picMk id="25" creationId="{00000000-0000-0000-0000-000000000000}"/>
          </ac:picMkLst>
        </pc:picChg>
      </pc:sldChg>
      <pc:sldChg chg="modSp mod">
        <pc:chgData name="linhmx" userId="c1fc7825-eae9-448b-ba73-d94bf9c012d0" providerId="ADAL" clId="{540A2C57-DB7E-4669-89C8-BEC40E8934D3}" dt="2021-06-19T09:29:47.254" v="3568" actId="1038"/>
        <pc:sldMkLst>
          <pc:docMk/>
          <pc:sldMk cId="1098426332" sldId="308"/>
        </pc:sldMkLst>
        <pc:picChg chg="mod">
          <ac:chgData name="linhmx" userId="c1fc7825-eae9-448b-ba73-d94bf9c012d0" providerId="ADAL" clId="{540A2C57-DB7E-4669-89C8-BEC40E8934D3}" dt="2021-06-19T09:29:47.254" v="3568" actId="1038"/>
          <ac:picMkLst>
            <pc:docMk/>
            <pc:sldMk cId="1098426332" sldId="308"/>
            <ac:picMk id="6" creationId="{B6CA1901-7D41-4B04-B965-B9376F4EFEEE}"/>
          </ac:picMkLst>
        </pc:picChg>
      </pc:sldChg>
      <pc:sldChg chg="ord">
        <pc:chgData name="linhmx" userId="c1fc7825-eae9-448b-ba73-d94bf9c012d0" providerId="ADAL" clId="{540A2C57-DB7E-4669-89C8-BEC40E8934D3}" dt="2021-06-19T09:30:04.768" v="3570"/>
        <pc:sldMkLst>
          <pc:docMk/>
          <pc:sldMk cId="768854921" sldId="309"/>
        </pc:sldMkLst>
      </pc:sldChg>
      <pc:sldChg chg="delSp add mod delAnim">
        <pc:chgData name="linhmx" userId="c1fc7825-eae9-448b-ba73-d94bf9c012d0" providerId="ADAL" clId="{540A2C57-DB7E-4669-89C8-BEC40E8934D3}" dt="2021-06-19T09:32:30.807" v="3585" actId="478"/>
        <pc:sldMkLst>
          <pc:docMk/>
          <pc:sldMk cId="3999519451" sldId="317"/>
        </pc:sldMkLst>
        <pc:picChg chg="del">
          <ac:chgData name="linhmx" userId="c1fc7825-eae9-448b-ba73-d94bf9c012d0" providerId="ADAL" clId="{540A2C57-DB7E-4669-89C8-BEC40E8934D3}" dt="2021-06-19T09:32:30.807" v="3585" actId="478"/>
          <ac:picMkLst>
            <pc:docMk/>
            <pc:sldMk cId="3999519451" sldId="317"/>
            <ac:picMk id="8" creationId="{F8586534-EA9C-4C1B-8D60-BDAFDFAAE6E9}"/>
          </ac:picMkLst>
        </pc:picChg>
      </pc:sldChg>
      <pc:sldMasterChg chg="delSldLayout">
        <pc:chgData name="linhmx" userId="c1fc7825-eae9-448b-ba73-d94bf9c012d0" providerId="ADAL" clId="{540A2C57-DB7E-4669-89C8-BEC40E8934D3}" dt="2021-06-19T01:31:15.850" v="3524" actId="47"/>
        <pc:sldMasterMkLst>
          <pc:docMk/>
          <pc:sldMasterMk cId="853405097" sldId="2147483648"/>
        </pc:sldMasterMkLst>
        <pc:sldLayoutChg chg="del">
          <pc:chgData name="linhmx" userId="c1fc7825-eae9-448b-ba73-d94bf9c012d0" providerId="ADAL" clId="{540A2C57-DB7E-4669-89C8-BEC40E8934D3}" dt="2021-06-19T01:31:15.850" v="3524" actId="47"/>
          <pc:sldLayoutMkLst>
            <pc:docMk/>
            <pc:sldMasterMk cId="853405097" sldId="2147483648"/>
            <pc:sldLayoutMk cId="4171905561" sldId="2147483660"/>
          </pc:sldLayoutMkLst>
        </pc:sldLayoutChg>
      </pc:sldMasterChg>
      <pc:sldMasterChg chg="delSldLayout">
        <pc:chgData name="linhmx" userId="c1fc7825-eae9-448b-ba73-d94bf9c012d0" providerId="ADAL" clId="{540A2C57-DB7E-4669-89C8-BEC40E8934D3}" dt="2021-06-19T01:32:17.243" v="3540" actId="47"/>
        <pc:sldMasterMkLst>
          <pc:docMk/>
          <pc:sldMasterMk cId="2779925618" sldId="2147483661"/>
        </pc:sldMasterMkLst>
        <pc:sldLayoutChg chg="del">
          <pc:chgData name="linhmx" userId="c1fc7825-eae9-448b-ba73-d94bf9c012d0" providerId="ADAL" clId="{540A2C57-DB7E-4669-89C8-BEC40E8934D3}" dt="2021-06-19T01:32:17.243" v="3540" actId="47"/>
          <pc:sldLayoutMkLst>
            <pc:docMk/>
            <pc:sldMasterMk cId="2779925618" sldId="2147483661"/>
            <pc:sldLayoutMk cId="555886313" sldId="214748367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D687C-CB8F-4F39-9791-5154616346A1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CE754-0CA2-404E-B27B-3264648DE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8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517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947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442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CE196-D173-4EAB-BE8A-F51C5DC0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3E3BA8-2D53-4476-A333-027D5C71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9156B-0705-4560-9FFE-DD4B4B15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19EAC-33F6-42FB-925C-34CFB723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1145D-CDA5-4DF1-82D0-84028A8D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76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37E60-B0A8-4824-A8BA-ED48C3744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4ACF72-417E-4591-A359-CFBEB6354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5ABBF-88BE-49B1-BBC2-B58BE9D44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B616C-F6E2-40FA-8631-B10886692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2D30F6-4140-47FC-B6CF-3D6C3A66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D7912-2468-4954-B638-3DA7DB10B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34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E7E9F-80AC-4DB3-A0E6-129C95BA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1B1DB-6FB6-4386-8683-37E8043F4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CE9FC-47E2-48A7-848A-9064F2A09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80C81-F4DA-4E50-8E41-4023418CF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4E700-E7A5-457C-B785-DFFCDD9D9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34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288DDC-3F58-459B-B406-9A137C122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22303-9AA2-420B-8F92-FB501775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471F4-E7EC-4D85-8FFA-F6EE4BCE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491F6-964F-4115-9CAC-C0135F7F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8C379-FFD0-4D5D-A408-32004776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67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2090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5674"/>
            <a:ext cx="12192000" cy="102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31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108310"/>
      </p:ext>
    </p:extLst>
  </p:cSld>
  <p:clrMapOvr>
    <a:masterClrMapping/>
  </p:clrMapOvr>
  <p:transition spd="slow" advClick="0" advTm="0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1163168"/>
      </p:ext>
    </p:extLst>
  </p:cSld>
  <p:clrMapOvr>
    <a:masterClrMapping/>
  </p:clrMapOvr>
  <p:transition spd="slow" advClick="0" advTm="0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176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1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4" y="4617259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2" y="6219989"/>
            <a:ext cx="251541" cy="223214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 flipH="1">
            <a:off x="11928962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5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1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5" y="6601834"/>
            <a:ext cx="136855" cy="11731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09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09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0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 flipH="1">
            <a:off x="11973808" y="5182322"/>
            <a:ext cx="221786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4" y="4569590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4" y="4318992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3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7" y="-1202558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8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4" y="6620128"/>
            <a:ext cx="77291" cy="7729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39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 rot="5400000">
            <a:off x="260848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5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0" y="582457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6"/>
            <a:ext cx="71299" cy="7129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4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0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38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1" y="6300519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 rot="5400000">
            <a:off x="26181" y="4745725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56" y="268807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0072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50967" y="1835167"/>
            <a:ext cx="10290000" cy="415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397297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400">
                <a:latin typeface="Comfortaa"/>
                <a:ea typeface="Comfortaa"/>
                <a:cs typeface="Comfortaa"/>
                <a:sym typeface="Comfortaa"/>
              </a:defRPr>
            </a:lvl1pPr>
            <a:lvl2pPr marL="1217249" lvl="1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2pPr>
            <a:lvl3pPr marL="1825874" lvl="2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3pPr>
            <a:lvl4pPr marL="2434499" lvl="3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4pPr>
            <a:lvl5pPr marL="3043123" lvl="4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5pPr>
            <a:lvl6pPr marL="3651748" lvl="5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6pPr>
            <a:lvl7pPr marL="4260372" lvl="6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7pPr>
            <a:lvl8pPr marL="4868997" lvl="7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8pPr>
            <a:lvl9pPr marL="5477622" lvl="8" indent="-397297" rtl="0">
              <a:spcBef>
                <a:spcPts val="2130"/>
              </a:spcBef>
              <a:spcAft>
                <a:spcPts val="2130"/>
              </a:spcAft>
              <a:buSzPts val="11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90;p4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91;p4"/>
          <p:cNvSpPr/>
          <p:nvPr/>
        </p:nvSpPr>
        <p:spPr>
          <a:xfrm rot="5400000">
            <a:off x="5940349" y="3449031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86782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4" y="2290935"/>
            <a:ext cx="1201066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4" y="3994783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7"/>
          <p:cNvSpPr/>
          <p:nvPr/>
        </p:nvSpPr>
        <p:spPr>
          <a:xfrm flipH="1">
            <a:off x="9743486" y="634720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833441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506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755968" y="2356300"/>
            <a:ext cx="9050000" cy="12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8"/>
          <p:cNvSpPr txBox="1">
            <a:spLocks noGrp="1"/>
          </p:cNvSpPr>
          <p:nvPr>
            <p:ph type="subTitle" idx="1"/>
          </p:nvPr>
        </p:nvSpPr>
        <p:spPr>
          <a:xfrm>
            <a:off x="1754368" y="4330700"/>
            <a:ext cx="9050000" cy="529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"/>
          <p:cNvSpPr/>
          <p:nvPr/>
        </p:nvSpPr>
        <p:spPr>
          <a:xfrm rot="4704296">
            <a:off x="10032852" y="4948948"/>
            <a:ext cx="920188" cy="2414251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38;p8"/>
          <p:cNvSpPr/>
          <p:nvPr/>
        </p:nvSpPr>
        <p:spPr>
          <a:xfrm rot="-5400000" flipH="1">
            <a:off x="5187618" y="3119217"/>
            <a:ext cx="1134204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39;p8"/>
          <p:cNvSpPr/>
          <p:nvPr/>
        </p:nvSpPr>
        <p:spPr>
          <a:xfrm rot="5400000" flipH="1">
            <a:off x="4011239" y="4221271"/>
            <a:ext cx="1009625" cy="4263834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0" name="Google Shape;140;p8"/>
          <p:cNvSpPr/>
          <p:nvPr/>
        </p:nvSpPr>
        <p:spPr>
          <a:xfrm rot="-5400000">
            <a:off x="1040533" y="4337994"/>
            <a:ext cx="1479543" cy="356053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1" name="Google Shape;141;p8"/>
          <p:cNvSpPr/>
          <p:nvPr/>
        </p:nvSpPr>
        <p:spPr>
          <a:xfrm rot="-5400000">
            <a:off x="7047706" y="1287733"/>
            <a:ext cx="274461" cy="235124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2" name="Google Shape;142;p8"/>
          <p:cNvSpPr/>
          <p:nvPr/>
        </p:nvSpPr>
        <p:spPr>
          <a:xfrm rot="-5400000">
            <a:off x="7646734" y="676146"/>
            <a:ext cx="473240" cy="43121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3" name="Google Shape;143;p8"/>
          <p:cNvSpPr/>
          <p:nvPr/>
        </p:nvSpPr>
        <p:spPr>
          <a:xfrm rot="-5400000">
            <a:off x="4073431" y="278521"/>
            <a:ext cx="274461" cy="235273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4" name="Google Shape;144;p8"/>
          <p:cNvSpPr/>
          <p:nvPr/>
        </p:nvSpPr>
        <p:spPr>
          <a:xfrm rot="-5400000">
            <a:off x="5537499" y="-1156089"/>
            <a:ext cx="1293481" cy="360568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5" name="Google Shape;145;p8"/>
          <p:cNvSpPr/>
          <p:nvPr/>
        </p:nvSpPr>
        <p:spPr>
          <a:xfrm rot="-5400000">
            <a:off x="5356891" y="287047"/>
            <a:ext cx="168117" cy="14268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6" name="Google Shape;146;p8"/>
          <p:cNvSpPr/>
          <p:nvPr/>
        </p:nvSpPr>
        <p:spPr>
          <a:xfrm rot="5400000">
            <a:off x="6904916" y="4321995"/>
            <a:ext cx="1466309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7" name="Google Shape;147;p8"/>
          <p:cNvSpPr/>
          <p:nvPr/>
        </p:nvSpPr>
        <p:spPr>
          <a:xfrm rot="5400000">
            <a:off x="6984729" y="6143887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8" name="Google Shape;148;p8"/>
          <p:cNvSpPr/>
          <p:nvPr/>
        </p:nvSpPr>
        <p:spPr>
          <a:xfrm rot="5400000">
            <a:off x="6628884" y="6216631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9" name="Google Shape;149;p8"/>
          <p:cNvSpPr/>
          <p:nvPr/>
        </p:nvSpPr>
        <p:spPr>
          <a:xfrm>
            <a:off x="7667734" y="5391691"/>
            <a:ext cx="4524208" cy="146632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0" name="Google Shape;150;p8"/>
          <p:cNvSpPr/>
          <p:nvPr/>
        </p:nvSpPr>
        <p:spPr>
          <a:xfrm rot="5400000">
            <a:off x="8155080" y="6080796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1" name="Google Shape;151;p8"/>
          <p:cNvSpPr/>
          <p:nvPr/>
        </p:nvSpPr>
        <p:spPr>
          <a:xfrm rot="5400000">
            <a:off x="8655297" y="6591823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2" name="Google Shape;152;p8"/>
          <p:cNvSpPr/>
          <p:nvPr/>
        </p:nvSpPr>
        <p:spPr>
          <a:xfrm rot="5400000">
            <a:off x="7878554" y="6234266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3" name="Google Shape;153;p8"/>
          <p:cNvSpPr/>
          <p:nvPr/>
        </p:nvSpPr>
        <p:spPr>
          <a:xfrm rot="-5400000" flipH="1">
            <a:off x="11241950" y="5028663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4" name="Google Shape;154;p8"/>
          <p:cNvSpPr/>
          <p:nvPr/>
        </p:nvSpPr>
        <p:spPr>
          <a:xfrm rot="-5400000" flipH="1">
            <a:off x="11410440" y="5182133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5" name="Google Shape;155;p8"/>
          <p:cNvSpPr/>
          <p:nvPr/>
        </p:nvSpPr>
        <p:spPr>
          <a:xfrm rot="5400000">
            <a:off x="545829" y="5475921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6" name="Google Shape;156;p8"/>
          <p:cNvSpPr/>
          <p:nvPr/>
        </p:nvSpPr>
        <p:spPr>
          <a:xfrm rot="5400000">
            <a:off x="1055781" y="5742363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7" name="Google Shape;157;p8"/>
          <p:cNvSpPr/>
          <p:nvPr/>
        </p:nvSpPr>
        <p:spPr>
          <a:xfrm rot="5400000">
            <a:off x="5296249" y="5301653"/>
            <a:ext cx="375001" cy="339767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8" name="Google Shape;158;p8"/>
          <p:cNvSpPr/>
          <p:nvPr/>
        </p:nvSpPr>
        <p:spPr>
          <a:xfrm rot="3600835">
            <a:off x="3699873" y="5600671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8"/>
          <p:cNvSpPr/>
          <p:nvPr/>
        </p:nvSpPr>
        <p:spPr>
          <a:xfrm rot="3600835">
            <a:off x="4388522" y="5793323"/>
            <a:ext cx="86196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8"/>
          <p:cNvSpPr/>
          <p:nvPr/>
        </p:nvSpPr>
        <p:spPr>
          <a:xfrm rot="5400000">
            <a:off x="4005847" y="630912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8"/>
          <p:cNvSpPr/>
          <p:nvPr/>
        </p:nvSpPr>
        <p:spPr>
          <a:xfrm rot="5400000">
            <a:off x="559896" y="6112056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8"/>
          <p:cNvSpPr/>
          <p:nvPr/>
        </p:nvSpPr>
        <p:spPr>
          <a:xfrm rot="5400000">
            <a:off x="2516262" y="6226105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8"/>
          <p:cNvSpPr/>
          <p:nvPr/>
        </p:nvSpPr>
        <p:spPr>
          <a:xfrm rot="5400000">
            <a:off x="11607714" y="5742363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8"/>
          <p:cNvSpPr/>
          <p:nvPr/>
        </p:nvSpPr>
        <p:spPr>
          <a:xfrm rot="5400000">
            <a:off x="6427880" y="639542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8"/>
          <p:cNvSpPr/>
          <p:nvPr/>
        </p:nvSpPr>
        <p:spPr>
          <a:xfrm rot="5400000">
            <a:off x="3156718" y="5399047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402918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>
            <a:spLocks noGrp="1"/>
          </p:cNvSpPr>
          <p:nvPr>
            <p:ph type="title"/>
          </p:nvPr>
        </p:nvSpPr>
        <p:spPr>
          <a:xfrm>
            <a:off x="3478267" y="2515800"/>
            <a:ext cx="5883600" cy="182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37795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9" y="4408597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8" y="4501516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11"/>
          <p:cNvSpPr/>
          <p:nvPr/>
        </p:nvSpPr>
        <p:spPr>
          <a:xfrm>
            <a:off x="6771933" y="6448033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1" y="5850481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1" y="5055242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2" y="2865933"/>
            <a:ext cx="8377199" cy="112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2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8"/>
            <a:ext cx="533072" cy="4263834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8" y="-1389678"/>
            <a:ext cx="781176" cy="356053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46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9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4" y="506682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7" y="4807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4" y="3668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7" y="1332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6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6" y="5428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3" y="6793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7" y="507460"/>
            <a:ext cx="68956" cy="704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7" y="47104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6" y="331991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4" y="53509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4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17" y="82411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3" y="63526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2" y="6160092"/>
            <a:ext cx="86196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6" y="6170502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7" y="65582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3" y="632560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6" y="5978242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7" y="55168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3" y="622949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1" y="6327615"/>
            <a:ext cx="69029" cy="7048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4" y="660896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4" y="66956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4" y="6455566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4183351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9049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40" y="5679043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4" y="13284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2" y="22112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1" y="44845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1" y="36017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2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2" name="Google Shape;422;p24"/>
          <p:cNvSpPr/>
          <p:nvPr/>
        </p:nvSpPr>
        <p:spPr>
          <a:xfrm flipH="1">
            <a:off x="44" y="-9244"/>
            <a:ext cx="744474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9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40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5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89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0" name="Google Shape;430;p24"/>
          <p:cNvSpPr/>
          <p:nvPr/>
        </p:nvSpPr>
        <p:spPr>
          <a:xfrm>
            <a:off x="-67159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1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2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6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7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1935337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9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1556D-11DB-4019-9411-41B25D5B5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A97F9F-1D8B-49AC-A3AD-A6F61F8B2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AD775-9B4F-45A7-8D7A-75C26A48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B91D5-2D4D-486D-B48C-03A7EBC73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6124F-AE15-4422-8BFE-A9CE30B0F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62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8494-D402-4023-8F78-EE96ABDC4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C7A67-3552-47F0-889A-9E378F135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6BE0E-84D4-408D-84E9-72319726D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1427C-533F-473C-8A3F-E235550B1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C81D9-7EC8-4D08-A8DF-E4E19113C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A0120-1193-4B63-ABFC-8D1C92607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42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82BE4-F1F1-4D14-B69D-FE73DE20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824FB-7F13-4ABF-9BB6-3711B285F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13485-4A05-4763-B199-24C22CD41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26B97D-7B04-4B37-A755-DE4826DAD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B3F025-F791-4F91-95C6-B7AAE8E73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E77A62-C091-429B-AA74-3FD08F54B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9E4B4E-B890-4AE3-BC2E-0B55C792F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7B45A8-78F2-49BF-9CAA-C7347618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08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8956-0339-4A8D-8E25-78616B782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743B02-1832-4BD2-B799-AB52875F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0FC0B5-B7CB-4852-B5A9-AC3BD768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16CF4-8376-4995-A5A1-BEF626DAD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78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67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A4837-4C16-4FAE-B787-CF9320A34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383BA-7580-476A-9BA2-E7207BA2D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605E6-1D9F-4D9B-9BC2-86EDBD4D6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7E6E37-92C8-4BED-AB2F-951B5403D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7EF0F-0ED1-4610-8903-E565C8D4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3B89D-C632-440B-B333-7846B05A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73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45DF9A-D7DF-467E-9675-E0AD6D0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20102-CCD9-451C-9714-2DFE23CA5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9BF91-CBAF-4138-BA50-0ECA45BADFAC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0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22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77" r:id="rId14"/>
    <p:sldLayoutId id="2147483703" r:id="rId15"/>
    <p:sldLayoutId id="214748367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84169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jp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8" y="0"/>
            <a:ext cx="12157087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1124" y="2743200"/>
            <a:ext cx="7970839" cy="1371600"/>
          </a:xfrm>
          <a:prstGeom prst="rect">
            <a:avLst/>
          </a:prstGeom>
          <a:solidFill>
            <a:schemeClr val="bg1"/>
          </a:solidFill>
        </p:spPr>
        <p:txBody>
          <a:bodyPr vert="horz" lIns="121725" tIns="60862" rIns="121725" bIns="60862" rtlCol="0" anchor="ctr"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TIẾNG VIỆT 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F85373-A351-4ED8-84E5-8B3826625230}"/>
              </a:ext>
            </a:extLst>
          </p:cNvPr>
          <p:cNvSpPr/>
          <p:nvPr/>
        </p:nvSpPr>
        <p:spPr>
          <a:xfrm>
            <a:off x="10880035" y="0"/>
            <a:ext cx="1294507" cy="8613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AF4F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460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747;p69">
            <a:extLst>
              <a:ext uri="{FF2B5EF4-FFF2-40B4-BE49-F238E27FC236}">
                <a16:creationId xmlns:a16="http://schemas.microsoft.com/office/drawing/2014/main" id="{2EE612E0-4EAC-4E23-92D4-CB7FB96AEC98}"/>
              </a:ext>
            </a:extLst>
          </p:cNvPr>
          <p:cNvSpPr/>
          <p:nvPr/>
        </p:nvSpPr>
        <p:spPr>
          <a:xfrm>
            <a:off x="667626" y="1348375"/>
            <a:ext cx="583508" cy="61555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7A4C9A-1DF6-4721-A6AC-F373A6AD1CD9}"/>
              </a:ext>
            </a:extLst>
          </p:cNvPr>
          <p:cNvSpPr txBox="1"/>
          <p:nvPr/>
        </p:nvSpPr>
        <p:spPr>
          <a:xfrm>
            <a:off x="1297252" y="1348375"/>
            <a:ext cx="5189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tễnh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A98749-7712-49F6-BF55-1C930F0ADE3E}"/>
              </a:ext>
            </a:extLst>
          </p:cNvPr>
          <p:cNvSpPr txBox="1"/>
          <p:nvPr/>
        </p:nvSpPr>
        <p:spPr>
          <a:xfrm>
            <a:off x="3137176" y="1321552"/>
            <a:ext cx="7666574" cy="706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thấp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B8BA07-EBCC-4A3C-8ABA-BDA6B7D37124}"/>
              </a:ext>
            </a:extLst>
          </p:cNvPr>
          <p:cNvSpPr txBox="1"/>
          <p:nvPr/>
        </p:nvSpPr>
        <p:spPr>
          <a:xfrm>
            <a:off x="1995917" y="2021529"/>
            <a:ext cx="1019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Ví</a:t>
            </a:r>
            <a:r>
              <a:rPr lang="en-US" sz="3600" b="1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</a:t>
            </a:r>
            <a:r>
              <a:rPr lang="en-US" sz="3600" b="1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tễnh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D6AC5E-2D04-400A-8AAD-D893A98B75C4}"/>
              </a:ext>
            </a:extLst>
          </p:cNvPr>
          <p:cNvSpPr txBox="1"/>
          <p:nvPr/>
        </p:nvSpPr>
        <p:spPr>
          <a:xfrm>
            <a:off x="4453467" y="274852"/>
            <a:ext cx="75353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4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Google Shape;747;p69">
            <a:extLst>
              <a:ext uri="{FF2B5EF4-FFF2-40B4-BE49-F238E27FC236}">
                <a16:creationId xmlns:a16="http://schemas.microsoft.com/office/drawing/2014/main" id="{39F945AC-94E0-47EE-94C8-30A45BD8A3C9}"/>
              </a:ext>
            </a:extLst>
          </p:cNvPr>
          <p:cNvSpPr/>
          <p:nvPr/>
        </p:nvSpPr>
        <p:spPr>
          <a:xfrm>
            <a:off x="667626" y="2248520"/>
            <a:ext cx="583508" cy="615553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2BBCAE-7893-44A1-92D5-C4DFF7FF6BAD}"/>
              </a:ext>
            </a:extLst>
          </p:cNvPr>
          <p:cNvSpPr txBox="1"/>
          <p:nvPr/>
        </p:nvSpPr>
        <p:spPr>
          <a:xfrm>
            <a:off x="1297252" y="2248520"/>
            <a:ext cx="5189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993213-D52A-4DB9-B029-59C40BE2780A}"/>
              </a:ext>
            </a:extLst>
          </p:cNvPr>
          <p:cNvSpPr txBox="1"/>
          <p:nvPr/>
        </p:nvSpPr>
        <p:spPr>
          <a:xfrm>
            <a:off x="3137176" y="2221697"/>
            <a:ext cx="8936574" cy="706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lấp</a:t>
            </a:r>
            <a:r>
              <a:rPr lang="en-US" altLang="zh-C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lánh</a:t>
            </a:r>
            <a:r>
              <a:rPr lang="en-US" altLang="zh-C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lang="en-US" altLang="zh-C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altLang="zh-C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altLang="zh-C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Google Shape;747;p69">
            <a:extLst>
              <a:ext uri="{FF2B5EF4-FFF2-40B4-BE49-F238E27FC236}">
                <a16:creationId xmlns:a16="http://schemas.microsoft.com/office/drawing/2014/main" id="{9C84336C-47EE-4EC0-9BB6-6D75163979B7}"/>
              </a:ext>
            </a:extLst>
          </p:cNvPr>
          <p:cNvSpPr/>
          <p:nvPr/>
        </p:nvSpPr>
        <p:spPr>
          <a:xfrm>
            <a:off x="667626" y="3111984"/>
            <a:ext cx="583508" cy="615553"/>
          </a:xfrm>
          <a:prstGeom prst="ellipse">
            <a:avLst/>
          </a:prstGeom>
          <a:solidFill>
            <a:srgbClr val="EE127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81AAF9-DD47-4658-A6F7-9A84C31DFEE7}"/>
              </a:ext>
            </a:extLst>
          </p:cNvPr>
          <p:cNvSpPr txBox="1"/>
          <p:nvPr/>
        </p:nvSpPr>
        <p:spPr>
          <a:xfrm>
            <a:off x="1367451" y="3108891"/>
            <a:ext cx="5189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Khệ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nệ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23C648-C12D-4B6F-9EC9-BC83BD6BDE13}"/>
              </a:ext>
            </a:extLst>
          </p:cNvPr>
          <p:cNvSpPr txBox="1"/>
          <p:nvPr/>
        </p:nvSpPr>
        <p:spPr>
          <a:xfrm>
            <a:off x="2917040" y="3075954"/>
            <a:ext cx="9105907" cy="706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chạp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 descr="A picture containing rain, nature&#10;&#10;Description automatically generated">
            <a:extLst>
              <a:ext uri="{FF2B5EF4-FFF2-40B4-BE49-F238E27FC236}">
                <a16:creationId xmlns:a16="http://schemas.microsoft.com/office/drawing/2014/main" id="{AEE4C2A1-4942-4BC1-A67A-18D79EE23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130" y="2954611"/>
            <a:ext cx="7310690" cy="358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3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/>
      <p:bldP spid="4" grpId="0"/>
      <p:bldP spid="4" grpId="1"/>
      <p:bldP spid="8" grpId="0" animBg="1"/>
      <p:bldP spid="9" grpId="0"/>
      <p:bldP spid="10" grpId="0"/>
      <p:bldP spid="11" grpId="0" animBg="1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5C0AC1F-2E3E-434A-B4FC-577679D0C663}"/>
              </a:ext>
            </a:extLst>
          </p:cNvPr>
          <p:cNvSpPr txBox="1"/>
          <p:nvPr/>
        </p:nvSpPr>
        <p:spPr>
          <a:xfrm>
            <a:off x="3054392" y="351051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 err="1">
                <a:solidFill>
                  <a:srgbClr val="FF0000"/>
                </a:solidFill>
                <a:latin typeface="SVN-Volte Rounded" pitchFamily="2" charset="0"/>
                <a:ea typeface="+mj-ea"/>
                <a:cs typeface="+mj-cs"/>
              </a:rPr>
              <a:t>LUYỆN</a:t>
            </a:r>
            <a:r>
              <a:rPr lang="en-US" sz="5400" b="1" kern="1200" dirty="0">
                <a:solidFill>
                  <a:srgbClr val="FF0000"/>
                </a:solidFill>
                <a:latin typeface="SVN-Volte Rounded" pitchFamily="2" charset="0"/>
                <a:ea typeface="+mj-ea"/>
                <a:cs typeface="+mj-cs"/>
              </a:rPr>
              <a:t> </a:t>
            </a:r>
            <a:r>
              <a:rPr lang="en-US" sz="5400" b="1" kern="1200" dirty="0" err="1">
                <a:solidFill>
                  <a:srgbClr val="FF0000"/>
                </a:solidFill>
                <a:latin typeface="SVN-Volte Rounded" pitchFamily="2" charset="0"/>
                <a:ea typeface="+mj-ea"/>
                <a:cs typeface="+mj-cs"/>
              </a:rPr>
              <a:t>ĐỌC</a:t>
            </a:r>
            <a:r>
              <a:rPr lang="en-US" sz="5400" b="1" kern="1200" dirty="0">
                <a:solidFill>
                  <a:srgbClr val="FF0000"/>
                </a:solidFill>
                <a:latin typeface="SVN-Volte Rounded" pitchFamily="2" charset="0"/>
                <a:ea typeface="+mj-ea"/>
                <a:cs typeface="+mj-cs"/>
              </a:rPr>
              <a:t> </a:t>
            </a:r>
            <a:r>
              <a:rPr lang="en-US" sz="5400" b="1" kern="1200" dirty="0" err="1">
                <a:solidFill>
                  <a:srgbClr val="FF0000"/>
                </a:solidFill>
                <a:latin typeface="SVN-Volte Rounded" pitchFamily="2" charset="0"/>
                <a:ea typeface="+mj-ea"/>
                <a:cs typeface="+mj-cs"/>
              </a:rPr>
              <a:t>NHÓM</a:t>
            </a:r>
            <a:endParaRPr lang="en-US" sz="5400" b="1" kern="1200" dirty="0">
              <a:solidFill>
                <a:srgbClr val="FF0000"/>
              </a:solidFill>
              <a:latin typeface="SVN-Volte Rounded" pitchFamily="2" charset="0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F9CC51-66C3-487D-AE4C-69F39DDEE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392" y="1863801"/>
            <a:ext cx="6083214" cy="444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86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DA0BE07-7D52-40C3-A340-ACB9DF76905F}"/>
              </a:ext>
            </a:extLst>
          </p:cNvPr>
          <p:cNvSpPr txBox="1"/>
          <p:nvPr/>
        </p:nvSpPr>
        <p:spPr>
          <a:xfrm>
            <a:off x="596237" y="653631"/>
            <a:ext cx="10999526" cy="7022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tễnh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khệ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nệ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lẳn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rối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non.</a:t>
            </a:r>
          </a:p>
          <a:p>
            <a:pPr marL="0" marR="0" lvl="0" indent="0" algn="just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ngơ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hi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vọng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căn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98" y="89982"/>
            <a:ext cx="704562" cy="5636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A60B93-0335-47D3-9434-36D02CA91E0D}"/>
              </a:ext>
            </a:extLst>
          </p:cNvPr>
          <p:cNvSpPr txBox="1"/>
          <p:nvPr/>
        </p:nvSpPr>
        <p:spPr>
          <a:xfrm>
            <a:off x="2019022" y="121402"/>
            <a:ext cx="8366078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3EA902D-E20D-438C-A9E0-C3D1FF525E03}"/>
              </a:ext>
            </a:extLst>
          </p:cNvPr>
          <p:cNvSpPr/>
          <p:nvPr/>
        </p:nvSpPr>
        <p:spPr>
          <a:xfrm>
            <a:off x="808360" y="733496"/>
            <a:ext cx="379612" cy="393413"/>
          </a:xfrm>
          <a:prstGeom prst="ellipse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5CB82CF-1933-48A9-A3B1-9FB7A84AB6D2}"/>
              </a:ext>
            </a:extLst>
          </p:cNvPr>
          <p:cNvSpPr/>
          <p:nvPr/>
        </p:nvSpPr>
        <p:spPr>
          <a:xfrm>
            <a:off x="791524" y="2380150"/>
            <a:ext cx="396448" cy="379703"/>
          </a:xfrm>
          <a:prstGeom prst="ellipse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AD0F60D-AEA1-4FC7-AA29-52B0C28FE97B}"/>
              </a:ext>
            </a:extLst>
          </p:cNvPr>
          <p:cNvSpPr/>
          <p:nvPr/>
        </p:nvSpPr>
        <p:spPr>
          <a:xfrm>
            <a:off x="791524" y="4454968"/>
            <a:ext cx="396448" cy="379703"/>
          </a:xfrm>
          <a:prstGeom prst="ellipse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B56E93-1E89-414B-9EEA-41028863D0C5}"/>
              </a:ext>
            </a:extLst>
          </p:cNvPr>
          <p:cNvSpPr txBox="1"/>
          <p:nvPr/>
        </p:nvSpPr>
        <p:spPr>
          <a:xfrm>
            <a:off x="8397305" y="6281760"/>
            <a:ext cx="226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389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091460" y="2475696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8798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19965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3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5" grpId="0"/>
          <p:bldP spid="20" grpId="0"/>
          <p:bldP spid="22" grpId="0" animBg="1"/>
          <p:bldP spid="23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DA0BE07-7D52-40C3-A340-ACB9DF76905F}"/>
              </a:ext>
            </a:extLst>
          </p:cNvPr>
          <p:cNvSpPr txBox="1"/>
          <p:nvPr/>
        </p:nvSpPr>
        <p:spPr>
          <a:xfrm>
            <a:off x="596237" y="653631"/>
            <a:ext cx="10999526" cy="7022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tễnh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khệ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nệ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lẳn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rối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non.</a:t>
            </a:r>
          </a:p>
          <a:p>
            <a:pPr marL="0" marR="0" lvl="0" indent="0" algn="just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ngơ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hi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vọng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căn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98" y="89982"/>
            <a:ext cx="704562" cy="5636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A60B93-0335-47D3-9434-36D02CA91E0D}"/>
              </a:ext>
            </a:extLst>
          </p:cNvPr>
          <p:cNvSpPr txBox="1"/>
          <p:nvPr/>
        </p:nvSpPr>
        <p:spPr>
          <a:xfrm>
            <a:off x="2019022" y="121402"/>
            <a:ext cx="8366078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3EA902D-E20D-438C-A9E0-C3D1FF525E03}"/>
              </a:ext>
            </a:extLst>
          </p:cNvPr>
          <p:cNvSpPr/>
          <p:nvPr/>
        </p:nvSpPr>
        <p:spPr>
          <a:xfrm>
            <a:off x="808360" y="733496"/>
            <a:ext cx="379612" cy="393413"/>
          </a:xfrm>
          <a:prstGeom prst="ellipse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5CB82CF-1933-48A9-A3B1-9FB7A84AB6D2}"/>
              </a:ext>
            </a:extLst>
          </p:cNvPr>
          <p:cNvSpPr/>
          <p:nvPr/>
        </p:nvSpPr>
        <p:spPr>
          <a:xfrm>
            <a:off x="791524" y="2380150"/>
            <a:ext cx="396448" cy="379703"/>
          </a:xfrm>
          <a:prstGeom prst="ellipse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AD0F60D-AEA1-4FC7-AA29-52B0C28FE97B}"/>
              </a:ext>
            </a:extLst>
          </p:cNvPr>
          <p:cNvSpPr/>
          <p:nvPr/>
        </p:nvSpPr>
        <p:spPr>
          <a:xfrm>
            <a:off x="791524" y="4454968"/>
            <a:ext cx="396448" cy="379703"/>
          </a:xfrm>
          <a:prstGeom prst="ellipse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B56E93-1E89-414B-9EEA-41028863D0C5}"/>
              </a:ext>
            </a:extLst>
          </p:cNvPr>
          <p:cNvSpPr txBox="1"/>
          <p:nvPr/>
        </p:nvSpPr>
        <p:spPr>
          <a:xfrm>
            <a:off x="8397305" y="6281760"/>
            <a:ext cx="226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924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B65B71C-51FF-421A-B1B0-C11F47B75D52}"/>
              </a:ext>
            </a:extLst>
          </p:cNvPr>
          <p:cNvGrpSpPr/>
          <p:nvPr/>
        </p:nvGrpSpPr>
        <p:grpSpPr>
          <a:xfrm>
            <a:off x="655997" y="226345"/>
            <a:ext cx="11536003" cy="737061"/>
            <a:chOff x="294783" y="915918"/>
            <a:chExt cx="11536003" cy="73706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D7A4FD9-9543-4BE6-A2D7-C01482E09105}"/>
                </a:ext>
              </a:extLst>
            </p:cNvPr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10" name="Google Shape;418;p36">
                <a:extLst>
                  <a:ext uri="{FF2B5EF4-FFF2-40B4-BE49-F238E27FC236}">
                    <a16:creationId xmlns:a16="http://schemas.microsoft.com/office/drawing/2014/main" id="{B5F54BBD-4F2B-47F9-91CD-402D08A1F565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1" name="Google Shape;423;p36">
                <a:extLst>
                  <a:ext uri="{FF2B5EF4-FFF2-40B4-BE49-F238E27FC236}">
                    <a16:creationId xmlns:a16="http://schemas.microsoft.com/office/drawing/2014/main" id="{7EDFD8DB-C9D9-4409-B535-F103EEF6D52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b="1" dirty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E39932-A3FA-47BD-B5CB-27694962ABCB}"/>
                </a:ext>
              </a:extLst>
            </p:cNvPr>
            <p:cNvSpPr txBox="1"/>
            <p:nvPr/>
          </p:nvSpPr>
          <p:spPr>
            <a:xfrm>
              <a:off x="1047742" y="1006648"/>
              <a:ext cx="107830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Bống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cam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bị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thương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?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3BE3C4D-5831-49BA-ABF5-8345D04922D6}"/>
              </a:ext>
            </a:extLst>
          </p:cNvPr>
          <p:cNvSpPr txBox="1"/>
          <p:nvPr/>
        </p:nvSpPr>
        <p:spPr>
          <a:xfrm>
            <a:off x="801379" y="4024211"/>
            <a:ext cx="10589242" cy="1200329"/>
          </a:xfrm>
          <a:prstGeom prst="rect">
            <a:avLst/>
          </a:prstGeom>
          <a:solidFill>
            <a:srgbClr val="F9F995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5A23B6-5352-4B3D-AC60-F32D19808FCA}"/>
              </a:ext>
            </a:extLst>
          </p:cNvPr>
          <p:cNvSpPr txBox="1"/>
          <p:nvPr/>
        </p:nvSpPr>
        <p:spPr>
          <a:xfrm>
            <a:off x="717727" y="1086579"/>
            <a:ext cx="10756546" cy="2639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5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tễnh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A0A0CF-4F05-4ACF-8C9A-A4022E4D8380}"/>
              </a:ext>
            </a:extLst>
          </p:cNvPr>
          <p:cNvCxnSpPr>
            <a:cxnSpLocks/>
            <a:endCxn id="18" idx="3"/>
          </p:cNvCxnSpPr>
          <p:nvPr/>
        </p:nvCxnSpPr>
        <p:spPr>
          <a:xfrm>
            <a:off x="5938938" y="2399233"/>
            <a:ext cx="5535335" cy="70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E4C1725-A521-48D9-8D4F-08CA59F0BD9C}"/>
              </a:ext>
            </a:extLst>
          </p:cNvPr>
          <p:cNvCxnSpPr>
            <a:cxnSpLocks/>
          </p:cNvCxnSpPr>
          <p:nvPr/>
        </p:nvCxnSpPr>
        <p:spPr>
          <a:xfrm>
            <a:off x="789697" y="3044176"/>
            <a:ext cx="104907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1B213A3-CD2C-422D-BA77-694EBD678356}"/>
              </a:ext>
            </a:extLst>
          </p:cNvPr>
          <p:cNvCxnSpPr>
            <a:cxnSpLocks/>
          </p:cNvCxnSpPr>
          <p:nvPr/>
        </p:nvCxnSpPr>
        <p:spPr>
          <a:xfrm>
            <a:off x="789697" y="3686522"/>
            <a:ext cx="93039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cartoon character holding a flower&#10;&#10;Description automatically generated with low confidence">
            <a:extLst>
              <a:ext uri="{FF2B5EF4-FFF2-40B4-BE49-F238E27FC236}">
                <a16:creationId xmlns:a16="http://schemas.microsoft.com/office/drawing/2014/main" id="{1188F1C5-4534-41C3-872F-353A50881D5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011" y="4453157"/>
            <a:ext cx="4374524" cy="249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4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62F081F-8730-4F11-9B5A-1B2F54843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6" y="2082160"/>
            <a:ext cx="10467975" cy="47758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0E007C-955F-4B7F-BBED-8A2645AD8D81}"/>
              </a:ext>
            </a:extLst>
          </p:cNvPr>
          <p:cNvSpPr txBox="1"/>
          <p:nvPr/>
        </p:nvSpPr>
        <p:spPr>
          <a:xfrm>
            <a:off x="781938" y="534786"/>
            <a:ext cx="10628123" cy="1331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5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Qua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36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D5DA99-0EE7-40CC-B77C-19E510B564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519" y="3422402"/>
            <a:ext cx="4268787" cy="3597292"/>
          </a:xfr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141F9E8-DE05-471A-A319-B58377339410}"/>
              </a:ext>
            </a:extLst>
          </p:cNvPr>
          <p:cNvSpPr/>
          <p:nvPr/>
        </p:nvSpPr>
        <p:spPr>
          <a:xfrm>
            <a:off x="1870366" y="1589649"/>
            <a:ext cx="9326799" cy="1501847"/>
          </a:xfrm>
          <a:prstGeom prst="wedgeRoundRectCallout">
            <a:avLst>
              <a:gd name="adj1" fmla="val -35338"/>
              <a:gd name="adj2" fmla="val 6926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6B28ED2-FF15-495C-B54C-A585E1E2F5D1}"/>
              </a:ext>
            </a:extLst>
          </p:cNvPr>
          <p:cNvSpPr/>
          <p:nvPr/>
        </p:nvSpPr>
        <p:spPr>
          <a:xfrm>
            <a:off x="1870365" y="1589648"/>
            <a:ext cx="9326799" cy="1501847"/>
          </a:xfrm>
          <a:prstGeom prst="wedgeRoundRectCallout">
            <a:avLst>
              <a:gd name="adj1" fmla="val -35338"/>
              <a:gd name="adj2" fmla="val 6926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918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A760156-5574-4CD8-8EF7-8B9FA9771933}"/>
              </a:ext>
            </a:extLst>
          </p:cNvPr>
          <p:cNvSpPr txBox="1"/>
          <p:nvPr/>
        </p:nvSpPr>
        <p:spPr>
          <a:xfrm>
            <a:off x="1160325" y="1482202"/>
            <a:ext cx="10077210" cy="2795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lẳn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AB2FBC0-4107-40B7-B61A-E8C7273AFD60}"/>
              </a:ext>
            </a:extLst>
          </p:cNvPr>
          <p:cNvGrpSpPr/>
          <p:nvPr/>
        </p:nvGrpSpPr>
        <p:grpSpPr>
          <a:xfrm>
            <a:off x="698033" y="211481"/>
            <a:ext cx="10539502" cy="1138773"/>
            <a:chOff x="236614" y="772013"/>
            <a:chExt cx="10539502" cy="113877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F099F52-9118-4FEA-95CA-E91A59A5BCCF}"/>
                </a:ext>
              </a:extLst>
            </p:cNvPr>
            <p:cNvGrpSpPr/>
            <p:nvPr/>
          </p:nvGrpSpPr>
          <p:grpSpPr>
            <a:xfrm>
              <a:off x="236614" y="841531"/>
              <a:ext cx="741434" cy="731520"/>
              <a:chOff x="2970428" y="1607005"/>
              <a:chExt cx="1213222" cy="1188720"/>
            </a:xfrm>
          </p:grpSpPr>
          <p:sp>
            <p:nvSpPr>
              <p:cNvPr id="22" name="Google Shape;418;p36">
                <a:extLst>
                  <a:ext uri="{FF2B5EF4-FFF2-40B4-BE49-F238E27FC236}">
                    <a16:creationId xmlns:a16="http://schemas.microsoft.com/office/drawing/2014/main" id="{A885B63B-D54A-4F90-B043-BC97260D8DE4}"/>
                  </a:ext>
                </a:extLst>
              </p:cNvPr>
              <p:cNvSpPr/>
              <p:nvPr/>
            </p:nvSpPr>
            <p:spPr>
              <a:xfrm>
                <a:off x="2994929" y="1607005"/>
                <a:ext cx="1188721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3" name="Google Shape;423;p36">
                <a:extLst>
                  <a:ext uri="{FF2B5EF4-FFF2-40B4-BE49-F238E27FC236}">
                    <a16:creationId xmlns:a16="http://schemas.microsoft.com/office/drawing/2014/main" id="{6B5A7A9B-E955-41EA-A29E-69C4AB7C5B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70428" y="179943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6000" b="1" dirty="0">
                    <a:solidFill>
                      <a:srgbClr val="002060"/>
                    </a:solidFill>
                    <a:latin typeface="Arial Rounded MT Bold" panose="020F0704030504030204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3EB423E-D8D5-44D1-B642-09DAABD6F031}"/>
                </a:ext>
              </a:extLst>
            </p:cNvPr>
            <p:cNvSpPr txBox="1"/>
            <p:nvPr/>
          </p:nvSpPr>
          <p:spPr>
            <a:xfrm>
              <a:off x="1047742" y="772013"/>
              <a:ext cx="9728374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Bống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chăm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sóc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cam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văn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1F07D82-7D15-437D-940D-02437700C9AE}"/>
              </a:ext>
            </a:extLst>
          </p:cNvPr>
          <p:cNvCxnSpPr>
            <a:cxnSpLocks/>
          </p:cNvCxnSpPr>
          <p:nvPr/>
        </p:nvCxnSpPr>
        <p:spPr>
          <a:xfrm>
            <a:off x="4396639" y="3699945"/>
            <a:ext cx="68408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5A84DC7-319B-43BD-BE6A-8B3AD748A722}"/>
              </a:ext>
            </a:extLst>
          </p:cNvPr>
          <p:cNvCxnSpPr>
            <a:cxnSpLocks/>
          </p:cNvCxnSpPr>
          <p:nvPr/>
        </p:nvCxnSpPr>
        <p:spPr>
          <a:xfrm>
            <a:off x="1221921" y="4256556"/>
            <a:ext cx="65951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FCFB734-95F9-4915-8E98-FC717C29DF76}"/>
              </a:ext>
            </a:extLst>
          </p:cNvPr>
          <p:cNvSpPr txBox="1"/>
          <p:nvPr/>
        </p:nvSpPr>
        <p:spPr>
          <a:xfrm>
            <a:off x="1942058" y="5000136"/>
            <a:ext cx="8307884" cy="1138773"/>
          </a:xfrm>
          <a:prstGeom prst="rect">
            <a:avLst/>
          </a:prstGeom>
          <a:solidFill>
            <a:srgbClr val="F9F995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4" name="Picture 23" descr="A cartoon character holding a flower&#10;&#10;Description automatically generated with low confidence">
            <a:extLst>
              <a:ext uri="{FF2B5EF4-FFF2-40B4-BE49-F238E27FC236}">
                <a16:creationId xmlns:a16="http://schemas.microsoft.com/office/drawing/2014/main" id="{13033FFA-6338-4B65-892C-2025E5B48EB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677" y="4443525"/>
            <a:ext cx="4374524" cy="249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3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D5DA99-0EE7-40CC-B77C-19E510B564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519" y="3422402"/>
            <a:ext cx="4268787" cy="3597292"/>
          </a:xfr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141F9E8-DE05-471A-A319-B58377339410}"/>
              </a:ext>
            </a:extLst>
          </p:cNvPr>
          <p:cNvSpPr/>
          <p:nvPr/>
        </p:nvSpPr>
        <p:spPr>
          <a:xfrm>
            <a:off x="1870366" y="1589649"/>
            <a:ext cx="9326799" cy="1501847"/>
          </a:xfrm>
          <a:prstGeom prst="wedgeRoundRectCallout">
            <a:avLst>
              <a:gd name="adj1" fmla="val -35338"/>
              <a:gd name="adj2" fmla="val 6926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6B28ED2-FF15-495C-B54C-A585E1E2F5D1}"/>
              </a:ext>
            </a:extLst>
          </p:cNvPr>
          <p:cNvSpPr/>
          <p:nvPr/>
        </p:nvSpPr>
        <p:spPr>
          <a:xfrm>
            <a:off x="1870365" y="1589649"/>
            <a:ext cx="9326799" cy="1501847"/>
          </a:xfrm>
          <a:prstGeom prst="wedgeRoundRectCallout">
            <a:avLst>
              <a:gd name="adj1" fmla="val -35338"/>
              <a:gd name="adj2" fmla="val 6926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59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54006" y="2253668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8798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3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5" grpId="0"/>
          <p:bldP spid="20" grpId="0"/>
          <p:bldP spid="22" grpId="0" animBg="1"/>
          <p:bldP spid="23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DAAFB7CC-2B8A-436C-8046-5A3BDEA7D668}"/>
              </a:ext>
            </a:extLst>
          </p:cNvPr>
          <p:cNvSpPr txBox="1"/>
          <p:nvPr/>
        </p:nvSpPr>
        <p:spPr>
          <a:xfrm>
            <a:off x="579665" y="1151713"/>
            <a:ext cx="10982292" cy="3946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ts val="4200"/>
              </a:lnSpc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ngơ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ngác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hi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vọng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căn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59BF8D0-481C-44A2-BFE6-E5F3E23BC8D9}"/>
              </a:ext>
            </a:extLst>
          </p:cNvPr>
          <p:cNvGrpSpPr/>
          <p:nvPr/>
        </p:nvGrpSpPr>
        <p:grpSpPr>
          <a:xfrm>
            <a:off x="1311246" y="282736"/>
            <a:ext cx="9758144" cy="753336"/>
            <a:chOff x="294783" y="915918"/>
            <a:chExt cx="9758144" cy="75333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7CCE287-41FC-4DF7-BBB2-EA9DAAC85B85}"/>
                </a:ext>
              </a:extLst>
            </p:cNvPr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12" name="Google Shape;418;p36">
                <a:extLst>
                  <a:ext uri="{FF2B5EF4-FFF2-40B4-BE49-F238E27FC236}">
                    <a16:creationId xmlns:a16="http://schemas.microsoft.com/office/drawing/2014/main" id="{CBA15512-2D07-4236-A88E-8DFFD53361E7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3" name="Google Shape;423;p36">
                <a:extLst>
                  <a:ext uri="{FF2B5EF4-FFF2-40B4-BE49-F238E27FC236}">
                    <a16:creationId xmlns:a16="http://schemas.microsoft.com/office/drawing/2014/main" id="{04CECE00-8535-4741-A5F3-0FD1B482FE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b="1" dirty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3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99F045F-253B-4F1D-BF37-F0D424DB28E9}"/>
                </a:ext>
              </a:extLst>
            </p:cNvPr>
            <p:cNvSpPr txBox="1"/>
            <p:nvPr/>
          </p:nvSpPr>
          <p:spPr>
            <a:xfrm>
              <a:off x="574435" y="971947"/>
              <a:ext cx="9478492" cy="697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5200"/>
                </a:lnSpc>
              </a:pPr>
              <a:r>
                <a:rPr lang="en-US" sz="4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Bống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cam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2FC758C-44ED-427D-B797-09C7BD345708}"/>
              </a:ext>
            </a:extLst>
          </p:cNvPr>
          <p:cNvCxnSpPr>
            <a:cxnSpLocks/>
          </p:cNvCxnSpPr>
          <p:nvPr/>
        </p:nvCxnSpPr>
        <p:spPr>
          <a:xfrm>
            <a:off x="1269709" y="1699109"/>
            <a:ext cx="102922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2A7E22-1B04-4A40-8F83-612FAF0983F3}"/>
              </a:ext>
            </a:extLst>
          </p:cNvPr>
          <p:cNvCxnSpPr>
            <a:cxnSpLocks/>
          </p:cNvCxnSpPr>
          <p:nvPr/>
        </p:nvCxnSpPr>
        <p:spPr>
          <a:xfrm>
            <a:off x="739532" y="2259894"/>
            <a:ext cx="106625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1493F31-5CD1-4CC0-B075-949D544FD782}"/>
              </a:ext>
            </a:extLst>
          </p:cNvPr>
          <p:cNvSpPr txBox="1"/>
          <p:nvPr/>
        </p:nvSpPr>
        <p:spPr>
          <a:xfrm>
            <a:off x="945237" y="4080730"/>
            <a:ext cx="9985361" cy="11387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6C32EB1-61BD-46E2-A8EE-28D6EAE0A22C}"/>
              </a:ext>
            </a:extLst>
          </p:cNvPr>
          <p:cNvCxnSpPr>
            <a:cxnSpLocks/>
          </p:cNvCxnSpPr>
          <p:nvPr/>
        </p:nvCxnSpPr>
        <p:spPr>
          <a:xfrm>
            <a:off x="635937" y="2777804"/>
            <a:ext cx="65948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35238B1-AB3C-4C8A-8D8A-35812B25999F}"/>
              </a:ext>
            </a:extLst>
          </p:cNvPr>
          <p:cNvSpPr txBox="1"/>
          <p:nvPr/>
        </p:nvSpPr>
        <p:spPr>
          <a:xfrm>
            <a:off x="945236" y="4727364"/>
            <a:ext cx="9985361" cy="11387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68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6B26436-75E0-49DF-AEE0-EBA4D77009CA}"/>
              </a:ext>
            </a:extLst>
          </p:cNvPr>
          <p:cNvGrpSpPr/>
          <p:nvPr/>
        </p:nvGrpSpPr>
        <p:grpSpPr>
          <a:xfrm>
            <a:off x="898095" y="380263"/>
            <a:ext cx="11357872" cy="807736"/>
            <a:chOff x="294783" y="915918"/>
            <a:chExt cx="11133909" cy="80773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58FB9E7-9795-425E-8277-AFCEC97AFF4F}"/>
                </a:ext>
              </a:extLst>
            </p:cNvPr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11" name="Google Shape;418;p36">
                <a:extLst>
                  <a:ext uri="{FF2B5EF4-FFF2-40B4-BE49-F238E27FC236}">
                    <a16:creationId xmlns:a16="http://schemas.microsoft.com/office/drawing/2014/main" id="{78A75F37-15A2-40E3-8407-D7FA824771D3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2" name="Google Shape;423;p36">
                <a:extLst>
                  <a:ext uri="{FF2B5EF4-FFF2-40B4-BE49-F238E27FC236}">
                    <a16:creationId xmlns:a16="http://schemas.microsoft.com/office/drawing/2014/main" id="{03E6A7A4-7A1D-4606-A5B1-44A40C8F7E5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b="1" dirty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4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12E7F44-94BD-4C01-94B9-002C7AEAE7A8}"/>
                </a:ext>
              </a:extLst>
            </p:cNvPr>
            <p:cNvSpPr txBox="1"/>
            <p:nvPr/>
          </p:nvSpPr>
          <p:spPr>
            <a:xfrm>
              <a:off x="941306" y="1015768"/>
              <a:ext cx="104873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Nếu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Bống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cam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3B85BE9-A391-4C75-9B36-BBE09DF06C1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447" y="2235201"/>
            <a:ext cx="4799736" cy="479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7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een and red beetle on a leaf&#10;&#10;Description automatically generated with low confidence">
            <a:extLst>
              <a:ext uri="{FF2B5EF4-FFF2-40B4-BE49-F238E27FC236}">
                <a16:creationId xmlns:a16="http://schemas.microsoft.com/office/drawing/2014/main" id="{D0E10318-2FA8-4EB4-BC94-A454572425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10" y="1207763"/>
            <a:ext cx="4707783" cy="42173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B1ED82-C02B-4970-A996-1361525713B0}"/>
              </a:ext>
            </a:extLst>
          </p:cNvPr>
          <p:cNvSpPr txBox="1"/>
          <p:nvPr/>
        </p:nvSpPr>
        <p:spPr>
          <a:xfrm>
            <a:off x="5636635" y="777230"/>
            <a:ext cx="5994555" cy="5562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ts val="4200"/>
              </a:lnSpc>
              <a:defRPr/>
            </a:pPr>
            <a:endParaRPr kumimoji="0" lang="en-US" sz="3200" b="1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lvl="0" indent="-457200" algn="just">
              <a:lnSpc>
                <a:spcPts val="4200"/>
              </a:lnSpc>
              <a:buFontTx/>
              <a:buChar char="-"/>
              <a:defRPr/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Khi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khoẻ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457200" lvl="0" indent="-457200" algn="just">
              <a:lnSpc>
                <a:spcPts val="4200"/>
              </a:lnSpc>
              <a:buFontTx/>
              <a:buChar char="-"/>
              <a:defRPr/>
            </a:pPr>
            <a:r>
              <a:rPr lang="en-US" sz="3200" b="1" dirty="0">
                <a:solidFill>
                  <a:srgbClr val="EE12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3200" b="1" dirty="0" err="1">
                <a:solidFill>
                  <a:srgbClr val="EE12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EE12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EE12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b="1" dirty="0">
                <a:solidFill>
                  <a:srgbClr val="EE12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EE12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EE12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EE12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lang="en-US" sz="3200" b="1" dirty="0">
                <a:solidFill>
                  <a:srgbClr val="EE12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EE12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EE12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EE12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200" b="1" dirty="0">
                <a:solidFill>
                  <a:srgbClr val="EE12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EE12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3200" b="1" dirty="0">
                <a:solidFill>
                  <a:srgbClr val="EE12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EE12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200" b="1" dirty="0">
                <a:solidFill>
                  <a:srgbClr val="EE12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EE12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b="1" dirty="0">
                <a:solidFill>
                  <a:srgbClr val="EE12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EE12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EE12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EE12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b="1" dirty="0">
                <a:solidFill>
                  <a:srgbClr val="EE12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cam?</a:t>
            </a:r>
          </a:p>
          <a:p>
            <a:pPr marL="0" marR="0" lvl="0" indent="0" algn="just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46621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0AAFFE85-53AF-4176-86BE-F5C216A0D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416" y="3869370"/>
            <a:ext cx="1696882" cy="256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76A2B587-50FA-43A8-AAA6-7D1650B02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190" y="3980844"/>
            <a:ext cx="1447815" cy="247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CC6F8E4E-EC8C-4F65-89FA-8A567D3A15A4}"/>
              </a:ext>
            </a:extLst>
          </p:cNvPr>
          <p:cNvSpPr/>
          <p:nvPr/>
        </p:nvSpPr>
        <p:spPr>
          <a:xfrm>
            <a:off x="2163200" y="696453"/>
            <a:ext cx="7933966" cy="2491409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5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54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610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DA0BE07-7D52-40C3-A340-ACB9DF76905F}"/>
              </a:ext>
            </a:extLst>
          </p:cNvPr>
          <p:cNvSpPr txBox="1"/>
          <p:nvPr/>
        </p:nvSpPr>
        <p:spPr>
          <a:xfrm>
            <a:off x="596237" y="653631"/>
            <a:ext cx="10999526" cy="7022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tễnh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khệ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nệ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lẳn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rối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non.</a:t>
            </a:r>
          </a:p>
          <a:p>
            <a:pPr marL="0" marR="0" lvl="0" indent="0" algn="just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ngơ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hi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vọng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căn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98" y="89982"/>
            <a:ext cx="704562" cy="5636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A60B93-0335-47D3-9434-36D02CA91E0D}"/>
              </a:ext>
            </a:extLst>
          </p:cNvPr>
          <p:cNvSpPr txBox="1"/>
          <p:nvPr/>
        </p:nvSpPr>
        <p:spPr>
          <a:xfrm>
            <a:off x="2019022" y="121402"/>
            <a:ext cx="8366078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3EA902D-E20D-438C-A9E0-C3D1FF525E03}"/>
              </a:ext>
            </a:extLst>
          </p:cNvPr>
          <p:cNvSpPr/>
          <p:nvPr/>
        </p:nvSpPr>
        <p:spPr>
          <a:xfrm>
            <a:off x="808360" y="733496"/>
            <a:ext cx="379612" cy="393413"/>
          </a:xfrm>
          <a:prstGeom prst="ellipse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5CB82CF-1933-48A9-A3B1-9FB7A84AB6D2}"/>
              </a:ext>
            </a:extLst>
          </p:cNvPr>
          <p:cNvSpPr/>
          <p:nvPr/>
        </p:nvSpPr>
        <p:spPr>
          <a:xfrm>
            <a:off x="791524" y="2380150"/>
            <a:ext cx="396448" cy="379703"/>
          </a:xfrm>
          <a:prstGeom prst="ellipse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AD0F60D-AEA1-4FC7-AA29-52B0C28FE97B}"/>
              </a:ext>
            </a:extLst>
          </p:cNvPr>
          <p:cNvSpPr/>
          <p:nvPr/>
        </p:nvSpPr>
        <p:spPr>
          <a:xfrm>
            <a:off x="791524" y="4454968"/>
            <a:ext cx="396448" cy="379703"/>
          </a:xfrm>
          <a:prstGeom prst="ellipse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B56E93-1E89-414B-9EEA-41028863D0C5}"/>
              </a:ext>
            </a:extLst>
          </p:cNvPr>
          <p:cNvSpPr txBox="1"/>
          <p:nvPr/>
        </p:nvSpPr>
        <p:spPr>
          <a:xfrm>
            <a:off x="8397305" y="6281760"/>
            <a:ext cx="226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557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0AAFFE85-53AF-4176-86BE-F5C216A0D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37" y="4578673"/>
            <a:ext cx="1485439" cy="2243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76A2B587-50FA-43A8-AAA6-7D1650B02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076" y="4655709"/>
            <a:ext cx="1267408" cy="2166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CC6F8E4E-EC8C-4F65-89FA-8A567D3A15A4}"/>
              </a:ext>
            </a:extLst>
          </p:cNvPr>
          <p:cNvSpPr/>
          <p:nvPr/>
        </p:nvSpPr>
        <p:spPr>
          <a:xfrm>
            <a:off x="2415982" y="1484243"/>
            <a:ext cx="7933966" cy="3167270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5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5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THEO </a:t>
            </a:r>
          </a:p>
          <a:p>
            <a:pPr algn="ctr"/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5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5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54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237639"/>
      </p:ext>
    </p:extLst>
  </p:cSld>
  <p:clrMapOvr>
    <a:masterClrMapping/>
  </p:clrMapOvr>
  <p:transition spd="slow" advClick="0" advTm="0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332ED0F6-348D-4782-B689-69FBF746E7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375" b="44531" l="2489" r="9297">
                        <a14:foregroundMark x1="5490" y1="37630" x2="5203" y2="38190"/>
                        <a14:foregroundMark x1="5118" y1="38981" x2="8126" y2="39063"/>
                        <a14:foregroundMark x1="8126" y1="39063" x2="4942" y2="39158"/>
                        <a14:foregroundMark x1="5329" y1="37011" x2="7028" y2="37109"/>
                        <a14:foregroundMark x1="5626" y1="39714" x2="4894" y2="41074"/>
                        <a14:foregroundMark x1="6187" y1="38672" x2="5907" y2="39193"/>
                        <a14:foregroundMark x1="7028" y1="37109" x2="6187" y2="38672"/>
                        <a14:foregroundMark x1="5696" y1="38672" x2="6369" y2="37109"/>
                        <a14:foregroundMark x1="5472" y1="39193" x2="5696" y2="38672"/>
                        <a14:foregroundMark x1="5248" y1="39714" x2="5472" y2="39193"/>
                        <a14:foregroundMark x1="4971" y1="40357" x2="5248" y2="39714"/>
                        <a14:foregroundMark x1="6039" y1="38672" x2="5929" y2="39193"/>
                        <a14:foregroundMark x1="6369" y1="37109" x2="6039" y2="38672"/>
                        <a14:backgroundMark x1="4100" y1="37891" x2="3807" y2="37891"/>
                        <a14:backgroundMark x1="4100" y1="35807" x2="4392" y2="37109"/>
                        <a14:backgroundMark x1="4539" y1="37109" x2="4246" y2="35286"/>
                        <a14:backgroundMark x1="4246" y1="35286" x2="3660" y2="40755"/>
                        <a14:backgroundMark x1="3075" y1="41016" x2="4100" y2="43750"/>
                        <a14:backgroundMark x1="5637" y1="41797" x2="5637" y2="41797"/>
                        <a14:backgroundMark x1="4466" y1="39323" x2="4466" y2="39323"/>
                        <a14:backgroundMark x1="4832" y1="39193" x2="4832" y2="39193"/>
                        <a14:backgroundMark x1="5710" y1="41536" x2="5710" y2="41536"/>
                        <a14:backgroundMark x1="5637" y1="41016" x2="5637" y2="41016"/>
                        <a14:backgroundMark x1="5344" y1="41016" x2="5344" y2="41016"/>
                        <a14:backgroundMark x1="5344" y1="41146" x2="5417" y2="41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6" t="33160" r="89898" b="54167"/>
          <a:stretch/>
        </p:blipFill>
        <p:spPr bwMode="auto">
          <a:xfrm>
            <a:off x="-107978" y="49531"/>
            <a:ext cx="1284729" cy="115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5C1CEF2-EEE0-4EE5-B9E5-5B43F3D609BE}"/>
              </a:ext>
            </a:extLst>
          </p:cNvPr>
          <p:cNvGrpSpPr/>
          <p:nvPr/>
        </p:nvGrpSpPr>
        <p:grpSpPr>
          <a:xfrm>
            <a:off x="921990" y="182705"/>
            <a:ext cx="10711211" cy="1263936"/>
            <a:chOff x="292250" y="911799"/>
            <a:chExt cx="10711211" cy="126393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2270EEF-5E2F-4D4F-BFF3-EC23C86E72E2}"/>
                </a:ext>
              </a:extLst>
            </p:cNvPr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13" name="Google Shape;418;p36">
                <a:extLst>
                  <a:ext uri="{FF2B5EF4-FFF2-40B4-BE49-F238E27FC236}">
                    <a16:creationId xmlns:a16="http://schemas.microsoft.com/office/drawing/2014/main" id="{7155E949-4E54-4DD3-AA25-93CE621058A3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4" name="Google Shape;423;p36">
                <a:extLst>
                  <a:ext uri="{FF2B5EF4-FFF2-40B4-BE49-F238E27FC236}">
                    <a16:creationId xmlns:a16="http://schemas.microsoft.com/office/drawing/2014/main" id="{022F35C8-ED42-4B19-B96C-2F32C34BFC5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b="1" dirty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E5C0D9-400E-40BF-AEA9-69E9D517EC06}"/>
                </a:ext>
              </a:extLst>
            </p:cNvPr>
            <p:cNvSpPr txBox="1"/>
            <p:nvPr/>
          </p:nvSpPr>
          <p:spPr>
            <a:xfrm>
              <a:off x="810411" y="911799"/>
              <a:ext cx="10193050" cy="1263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4800"/>
                </a:lnSpc>
              </a:pP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dưới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đây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miêu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tả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cam?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D5BC668-88CB-4747-A873-76598ED3A19C}"/>
              </a:ext>
            </a:extLst>
          </p:cNvPr>
          <p:cNvGrpSpPr/>
          <p:nvPr/>
        </p:nvGrpSpPr>
        <p:grpSpPr>
          <a:xfrm>
            <a:off x="3320088" y="1558992"/>
            <a:ext cx="3659095" cy="2092031"/>
            <a:chOff x="14613" y="1645313"/>
            <a:chExt cx="3659095" cy="2092031"/>
          </a:xfrm>
        </p:grpSpPr>
        <p:pic>
          <p:nvPicPr>
            <p:cNvPr id="5" name="Picture 4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3389052D-7EF6-4ECC-BC58-A18E64538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933" b="96067" l="9850" r="89936">
                          <a14:foregroundMark x1="26767" y1="3933" x2="28908" y2="7491"/>
                          <a14:foregroundMark x1="73019" y1="96067" x2="73233" y2="95131"/>
                        </a14:backgroundRemoval>
                      </a14:imgEffect>
                      <a14:imgEffect>
                        <a14:colorTemperature colorTemp="7216"/>
                      </a14:imgEffect>
                      <a14:imgEffect>
                        <a14:saturation sat="21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691458">
              <a:off x="14613" y="1645313"/>
              <a:ext cx="3659095" cy="209203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076D0D5-5603-449F-B1EB-90058E43E0A7}"/>
                </a:ext>
              </a:extLst>
            </p:cNvPr>
            <p:cNvSpPr txBox="1"/>
            <p:nvPr/>
          </p:nvSpPr>
          <p:spPr>
            <a:xfrm>
              <a:off x="956507" y="2220456"/>
              <a:ext cx="13889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tx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xanh</a:t>
              </a:r>
              <a:endParaRPr lang="en-US" sz="3200" b="1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/>
              <a:r>
                <a:rPr lang="en-US" sz="3200" b="1" dirty="0">
                  <a:solidFill>
                    <a:schemeClr val="tx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biếc</a:t>
              </a:r>
              <a:endParaRPr lang="en-US" sz="3200" b="1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0E0D10-0ADB-4691-8FE1-945992E6F7CE}"/>
              </a:ext>
            </a:extLst>
          </p:cNvPr>
          <p:cNvGrpSpPr/>
          <p:nvPr/>
        </p:nvGrpSpPr>
        <p:grpSpPr>
          <a:xfrm>
            <a:off x="6157361" y="1452313"/>
            <a:ext cx="3659095" cy="2092031"/>
            <a:chOff x="14613" y="1645313"/>
            <a:chExt cx="3659095" cy="2092031"/>
          </a:xfrm>
        </p:grpSpPr>
        <p:pic>
          <p:nvPicPr>
            <p:cNvPr id="17" name="Picture 1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A106BDAC-001F-4222-8307-0B3E85EC3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933" b="96067" l="9850" r="89936">
                          <a14:foregroundMark x1="26767" y1="3933" x2="28908" y2="7491"/>
                          <a14:foregroundMark x1="73019" y1="96067" x2="73233" y2="95131"/>
                        </a14:backgroundRemoval>
                      </a14:imgEffect>
                      <a14:imgEffect>
                        <a14:colorTemperature colorTemp="7216"/>
                      </a14:imgEffect>
                      <a14:imgEffect>
                        <a14:saturation sat="21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691458">
              <a:off x="14613" y="1645313"/>
              <a:ext cx="3659095" cy="209203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5B02020-078E-4593-B1D0-F4BF2B178BE5}"/>
                </a:ext>
              </a:extLst>
            </p:cNvPr>
            <p:cNvSpPr txBox="1"/>
            <p:nvPr/>
          </p:nvSpPr>
          <p:spPr>
            <a:xfrm>
              <a:off x="972873" y="2219704"/>
              <a:ext cx="13889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tx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tròn</a:t>
              </a:r>
              <a:r>
                <a:rPr lang="en-US" sz="3200" b="1" dirty="0">
                  <a:solidFill>
                    <a:schemeClr val="tx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lẳn</a:t>
              </a:r>
              <a:endParaRPr lang="en-US" sz="3200" b="1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0DDC52D-1BFC-48E3-8821-2790016F030F}"/>
              </a:ext>
            </a:extLst>
          </p:cNvPr>
          <p:cNvGrpSpPr/>
          <p:nvPr/>
        </p:nvGrpSpPr>
        <p:grpSpPr>
          <a:xfrm>
            <a:off x="8834470" y="1336969"/>
            <a:ext cx="3659095" cy="2092031"/>
            <a:chOff x="14613" y="1645313"/>
            <a:chExt cx="3659095" cy="2092031"/>
          </a:xfrm>
        </p:grpSpPr>
        <p:pic>
          <p:nvPicPr>
            <p:cNvPr id="20" name="Picture 1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E3FC50FC-6DA5-4F92-BBE4-5FD853C1A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933" b="96067" l="9850" r="89936">
                          <a14:foregroundMark x1="26767" y1="3933" x2="28908" y2="7491"/>
                          <a14:foregroundMark x1="73019" y1="96067" x2="73233" y2="95131"/>
                        </a14:backgroundRemoval>
                      </a14:imgEffect>
                      <a14:imgEffect>
                        <a14:colorTemperature colorTemp="7216"/>
                      </a14:imgEffect>
                      <a14:imgEffect>
                        <a14:saturation sat="21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691458">
              <a:off x="14613" y="1645313"/>
              <a:ext cx="3659095" cy="209203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33614A7-58FD-458A-800D-38A5250D42D3}"/>
                </a:ext>
              </a:extLst>
            </p:cNvPr>
            <p:cNvSpPr txBox="1"/>
            <p:nvPr/>
          </p:nvSpPr>
          <p:spPr>
            <a:xfrm>
              <a:off x="972873" y="2219704"/>
              <a:ext cx="13889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tx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óng</a:t>
              </a:r>
              <a:r>
                <a:rPr lang="en-US" sz="3200" b="1" dirty="0">
                  <a:solidFill>
                    <a:schemeClr val="tx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ánh</a:t>
              </a:r>
              <a:endParaRPr lang="en-US" sz="3200" b="1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9BB0FDB-145F-41FE-839D-B047C556E07F}"/>
              </a:ext>
            </a:extLst>
          </p:cNvPr>
          <p:cNvGrpSpPr/>
          <p:nvPr/>
        </p:nvGrpSpPr>
        <p:grpSpPr>
          <a:xfrm>
            <a:off x="5401482" y="4047513"/>
            <a:ext cx="3659095" cy="2092031"/>
            <a:chOff x="14613" y="1645313"/>
            <a:chExt cx="3659095" cy="2092031"/>
          </a:xfrm>
        </p:grpSpPr>
        <p:pic>
          <p:nvPicPr>
            <p:cNvPr id="24" name="Picture 2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1689405D-9A97-4BE0-AA58-1712A8ABE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933" b="96067" l="9850" r="89936">
                          <a14:foregroundMark x1="26767" y1="3933" x2="28908" y2="7491"/>
                          <a14:foregroundMark x1="73019" y1="96067" x2="73233" y2="95131"/>
                        </a14:backgroundRemoval>
                      </a14:imgEffect>
                      <a14:imgEffect>
                        <a14:colorTemperature colorTemp="7216"/>
                      </a14:imgEffect>
                      <a14:imgEffect>
                        <a14:saturation sat="21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691458">
              <a:off x="14613" y="1645313"/>
              <a:ext cx="3659095" cy="209203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320ED1E-571E-4747-8721-F6A8CAC70CD9}"/>
                </a:ext>
              </a:extLst>
            </p:cNvPr>
            <p:cNvSpPr txBox="1"/>
            <p:nvPr/>
          </p:nvSpPr>
          <p:spPr>
            <a:xfrm>
              <a:off x="972873" y="2219704"/>
              <a:ext cx="13889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tx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thân</a:t>
              </a:r>
              <a:endParaRPr lang="en-US" sz="3200" b="1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/>
              <a:r>
                <a:rPr lang="en-US" sz="3200" b="1" dirty="0" err="1">
                  <a:solidFill>
                    <a:schemeClr val="tx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thương</a:t>
              </a:r>
              <a:endParaRPr lang="en-US" sz="3200" b="1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7A7B32F-2882-4208-8EB0-46CA7D52FC36}"/>
              </a:ext>
            </a:extLst>
          </p:cNvPr>
          <p:cNvGrpSpPr/>
          <p:nvPr/>
        </p:nvGrpSpPr>
        <p:grpSpPr>
          <a:xfrm>
            <a:off x="8171524" y="3909085"/>
            <a:ext cx="3659095" cy="2092031"/>
            <a:chOff x="14613" y="1645313"/>
            <a:chExt cx="3659095" cy="2092031"/>
          </a:xfrm>
        </p:grpSpPr>
        <p:pic>
          <p:nvPicPr>
            <p:cNvPr id="27" name="Picture 2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1C1EB7A1-4BAF-4636-A1E6-A96BC5101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933" b="96067" l="9850" r="89936">
                          <a14:foregroundMark x1="26767" y1="3933" x2="28908" y2="7491"/>
                          <a14:foregroundMark x1="73019" y1="96067" x2="73233" y2="95131"/>
                        </a14:backgroundRemoval>
                      </a14:imgEffect>
                      <a14:imgEffect>
                        <a14:colorTemperature colorTemp="7216"/>
                      </a14:imgEffect>
                      <a14:imgEffect>
                        <a14:saturation sat="21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691458">
              <a:off x="14613" y="1645313"/>
              <a:ext cx="3659095" cy="209203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ADF5F87-289E-408E-8C50-060A70E98E1A}"/>
                </a:ext>
              </a:extLst>
            </p:cNvPr>
            <p:cNvSpPr txBox="1"/>
            <p:nvPr/>
          </p:nvSpPr>
          <p:spPr>
            <a:xfrm>
              <a:off x="972873" y="2219704"/>
              <a:ext cx="13889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tx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khệ</a:t>
              </a:r>
              <a:endParaRPr lang="en-US" sz="3200" b="1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/>
              <a:r>
                <a:rPr lang="en-US" sz="3200" b="1" dirty="0" err="1">
                  <a:solidFill>
                    <a:schemeClr val="tx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nệ</a:t>
              </a:r>
              <a:endParaRPr lang="en-US" sz="3200" b="1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9" name="Content Placeholder 4" descr="A green and red beetle on a leaf&#10;&#10;Description automatically generated with low confidence">
            <a:extLst>
              <a:ext uri="{FF2B5EF4-FFF2-40B4-BE49-F238E27FC236}">
                <a16:creationId xmlns:a16="http://schemas.microsoft.com/office/drawing/2014/main" id="{F9253321-AE0C-4347-93DC-5256B33DC6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61" y="3185070"/>
            <a:ext cx="3494890" cy="31308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09862FA-676E-4286-A8C0-55AE7D8EF9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46" b="90129" l="2315" r="93519">
                        <a14:foregroundMark x1="53241" y1="41631" x2="53241" y2="41631"/>
                        <a14:foregroundMark x1="2315" y1="63090" x2="5556" y2="71674"/>
                        <a14:foregroundMark x1="78704" y1="12017" x2="86574" y2="7725"/>
                        <a14:foregroundMark x1="75926" y1="10300" x2="88889" y2="3004"/>
                        <a14:foregroundMark x1="14815" y1="90129" x2="27315" y2="90129"/>
                        <a14:foregroundMark x1="93519" y1="4721" x2="91204" y2="6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437" y="2332587"/>
            <a:ext cx="763238" cy="82330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FF35FD8-EB00-46C5-B861-6DBE2E2A90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46" b="90129" l="2315" r="93519">
                        <a14:foregroundMark x1="53241" y1="41631" x2="53241" y2="41631"/>
                        <a14:foregroundMark x1="2315" y1="63090" x2="5556" y2="71674"/>
                        <a14:foregroundMark x1="78704" y1="12017" x2="86574" y2="7725"/>
                        <a14:foregroundMark x1="75926" y1="10300" x2="88889" y2="3004"/>
                        <a14:foregroundMark x1="14815" y1="90129" x2="27315" y2="90129"/>
                        <a14:foregroundMark x1="93519" y1="4721" x2="91204" y2="6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971" y="2255083"/>
            <a:ext cx="763238" cy="8233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8635097-B38F-4D18-A668-DFCFC60AB4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46" b="90129" l="2315" r="93519">
                        <a14:foregroundMark x1="53241" y1="41631" x2="53241" y2="41631"/>
                        <a14:foregroundMark x1="2315" y1="63090" x2="5556" y2="71674"/>
                        <a14:foregroundMark x1="78704" y1="12017" x2="86574" y2="7725"/>
                        <a14:foregroundMark x1="75926" y1="10300" x2="88889" y2="3004"/>
                        <a14:foregroundMark x1="14815" y1="90129" x2="27315" y2="90129"/>
                        <a14:foregroundMark x1="93519" y1="4721" x2="91204" y2="6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948" y="2165270"/>
            <a:ext cx="763238" cy="82330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218573C-F333-467D-89D9-15E57CE6D1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46" b="90129" l="2315" r="93519">
                        <a14:foregroundMark x1="53241" y1="41631" x2="53241" y2="41631"/>
                        <a14:foregroundMark x1="2315" y1="63090" x2="5556" y2="71674"/>
                        <a14:foregroundMark x1="78704" y1="12017" x2="86574" y2="7725"/>
                        <a14:foregroundMark x1="75926" y1="10300" x2="88889" y2="3004"/>
                        <a14:foregroundMark x1="14815" y1="90129" x2="27315" y2="90129"/>
                        <a14:foregroundMark x1="93519" y1="4721" x2="91204" y2="6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603" y="4583264"/>
            <a:ext cx="763238" cy="82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4F233B43-1FFB-43CE-A9F3-66878852B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427" b="44566" l="2987" r="9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6" t="33160" r="89898" b="54167"/>
          <a:stretch/>
        </p:blipFill>
        <p:spPr bwMode="auto">
          <a:xfrm>
            <a:off x="278725" y="28359"/>
            <a:ext cx="1298322" cy="11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70F1131-5E83-47A1-89FB-6CD45740EF3E}"/>
              </a:ext>
            </a:extLst>
          </p:cNvPr>
          <p:cNvGrpSpPr/>
          <p:nvPr/>
        </p:nvGrpSpPr>
        <p:grpSpPr>
          <a:xfrm>
            <a:off x="1348151" y="261301"/>
            <a:ext cx="10007035" cy="1255691"/>
            <a:chOff x="292250" y="915918"/>
            <a:chExt cx="10007035" cy="125569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8A39004-0329-48CA-9B27-940991E9E53B}"/>
                </a:ext>
              </a:extLst>
            </p:cNvPr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11" name="Google Shape;418;p36">
                <a:extLst>
                  <a:ext uri="{FF2B5EF4-FFF2-40B4-BE49-F238E27FC236}">
                    <a16:creationId xmlns:a16="http://schemas.microsoft.com/office/drawing/2014/main" id="{7FCE88F0-2E05-4371-8CC3-201551E88EF2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2" name="Google Shape;423;p36">
                <a:extLst>
                  <a:ext uri="{FF2B5EF4-FFF2-40B4-BE49-F238E27FC236}">
                    <a16:creationId xmlns:a16="http://schemas.microsoft.com/office/drawing/2014/main" id="{BBDBDC0B-DDBF-4226-B421-48EF389837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b="1" dirty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FB996D-797E-44F8-B469-28B19C5206E1}"/>
                </a:ext>
              </a:extLst>
            </p:cNvPr>
            <p:cNvSpPr txBox="1"/>
            <p:nvPr/>
          </p:nvSpPr>
          <p:spPr>
            <a:xfrm>
              <a:off x="995275" y="971280"/>
              <a:ext cx="930401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Thay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Bống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hãy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viên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an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ủi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cam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bị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thương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pic>
        <p:nvPicPr>
          <p:cNvPr id="3" name="Picture 2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53380367-F8DC-4520-98F1-F7E3B9A83E9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5855" y="2178143"/>
            <a:ext cx="3175461" cy="449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7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4F233B43-1FFB-43CE-A9F3-66878852B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427" b="44566" l="2987" r="9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6" t="33160" r="89898" b="54167"/>
          <a:stretch/>
        </p:blipFill>
        <p:spPr bwMode="auto">
          <a:xfrm>
            <a:off x="278725" y="28359"/>
            <a:ext cx="1298322" cy="11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70F1131-5E83-47A1-89FB-6CD45740EF3E}"/>
              </a:ext>
            </a:extLst>
          </p:cNvPr>
          <p:cNvGrpSpPr/>
          <p:nvPr/>
        </p:nvGrpSpPr>
        <p:grpSpPr>
          <a:xfrm>
            <a:off x="1613715" y="423327"/>
            <a:ext cx="10074557" cy="775045"/>
            <a:chOff x="253222" y="915918"/>
            <a:chExt cx="10074557" cy="77504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8A39004-0329-48CA-9B27-940991E9E53B}"/>
                </a:ext>
              </a:extLst>
            </p:cNvPr>
            <p:cNvGrpSpPr/>
            <p:nvPr/>
          </p:nvGrpSpPr>
          <p:grpSpPr>
            <a:xfrm>
              <a:off x="253222" y="915918"/>
              <a:ext cx="770547" cy="731520"/>
              <a:chOff x="2997606" y="1727884"/>
              <a:chExt cx="1260861" cy="1188720"/>
            </a:xfrm>
          </p:grpSpPr>
          <p:sp>
            <p:nvSpPr>
              <p:cNvPr id="11" name="Google Shape;418;p36">
                <a:extLst>
                  <a:ext uri="{FF2B5EF4-FFF2-40B4-BE49-F238E27FC236}">
                    <a16:creationId xmlns:a16="http://schemas.microsoft.com/office/drawing/2014/main" id="{7FCE88F0-2E05-4371-8CC3-201551E88EF2}"/>
                  </a:ext>
                </a:extLst>
              </p:cNvPr>
              <p:cNvSpPr/>
              <p:nvPr/>
            </p:nvSpPr>
            <p:spPr>
              <a:xfrm>
                <a:off x="2997606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2" name="Google Shape;423;p36">
                <a:extLst>
                  <a:ext uri="{FF2B5EF4-FFF2-40B4-BE49-F238E27FC236}">
                    <a16:creationId xmlns:a16="http://schemas.microsoft.com/office/drawing/2014/main" id="{BBDBDC0B-DDBF-4226-B421-48EF389837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 Rounded MT Bold" pitchFamily="34" charset="0"/>
                    <a:ea typeface="Arial-Rounded" pitchFamily="34" charset="0"/>
                    <a:cs typeface="Arial-Rounded" pitchFamily="34" charset="0"/>
                    <a:sym typeface="Arial"/>
                  </a:rPr>
                  <a:t>3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FB996D-797E-44F8-B469-28B19C5206E1}"/>
                </a:ext>
              </a:extLst>
            </p:cNvPr>
            <p:cNvSpPr txBox="1"/>
            <p:nvPr/>
          </p:nvSpPr>
          <p:spPr>
            <a:xfrm>
              <a:off x="1023769" y="1044632"/>
              <a:ext cx="93040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sẽ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D14AE15-08F0-4710-938B-C98F35A97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607" y="2248691"/>
            <a:ext cx="4990008" cy="538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7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58CBB7-EB0C-46CE-A67F-7331581BE6DD}"/>
              </a:ext>
            </a:extLst>
          </p:cNvPr>
          <p:cNvSpPr/>
          <p:nvPr/>
        </p:nvSpPr>
        <p:spPr>
          <a:xfrm>
            <a:off x="2966475" y="2108395"/>
            <a:ext cx="713753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TẠM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BIỆT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44822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3">
            <a:extLst>
              <a:ext uri="{FF2B5EF4-FFF2-40B4-BE49-F238E27FC236}">
                <a16:creationId xmlns:a16="http://schemas.microsoft.com/office/drawing/2014/main" id="{67F4D588-7141-4E43-86E5-78FA783E99BB}"/>
              </a:ext>
            </a:extLst>
          </p:cNvPr>
          <p:cNvSpPr/>
          <p:nvPr/>
        </p:nvSpPr>
        <p:spPr>
          <a:xfrm>
            <a:off x="-2469511" y="-358094"/>
            <a:ext cx="15019320" cy="21047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234587-AF8F-4BAA-ABDE-9D3F5500A2BB}"/>
              </a:ext>
            </a:extLst>
          </p:cNvPr>
          <p:cNvGrpSpPr/>
          <p:nvPr/>
        </p:nvGrpSpPr>
        <p:grpSpPr>
          <a:xfrm>
            <a:off x="3191537" y="1650756"/>
            <a:ext cx="6938147" cy="1737790"/>
            <a:chOff x="2829935" y="3550985"/>
            <a:chExt cx="7251842" cy="2018182"/>
          </a:xfrm>
        </p:grpSpPr>
        <p:sp>
          <p:nvSpPr>
            <p:cNvPr id="6" name="Rounded Rectangle 5"/>
            <p:cNvSpPr/>
            <p:nvPr/>
          </p:nvSpPr>
          <p:spPr>
            <a:xfrm>
              <a:off x="2829935" y="3793226"/>
              <a:ext cx="7251842" cy="177594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908323" y="3980560"/>
              <a:ext cx="7095067" cy="14906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014393" y="3557950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993858" y="3550985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FAB66E-FABC-479A-AD73-8CFF1151BCDE}"/>
              </a:ext>
            </a:extLst>
          </p:cNvPr>
          <p:cNvGrpSpPr/>
          <p:nvPr/>
        </p:nvGrpSpPr>
        <p:grpSpPr>
          <a:xfrm rot="20877529">
            <a:off x="143768" y="-43673"/>
            <a:ext cx="2373352" cy="1628627"/>
            <a:chOff x="-2489582" y="2641097"/>
            <a:chExt cx="2537440" cy="1969734"/>
          </a:xfrm>
        </p:grpSpPr>
        <p:sp>
          <p:nvSpPr>
            <p:cNvPr id="13" name="Cloud 12"/>
            <p:cNvSpPr/>
            <p:nvPr/>
          </p:nvSpPr>
          <p:spPr>
            <a:xfrm rot="12142935">
              <a:off x="-2489582" y="2641097"/>
              <a:ext cx="2537440" cy="196973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loud 13"/>
            <p:cNvSpPr/>
            <p:nvPr/>
          </p:nvSpPr>
          <p:spPr>
            <a:xfrm rot="12142935">
              <a:off x="-2391987" y="2811914"/>
              <a:ext cx="2342250" cy="1652982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7211" y="272558"/>
            <a:ext cx="2474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iCiel Cucho Bold" pitchFamily="50" charset="0"/>
                <a:cs typeface="iCiel Cucho Bold" pitchFamily="50" charset="0"/>
              </a:rPr>
              <a:t>TUẦN</a:t>
            </a:r>
            <a:r>
              <a:rPr lang="en-US" sz="2800" b="1" dirty="0"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5400" b="1" dirty="0">
                <a:latin typeface="iCiel Cucho Bold" pitchFamily="50" charset="0"/>
                <a:cs typeface="iCiel Cucho Bold" pitchFamily="50" charset="0"/>
              </a:rPr>
              <a:t>25</a:t>
            </a:r>
            <a:endParaRPr lang="en-US" sz="48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37B469F-4C6B-4890-B36E-0022CEEE7647}"/>
              </a:ext>
            </a:extLst>
          </p:cNvPr>
          <p:cNvSpPr/>
          <p:nvPr/>
        </p:nvSpPr>
        <p:spPr>
          <a:xfrm>
            <a:off x="2279278" y="1952172"/>
            <a:ext cx="1343498" cy="135199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282559" y="1769528"/>
            <a:ext cx="129194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97773" y="2237617"/>
            <a:ext cx="8599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5400" b="1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5400" b="1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5400" b="1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</a:t>
            </a: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A7F4CD3-1205-4A3F-9F7F-3707995CC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246" y="3501267"/>
            <a:ext cx="2536754" cy="373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88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5234F5-18E2-4380-847A-DDBACA75E2CA}"/>
              </a:ext>
            </a:extLst>
          </p:cNvPr>
          <p:cNvSpPr txBox="1"/>
          <p:nvPr/>
        </p:nvSpPr>
        <p:spPr>
          <a:xfrm>
            <a:off x="1889212" y="421997"/>
            <a:ext cx="9885831" cy="603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167DCE-B392-4842-BE79-503D284F19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3708" y1="73301" x2="48315" y2="78155"/>
                        <a14:foregroundMark x1="63483" y1="66990" x2="76404" y2="67961"/>
                        <a14:foregroundMark x1="29775" y1="82524" x2="59551" y2="85437"/>
                        <a14:foregroundMark x1="28652" y1="86893" x2="38764" y2="86893"/>
                        <a14:foregroundMark x1="65169" y1="86893" x2="73034" y2="86893"/>
                        <a14:foregroundMark x1="38764" y1="86893" x2="61236" y2="86893"/>
                        <a14:foregroundMark x1="48315" y1="57767" x2="49438" y2="67961"/>
                        <a14:backgroundMark x1="33708" y1="30583" x2="76966" y2="37864"/>
                        <a14:backgroundMark x1="23034" y1="26214" x2="61798" y2="26214"/>
                        <a14:backgroundMark x1="61798" y1="26214" x2="22472" y2="28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722" y="-1023703"/>
            <a:ext cx="1889212" cy="2329669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3B4AC67-209D-4ABF-B8AB-91358B09EA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2" y="1305966"/>
            <a:ext cx="10467975" cy="477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4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DA0BE07-7D52-40C3-A340-ACB9DF76905F}"/>
              </a:ext>
            </a:extLst>
          </p:cNvPr>
          <p:cNvSpPr txBox="1"/>
          <p:nvPr/>
        </p:nvSpPr>
        <p:spPr>
          <a:xfrm>
            <a:off x="596237" y="428078"/>
            <a:ext cx="10999526" cy="7022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tễnh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ts val="4200"/>
              </a:lnSpc>
            </a:pP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khệ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nệ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lẳn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rối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non.</a:t>
            </a:r>
          </a:p>
          <a:p>
            <a:pPr algn="just">
              <a:lnSpc>
                <a:spcPts val="4200"/>
              </a:lnSpc>
            </a:pP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ngơ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ngác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hi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vọng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căn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ts val="4200"/>
              </a:lnSpc>
            </a:pPr>
            <a:endParaRPr lang="en-US" sz="2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ts val="4200"/>
              </a:lnSpc>
            </a:pP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98" y="89982"/>
            <a:ext cx="704562" cy="5636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A60B93-0335-47D3-9434-36D02CA91E0D}"/>
              </a:ext>
            </a:extLst>
          </p:cNvPr>
          <p:cNvSpPr txBox="1"/>
          <p:nvPr/>
        </p:nvSpPr>
        <p:spPr>
          <a:xfrm>
            <a:off x="1912961" y="-6788"/>
            <a:ext cx="8366078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9A268C-93B4-48F5-B205-DD5C71F0425D}"/>
              </a:ext>
            </a:extLst>
          </p:cNvPr>
          <p:cNvSpPr txBox="1"/>
          <p:nvPr/>
        </p:nvSpPr>
        <p:spPr>
          <a:xfrm>
            <a:off x="4074740" y="6368768"/>
            <a:ext cx="589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4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3EA902D-E20D-438C-A9E0-C3D1FF525E03}"/>
              </a:ext>
            </a:extLst>
          </p:cNvPr>
          <p:cNvSpPr/>
          <p:nvPr/>
        </p:nvSpPr>
        <p:spPr>
          <a:xfrm>
            <a:off x="808360" y="507943"/>
            <a:ext cx="379612" cy="393413"/>
          </a:xfrm>
          <a:prstGeom prst="ellipse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5CB82CF-1933-48A9-A3B1-9FB7A84AB6D2}"/>
              </a:ext>
            </a:extLst>
          </p:cNvPr>
          <p:cNvSpPr/>
          <p:nvPr/>
        </p:nvSpPr>
        <p:spPr>
          <a:xfrm>
            <a:off x="791524" y="2154597"/>
            <a:ext cx="396448" cy="379703"/>
          </a:xfrm>
          <a:prstGeom prst="ellipse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AD0F60D-AEA1-4FC7-AA29-52B0C28FE97B}"/>
              </a:ext>
            </a:extLst>
          </p:cNvPr>
          <p:cNvSpPr/>
          <p:nvPr/>
        </p:nvSpPr>
        <p:spPr>
          <a:xfrm>
            <a:off x="791524" y="4229415"/>
            <a:ext cx="396448" cy="379703"/>
          </a:xfrm>
          <a:prstGeom prst="ellipse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BB3F067-3B82-4E7F-9393-5A541AD4C848}"/>
              </a:ext>
            </a:extLst>
          </p:cNvPr>
          <p:cNvCxnSpPr>
            <a:cxnSpLocks/>
          </p:cNvCxnSpPr>
          <p:nvPr/>
        </p:nvCxnSpPr>
        <p:spPr>
          <a:xfrm>
            <a:off x="10262414" y="934606"/>
            <a:ext cx="12330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7D65C82-51BE-4B3D-9BB7-3420CFAC35AF}"/>
              </a:ext>
            </a:extLst>
          </p:cNvPr>
          <p:cNvCxnSpPr>
            <a:cxnSpLocks/>
          </p:cNvCxnSpPr>
          <p:nvPr/>
        </p:nvCxnSpPr>
        <p:spPr>
          <a:xfrm>
            <a:off x="6163967" y="2534300"/>
            <a:ext cx="1268109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3893228-9115-4A2E-A8B4-4A4AE7EFD5C9}"/>
              </a:ext>
            </a:extLst>
          </p:cNvPr>
          <p:cNvCxnSpPr>
            <a:cxnSpLocks/>
          </p:cNvCxnSpPr>
          <p:nvPr/>
        </p:nvCxnSpPr>
        <p:spPr>
          <a:xfrm>
            <a:off x="7394732" y="3065663"/>
            <a:ext cx="100257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4B56E93-1E89-414B-9EEA-41028863D0C5}"/>
              </a:ext>
            </a:extLst>
          </p:cNvPr>
          <p:cNvSpPr txBox="1"/>
          <p:nvPr/>
        </p:nvSpPr>
        <p:spPr>
          <a:xfrm>
            <a:off x="8397305" y="6056207"/>
            <a:ext cx="226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endParaRPr lang="en-US" sz="2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28BDC6-3D7B-4619-9306-946B60AA1196}"/>
              </a:ext>
            </a:extLst>
          </p:cNvPr>
          <p:cNvCxnSpPr>
            <a:cxnSpLocks/>
          </p:cNvCxnSpPr>
          <p:nvPr/>
        </p:nvCxnSpPr>
        <p:spPr>
          <a:xfrm>
            <a:off x="7311607" y="4708868"/>
            <a:ext cx="13170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40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4A0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uiExpand="1" build="allAtOnce"/>
      <p:bldP spid="9" grpId="0"/>
      <p:bldP spid="22" grpId="0"/>
      <p:bldP spid="22" grpId="1"/>
      <p:bldP spid="15" grpId="0" animBg="1"/>
      <p:bldP spid="16" grpId="0" animBg="1"/>
      <p:bldP spid="17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F9C745-7746-4F8A-B941-C765AE1AC39B}"/>
              </a:ext>
            </a:extLst>
          </p:cNvPr>
          <p:cNvSpPr txBox="1"/>
          <p:nvPr/>
        </p:nvSpPr>
        <p:spPr>
          <a:xfrm>
            <a:off x="4026285" y="500877"/>
            <a:ext cx="68381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6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60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7EE31B-DD66-487D-977B-B66981E3E8BB}"/>
              </a:ext>
            </a:extLst>
          </p:cNvPr>
          <p:cNvSpPr txBox="1"/>
          <p:nvPr/>
        </p:nvSpPr>
        <p:spPr>
          <a:xfrm>
            <a:off x="0" y="1840335"/>
            <a:ext cx="5599946" cy="4834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ễnh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óng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endParaRPr lang="en-US" sz="4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lnSpc>
                <a:spcPct val="150000"/>
              </a:lnSpc>
              <a:spcAft>
                <a:spcPts val="1200"/>
              </a:spcAft>
            </a:pPr>
            <a:endParaRPr lang="en-US" sz="4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1FA6B7-BCC8-4B49-9F7D-5F217E7D537B}"/>
              </a:ext>
            </a:extLst>
          </p:cNvPr>
          <p:cNvSpPr txBox="1"/>
          <p:nvPr/>
        </p:nvSpPr>
        <p:spPr>
          <a:xfrm>
            <a:off x="7754190" y="1707332"/>
            <a:ext cx="5599946" cy="3572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ẳn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ngơ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ác</a:t>
            </a:r>
            <a:endParaRPr lang="en-US" sz="4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</a:t>
            </a:r>
          </a:p>
        </p:txBody>
      </p:sp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41A9A72-0BDE-43E1-AB8C-58CAC1558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700" y1="25000" x2="47400" y2="27179"/>
                        <a14:foregroundMark x1="50300" y1="27179" x2="44400" y2="29615"/>
                        <a14:foregroundMark x1="44400" y1="29615" x2="44000" y2="36154"/>
                        <a14:foregroundMark x1="47200" y1="26923" x2="53100" y2="26667"/>
                        <a14:foregroundMark x1="53100" y1="26667" x2="53300" y2="26923"/>
                        <a14:foregroundMark x1="48000" y1="25897" x2="52100" y2="25256"/>
                        <a14:foregroundMark x1="42700" y1="35385" x2="46500" y2="41026"/>
                        <a14:foregroundMark x1="50400" y1="40256" x2="53700" y2="35641"/>
                        <a14:foregroundMark x1="54600" y1="27692" x2="54800" y2="35128"/>
                        <a14:foregroundMark x1="54800" y1="35128" x2="54800" y2="35128"/>
                        <a14:foregroundMark x1="51400" y1="38333" x2="55000" y2="37308"/>
                        <a14:foregroundMark x1="55200" y1="32051" x2="55400" y2="34615"/>
                        <a14:foregroundMark x1="50300" y1="25513" x2="55400" y2="28718"/>
                        <a14:foregroundMark x1="55400" y1="28718" x2="55700" y2="30513"/>
                        <a14:foregroundMark x1="50600" y1="23974" x2="56200" y2="26282"/>
                        <a14:foregroundMark x1="56200" y1="26282" x2="57600" y2="34487"/>
                        <a14:foregroundMark x1="56900" y1="34615" x2="53000" y2="40769"/>
                        <a14:foregroundMark x1="53000" y1="40769" x2="52100" y2="41026"/>
                        <a14:foregroundMark x1="43100" y1="24744" x2="44200" y2="25000"/>
                        <a14:foregroundMark x1="44600" y1="23077" x2="45000" y2="23462"/>
                        <a14:foregroundMark x1="45500" y1="24744" x2="47800" y2="20128"/>
                        <a14:foregroundMark x1="47000" y1="26410" x2="48200" y2="22821"/>
                        <a14:foregroundMark x1="46500" y1="26667" x2="49700" y2="25641"/>
                        <a14:foregroundMark x1="46500" y1="27692" x2="46800" y2="28077"/>
                        <a14:foregroundMark x1="44600" y1="26410" x2="43600" y2="26923"/>
                        <a14:foregroundMark x1="43100" y1="23333" x2="48800" y2="22051"/>
                        <a14:foregroundMark x1="48800" y1="22051" x2="49100" y2="22564"/>
                        <a14:foregroundMark x1="44400" y1="25256" x2="46700" y2="21795"/>
                        <a14:foregroundMark x1="43800" y1="23462" x2="48900" y2="22821"/>
                        <a14:foregroundMark x1="45100" y1="23974" x2="46500" y2="198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128" y="2185301"/>
            <a:ext cx="13706557" cy="1069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19382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DA0BE07-7D52-40C3-A340-ACB9DF76905F}"/>
              </a:ext>
            </a:extLst>
          </p:cNvPr>
          <p:cNvSpPr txBox="1"/>
          <p:nvPr/>
        </p:nvSpPr>
        <p:spPr>
          <a:xfrm>
            <a:off x="596237" y="653631"/>
            <a:ext cx="10999526" cy="7022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tễnh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khệ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nệ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lẳn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rối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non.</a:t>
            </a:r>
          </a:p>
          <a:p>
            <a:pPr marL="0" marR="0" lvl="0" indent="0" algn="just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ngơ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hi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vọng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căn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98" y="89982"/>
            <a:ext cx="704562" cy="5636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A60B93-0335-47D3-9434-36D02CA91E0D}"/>
              </a:ext>
            </a:extLst>
          </p:cNvPr>
          <p:cNvSpPr txBox="1"/>
          <p:nvPr/>
        </p:nvSpPr>
        <p:spPr>
          <a:xfrm>
            <a:off x="2019022" y="121402"/>
            <a:ext cx="8366078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3EA902D-E20D-438C-A9E0-C3D1FF525E03}"/>
              </a:ext>
            </a:extLst>
          </p:cNvPr>
          <p:cNvSpPr/>
          <p:nvPr/>
        </p:nvSpPr>
        <p:spPr>
          <a:xfrm>
            <a:off x="808360" y="733496"/>
            <a:ext cx="379612" cy="393413"/>
          </a:xfrm>
          <a:prstGeom prst="ellipse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5CB82CF-1933-48A9-A3B1-9FB7A84AB6D2}"/>
              </a:ext>
            </a:extLst>
          </p:cNvPr>
          <p:cNvSpPr/>
          <p:nvPr/>
        </p:nvSpPr>
        <p:spPr>
          <a:xfrm>
            <a:off x="791524" y="2380150"/>
            <a:ext cx="396448" cy="379703"/>
          </a:xfrm>
          <a:prstGeom prst="ellipse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AD0F60D-AEA1-4FC7-AA29-52B0C28FE97B}"/>
              </a:ext>
            </a:extLst>
          </p:cNvPr>
          <p:cNvSpPr/>
          <p:nvPr/>
        </p:nvSpPr>
        <p:spPr>
          <a:xfrm>
            <a:off x="791524" y="4454968"/>
            <a:ext cx="396448" cy="379703"/>
          </a:xfrm>
          <a:prstGeom prst="ellipse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BB3F067-3B82-4E7F-9393-5A541AD4C848}"/>
              </a:ext>
            </a:extLst>
          </p:cNvPr>
          <p:cNvCxnSpPr>
            <a:cxnSpLocks/>
          </p:cNvCxnSpPr>
          <p:nvPr/>
        </p:nvCxnSpPr>
        <p:spPr>
          <a:xfrm>
            <a:off x="10262414" y="1160159"/>
            <a:ext cx="12330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7D65C82-51BE-4B3D-9BB7-3420CFAC35AF}"/>
              </a:ext>
            </a:extLst>
          </p:cNvPr>
          <p:cNvCxnSpPr>
            <a:cxnSpLocks/>
          </p:cNvCxnSpPr>
          <p:nvPr/>
        </p:nvCxnSpPr>
        <p:spPr>
          <a:xfrm>
            <a:off x="6163967" y="2759853"/>
            <a:ext cx="12681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3893228-9115-4A2E-A8B4-4A4AE7EFD5C9}"/>
              </a:ext>
            </a:extLst>
          </p:cNvPr>
          <p:cNvCxnSpPr>
            <a:cxnSpLocks/>
          </p:cNvCxnSpPr>
          <p:nvPr/>
        </p:nvCxnSpPr>
        <p:spPr>
          <a:xfrm>
            <a:off x="7394732" y="3291216"/>
            <a:ext cx="10025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4B56E93-1E89-414B-9EEA-41028863D0C5}"/>
              </a:ext>
            </a:extLst>
          </p:cNvPr>
          <p:cNvSpPr txBox="1"/>
          <p:nvPr/>
        </p:nvSpPr>
        <p:spPr>
          <a:xfrm>
            <a:off x="8397305" y="6281760"/>
            <a:ext cx="226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28BDC6-3D7B-4619-9306-946B60AA1196}"/>
              </a:ext>
            </a:extLst>
          </p:cNvPr>
          <p:cNvCxnSpPr>
            <a:cxnSpLocks/>
          </p:cNvCxnSpPr>
          <p:nvPr/>
        </p:nvCxnSpPr>
        <p:spPr>
          <a:xfrm>
            <a:off x="7311607" y="4934421"/>
            <a:ext cx="13170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2924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506A20E1-18B6-4494-9D00-21AE93834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200" r="90000">
                        <a14:foregroundMark x1="4800" y1="53796" x2="14800" y2="70833"/>
                        <a14:foregroundMark x1="15100" y1="54630" x2="15100" y2="67685"/>
                        <a14:foregroundMark x1="33500" y1="55926" x2="36400" y2="70093"/>
                        <a14:foregroundMark x1="44100" y1="54907" x2="45600" y2="63148"/>
                        <a14:foregroundMark x1="38700" y1="61296" x2="37500" y2="67130"/>
                        <a14:foregroundMark x1="34400" y1="57778" x2="28600" y2="63981"/>
                        <a14:foregroundMark x1="28600" y1="63981" x2="28600" y2="65278"/>
                        <a14:foregroundMark x1="25700" y1="52500" x2="34100" y2="55463"/>
                        <a14:foregroundMark x1="34100" y1="55463" x2="34400" y2="55648"/>
                        <a14:foregroundMark x1="38100" y1="52500" x2="44100" y2="52222"/>
                        <a14:foregroundMark x1="47000" y1="62037" x2="47600" y2="65833"/>
                        <a14:foregroundMark x1="45300" y1="67407" x2="47000" y2="66296"/>
                        <a14:foregroundMark x1="46700" y1="66296" x2="47600" y2="68148"/>
                        <a14:foregroundMark x1="26900" y1="66852" x2="28600" y2="66852"/>
                        <a14:foregroundMark x1="34400" y1="52222" x2="34400" y2="52222"/>
                        <a14:foregroundMark x1="33800" y1="52500" x2="38700" y2="50648"/>
                        <a14:foregroundMark x1="36900" y1="51944" x2="38900" y2="51667"/>
                        <a14:foregroundMark x1="38400" y1="53056" x2="36100" y2="51667"/>
                        <a14:foregroundMark x1="43800" y1="56204" x2="45800" y2="57315"/>
                        <a14:foregroundMark x1="43000" y1="58611" x2="44000" y2="55833"/>
                        <a14:foregroundMark x1="45300" y1="52222" x2="48200" y2="52222"/>
                        <a14:foregroundMark x1="48200" y1="52500" x2="50500" y2="53148"/>
                        <a14:foregroundMark x1="45300" y1="57130" x2="49200" y2="61389"/>
                        <a14:foregroundMark x1="39200" y1="64722" x2="44500" y2="64722"/>
                        <a14:foregroundMark x1="41800" y1="64722" x2="40800" y2="61019"/>
                        <a14:foregroundMark x1="42500" y1="64074" x2="45800" y2="67778"/>
                        <a14:backgroundMark x1="48682" y1="66539" x2="60900" y2="70000"/>
                        <a14:backgroundMark x1="32684" y1="62008" x2="33034" y2="62107"/>
                        <a14:backgroundMark x1="26900" y1="60370" x2="29143" y2="61005"/>
                        <a14:backgroundMark x1="60900" y1="70000" x2="50875" y2="51719"/>
                        <a14:backgroundMark x1="45483" y1="51956" x2="44302" y2="51919"/>
                        <a14:backgroundMark x1="29056" y1="55280" x2="24300" y2="57685"/>
                        <a14:backgroundMark x1="33509" y1="53028" x2="32774" y2="53400"/>
                        <a14:backgroundMark x1="24300" y1="57685" x2="21600" y2="60926"/>
                        <a14:backgroundMark x1="33300" y1="23889" x2="33800" y2="38333"/>
                        <a14:backgroundMark x1="33800" y1="38333" x2="35300" y2="22037"/>
                        <a14:backgroundMark x1="35300" y1="22037" x2="35300" y2="22037"/>
                        <a14:backgroundMark x1="38300" y1="25648" x2="55400" y2="25278"/>
                        <a14:backgroundMark x1="55400" y1="25278" x2="65100" y2="25833"/>
                        <a14:backgroundMark x1="43400" y1="30463" x2="73800" y2="27963"/>
                        <a14:backgroundMark x1="40800" y1="20278" x2="74300" y2="20093"/>
                        <a14:backgroundMark x1="74300" y1="20093" x2="76800" y2="20093"/>
                        <a14:backgroundMark x1="44300" y1="17963" x2="54600" y2="25370"/>
                        <a14:backgroundMark x1="47700" y1="17778" x2="48600" y2="21389"/>
                        <a14:backgroundMark x1="54100" y1="25833" x2="54100" y2="27685"/>
                        <a14:backgroundMark x1="7600" y1="32870" x2="17500" y2="36574"/>
                        <a14:backgroundMark x1="17500" y1="36574" x2="26500" y2="36204"/>
                        <a14:backgroundMark x1="26500" y1="36204" x2="28300" y2="24537"/>
                        <a14:backgroundMark x1="28300" y1="24537" x2="17600" y2="20556"/>
                        <a14:backgroundMark x1="17600" y1="20556" x2="9100" y2="34352"/>
                        <a14:backgroundMark x1="9100" y1="34352" x2="19100" y2="42037"/>
                        <a14:backgroundMark x1="19100" y1="42037" x2="28400" y2="38704"/>
                        <a14:backgroundMark x1="28400" y1="38704" x2="27200" y2="32037"/>
                        <a14:backgroundMark x1="12800" y1="24815" x2="6700" y2="36481"/>
                        <a14:backgroundMark x1="6700" y1="36481" x2="13200" y2="45833"/>
                        <a14:backgroundMark x1="13200" y1="45833" x2="19500" y2="40278"/>
                        <a14:backgroundMark x1="19500" y1="40278" x2="19000" y2="30093"/>
                        <a14:backgroundMark x1="19000" y1="30093" x2="16000" y2="27222"/>
                        <a14:backgroundMark x1="13400" y1="24815" x2="5700" y2="28981"/>
                        <a14:backgroundMark x1="5700" y1="28981" x2="4800" y2="33611"/>
                        <a14:backgroundMark x1="2200" y1="38704" x2="6300" y2="31852"/>
                        <a14:backgroundMark x1="6300" y1="31852" x2="16200" y2="25093"/>
                        <a14:backgroundMark x1="16200" y1="25093" x2="25500" y2="24722"/>
                        <a14:backgroundMark x1="25500" y1="24722" x2="26000" y2="24815"/>
                        <a14:backgroundMark x1="3300" y1="28056" x2="10300" y2="22037"/>
                        <a14:backgroundMark x1="10300" y1="22037" x2="17400" y2="21667"/>
                        <a14:backgroundMark x1="11400" y1="24815" x2="4400" y2="29259"/>
                        <a14:backgroundMark x1="4400" y1="29259" x2="4800" y2="29074"/>
                        <a14:backgroundMark x1="13400" y1="21389" x2="10900" y2="32685"/>
                        <a14:backgroundMark x1="10900" y1="32685" x2="19200" y2="25556"/>
                        <a14:backgroundMark x1="19200" y1="25556" x2="19400" y2="24537"/>
                        <a14:backgroundMark x1="16800" y1="25926" x2="20500" y2="35926"/>
                        <a14:backgroundMark x1="20500" y1="35926" x2="30300" y2="29074"/>
                        <a14:backgroundMark x1="9100" y1="31204" x2="26300" y2="30741"/>
                        <a14:backgroundMark x1="26300" y1="30741" x2="34900" y2="30741"/>
                        <a14:backgroundMark x1="34900" y1="30741" x2="5600" y2="30741"/>
                        <a14:backgroundMark x1="16300" y1="31759" x2="49500" y2="28611"/>
                        <a14:backgroundMark x1="49500" y1="28611" x2="11800" y2="34352"/>
                        <a14:backgroundMark x1="11800" y1="34352" x2="23200" y2="34815"/>
                        <a14:backgroundMark x1="23200" y1="34815" x2="60700" y2="31481"/>
                        <a14:backgroundMark x1="60700" y1="31481" x2="33500" y2="40185"/>
                        <a14:backgroundMark x1="33500" y1="40185" x2="79400" y2="33611"/>
                        <a14:backgroundMark x1="55900" y1="33333" x2="75000" y2="30926"/>
                        <a14:backgroundMark x1="75000" y1="30926" x2="42700" y2="28056"/>
                        <a14:backgroundMark x1="66800" y1="31204" x2="80900" y2="33796"/>
                        <a14:backgroundMark x1="80900" y1="33796" x2="67700" y2="38611"/>
                        <a14:backgroundMark x1="67700" y1="38611" x2="59000" y2="38704"/>
                        <a14:backgroundMark x1="59000" y1="38704" x2="74300" y2="35556"/>
                        <a14:backgroundMark x1="74300" y1="35556" x2="75700" y2="38704"/>
                        <a14:backgroundMark x1="2800" y1="28056" x2="11000" y2="29352"/>
                        <a14:backgroundMark x1="11000" y1="29352" x2="20400" y2="24630"/>
                        <a14:backgroundMark x1="20400" y1="24630" x2="10300" y2="28519"/>
                        <a14:backgroundMark x1="10300" y1="28519" x2="12200" y2="20370"/>
                        <a14:backgroundMark x1="12200" y1="20370" x2="8900" y2="30833"/>
                        <a14:backgroundMark x1="8900" y1="30833" x2="200" y2="35463"/>
                        <a14:backgroundMark x1="200" y1="35463" x2="16700" y2="28519"/>
                        <a14:backgroundMark x1="16700" y1="28519" x2="24100" y2="32222"/>
                        <a14:backgroundMark x1="24100" y1="32222" x2="26300" y2="31204"/>
                        <a14:backgroundMark x1="23200" y1="32315" x2="25400" y2="30185"/>
                        <a14:backgroundMark x1="27700" y1="28056" x2="16800" y2="32593"/>
                        <a14:backgroundMark x1="800" y1="37315" x2="1900" y2="37593"/>
                        <a14:backgroundMark x1="1900" y1="35741" x2="3000" y2="37315"/>
                        <a14:backgroundMark x1="54800" y1="24444" x2="62300" y2="43241"/>
                        <a14:backgroundMark x1="62300" y1="43241" x2="72100" y2="37222"/>
                        <a14:backgroundMark x1="72100" y1="37222" x2="71800" y2="27685"/>
                        <a14:backgroundMark x1="71800" y1="27685" x2="62300" y2="33241"/>
                        <a14:backgroundMark x1="62300" y1="33241" x2="55800" y2="40278"/>
                        <a14:backgroundMark x1="55800" y1="40278" x2="61700" y2="32500"/>
                        <a14:backgroundMark x1="61700" y1="32500" x2="60800" y2="29907"/>
                        <a14:backgroundMark x1="55800" y1="31481" x2="54800" y2="41481"/>
                        <a14:backgroundMark x1="54800" y1="41481" x2="54800" y2="36296"/>
                        <a14:backgroundMark x1="54800" y1="31111" x2="55800" y2="38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508" y="-2471719"/>
            <a:ext cx="5136599" cy="5547526"/>
          </a:xfrm>
          <a:prstGeom prst="rect">
            <a:avLst/>
          </a:prstGeom>
        </p:spPr>
      </p:pic>
      <p:sp>
        <p:nvSpPr>
          <p:cNvPr id="2" name="Google Shape;874;p79">
            <a:extLst>
              <a:ext uri="{FF2B5EF4-FFF2-40B4-BE49-F238E27FC236}">
                <a16:creationId xmlns:a16="http://schemas.microsoft.com/office/drawing/2014/main" id="{5487D5FD-1F96-4764-B217-3D94FFF78B5A}"/>
              </a:ext>
            </a:extLst>
          </p:cNvPr>
          <p:cNvSpPr txBox="1"/>
          <p:nvPr/>
        </p:nvSpPr>
        <p:spPr>
          <a:xfrm>
            <a:off x="701067" y="1925925"/>
            <a:ext cx="10449939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Google Shape;874;p79">
            <a:extLst>
              <a:ext uri="{FF2B5EF4-FFF2-40B4-BE49-F238E27FC236}">
                <a16:creationId xmlns:a16="http://schemas.microsoft.com/office/drawing/2014/main" id="{2C4AD102-FC5F-4341-A9DF-919698A3BF46}"/>
              </a:ext>
            </a:extLst>
          </p:cNvPr>
          <p:cNvSpPr txBox="1"/>
          <p:nvPr/>
        </p:nvSpPr>
        <p:spPr>
          <a:xfrm>
            <a:off x="834148" y="3782194"/>
            <a:ext cx="10238537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600" b="1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hi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vọng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0" algn="just">
              <a:lnSpc>
                <a:spcPct val="150000"/>
              </a:lnSpc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3AFB1D7-AC7A-4356-A8CA-A901FE12F18E}"/>
              </a:ext>
            </a:extLst>
          </p:cNvPr>
          <p:cNvGrpSpPr/>
          <p:nvPr/>
        </p:nvGrpSpPr>
        <p:grpSpPr>
          <a:xfrm>
            <a:off x="2901045" y="302044"/>
            <a:ext cx="6104745" cy="773417"/>
            <a:chOff x="5585897" y="4488769"/>
            <a:chExt cx="5280066" cy="773417"/>
          </a:xfrm>
        </p:grpSpPr>
        <p:sp>
          <p:nvSpPr>
            <p:cNvPr id="5" name="Rounded Rectangular Callout 3">
              <a:extLst>
                <a:ext uri="{FF2B5EF4-FFF2-40B4-BE49-F238E27FC236}">
                  <a16:creationId xmlns:a16="http://schemas.microsoft.com/office/drawing/2014/main" id="{136667B4-26AB-41DC-BFF1-B147CD0A5617}"/>
                </a:ext>
              </a:extLst>
            </p:cNvPr>
            <p:cNvSpPr/>
            <p:nvPr/>
          </p:nvSpPr>
          <p:spPr>
            <a:xfrm>
              <a:off x="6090568" y="4488769"/>
              <a:ext cx="4176347" cy="773417"/>
            </a:xfrm>
            <a:prstGeom prst="wedgeRoundRectCallout">
              <a:avLst>
                <a:gd name="adj1" fmla="val 69484"/>
                <a:gd name="adj2" fmla="val 41441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876B45-8B11-4A06-A2B7-5BD98EF2E73D}"/>
                </a:ext>
              </a:extLst>
            </p:cNvPr>
            <p:cNvSpPr txBox="1"/>
            <p:nvPr/>
          </p:nvSpPr>
          <p:spPr>
            <a:xfrm>
              <a:off x="5585897" y="4559337"/>
              <a:ext cx="52800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DÀI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5CB5349-AFAF-4F8D-A167-2626004F433D}"/>
              </a:ext>
            </a:extLst>
          </p:cNvPr>
          <p:cNvGrpSpPr/>
          <p:nvPr/>
        </p:nvGrpSpPr>
        <p:grpSpPr>
          <a:xfrm>
            <a:off x="7347518" y="3058111"/>
            <a:ext cx="233177" cy="388357"/>
            <a:chOff x="9761963" y="1314821"/>
            <a:chExt cx="265366" cy="47199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70F4DA2-6695-4FD5-BDA5-69D6ECB2C8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61963" y="1314821"/>
              <a:ext cx="172279" cy="455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E71078C-784A-4932-9A56-66A0F26B96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55050" y="1330847"/>
              <a:ext cx="172279" cy="455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BD34B88-F0EF-4700-8A39-7393C5858E01}"/>
              </a:ext>
            </a:extLst>
          </p:cNvPr>
          <p:cNvCxnSpPr>
            <a:cxnSpLocks/>
          </p:cNvCxnSpPr>
          <p:nvPr/>
        </p:nvCxnSpPr>
        <p:spPr>
          <a:xfrm flipH="1">
            <a:off x="3967993" y="2249387"/>
            <a:ext cx="168816" cy="4373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A32144F-6DC1-4529-B373-784827865869}"/>
              </a:ext>
            </a:extLst>
          </p:cNvPr>
          <p:cNvCxnSpPr>
            <a:cxnSpLocks/>
          </p:cNvCxnSpPr>
          <p:nvPr/>
        </p:nvCxnSpPr>
        <p:spPr>
          <a:xfrm flipH="1">
            <a:off x="9093741" y="2249386"/>
            <a:ext cx="168816" cy="4373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4C678D7-EDF6-44B5-AF5C-13B80327646E}"/>
              </a:ext>
            </a:extLst>
          </p:cNvPr>
          <p:cNvCxnSpPr>
            <a:cxnSpLocks/>
          </p:cNvCxnSpPr>
          <p:nvPr/>
        </p:nvCxnSpPr>
        <p:spPr>
          <a:xfrm flipH="1">
            <a:off x="1793443" y="3061708"/>
            <a:ext cx="168816" cy="4373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5C9FC6F-BCDB-40DE-97FD-479AB13A491D}"/>
              </a:ext>
            </a:extLst>
          </p:cNvPr>
          <p:cNvGrpSpPr/>
          <p:nvPr/>
        </p:nvGrpSpPr>
        <p:grpSpPr>
          <a:xfrm>
            <a:off x="10550137" y="4958103"/>
            <a:ext cx="233177" cy="388357"/>
            <a:chOff x="9761963" y="1314821"/>
            <a:chExt cx="265366" cy="471999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8208D4F-186C-459B-81BE-0F2AFF3108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61963" y="1314821"/>
              <a:ext cx="172279" cy="455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BAECF20-1C73-46FB-B9A5-BCE3566BC6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55050" y="1330847"/>
              <a:ext cx="172279" cy="455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4F3C42-9D35-41EB-A720-50DF6CF32724}"/>
              </a:ext>
            </a:extLst>
          </p:cNvPr>
          <p:cNvCxnSpPr>
            <a:cxnSpLocks/>
          </p:cNvCxnSpPr>
          <p:nvPr/>
        </p:nvCxnSpPr>
        <p:spPr>
          <a:xfrm flipH="1">
            <a:off x="6569186" y="4122036"/>
            <a:ext cx="168816" cy="4373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1335CC9-75AF-4357-AE08-4DFE315B606E}"/>
              </a:ext>
            </a:extLst>
          </p:cNvPr>
          <p:cNvCxnSpPr>
            <a:cxnSpLocks/>
          </p:cNvCxnSpPr>
          <p:nvPr/>
        </p:nvCxnSpPr>
        <p:spPr>
          <a:xfrm flipH="1">
            <a:off x="9456631" y="4122037"/>
            <a:ext cx="168816" cy="4373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3A8DAB-016C-4B46-8E92-152DA18AD229}"/>
              </a:ext>
            </a:extLst>
          </p:cNvPr>
          <p:cNvCxnSpPr>
            <a:cxnSpLocks/>
          </p:cNvCxnSpPr>
          <p:nvPr/>
        </p:nvCxnSpPr>
        <p:spPr>
          <a:xfrm flipH="1">
            <a:off x="2596201" y="4933587"/>
            <a:ext cx="168816" cy="4373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67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747;p69">
            <a:extLst>
              <a:ext uri="{FF2B5EF4-FFF2-40B4-BE49-F238E27FC236}">
                <a16:creationId xmlns:a16="http://schemas.microsoft.com/office/drawing/2014/main" id="{2EE612E0-4EAC-4E23-92D4-CB7FB96AEC98}"/>
              </a:ext>
            </a:extLst>
          </p:cNvPr>
          <p:cNvSpPr/>
          <p:nvPr/>
        </p:nvSpPr>
        <p:spPr>
          <a:xfrm>
            <a:off x="448464" y="1617484"/>
            <a:ext cx="796404" cy="769441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7A4C9A-1DF6-4721-A6AC-F373A6AD1CD9}"/>
              </a:ext>
            </a:extLst>
          </p:cNvPr>
          <p:cNvSpPr txBox="1"/>
          <p:nvPr/>
        </p:nvSpPr>
        <p:spPr>
          <a:xfrm>
            <a:off x="1244868" y="1617484"/>
            <a:ext cx="51898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D6AC5E-2D04-400A-8AAD-D893A98B75C4}"/>
              </a:ext>
            </a:extLst>
          </p:cNvPr>
          <p:cNvSpPr txBox="1"/>
          <p:nvPr/>
        </p:nvSpPr>
        <p:spPr>
          <a:xfrm>
            <a:off x="4453467" y="274852"/>
            <a:ext cx="75353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4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A ladybug on a leaf&#10;&#10;Description automatically generated">
            <a:extLst>
              <a:ext uri="{FF2B5EF4-FFF2-40B4-BE49-F238E27FC236}">
                <a16:creationId xmlns:a16="http://schemas.microsoft.com/office/drawing/2014/main" id="{D58F4B3B-7FA3-451D-928A-9A02D779D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467" y="1354668"/>
            <a:ext cx="6891867" cy="5020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926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901235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1708</TotalTime>
  <Words>1620</Words>
  <Application>Microsoft Office PowerPoint</Application>
  <PresentationFormat>Widescreen</PresentationFormat>
  <Paragraphs>131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Arial</vt:lpstr>
      <vt:lpstr>Arial Black</vt:lpstr>
      <vt:lpstr>Arial Rounded MT Bold</vt:lpstr>
      <vt:lpstr>Arial-Rounded</vt:lpstr>
      <vt:lpstr>Calibri</vt:lpstr>
      <vt:lpstr>Calibri Light</vt:lpstr>
      <vt:lpstr>Chewy</vt:lpstr>
      <vt:lpstr>Comfortaa</vt:lpstr>
      <vt:lpstr>Delius Unicase</vt:lpstr>
      <vt:lpstr>iCiel Cucho Bold</vt:lpstr>
      <vt:lpstr>Livvic</vt:lpstr>
      <vt:lpstr>Roboto Condensed Light</vt:lpstr>
      <vt:lpstr>SVN-Volte Rounded</vt:lpstr>
      <vt:lpstr>Office Theme</vt:lpstr>
      <vt:lpstr>Response to Intervention: The Alphabet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linhmx</cp:lastModifiedBy>
  <cp:revision>162</cp:revision>
  <dcterms:created xsi:type="dcterms:W3CDTF">2021-06-18T23:20:35Z</dcterms:created>
  <dcterms:modified xsi:type="dcterms:W3CDTF">2022-02-18T17:11:03Z</dcterms:modified>
</cp:coreProperties>
</file>