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  <p:sldMasterId id="2147483767" r:id="rId4"/>
  </p:sldMasterIdLst>
  <p:notesMasterIdLst>
    <p:notesMasterId r:id="rId39"/>
  </p:notesMasterIdLst>
  <p:sldIdLst>
    <p:sldId id="310" r:id="rId5"/>
    <p:sldId id="295" r:id="rId6"/>
    <p:sldId id="296" r:id="rId7"/>
    <p:sldId id="497" r:id="rId8"/>
    <p:sldId id="258" r:id="rId9"/>
    <p:sldId id="297" r:id="rId10"/>
    <p:sldId id="260" r:id="rId11"/>
    <p:sldId id="498" r:id="rId12"/>
    <p:sldId id="263" r:id="rId13"/>
    <p:sldId id="265" r:id="rId14"/>
    <p:sldId id="264" r:id="rId15"/>
    <p:sldId id="320" r:id="rId16"/>
    <p:sldId id="270" r:id="rId17"/>
    <p:sldId id="499" r:id="rId18"/>
    <p:sldId id="393" r:id="rId19"/>
    <p:sldId id="500" r:id="rId20"/>
    <p:sldId id="506" r:id="rId21"/>
    <p:sldId id="473" r:id="rId22"/>
    <p:sldId id="277" r:id="rId23"/>
    <p:sldId id="501" r:id="rId24"/>
    <p:sldId id="343" r:id="rId25"/>
    <p:sldId id="502" r:id="rId26"/>
    <p:sldId id="372" r:id="rId27"/>
    <p:sldId id="284" r:id="rId28"/>
    <p:sldId id="504" r:id="rId29"/>
    <p:sldId id="285" r:id="rId30"/>
    <p:sldId id="287" r:id="rId31"/>
    <p:sldId id="291" r:id="rId32"/>
    <p:sldId id="505" r:id="rId33"/>
    <p:sldId id="293" r:id="rId34"/>
    <p:sldId id="257" r:id="rId35"/>
    <p:sldId id="359" r:id="rId36"/>
    <p:sldId id="332" r:id="rId37"/>
    <p:sldId id="35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09"/>
    <a:srgbClr val="CCFF33"/>
    <a:srgbClr val="FF0066"/>
    <a:srgbClr val="99FF66"/>
    <a:srgbClr val="99FF33"/>
    <a:srgbClr val="F5C755"/>
    <a:srgbClr val="FDC7D3"/>
    <a:srgbClr val="BAE18F"/>
    <a:srgbClr val="A2D66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24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8000" b="1">
                <a:solidFill>
                  <a:srgbClr val="3F2732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F85373-A351-4ED8-84E5-8B3826625230}"/>
              </a:ext>
            </a:extLst>
          </p:cNvPr>
          <p:cNvSpPr/>
          <p:nvPr/>
        </p:nvSpPr>
        <p:spPr>
          <a:xfrm>
            <a:off x="10880035" y="0"/>
            <a:ext cx="1294507" cy="861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219" y="-981386"/>
            <a:ext cx="1816820" cy="2212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771191" y="991547"/>
            <a:ext cx="1004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67722C-A154-48D7-B334-6D28D4E35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766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87" y="1645813"/>
            <a:ext cx="8055916" cy="3784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09575-8586-454D-8C49-7503C9908CDB}"/>
              </a:ext>
            </a:extLst>
          </p:cNvPr>
          <p:cNvSpPr txBox="1"/>
          <p:nvPr/>
        </p:nvSpPr>
        <p:spPr>
          <a:xfrm>
            <a:off x="1042569" y="5430357"/>
            <a:ext cx="1132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880576" y="-1846298"/>
            <a:ext cx="14805890" cy="31218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450D9-01FE-46F1-B838-DE42867FB8F1}"/>
              </a:ext>
            </a:extLst>
          </p:cNvPr>
          <p:cNvGrpSpPr/>
          <p:nvPr/>
        </p:nvGrpSpPr>
        <p:grpSpPr>
          <a:xfrm>
            <a:off x="2993239" y="1192381"/>
            <a:ext cx="7846752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55328" y="-16463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3381" y="391217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iCiel Cucho Bold" pitchFamily="50" charset="0"/>
                <a:cs typeface="iCiel Cucho Bold" pitchFamily="50" charset="0"/>
              </a:rPr>
              <a:t>TUẦN</a:t>
            </a:r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26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63937" y="1764462"/>
            <a:ext cx="7846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868810" y="1468413"/>
            <a:ext cx="1440152" cy="14468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09975" y="1389157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pic>
        <p:nvPicPr>
          <p:cNvPr id="23" name="Picture 2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5B20506-07B3-41D7-8581-C420566E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6" y="3243421"/>
            <a:ext cx="4117781" cy="3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lang="en-US" sz="2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2393762" y="6169759"/>
            <a:ext cx="6720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25221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981F64-23DF-4F64-BB22-B2CEF778333D}"/>
              </a:ext>
            </a:extLst>
          </p:cNvPr>
          <p:cNvCxnSpPr>
            <a:cxnSpLocks/>
          </p:cNvCxnSpPr>
          <p:nvPr/>
        </p:nvCxnSpPr>
        <p:spPr>
          <a:xfrm>
            <a:off x="10604268" y="2120933"/>
            <a:ext cx="1197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A775B5-CF52-404D-A508-13D9CE7EFA2D}"/>
              </a:ext>
            </a:extLst>
          </p:cNvPr>
          <p:cNvCxnSpPr>
            <a:cxnSpLocks/>
          </p:cNvCxnSpPr>
          <p:nvPr/>
        </p:nvCxnSpPr>
        <p:spPr>
          <a:xfrm>
            <a:off x="6474372" y="1422789"/>
            <a:ext cx="10070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A7082D-CBEC-4412-ACEF-9BED90E33D6F}"/>
              </a:ext>
            </a:extLst>
          </p:cNvPr>
          <p:cNvCxnSpPr>
            <a:cxnSpLocks/>
          </p:cNvCxnSpPr>
          <p:nvPr/>
        </p:nvCxnSpPr>
        <p:spPr>
          <a:xfrm>
            <a:off x="3158230" y="6033455"/>
            <a:ext cx="11976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0A124A-76E6-4527-9377-1F7774810B3C}"/>
              </a:ext>
            </a:extLst>
          </p:cNvPr>
          <p:cNvCxnSpPr>
            <a:cxnSpLocks/>
          </p:cNvCxnSpPr>
          <p:nvPr/>
        </p:nvCxnSpPr>
        <p:spPr>
          <a:xfrm>
            <a:off x="8464101" y="5340927"/>
            <a:ext cx="5500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build="allAtOnce"/>
      <p:bldP spid="9" grpId="0"/>
      <p:bldP spid="15" grpId="0"/>
      <p:bldP spid="15" grpId="1"/>
      <p:bldP spid="12" grpId="0" animBg="1"/>
      <p:bldP spid="17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963598" y="1582592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16" y="4538749"/>
            <a:ext cx="2833250" cy="207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11F70-FD10-4A2B-8094-BA38805E5D2F}"/>
              </a:ext>
            </a:extLst>
          </p:cNvPr>
          <p:cNvSpPr txBox="1"/>
          <p:nvPr/>
        </p:nvSpPr>
        <p:spPr>
          <a:xfrm>
            <a:off x="7423277" y="1545285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ứu</a:t>
            </a:r>
            <a:endParaRPr lang="en-US" sz="5400" b="1" noProof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ìu</a:t>
            </a:r>
            <a:r>
              <a:rPr kumimoji="0" lang="en-US" sz="5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" y="-121441"/>
            <a:ext cx="1960700" cy="19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0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0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lang="en-US" sz="2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981F64-23DF-4F64-BB22-B2CEF778333D}"/>
              </a:ext>
            </a:extLst>
          </p:cNvPr>
          <p:cNvCxnSpPr>
            <a:cxnSpLocks/>
          </p:cNvCxnSpPr>
          <p:nvPr/>
        </p:nvCxnSpPr>
        <p:spPr>
          <a:xfrm>
            <a:off x="10604268" y="2237308"/>
            <a:ext cx="1197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A775B5-CF52-404D-A508-13D9CE7EFA2D}"/>
              </a:ext>
            </a:extLst>
          </p:cNvPr>
          <p:cNvCxnSpPr>
            <a:cxnSpLocks/>
          </p:cNvCxnSpPr>
          <p:nvPr/>
        </p:nvCxnSpPr>
        <p:spPr>
          <a:xfrm>
            <a:off x="6474372" y="1539164"/>
            <a:ext cx="10070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A7082D-CBEC-4412-ACEF-9BED90E33D6F}"/>
              </a:ext>
            </a:extLst>
          </p:cNvPr>
          <p:cNvCxnSpPr>
            <a:cxnSpLocks/>
          </p:cNvCxnSpPr>
          <p:nvPr/>
        </p:nvCxnSpPr>
        <p:spPr>
          <a:xfrm>
            <a:off x="3158230" y="6149830"/>
            <a:ext cx="11976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0A124A-76E6-4527-9377-1F7774810B3C}"/>
              </a:ext>
            </a:extLst>
          </p:cNvPr>
          <p:cNvCxnSpPr>
            <a:cxnSpLocks/>
          </p:cNvCxnSpPr>
          <p:nvPr/>
        </p:nvCxnSpPr>
        <p:spPr>
          <a:xfrm>
            <a:off x="8464101" y="5457302"/>
            <a:ext cx="5500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836B13C3-1610-4154-BB14-9C4A3D30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861528" y="1268436"/>
            <a:ext cx="9408984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:a16="http://schemas.microsoft.com/office/drawing/2014/main" id="{2C4AD102-FC5F-4341-A9DF-919698A3BF46}"/>
              </a:ext>
            </a:extLst>
          </p:cNvPr>
          <p:cNvSpPr txBox="1"/>
          <p:nvPr/>
        </p:nvSpPr>
        <p:spPr>
          <a:xfrm>
            <a:off x="861528" y="3712930"/>
            <a:ext cx="1018378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600" dirty="0">
                <a:solidFill>
                  <a:srgbClr val="117D0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3245858" y="253182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4538501" y="3244297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5174874" y="1579092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6499355" y="2434545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10254903" y="2436783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9FC6F-BCDB-40DE-97FD-479AB13A491D}"/>
              </a:ext>
            </a:extLst>
          </p:cNvPr>
          <p:cNvGrpSpPr/>
          <p:nvPr/>
        </p:nvGrpSpPr>
        <p:grpSpPr>
          <a:xfrm>
            <a:off x="6198266" y="5702567"/>
            <a:ext cx="233177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4F3C42-9D35-41EB-A720-50DF6CF32724}"/>
              </a:ext>
            </a:extLst>
          </p:cNvPr>
          <p:cNvCxnSpPr>
            <a:cxnSpLocks/>
          </p:cNvCxnSpPr>
          <p:nvPr/>
        </p:nvCxnSpPr>
        <p:spPr>
          <a:xfrm flipH="1">
            <a:off x="5224749" y="4021202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4818513" y="48486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10323237" y="4865669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506A20E1-18B6-4494-9D00-21AE9383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200" r="90000">
                        <a14:foregroundMark x1="61781" y1="34982" x2="62040" y2="37106"/>
                        <a14:foregroundMark x1="57541" y1="37487" x2="57626" y2="37685"/>
                        <a14:foregroundMark x1="9900" y1="27685" x2="12700" y2="36852"/>
                        <a14:foregroundMark x1="12700" y1="36852" x2="12700" y2="36852"/>
                        <a14:foregroundMark x1="4900" y1="29630" x2="7200" y2="35741"/>
                        <a14:foregroundMark x1="2200" y1="36667" x2="3100" y2="37315"/>
                        <a14:foregroundMark x1="9500" y1="27130" x2="13100" y2="32407"/>
                        <a14:foregroundMark x1="12900" y1="25000" x2="18400" y2="33241"/>
                        <a14:foregroundMark x1="6500" y1="26204" x2="15300" y2="21759"/>
                        <a14:foregroundMark x1="15300" y1="21759" x2="18200" y2="22222"/>
                        <a14:foregroundMark x1="24800" y1="31111" x2="23400" y2="33426"/>
                        <a14:foregroundMark x1="20500" y1="29630" x2="20900" y2="30926"/>
                        <a14:foregroundMark x1="25300" y1="30093" x2="25300" y2="30093"/>
                        <a14:foregroundMark x1="25500" y1="29259" x2="25500" y2="30093"/>
                        <a14:foregroundMark x1="3100" y1="32407" x2="3500" y2="33056"/>
                        <a14:foregroundMark x1="25300" y1="30741" x2="25300" y2="30093"/>
                        <a14:foregroundMark x1="25000" y1="30741" x2="26000" y2="29259"/>
                        <a14:foregroundMark x1="26400" y1="29259" x2="25300" y2="31759"/>
                        <a14:foregroundMark x1="33500" y1="24259" x2="38100" y2="38611"/>
                        <a14:foregroundMark x1="35300" y1="24259" x2="32400" y2="33241"/>
                        <a14:foregroundMark x1="32400" y1="33241" x2="36100" y2="39907"/>
                        <a14:foregroundMark x1="33500" y1="27130" x2="43000" y2="28611"/>
                        <a14:foregroundMark x1="43000" y1="28611" x2="43600" y2="32778"/>
                        <a14:foregroundMark x1="29800" y1="23148" x2="35000" y2="23148"/>
                        <a14:foregroundMark x1="27800" y1="38056" x2="27800" y2="39907"/>
                        <a14:foregroundMark x1="43000" y1="35093" x2="43000" y2="39630"/>
                        <a14:foregroundMark x1="46700" y1="38056" x2="47600" y2="39167"/>
                        <a14:foregroundMark x1="38600" y1="25093" x2="45400" y2="26944"/>
                        <a14:foregroundMark x1="35500" y1="22593" x2="45500" y2="26111"/>
                        <a14:foregroundMark x1="45500" y1="26111" x2="45700" y2="26389"/>
                        <a14:foregroundMark x1="40600" y1="24167" x2="41600" y2="24444"/>
                        <a14:foregroundMark x1="42200" y1="24815" x2="47700" y2="25463"/>
                        <a14:foregroundMark x1="42900" y1="26019" x2="41200" y2="26389"/>
                        <a14:foregroundMark x1="39500" y1="22870" x2="46800" y2="28981"/>
                        <a14:foregroundMark x1="46800" y1="28981" x2="49300" y2="34907"/>
                        <a14:foregroundMark x1="45600" y1="27037" x2="49300" y2="39907"/>
                        <a14:backgroundMark x1="26900" y1="60370" x2="60900" y2="70000"/>
                        <a14:backgroundMark x1="60900" y1="70000" x2="51100" y2="52130"/>
                        <a14:backgroundMark x1="51100" y1="52130" x2="36200" y2="51667"/>
                        <a14:backgroundMark x1="36200" y1="51667" x2="24300" y2="57685"/>
                        <a14:backgroundMark x1="24300" y1="57685" x2="21600" y2="60926"/>
                        <a14:backgroundMark x1="35100" y1="24206" x2="35114" y2="24052"/>
                        <a14:backgroundMark x1="34275" y1="33175" x2="34306" y2="32834"/>
                        <a14:backgroundMark x1="47714" y1="25444" x2="55400" y2="25278"/>
                        <a14:backgroundMark x1="55400" y1="25278" x2="65100" y2="25833"/>
                        <a14:backgroundMark x1="49055" y1="29998" x2="73800" y2="27963"/>
                        <a14:backgroundMark x1="40800" y1="20278" x2="74300" y2="20093"/>
                        <a14:backgroundMark x1="74300" y1="20093" x2="76800" y2="20093"/>
                        <a14:backgroundMark x1="44300" y1="17963" x2="54600" y2="25370"/>
                        <a14:backgroundMark x1="47700" y1="17778" x2="48600" y2="21389"/>
                        <a14:backgroundMark x1="54100" y1="25833" x2="54100" y2="27685"/>
                        <a14:backgroundMark x1="57700" y1="28981" x2="63700" y2="47963"/>
                        <a14:backgroundMark x1="63700" y1="47963" x2="65400" y2="39815"/>
                        <a14:backgroundMark x1="65400" y1="39815" x2="57600" y2="26852"/>
                        <a14:backgroundMark x1="57600" y1="26852" x2="58300" y2="35741"/>
                        <a14:backgroundMark x1="58300" y1="35741" x2="61100" y2="35926"/>
                        <a14:backgroundMark x1="58200" y1="25833" x2="55800" y2="34352"/>
                        <a14:backgroundMark x1="55800" y1="34352" x2="55900" y2="42222"/>
                        <a14:backgroundMark x1="55900" y1="42222" x2="60000" y2="31481"/>
                        <a14:backgroundMark x1="60000" y1="31481" x2="57900" y2="20370"/>
                        <a14:backgroundMark x1="57900" y1="20370" x2="56200" y2="22685"/>
                        <a14:backgroundMark x1="53300" y1="29815" x2="54200" y2="38981"/>
                        <a14:backgroundMark x1="54200" y1="38981" x2="54800" y2="39630"/>
                        <a14:backgroundMark x1="71700" y1="32500" x2="72600" y2="37778"/>
                        <a14:backgroundMark x1="58500" y1="38056" x2="58200" y2="39630"/>
                        <a14:backgroundMark x1="61100" y1="29259" x2="62000" y2="3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77" y="-919559"/>
            <a:ext cx="4890731" cy="52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741882" y="2219512"/>
            <a:ext cx="1018104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lnSpc>
                <a:spcPct val="150000"/>
              </a:lnSpc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3245858" y="774941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9623526" y="3356849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1784907" y="3374191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4706591" y="3356849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506A20E1-18B6-4494-9D00-21AE9383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200" r="90000">
                        <a14:foregroundMark x1="61781" y1="34982" x2="62040" y2="37106"/>
                        <a14:foregroundMark x1="57541" y1="37487" x2="57626" y2="37685"/>
                        <a14:foregroundMark x1="9900" y1="27685" x2="12700" y2="36852"/>
                        <a14:foregroundMark x1="12700" y1="36852" x2="12700" y2="36852"/>
                        <a14:foregroundMark x1="4900" y1="29630" x2="7200" y2="35741"/>
                        <a14:foregroundMark x1="2200" y1="36667" x2="3100" y2="37315"/>
                        <a14:foregroundMark x1="9500" y1="27130" x2="13100" y2="32407"/>
                        <a14:foregroundMark x1="12900" y1="25000" x2="18400" y2="33241"/>
                        <a14:foregroundMark x1="6500" y1="26204" x2="15300" y2="21759"/>
                        <a14:foregroundMark x1="15300" y1="21759" x2="18200" y2="22222"/>
                        <a14:foregroundMark x1="24800" y1="31111" x2="23400" y2="33426"/>
                        <a14:foregroundMark x1="20500" y1="29630" x2="20900" y2="30926"/>
                        <a14:foregroundMark x1="25300" y1="30093" x2="25300" y2="30093"/>
                        <a14:foregroundMark x1="25500" y1="29259" x2="25500" y2="30093"/>
                        <a14:foregroundMark x1="3100" y1="32407" x2="3500" y2="33056"/>
                        <a14:foregroundMark x1="25300" y1="30741" x2="25300" y2="30093"/>
                        <a14:foregroundMark x1="25000" y1="30741" x2="26000" y2="29259"/>
                        <a14:foregroundMark x1="26400" y1="29259" x2="25300" y2="31759"/>
                        <a14:foregroundMark x1="33500" y1="24259" x2="38100" y2="38611"/>
                        <a14:foregroundMark x1="35300" y1="24259" x2="32400" y2="33241"/>
                        <a14:foregroundMark x1="32400" y1="33241" x2="36100" y2="39907"/>
                        <a14:foregroundMark x1="33500" y1="27130" x2="43000" y2="28611"/>
                        <a14:foregroundMark x1="43000" y1="28611" x2="43600" y2="32778"/>
                        <a14:foregroundMark x1="29800" y1="23148" x2="35000" y2="23148"/>
                        <a14:foregroundMark x1="27800" y1="38056" x2="27800" y2="39907"/>
                        <a14:foregroundMark x1="43000" y1="35093" x2="43000" y2="39630"/>
                        <a14:foregroundMark x1="46700" y1="38056" x2="47600" y2="39167"/>
                        <a14:foregroundMark x1="38600" y1="25093" x2="45400" y2="26944"/>
                        <a14:foregroundMark x1="35500" y1="22593" x2="45500" y2="26111"/>
                        <a14:foregroundMark x1="45500" y1="26111" x2="45700" y2="26389"/>
                        <a14:foregroundMark x1="40600" y1="24167" x2="41600" y2="24444"/>
                        <a14:foregroundMark x1="42200" y1="24815" x2="47700" y2="25463"/>
                        <a14:foregroundMark x1="42900" y1="26019" x2="41200" y2="26389"/>
                        <a14:foregroundMark x1="39500" y1="22870" x2="46800" y2="28981"/>
                        <a14:foregroundMark x1="46800" y1="28981" x2="49300" y2="34907"/>
                        <a14:foregroundMark x1="45600" y1="27037" x2="49300" y2="39907"/>
                        <a14:backgroundMark x1="26900" y1="60370" x2="60900" y2="70000"/>
                        <a14:backgroundMark x1="60900" y1="70000" x2="51100" y2="52130"/>
                        <a14:backgroundMark x1="51100" y1="52130" x2="36200" y2="51667"/>
                        <a14:backgroundMark x1="36200" y1="51667" x2="24300" y2="57685"/>
                        <a14:backgroundMark x1="24300" y1="57685" x2="21600" y2="60926"/>
                        <a14:backgroundMark x1="35100" y1="24206" x2="35114" y2="24052"/>
                        <a14:backgroundMark x1="34275" y1="33175" x2="34306" y2="32834"/>
                        <a14:backgroundMark x1="47714" y1="25444" x2="55400" y2="25278"/>
                        <a14:backgroundMark x1="55400" y1="25278" x2="65100" y2="25833"/>
                        <a14:backgroundMark x1="49055" y1="29998" x2="73800" y2="27963"/>
                        <a14:backgroundMark x1="40800" y1="20278" x2="74300" y2="20093"/>
                        <a14:backgroundMark x1="74300" y1="20093" x2="76800" y2="20093"/>
                        <a14:backgroundMark x1="44300" y1="17963" x2="54600" y2="25370"/>
                        <a14:backgroundMark x1="47700" y1="17778" x2="48600" y2="21389"/>
                        <a14:backgroundMark x1="54100" y1="25833" x2="54100" y2="27685"/>
                        <a14:backgroundMark x1="57700" y1="28981" x2="63700" y2="47963"/>
                        <a14:backgroundMark x1="63700" y1="47963" x2="65400" y2="39815"/>
                        <a14:backgroundMark x1="65400" y1="39815" x2="57600" y2="26852"/>
                        <a14:backgroundMark x1="57600" y1="26852" x2="58300" y2="35741"/>
                        <a14:backgroundMark x1="58300" y1="35741" x2="61100" y2="35926"/>
                        <a14:backgroundMark x1="58200" y1="25833" x2="55800" y2="34352"/>
                        <a14:backgroundMark x1="55800" y1="34352" x2="55900" y2="42222"/>
                        <a14:backgroundMark x1="55900" y1="42222" x2="60000" y2="31481"/>
                        <a14:backgroundMark x1="60000" y1="31481" x2="57900" y2="20370"/>
                        <a14:backgroundMark x1="57900" y1="20370" x2="56200" y2="22685"/>
                        <a14:backgroundMark x1="53300" y1="29815" x2="54200" y2="38981"/>
                        <a14:backgroundMark x1="54200" y1="38981" x2="54800" y2="39630"/>
                        <a14:backgroundMark x1="71700" y1="32500" x2="72600" y2="37778"/>
                        <a14:backgroundMark x1="58500" y1="38056" x2="58200" y2="39630"/>
                        <a14:backgroundMark x1="61100" y1="29259" x2="62000" y2="3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5" y="-421483"/>
            <a:ext cx="4890731" cy="52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1590229" y="1186019"/>
            <a:ext cx="603444" cy="615552"/>
          </a:xfrm>
          <a:prstGeom prst="ellipse">
            <a:avLst/>
          </a:prstGeom>
          <a:solidFill>
            <a:srgbClr val="CCFF33"/>
          </a:solidFill>
          <a:ln>
            <a:solidFill>
              <a:srgbClr val="117D09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2193673" y="1186019"/>
            <a:ext cx="518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ground, starfish, invertebrate, echinoderm&#10;&#10;Description automatically generated">
            <a:extLst>
              <a:ext uri="{FF2B5EF4-FFF2-40B4-BE49-F238E27FC236}">
                <a16:creationId xmlns:a16="http://schemas.microsoft.com/office/drawing/2014/main" id="{1511CFD2-8A56-46B0-A849-E75691C52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5" y="2580047"/>
            <a:ext cx="4328143" cy="3246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picture containing snow, starfish, echinoderm, invertebrate&#10;&#10;Description automatically generated">
            <a:extLst>
              <a:ext uri="{FF2B5EF4-FFF2-40B4-BE49-F238E27FC236}">
                <a16:creationId xmlns:a16="http://schemas.microsoft.com/office/drawing/2014/main" id="{3E4EE347-ABDC-4554-9F12-43745E0BA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2869"/>
            <a:ext cx="5303616" cy="29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933345" y="1374291"/>
            <a:ext cx="411971" cy="4294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469055" y="12526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201116" y="1237217"/>
            <a:ext cx="838366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id="{E23798BC-D85B-4F2D-8EC5-D4CCB42E6A56}"/>
              </a:ext>
            </a:extLst>
          </p:cNvPr>
          <p:cNvSpPr/>
          <p:nvPr/>
        </p:nvSpPr>
        <p:spPr>
          <a:xfrm>
            <a:off x="933344" y="2562723"/>
            <a:ext cx="411971" cy="4294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F2E99-2C1D-4400-A868-E223C48A59B2}"/>
              </a:ext>
            </a:extLst>
          </p:cNvPr>
          <p:cNvSpPr txBox="1"/>
          <p:nvPr/>
        </p:nvSpPr>
        <p:spPr>
          <a:xfrm>
            <a:off x="1469055" y="2469679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FADD-070C-4817-BA8D-CF32F5D9B86E}"/>
              </a:ext>
            </a:extLst>
          </p:cNvPr>
          <p:cNvSpPr txBox="1"/>
          <p:nvPr/>
        </p:nvSpPr>
        <p:spPr>
          <a:xfrm>
            <a:off x="3496562" y="2438901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99C5DFF4-F01D-4296-93BB-63E9B2B7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16" y="3116010"/>
            <a:ext cx="6192266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127058" y="339413"/>
            <a:ext cx="11937884" cy="923330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SVN-Volte Rounded" pitchFamily="2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492943E-51F7-46C3-89A8-88697BA45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88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46E27-20AE-490B-B1FE-0D5E68B3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919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AD2297E-12B7-4FAB-B854-6F6F506CEE3B}"/>
              </a:ext>
            </a:extLst>
          </p:cNvPr>
          <p:cNvSpPr txBox="1"/>
          <p:nvPr/>
        </p:nvSpPr>
        <p:spPr>
          <a:xfrm>
            <a:off x="1049986" y="1590121"/>
            <a:ext cx="10647714" cy="327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B3A86B-DC5D-40E5-8252-05C52F2D9318}"/>
              </a:ext>
            </a:extLst>
          </p:cNvPr>
          <p:cNvGrpSpPr/>
          <p:nvPr/>
        </p:nvGrpSpPr>
        <p:grpSpPr>
          <a:xfrm>
            <a:off x="893310" y="226689"/>
            <a:ext cx="10688012" cy="1234718"/>
            <a:chOff x="294783" y="915918"/>
            <a:chExt cx="10688012" cy="12347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64C493-2183-4C79-AE42-9D5F2DA9350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6" name="Google Shape;418;p36">
                <a:extLst>
                  <a:ext uri="{FF2B5EF4-FFF2-40B4-BE49-F238E27FC236}">
                    <a16:creationId xmlns:a16="http://schemas.microsoft.com/office/drawing/2014/main" id="{749C91EC-7B55-4EB5-9A33-0329CBD3C1C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7" name="Google Shape;423;p36">
                <a:extLst>
                  <a:ext uri="{FF2B5EF4-FFF2-40B4-BE49-F238E27FC236}">
                    <a16:creationId xmlns:a16="http://schemas.microsoft.com/office/drawing/2014/main" id="{16B89D19-ABC8-4B3E-A944-264BE9DA8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00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8F13F4-0B11-4921-9FAD-06952CA9C54B}"/>
                </a:ext>
              </a:extLst>
            </p:cNvPr>
            <p:cNvSpPr txBox="1"/>
            <p:nvPr/>
          </p:nvSpPr>
          <p:spPr>
            <a:xfrm>
              <a:off x="869921" y="955437"/>
              <a:ext cx="10112874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487A0B-0228-43D1-B746-1A0039AEAB7F}"/>
              </a:ext>
            </a:extLst>
          </p:cNvPr>
          <p:cNvCxnSpPr>
            <a:cxnSpLocks/>
          </p:cNvCxnSpPr>
          <p:nvPr/>
        </p:nvCxnSpPr>
        <p:spPr>
          <a:xfrm>
            <a:off x="2469349" y="2661911"/>
            <a:ext cx="9111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93F616-0A6D-4FEB-B323-9BF61193F973}"/>
              </a:ext>
            </a:extLst>
          </p:cNvPr>
          <p:cNvCxnSpPr>
            <a:cxnSpLocks/>
          </p:cNvCxnSpPr>
          <p:nvPr/>
        </p:nvCxnSpPr>
        <p:spPr>
          <a:xfrm>
            <a:off x="1172132" y="3176848"/>
            <a:ext cx="9111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85B38B-88B1-4F03-9BC5-51F412A76172}"/>
              </a:ext>
            </a:extLst>
          </p:cNvPr>
          <p:cNvSpPr txBox="1"/>
          <p:nvPr/>
        </p:nvSpPr>
        <p:spPr>
          <a:xfrm>
            <a:off x="1167777" y="5259409"/>
            <a:ext cx="1041213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5B125F6-D264-4F99-8BD5-080A211EDBB0}"/>
              </a:ext>
            </a:extLst>
          </p:cNvPr>
          <p:cNvSpPr txBox="1"/>
          <p:nvPr/>
        </p:nvSpPr>
        <p:spPr>
          <a:xfrm>
            <a:off x="1023575" y="1448038"/>
            <a:ext cx="10426359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FDC20D-D154-4F05-BF8E-5BBC3C2B9D36}"/>
              </a:ext>
            </a:extLst>
          </p:cNvPr>
          <p:cNvGrpSpPr/>
          <p:nvPr/>
        </p:nvGrpSpPr>
        <p:grpSpPr>
          <a:xfrm>
            <a:off x="640549" y="234186"/>
            <a:ext cx="10669875" cy="1138773"/>
            <a:chOff x="294783" y="904650"/>
            <a:chExt cx="10669875" cy="1138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E78200-D3CA-4441-9F82-A9447B479F64}"/>
                </a:ext>
              </a:extLst>
            </p:cNvPr>
            <p:cNvGrpSpPr/>
            <p:nvPr/>
          </p:nvGrpSpPr>
          <p:grpSpPr>
            <a:xfrm>
              <a:off x="294783" y="915918"/>
              <a:ext cx="781464" cy="731520"/>
              <a:chOff x="3065608" y="1727884"/>
              <a:chExt cx="1278723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4EB0E3D4-24DC-4508-9317-C0DA836D065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E6C91926-16A9-4F8D-97B6-B58306973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7332" y="1923885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577932-238F-4C39-8B1B-E1E6053E25B4}"/>
                </a:ext>
              </a:extLst>
            </p:cNvPr>
            <p:cNvSpPr txBox="1"/>
            <p:nvPr/>
          </p:nvSpPr>
          <p:spPr>
            <a:xfrm>
              <a:off x="1126191" y="904650"/>
              <a:ext cx="983846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41D5EF-124F-4FF9-A69E-662A4F2754AA}"/>
              </a:ext>
            </a:extLst>
          </p:cNvPr>
          <p:cNvCxnSpPr>
            <a:cxnSpLocks/>
          </p:cNvCxnSpPr>
          <p:nvPr/>
        </p:nvCxnSpPr>
        <p:spPr>
          <a:xfrm>
            <a:off x="1540013" y="3092442"/>
            <a:ext cx="97704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A0E8A4-91FA-4E14-A5A8-2FB20DAEC604}"/>
              </a:ext>
            </a:extLst>
          </p:cNvPr>
          <p:cNvCxnSpPr>
            <a:cxnSpLocks/>
          </p:cNvCxnSpPr>
          <p:nvPr/>
        </p:nvCxnSpPr>
        <p:spPr>
          <a:xfrm>
            <a:off x="1093915" y="3512126"/>
            <a:ext cx="8697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F6BF99-68D0-4AAA-922B-1670627C5071}"/>
              </a:ext>
            </a:extLst>
          </p:cNvPr>
          <p:cNvCxnSpPr>
            <a:cxnSpLocks/>
          </p:cNvCxnSpPr>
          <p:nvPr/>
        </p:nvCxnSpPr>
        <p:spPr>
          <a:xfrm>
            <a:off x="1747400" y="4733669"/>
            <a:ext cx="9563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BB009-3B0A-43DA-ACA7-19D44BC927C8}"/>
              </a:ext>
            </a:extLst>
          </p:cNvPr>
          <p:cNvCxnSpPr>
            <a:cxnSpLocks/>
          </p:cNvCxnSpPr>
          <p:nvPr/>
        </p:nvCxnSpPr>
        <p:spPr>
          <a:xfrm>
            <a:off x="1093915" y="5139286"/>
            <a:ext cx="9753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E7BA97-30F1-4DA9-8AE3-AC2BC7C5E370}"/>
              </a:ext>
            </a:extLst>
          </p:cNvPr>
          <p:cNvCxnSpPr>
            <a:cxnSpLocks/>
          </p:cNvCxnSpPr>
          <p:nvPr/>
        </p:nvCxnSpPr>
        <p:spPr>
          <a:xfrm>
            <a:off x="1539035" y="4321013"/>
            <a:ext cx="1963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0FDC20D-D154-4F05-BF8E-5BBC3C2B9D36}"/>
              </a:ext>
            </a:extLst>
          </p:cNvPr>
          <p:cNvGrpSpPr/>
          <p:nvPr/>
        </p:nvGrpSpPr>
        <p:grpSpPr>
          <a:xfrm>
            <a:off x="640549" y="394607"/>
            <a:ext cx="10669875" cy="1138773"/>
            <a:chOff x="294783" y="904650"/>
            <a:chExt cx="10669875" cy="1138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E78200-D3CA-4441-9F82-A9447B479F64}"/>
                </a:ext>
              </a:extLst>
            </p:cNvPr>
            <p:cNvGrpSpPr/>
            <p:nvPr/>
          </p:nvGrpSpPr>
          <p:grpSpPr>
            <a:xfrm>
              <a:off x="294783" y="915918"/>
              <a:ext cx="781464" cy="731520"/>
              <a:chOff x="3065608" y="1727884"/>
              <a:chExt cx="1278723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4EB0E3D4-24DC-4508-9317-C0DA836D065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E6C91926-16A9-4F8D-97B6-B58306973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7332" y="1923885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577932-238F-4C39-8B1B-E1E6053E25B4}"/>
                </a:ext>
              </a:extLst>
            </p:cNvPr>
            <p:cNvSpPr txBox="1"/>
            <p:nvPr/>
          </p:nvSpPr>
          <p:spPr>
            <a:xfrm>
              <a:off x="1126191" y="904650"/>
              <a:ext cx="983846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7385BD8-6EF0-4E98-8798-F93E567D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2140833"/>
            <a:ext cx="4691325" cy="301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98BEA8-51F2-429A-9006-5AFD5B6B6ACE}"/>
              </a:ext>
            </a:extLst>
          </p:cNvPr>
          <p:cNvSpPr txBox="1"/>
          <p:nvPr/>
        </p:nvSpPr>
        <p:spPr>
          <a:xfrm>
            <a:off x="5797574" y="1974003"/>
            <a:ext cx="600040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3C1381C-6A58-41DD-9CF5-F4AC241D136C}"/>
              </a:ext>
            </a:extLst>
          </p:cNvPr>
          <p:cNvGrpSpPr/>
          <p:nvPr/>
        </p:nvGrpSpPr>
        <p:grpSpPr>
          <a:xfrm>
            <a:off x="994849" y="268520"/>
            <a:ext cx="11688481" cy="1220487"/>
            <a:chOff x="294783" y="915918"/>
            <a:chExt cx="10184314" cy="12204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48B139-829A-4198-95AF-EF0B9BEAF716}"/>
                </a:ext>
              </a:extLst>
            </p:cNvPr>
            <p:cNvGrpSpPr/>
            <p:nvPr/>
          </p:nvGrpSpPr>
          <p:grpSpPr>
            <a:xfrm>
              <a:off x="294783" y="915918"/>
              <a:ext cx="819534" cy="731520"/>
              <a:chOff x="3065608" y="1727884"/>
              <a:chExt cx="1341018" cy="1188720"/>
            </a:xfrm>
          </p:grpSpPr>
          <p:sp>
            <p:nvSpPr>
              <p:cNvPr id="9" name="Google Shape;418;p36">
                <a:extLst>
                  <a:ext uri="{FF2B5EF4-FFF2-40B4-BE49-F238E27FC236}">
                    <a16:creationId xmlns:a16="http://schemas.microsoft.com/office/drawing/2014/main" id="{EF6D2105-E0CA-4E01-A273-53EA5450F85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9700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0" name="Google Shape;423;p36">
                <a:extLst>
                  <a:ext uri="{FF2B5EF4-FFF2-40B4-BE49-F238E27FC236}">
                    <a16:creationId xmlns:a16="http://schemas.microsoft.com/office/drawing/2014/main" id="{5E38292B-19EB-49F7-A570-B263C32D32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9628" y="1977882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FA3988-430C-4236-BB6D-6909E3295A76}"/>
                </a:ext>
              </a:extLst>
            </p:cNvPr>
            <p:cNvSpPr txBox="1"/>
            <p:nvPr/>
          </p:nvSpPr>
          <p:spPr>
            <a:xfrm>
              <a:off x="1026303" y="997632"/>
              <a:ext cx="945279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algn="just"/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4C50A-35C6-45BA-8C95-7D2D513E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6" y="1872680"/>
            <a:ext cx="7148281" cy="4590832"/>
          </a:xfrm>
          <a:prstGeom prst="rect">
            <a:avLst/>
          </a:prstGeom>
        </p:spPr>
      </p:pic>
      <p:sp>
        <p:nvSpPr>
          <p:cNvPr id="17" name="Rounded Rectangular Callout 5">
            <a:extLst>
              <a:ext uri="{FF2B5EF4-FFF2-40B4-BE49-F238E27FC236}">
                <a16:creationId xmlns:a16="http://schemas.microsoft.com/office/drawing/2014/main" id="{67C4568F-A69A-4EC3-AF81-EABF6FE59470}"/>
              </a:ext>
            </a:extLst>
          </p:cNvPr>
          <p:cNvSpPr/>
          <p:nvPr/>
        </p:nvSpPr>
        <p:spPr>
          <a:xfrm>
            <a:off x="5944248" y="1362175"/>
            <a:ext cx="4820006" cy="1445194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AB090D-BF93-49A7-8C7E-530C4E4BA121}"/>
              </a:ext>
            </a:extLst>
          </p:cNvPr>
          <p:cNvGrpSpPr/>
          <p:nvPr/>
        </p:nvGrpSpPr>
        <p:grpSpPr>
          <a:xfrm>
            <a:off x="715578" y="313745"/>
            <a:ext cx="10760843" cy="731520"/>
            <a:chOff x="294783" y="915918"/>
            <a:chExt cx="10760843" cy="7315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354FA5-D50A-47EC-93A6-37DD714EE35F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:a16="http://schemas.microsoft.com/office/drawing/2014/main" id="{FBB21AE0-5E50-4D97-9E22-F6347F934B9F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:a16="http://schemas.microsoft.com/office/drawing/2014/main" id="{771981C7-08C4-4F29-9F89-74687B06A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41C4F9-3196-4CFC-BF74-A8EC3C7CFE4E}"/>
                </a:ext>
              </a:extLst>
            </p:cNvPr>
            <p:cNvSpPr txBox="1"/>
            <p:nvPr/>
          </p:nvSpPr>
          <p:spPr>
            <a:xfrm>
              <a:off x="1079299" y="915918"/>
              <a:ext cx="9976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suy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nghĩ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pic>
        <p:nvPicPr>
          <p:cNvPr id="1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7D347B7-F0B7-4559-8C5E-A001B988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" y="3744295"/>
            <a:ext cx="2942866" cy="316714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AC125F-BB69-46A0-BC81-FF8BBC0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08" y="1525535"/>
            <a:ext cx="5351566" cy="3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12508" y="532194"/>
            <a:ext cx="7139377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492943E-51F7-46C3-89A8-88697BA45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40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6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6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598525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7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0" y="1626088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8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10320907" y="1807506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9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6" y="2264706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4" action="ppaction://hlinksldjump"/>
            <a:extLst>
              <a:ext uri="{FF2B5EF4-FFF2-40B4-BE49-F238E27FC236}">
                <a16:creationId xmlns:a16="http://schemas.microsoft.com/office/drawing/2014/main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7" y="715617"/>
            <a:ext cx="6802948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5989" y="343485"/>
            <a:ext cx="10826783" cy="793075"/>
            <a:chOff x="292250" y="915918"/>
            <a:chExt cx="10826783" cy="793075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21241" y="1001107"/>
              <a:ext cx="10097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Những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ngữ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dưới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đây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chỉ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lang="en-US" sz="40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9529" y="126293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DE3BA7-5E84-45FC-8B0B-8CBA4E41D9B5}"/>
              </a:ext>
            </a:extLst>
          </p:cNvPr>
          <p:cNvSpPr/>
          <p:nvPr/>
        </p:nvSpPr>
        <p:spPr>
          <a:xfrm>
            <a:off x="834936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D542E6-53D9-44A4-A342-9DA5E7D6496C}"/>
              </a:ext>
            </a:extLst>
          </p:cNvPr>
          <p:cNvSpPr/>
          <p:nvPr/>
        </p:nvSpPr>
        <p:spPr>
          <a:xfrm>
            <a:off x="834934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C6C5A0-59C0-41F0-B74F-5C2FC9884B6E}"/>
              </a:ext>
            </a:extLst>
          </p:cNvPr>
          <p:cNvSpPr/>
          <p:nvPr/>
        </p:nvSpPr>
        <p:spPr>
          <a:xfrm>
            <a:off x="834934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5A9D3C-CBC7-48A9-8E21-8133A0BEC1A0}"/>
              </a:ext>
            </a:extLst>
          </p:cNvPr>
          <p:cNvSpPr/>
          <p:nvPr/>
        </p:nvSpPr>
        <p:spPr>
          <a:xfrm>
            <a:off x="4516599" y="1684046"/>
            <a:ext cx="3247782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FC31A-2F1B-4A7E-BA67-0F64BA5BA59B}"/>
              </a:ext>
            </a:extLst>
          </p:cNvPr>
          <p:cNvSpPr/>
          <p:nvPr/>
        </p:nvSpPr>
        <p:spPr>
          <a:xfrm>
            <a:off x="4516597" y="2952989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17581E-FEEC-4428-B68F-9E337CE20A84}"/>
              </a:ext>
            </a:extLst>
          </p:cNvPr>
          <p:cNvSpPr/>
          <p:nvPr/>
        </p:nvSpPr>
        <p:spPr>
          <a:xfrm>
            <a:off x="4516597" y="4221932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E8332A-22D5-4DFC-B7B4-6013AC5B06EA}"/>
              </a:ext>
            </a:extLst>
          </p:cNvPr>
          <p:cNvSpPr/>
          <p:nvPr/>
        </p:nvSpPr>
        <p:spPr>
          <a:xfrm>
            <a:off x="8630653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79EFA1-5972-44C4-B0C3-1DCADB9B29B2}"/>
              </a:ext>
            </a:extLst>
          </p:cNvPr>
          <p:cNvSpPr/>
          <p:nvPr/>
        </p:nvSpPr>
        <p:spPr>
          <a:xfrm>
            <a:off x="8630651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D3E113-B39B-4F6F-8951-2348AF366E38}"/>
              </a:ext>
            </a:extLst>
          </p:cNvPr>
          <p:cNvSpPr/>
          <p:nvPr/>
        </p:nvSpPr>
        <p:spPr>
          <a:xfrm>
            <a:off x="8630651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C8564-6E95-458B-BC63-C34B2A9C3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1529053"/>
            <a:ext cx="763238" cy="823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BE1DAD-9321-485E-AF09-3F528E8A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0" y="1529053"/>
            <a:ext cx="763238" cy="82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F97669-60D7-40D2-9322-77AFA13D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58" y="1499830"/>
            <a:ext cx="763238" cy="823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E09BB8-3EF4-4BDC-A82D-62FC5899F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2781939"/>
            <a:ext cx="763238" cy="823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2A5EC3-62C4-40D7-8DAB-C0D40CD6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43" y="4028475"/>
            <a:ext cx="763238" cy="82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20090" y="303846"/>
            <a:ext cx="10291065" cy="1200329"/>
            <a:chOff x="292250" y="915918"/>
            <a:chExt cx="10291065" cy="1200329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000" b="1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58369" y="915918"/>
              <a:ext cx="95249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văn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cho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cậu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việc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mình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ích</a:t>
              </a:r>
              <a:r>
                <a:rPr lang="en-US" sz="36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7653" y="124773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EB43FF-354D-4258-B96C-D3B1D8E461B2}"/>
              </a:ext>
            </a:extLst>
          </p:cNvPr>
          <p:cNvSpPr txBox="1"/>
          <p:nvPr/>
        </p:nvSpPr>
        <p:spPr>
          <a:xfrm>
            <a:off x="1141242" y="1718660"/>
            <a:ext cx="10469913" cy="342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652C164E-F964-477B-85D7-933AC4CF0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1" y="5013010"/>
            <a:ext cx="1836670" cy="18366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9F7C76-361E-4D05-9B6F-275A9862750D}"/>
              </a:ext>
            </a:extLst>
          </p:cNvPr>
          <p:cNvCxnSpPr>
            <a:cxnSpLocks/>
          </p:cNvCxnSpPr>
          <p:nvPr/>
        </p:nvCxnSpPr>
        <p:spPr>
          <a:xfrm>
            <a:off x="1937181" y="3429000"/>
            <a:ext cx="9563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976DE3-5EC9-481C-A31D-E13C66FFA822}"/>
              </a:ext>
            </a:extLst>
          </p:cNvPr>
          <p:cNvCxnSpPr>
            <a:cxnSpLocks/>
          </p:cNvCxnSpPr>
          <p:nvPr/>
        </p:nvCxnSpPr>
        <p:spPr>
          <a:xfrm>
            <a:off x="1250985" y="3891950"/>
            <a:ext cx="5046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Dặn dò</a:t>
            </a:r>
          </a:p>
        </p:txBody>
      </p:sp>
      <p:grpSp>
        <p:nvGrpSpPr>
          <p:cNvPr id="4" name="Google Shape;671;p35"/>
          <p:cNvGrpSpPr/>
          <p:nvPr/>
        </p:nvGrpSpPr>
        <p:grpSpPr>
          <a:xfrm rot="684726" flipH="1">
            <a:off x="497475" y="3967188"/>
            <a:ext cx="1801424" cy="2127541"/>
            <a:chOff x="6279400" y="1444575"/>
            <a:chExt cx="1466035" cy="1727152"/>
          </a:xfrm>
        </p:grpSpPr>
        <p:sp>
          <p:nvSpPr>
            <p:cNvPr id="5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996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87" y="-349821"/>
            <a:ext cx="7212563" cy="461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996419" y="921796"/>
            <a:ext cx="5837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5958010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14552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B, C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08" y="4607559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27" y="5582606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37" y="4589435"/>
            <a:ext cx="804742" cy="64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88" y="5596243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88" y="-218364"/>
            <a:ext cx="7143772" cy="4599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3936091" y="1332264"/>
            <a:ext cx="400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:a16="http://schemas.microsoft.com/office/drawing/2014/main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1" y="-183630"/>
            <a:ext cx="6802017" cy="460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3552871" y="1222513"/>
            <a:ext cx="5230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525343" y="4477925"/>
            <a:ext cx="4906798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9715" y="4407664"/>
            <a:ext cx="4906798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7" y="-250652"/>
            <a:ext cx="6979298" cy="4514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258443" y="1129416"/>
            <a:ext cx="5859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nhoẻn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11611" y="275205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56A188-FA2A-4574-B59E-5B2FA6DB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2C97170-447E-4CD1-900A-BDA1488D7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1957</Words>
  <Application>Microsoft Office PowerPoint</Application>
  <PresentationFormat>Widescreen</PresentationFormat>
  <Paragraphs>167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Arial Black</vt:lpstr>
      <vt:lpstr>Arial Rounded MT Bold</vt:lpstr>
      <vt:lpstr>Arial-Rounded</vt:lpstr>
      <vt:lpstr>Calibri</vt:lpstr>
      <vt:lpstr>Calibri Light</vt:lpstr>
      <vt:lpstr>Chewy</vt:lpstr>
      <vt:lpstr>Comfortaa</vt:lpstr>
      <vt:lpstr>Delius Unicase</vt:lpstr>
      <vt:lpstr>iCiel Cucho Bold</vt:lpstr>
      <vt:lpstr>Livvic</vt:lpstr>
      <vt:lpstr>Londrina Solid</vt:lpstr>
      <vt:lpstr>Roboto Condensed</vt:lpstr>
      <vt:lpstr>Roboto Condensed Light</vt:lpstr>
      <vt:lpstr>SVN-Volte Rounded</vt:lpstr>
      <vt:lpstr>Times New Roman</vt:lpstr>
      <vt:lpstr>Office Theme</vt:lpstr>
      <vt:lpstr>Response to Intervention: The Alphabet by Slidesgo</vt:lpstr>
      <vt:lpstr>Dinosaur Pattern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155</cp:revision>
  <dcterms:created xsi:type="dcterms:W3CDTF">2021-06-18T23:20:35Z</dcterms:created>
  <dcterms:modified xsi:type="dcterms:W3CDTF">2022-02-18T16:54:11Z</dcterms:modified>
</cp:coreProperties>
</file>