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notesMasterIdLst>
    <p:notesMasterId r:id="rId18"/>
  </p:notesMasterIdLst>
  <p:sldIdLst>
    <p:sldId id="323" r:id="rId3"/>
    <p:sldId id="284" r:id="rId4"/>
    <p:sldId id="309" r:id="rId5"/>
    <p:sldId id="368" r:id="rId6"/>
    <p:sldId id="369" r:id="rId7"/>
    <p:sldId id="370" r:id="rId8"/>
    <p:sldId id="371" r:id="rId9"/>
    <p:sldId id="372" r:id="rId10"/>
    <p:sldId id="367" r:id="rId11"/>
    <p:sldId id="374" r:id="rId12"/>
    <p:sldId id="400" r:id="rId13"/>
    <p:sldId id="358" r:id="rId14"/>
    <p:sldId id="401" r:id="rId15"/>
    <p:sldId id="373" r:id="rId16"/>
    <p:sldId id="35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CBA3F-A44A-4801-82E0-4DA4A3535B8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C3CE8-BA50-4528-9899-C0988EC49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4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F69D-E22C-43C0-896F-1C3FC0C2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F505D-4998-4452-A172-2A89E8F6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81F83-8562-4CBB-8E2C-C7478A3A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9772B-47F6-4CA3-9876-FFEF0258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3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9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0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0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8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1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40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77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89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0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37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4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32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14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8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96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5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4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27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6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0743C-40C1-4CCC-815F-81C8293D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DD119-50B5-405B-A979-187B49EE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10787-FE4E-469D-9C28-71912690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FB612-5366-4AEA-B70E-B96797C9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8C3B7-75B4-4E4E-8D26-6D4EC401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E46B4-6010-40D6-B10A-7D9532F5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7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FF26-8F89-4F45-8BC7-4D7B2A5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1B075-169B-404B-9257-86024CE11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A2322-2707-4B47-B557-BA20A872C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3D76C-E6C6-44C9-894C-65933C96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63E2D-A17D-4B4D-A3CB-43F2DEA7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E44CC-0A12-45B5-AD1E-12EAD65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7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200F-3A9C-4A4B-90E5-E32368EF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C1D3D-66EA-4E6A-A0CC-30F1FE6FB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9B718-3FD4-4889-8D56-BE61217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AD4B1-68F4-4530-9BC7-1C253751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7AF7A-EE00-4B21-9F51-3F46B1B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0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721EB-B76A-45EF-9D96-2369FE357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D4D73-6DC5-4E8F-8478-BA0959462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F1BF3-CE54-470E-BA72-2BABDFF0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2CEBD-A137-4164-BA7C-C6CC7DCF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087A8-2286-4E5E-BA77-BA2B263C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9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7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467" y="761867"/>
            <a:ext cx="646360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6133" y="5039184"/>
            <a:ext cx="36540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21185" y="-67"/>
            <a:ext cx="377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8945717" y="3101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1506031">
            <a:off x="6428056" y="459567"/>
            <a:ext cx="419673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7623067" y="4394200"/>
            <a:ext cx="419600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7641468">
            <a:off x="9728549" y="678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-291800" y="100600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4567" y="761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418551" y="53993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66734" y="57664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5451" y="5468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7460934" y="6482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86254" y="6102807"/>
            <a:ext cx="345805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76015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4484" y="21924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32667" y="25594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 rot="2700000">
            <a:off x="11067269" y="497334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360767" y="30566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/>
          <p:nvPr/>
        </p:nvSpPr>
        <p:spPr>
          <a:xfrm>
            <a:off x="11539618" y="25469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87800" y="29140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6982" y="19376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4"/>
          <p:cNvSpPr/>
          <p:nvPr/>
        </p:nvSpPr>
        <p:spPr>
          <a:xfrm>
            <a:off x="9576484" y="-1253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24667" y="2417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801867" y="21923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4"/>
          <p:cNvSpPr/>
          <p:nvPr/>
        </p:nvSpPr>
        <p:spPr>
          <a:xfrm>
            <a:off x="-358216" y="7931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4273" y="-103443"/>
            <a:ext cx="345821" cy="302050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698" y="2454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50201" y="2950067"/>
            <a:ext cx="72916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-15649" y="61469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Google Shape;79;p6"/>
          <p:cNvSpPr/>
          <p:nvPr/>
        </p:nvSpPr>
        <p:spPr>
          <a:xfrm>
            <a:off x="-567466" y="6513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Google Shape;80;p6"/>
          <p:cNvSpPr/>
          <p:nvPr/>
        </p:nvSpPr>
        <p:spPr>
          <a:xfrm rot="7641468">
            <a:off x="324615" y="55799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6"/>
          <p:cNvSpPr/>
          <p:nvPr/>
        </p:nvSpPr>
        <p:spPr>
          <a:xfrm>
            <a:off x="11923767" y="10071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6"/>
          <p:cNvSpPr/>
          <p:nvPr/>
        </p:nvSpPr>
        <p:spPr>
          <a:xfrm>
            <a:off x="11098967" y="719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Google Shape;83;p6"/>
          <p:cNvSpPr/>
          <p:nvPr/>
        </p:nvSpPr>
        <p:spPr>
          <a:xfrm rot="2700000">
            <a:off x="10857835" y="1023218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76323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68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7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20600" y="2048167"/>
            <a:ext cx="4350800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7951" y="59402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204582" y="46406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10"/>
          <p:cNvSpPr/>
          <p:nvPr/>
        </p:nvSpPr>
        <p:spPr>
          <a:xfrm>
            <a:off x="6756017" y="61798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0"/>
          <p:cNvSpPr/>
          <p:nvPr/>
        </p:nvSpPr>
        <p:spPr>
          <a:xfrm flipH="1">
            <a:off x="8015000" y="2682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91155" y="577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10"/>
          <p:cNvSpPr/>
          <p:nvPr/>
        </p:nvSpPr>
        <p:spPr>
          <a:xfrm flipH="1">
            <a:off x="9026629" y="12837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76704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7801" y="2179400"/>
            <a:ext cx="10276400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84391" y="4053800"/>
            <a:ext cx="7823200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59751" y="8452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707934" y="1212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65618" y="3395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50122" y="5797989"/>
            <a:ext cx="345749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11"/>
          <p:cNvSpPr/>
          <p:nvPr/>
        </p:nvSpPr>
        <p:spPr>
          <a:xfrm>
            <a:off x="208917" y="50604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900" y="5427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79583" y="2421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11"/>
          <p:cNvSpPr/>
          <p:nvPr/>
        </p:nvSpPr>
        <p:spPr>
          <a:xfrm>
            <a:off x="9813618" y="61336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11634" y="13080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32251" y="625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11"/>
          <p:cNvSpPr/>
          <p:nvPr/>
        </p:nvSpPr>
        <p:spPr>
          <a:xfrm>
            <a:off x="10408201" y="5197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3816" y="26502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31200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574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491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757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53009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9100" y="1526200"/>
            <a:ext cx="9718000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17"/>
          <p:cNvSpPr/>
          <p:nvPr/>
        </p:nvSpPr>
        <p:spPr>
          <a:xfrm>
            <a:off x="-161783" y="628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3600" y="9960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300567" y="80916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66666" y="28613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7"/>
          <p:cNvSpPr/>
          <p:nvPr/>
        </p:nvSpPr>
        <p:spPr>
          <a:xfrm>
            <a:off x="1299684" y="1490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7616" y="1855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7"/>
          <p:cNvSpPr/>
          <p:nvPr/>
        </p:nvSpPr>
        <p:spPr>
          <a:xfrm>
            <a:off x="11368400" y="58711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900800" y="53052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85067" y="198431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70066" y="62149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7"/>
          <p:cNvSpPr/>
          <p:nvPr/>
        </p:nvSpPr>
        <p:spPr>
          <a:xfrm>
            <a:off x="10958518" y="6595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9313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>
            <a:spLocks noGrp="1"/>
          </p:cNvSpPr>
          <p:nvPr>
            <p:ph type="subTitle" idx="1"/>
          </p:nvPr>
        </p:nvSpPr>
        <p:spPr>
          <a:xfrm>
            <a:off x="1592321" y="3655333"/>
            <a:ext cx="2424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2"/>
          </p:nvPr>
        </p:nvSpPr>
        <p:spPr>
          <a:xfrm>
            <a:off x="5008535" y="2408971"/>
            <a:ext cx="2324800" cy="148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ctrTitle"/>
          </p:nvPr>
        </p:nvSpPr>
        <p:spPr>
          <a:xfrm>
            <a:off x="1067344" y="333429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ctrTitle" idx="3"/>
          </p:nvPr>
        </p:nvSpPr>
        <p:spPr>
          <a:xfrm>
            <a:off x="4434038" y="368751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8334187" y="3655333"/>
            <a:ext cx="2424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ctrTitle" idx="5"/>
          </p:nvPr>
        </p:nvSpPr>
        <p:spPr>
          <a:xfrm>
            <a:off x="7809144" y="333429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ctrTitle" idx="6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/>
          <p:nvPr/>
        </p:nvSpPr>
        <p:spPr>
          <a:xfrm>
            <a:off x="11643417" y="10110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Google Shape;267;p21"/>
          <p:cNvSpPr/>
          <p:nvPr/>
        </p:nvSpPr>
        <p:spPr>
          <a:xfrm>
            <a:off x="11091600" y="13780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Google Shape;268;p21"/>
          <p:cNvSpPr/>
          <p:nvPr/>
        </p:nvSpPr>
        <p:spPr>
          <a:xfrm rot="7641468">
            <a:off x="10953133" y="6663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21"/>
          <p:cNvSpPr/>
          <p:nvPr/>
        </p:nvSpPr>
        <p:spPr>
          <a:xfrm rot="2700000">
            <a:off x="705135" y="62610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21"/>
          <p:cNvSpPr/>
          <p:nvPr/>
        </p:nvSpPr>
        <p:spPr>
          <a:xfrm>
            <a:off x="-179333" y="57204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Google Shape;271;p21"/>
          <p:cNvSpPr/>
          <p:nvPr/>
        </p:nvSpPr>
        <p:spPr>
          <a:xfrm rot="7641468">
            <a:off x="203467" y="51979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21"/>
          <p:cNvSpPr/>
          <p:nvPr/>
        </p:nvSpPr>
        <p:spPr>
          <a:xfrm>
            <a:off x="10983967" y="6137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Google Shape;273;p21"/>
          <p:cNvSpPr/>
          <p:nvPr/>
        </p:nvSpPr>
        <p:spPr>
          <a:xfrm rot="7641468">
            <a:off x="447283" y="13171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21"/>
          <p:cNvSpPr/>
          <p:nvPr/>
        </p:nvSpPr>
        <p:spPr>
          <a:xfrm rot="2700000">
            <a:off x="-179698" y="918700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21"/>
          <p:cNvSpPr/>
          <p:nvPr/>
        </p:nvSpPr>
        <p:spPr>
          <a:xfrm>
            <a:off x="10491218" y="57204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273819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8691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/>
          <p:nvPr/>
        </p:nvSpPr>
        <p:spPr>
          <a:xfrm>
            <a:off x="8142167" y="2336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Google Shape;292;p23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23"/>
          <p:cNvSpPr/>
          <p:nvPr/>
        </p:nvSpPr>
        <p:spPr>
          <a:xfrm>
            <a:off x="11323018" y="819251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Google Shape;294;p23"/>
          <p:cNvSpPr/>
          <p:nvPr/>
        </p:nvSpPr>
        <p:spPr>
          <a:xfrm>
            <a:off x="10771201" y="1186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5" name="Google Shape;295;p23"/>
          <p:cNvSpPr/>
          <p:nvPr/>
        </p:nvSpPr>
        <p:spPr>
          <a:xfrm>
            <a:off x="10311084" y="16359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96;p23"/>
          <p:cNvSpPr/>
          <p:nvPr/>
        </p:nvSpPr>
        <p:spPr>
          <a:xfrm rot="7641468">
            <a:off x="11397833" y="30001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7" name="Google Shape;297;p23"/>
          <p:cNvSpPr/>
          <p:nvPr/>
        </p:nvSpPr>
        <p:spPr>
          <a:xfrm>
            <a:off x="-644400" y="24749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Google Shape;298;p23"/>
          <p:cNvSpPr/>
          <p:nvPr/>
        </p:nvSpPr>
        <p:spPr>
          <a:xfrm>
            <a:off x="-222299" y="641167"/>
            <a:ext cx="1599033" cy="168900"/>
          </a:xfrm>
          <a:custGeom>
            <a:avLst/>
            <a:gdLst/>
            <a:ahLst/>
            <a:cxnLst/>
            <a:rect l="l" t="t" r="r" b="b"/>
            <a:pathLst>
              <a:path w="47971" h="5067" extrusionOk="0">
                <a:moveTo>
                  <a:pt x="0" y="5067"/>
                </a:moveTo>
                <a:lnTo>
                  <a:pt x="5743" y="0"/>
                </a:lnTo>
                <a:lnTo>
                  <a:pt x="10810" y="5067"/>
                </a:lnTo>
                <a:lnTo>
                  <a:pt x="17228" y="338"/>
                </a:lnTo>
                <a:lnTo>
                  <a:pt x="22634" y="5067"/>
                </a:lnTo>
                <a:lnTo>
                  <a:pt x="28981" y="223"/>
                </a:lnTo>
                <a:lnTo>
                  <a:pt x="35133" y="5067"/>
                </a:lnTo>
                <a:lnTo>
                  <a:pt x="41890" y="338"/>
                </a:lnTo>
                <a:lnTo>
                  <a:pt x="47971" y="4729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Google Shape;299;p23"/>
          <p:cNvSpPr/>
          <p:nvPr/>
        </p:nvSpPr>
        <p:spPr>
          <a:xfrm>
            <a:off x="478235" y="329801"/>
            <a:ext cx="1599033" cy="168900"/>
          </a:xfrm>
          <a:custGeom>
            <a:avLst/>
            <a:gdLst/>
            <a:ahLst/>
            <a:cxnLst/>
            <a:rect l="l" t="t" r="r" b="b"/>
            <a:pathLst>
              <a:path w="47971" h="5067" extrusionOk="0">
                <a:moveTo>
                  <a:pt x="0" y="5067"/>
                </a:moveTo>
                <a:lnTo>
                  <a:pt x="5743" y="0"/>
                </a:lnTo>
                <a:lnTo>
                  <a:pt x="10810" y="5067"/>
                </a:lnTo>
                <a:lnTo>
                  <a:pt x="17228" y="338"/>
                </a:lnTo>
                <a:lnTo>
                  <a:pt x="22634" y="5067"/>
                </a:lnTo>
                <a:lnTo>
                  <a:pt x="28981" y="223"/>
                </a:lnTo>
                <a:lnTo>
                  <a:pt x="35133" y="5067"/>
                </a:lnTo>
                <a:lnTo>
                  <a:pt x="41890" y="338"/>
                </a:lnTo>
                <a:lnTo>
                  <a:pt x="47971" y="4729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Google Shape;300;p23"/>
          <p:cNvSpPr/>
          <p:nvPr/>
        </p:nvSpPr>
        <p:spPr>
          <a:xfrm>
            <a:off x="651084" y="9525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1" name="Google Shape;301;p23"/>
          <p:cNvSpPr/>
          <p:nvPr/>
        </p:nvSpPr>
        <p:spPr>
          <a:xfrm rot="7641468">
            <a:off x="10343133" y="3399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2" name="Google Shape;302;p23"/>
          <p:cNvSpPr/>
          <p:nvPr/>
        </p:nvSpPr>
        <p:spPr>
          <a:xfrm rot="7641468">
            <a:off x="683133" y="3193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3" name="Google Shape;303;p23"/>
          <p:cNvSpPr/>
          <p:nvPr/>
        </p:nvSpPr>
        <p:spPr>
          <a:xfrm rot="-1783010">
            <a:off x="2239830" y="1187456"/>
            <a:ext cx="345762" cy="302000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23"/>
          <p:cNvSpPr txBox="1">
            <a:spLocks noGrp="1"/>
          </p:cNvSpPr>
          <p:nvPr>
            <p:ph type="title" hasCustomPrompt="1"/>
          </p:nvPr>
        </p:nvSpPr>
        <p:spPr>
          <a:xfrm>
            <a:off x="5954233" y="3834000"/>
            <a:ext cx="4013200" cy="1165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23"/>
          <p:cNvSpPr txBox="1">
            <a:spLocks noGrp="1"/>
          </p:cNvSpPr>
          <p:nvPr>
            <p:ph type="subTitle" idx="1"/>
          </p:nvPr>
        </p:nvSpPr>
        <p:spPr>
          <a:xfrm>
            <a:off x="5954233" y="5027900"/>
            <a:ext cx="4013200" cy="88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23"/>
          <p:cNvSpPr txBox="1">
            <a:spLocks noGrp="1"/>
          </p:cNvSpPr>
          <p:nvPr>
            <p:ph type="ctrTitle" idx="2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87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6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034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313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Background 3 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20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4405-338D-4980-954A-DE132D85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CABB3-D7F0-4B23-9D27-982CA914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3F15-C8D2-4D72-8F84-10EAABE8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0DA71-78D0-47E2-B2FB-A9F672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D3E25-1615-46E7-BE84-08CA967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C922-6EF4-43D4-8717-53588A94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FFEED-60D0-4F93-912C-E31BAE8D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38967-6EC0-44BB-B63E-87FAD095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8F952-6676-4738-B7A1-E1BD4A35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68A08-6FF7-4B6B-8E18-776D6CD7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909D-B59A-49D3-96B4-30F36A1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918F4-623C-4965-9782-C240F7E0D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00410-A19D-440B-869F-0974B3FC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E4D8A-B9AA-4464-9354-1953E5C4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635F9-9966-430C-8CE9-58C97200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0211-40C4-4925-B23F-71A2B784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DBDC-A45A-4DC5-B784-10F6C4DA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C168B-B652-4AC0-9B0D-DC2105E0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6C9AC-40D3-40A0-BA49-A9930083B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8D687-8637-4BD8-8A5D-EE582799A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BC6404-B132-4253-9FBE-9C245AFF7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AE4A0-FD56-43A0-856C-7C327638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34B1C-FB05-4AF6-9334-485B383A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F89FF-8C7D-4C8C-8FA5-3EC807F3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59639-D8D6-48A5-BC62-2BF2046D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7809D-AD9F-4878-B210-8C322A99A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51DFC-C8EB-431D-8464-2306BCB92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62E9-F116-423D-BC6A-257F6992988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5A345-60FC-43A4-8BB8-55C16EB5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D5F23-A4B6-4D96-95AF-84C97966E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2" r:id="rId2"/>
    <p:sldLayoutId id="2147483737" r:id="rId3"/>
    <p:sldLayoutId id="2147483725" r:id="rId4"/>
    <p:sldLayoutId id="2147483730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747" r:id="rId12"/>
    <p:sldLayoutId id="2147483746" r:id="rId13"/>
    <p:sldLayoutId id="2147483745" r:id="rId14"/>
    <p:sldLayoutId id="2147483744" r:id="rId15"/>
    <p:sldLayoutId id="2147483743" r:id="rId16"/>
    <p:sldLayoutId id="2147483741" r:id="rId17"/>
    <p:sldLayoutId id="2147483740" r:id="rId18"/>
    <p:sldLayoutId id="2147483739" r:id="rId19"/>
    <p:sldLayoutId id="2147483738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29" r:id="rId27"/>
    <p:sldLayoutId id="2147483728" r:id="rId28"/>
    <p:sldLayoutId id="2147483727" r:id="rId29"/>
    <p:sldLayoutId id="2147483726" r:id="rId30"/>
    <p:sldLayoutId id="2147483656" r:id="rId31"/>
    <p:sldLayoutId id="2147483657" r:id="rId32"/>
    <p:sldLayoutId id="2147483658" r:id="rId33"/>
    <p:sldLayoutId id="2147483659" r:id="rId34"/>
    <p:sldLayoutId id="2147483660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754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49" r:id="rId8"/>
    <p:sldLayoutId id="2147483748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1123" y="2743200"/>
            <a:ext cx="7970838" cy="13716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+mn-lt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8000" b="1" dirty="0">
                <a:solidFill>
                  <a:srgbClr val="002060"/>
                </a:solidFill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+mn-lt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8000" b="1" dirty="0">
                <a:solidFill>
                  <a:srgbClr val="002060"/>
                </a:solidFill>
                <a:latin typeface="+mn-lt"/>
                <a:ea typeface="Arial-Rounded" pitchFamily="34" charset="0"/>
                <a:cs typeface="Arial-Rounded" pitchFamily="34" charset="0"/>
              </a:rPr>
              <a:t>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CE8ADC-ABDB-4388-A636-A7BD7EF31B8D}"/>
              </a:ext>
            </a:extLst>
          </p:cNvPr>
          <p:cNvSpPr/>
          <p:nvPr/>
        </p:nvSpPr>
        <p:spPr>
          <a:xfrm>
            <a:off x="10807908" y="0"/>
            <a:ext cx="1384092" cy="854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6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5539E7-B6A8-4477-A2F2-18605144CF8C}"/>
              </a:ext>
            </a:extLst>
          </p:cNvPr>
          <p:cNvSpPr txBox="1"/>
          <p:nvPr/>
        </p:nvSpPr>
        <p:spPr>
          <a:xfrm>
            <a:off x="1694531" y="1120333"/>
            <a:ext cx="9622973" cy="5162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vi-VN" sz="3200" b="0" i="0" dirty="0">
                <a:solidFill>
                  <a:srgbClr val="202124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gom pin hỏng. 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vi-VN" sz="3200" b="0" i="0" dirty="0">
                <a:solidFill>
                  <a:srgbClr val="202124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 chế dùng túi nilon. 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vi-VN" sz="3200" b="0" i="0" dirty="0">
                <a:solidFill>
                  <a:srgbClr val="202124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Tái tạo rác hữu cơ thành phân xanh. 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vi-VN" sz="3200" b="0" i="0" dirty="0">
                <a:solidFill>
                  <a:srgbClr val="202124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 dụng bánh xà phòng từ nguyên liệu thiên nhiên. 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vi-VN" sz="3200" b="0" i="0" dirty="0">
                <a:solidFill>
                  <a:srgbClr val="202124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 chế chai nước dùng 1 lần. 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vi-VN" sz="3200" b="0" i="0" dirty="0">
                <a:solidFill>
                  <a:srgbClr val="202124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 xơ mướp thay cho bông tắm. 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vi-VN" sz="3200" b="0" i="0" dirty="0">
                <a:solidFill>
                  <a:srgbClr val="202124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thả bóng bay.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2FB19F-528B-4936-81FC-A150C11E960D}"/>
              </a:ext>
            </a:extLst>
          </p:cNvPr>
          <p:cNvGrpSpPr/>
          <p:nvPr/>
        </p:nvGrpSpPr>
        <p:grpSpPr>
          <a:xfrm>
            <a:off x="572247" y="299186"/>
            <a:ext cx="11047505" cy="799320"/>
            <a:chOff x="225057" y="714197"/>
            <a:chExt cx="11047505" cy="7993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34A3E2A-31A7-46E7-AA9D-407AF0A84BF5}"/>
                </a:ext>
              </a:extLst>
            </p:cNvPr>
            <p:cNvGrpSpPr/>
            <p:nvPr/>
          </p:nvGrpSpPr>
          <p:grpSpPr>
            <a:xfrm>
              <a:off x="225057" y="714197"/>
              <a:ext cx="820037" cy="799320"/>
              <a:chOff x="2951516" y="1400087"/>
              <a:chExt cx="1341841" cy="1298895"/>
            </a:xfrm>
          </p:grpSpPr>
          <p:sp>
            <p:nvSpPr>
              <p:cNvPr id="7" name="Google Shape;418;p36">
                <a:extLst>
                  <a:ext uri="{FF2B5EF4-FFF2-40B4-BE49-F238E27FC236}">
                    <a16:creationId xmlns:a16="http://schemas.microsoft.com/office/drawing/2014/main" id="{27ADCED7-0AE9-4255-9EB8-4DFB1BD91302}"/>
                  </a:ext>
                </a:extLst>
              </p:cNvPr>
              <p:cNvSpPr/>
              <p:nvPr/>
            </p:nvSpPr>
            <p:spPr>
              <a:xfrm>
                <a:off x="2951516" y="1400087"/>
                <a:ext cx="1341841" cy="1298895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32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8" name="Google Shape;423;p36">
                <a:extLst>
                  <a:ext uri="{FF2B5EF4-FFF2-40B4-BE49-F238E27FC236}">
                    <a16:creationId xmlns:a16="http://schemas.microsoft.com/office/drawing/2014/main" id="{7B74DE51-D2B2-4A81-9017-9557A6F67B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6358" y="1588075"/>
                <a:ext cx="1196999" cy="770399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E3D7B3-9389-41B4-A258-E4A5D4C82E6C}"/>
                </a:ext>
              </a:extLst>
            </p:cNvPr>
            <p:cNvSpPr txBox="1"/>
            <p:nvPr/>
          </p:nvSpPr>
          <p:spPr>
            <a:xfrm>
              <a:off x="1045094" y="829882"/>
              <a:ext cx="10227468" cy="58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3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góp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gìn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2" name="Picture 11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613D7FA9-713F-426D-988E-8BA1B3464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77" b="89577" l="769" r="95769">
                        <a14:foregroundMark x1="9308" y1="40939" x2="6769" y2="50329"/>
                        <a14:foregroundMark x1="7154" y1="39155" x2="5692" y2="49859"/>
                        <a14:foregroundMark x1="923" y1="49014" x2="8615" y2="53427"/>
                        <a14:foregroundMark x1="87000" y1="33333" x2="92154" y2="47230"/>
                        <a14:foregroundMark x1="92154" y1="47230" x2="92154" y2="47230"/>
                        <a14:foregroundMark x1="93923" y1="39624" x2="95769" y2="43192"/>
                        <a14:foregroundMark x1="17000" y1="82066" x2="41615" y2="81596"/>
                        <a14:foregroundMark x1="41615" y1="81596" x2="76769" y2="81596"/>
                        <a14:foregroundMark x1="63154" y1="88826" x2="76077" y2="89202"/>
                        <a14:foregroundMark x1="76077" y1="89202" x2="77846" y2="88357"/>
                        <a14:foregroundMark x1="20692" y1="16808" x2="22538" y2="18122"/>
                        <a14:foregroundMark x1="29462" y1="53897" x2="29462" y2="62817"/>
                        <a14:foregroundMark x1="38308" y1="51643" x2="40846" y2="60188"/>
                        <a14:foregroundMark x1="58462" y1="52582" x2="59154" y2="61502"/>
                        <a14:foregroundMark x1="67615" y1="53897" x2="67615" y2="64225"/>
                        <a14:foregroundMark x1="61692" y1="51643" x2="61692" y2="61033"/>
                        <a14:foregroundMark x1="37923" y1="50798" x2="40846" y2="56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44" y="3881485"/>
            <a:ext cx="3962400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4959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0800" y="460647"/>
            <a:ext cx="9652000" cy="389467"/>
          </a:xfrm>
          <a:prstGeom prst="rect">
            <a:avLst/>
          </a:prstGeom>
          <a:solidFill>
            <a:srgbClr val="EEA846"/>
          </a:solidFill>
          <a:ln w="28575">
            <a:solidFill>
              <a:srgbClr val="D05B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458601" y="536847"/>
            <a:ext cx="9268841" cy="237067"/>
            <a:chOff x="-49050" y="717943"/>
            <a:chExt cx="6951631" cy="177800"/>
          </a:xfrm>
        </p:grpSpPr>
        <p:sp>
          <p:nvSpPr>
            <p:cNvPr id="5" name="Rounded Rectangle 4"/>
            <p:cNvSpPr/>
            <p:nvPr/>
          </p:nvSpPr>
          <p:spPr>
            <a:xfrm>
              <a:off x="-4905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003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93883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91297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3205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55114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87499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19407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51316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83225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15609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47518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79427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11335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43720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75629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07537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39446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71831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03739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35648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68033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320800" y="6005031"/>
            <a:ext cx="9652000" cy="389467"/>
          </a:xfrm>
          <a:prstGeom prst="rect">
            <a:avLst/>
          </a:prstGeom>
          <a:solidFill>
            <a:srgbClr val="EEA846"/>
          </a:solidFill>
          <a:ln w="28575">
            <a:solidFill>
              <a:srgbClr val="D05B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58601" y="6081231"/>
            <a:ext cx="9268841" cy="237067"/>
            <a:chOff x="-49050" y="717943"/>
            <a:chExt cx="6951631" cy="177800"/>
          </a:xfrm>
        </p:grpSpPr>
        <p:sp>
          <p:nvSpPr>
            <p:cNvPr id="31" name="Rounded Rectangle 30"/>
            <p:cNvSpPr/>
            <p:nvPr/>
          </p:nvSpPr>
          <p:spPr>
            <a:xfrm>
              <a:off x="-4905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7003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93883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91297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23205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55114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87499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19407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51316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83225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15609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47518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79427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11335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43720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475629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507537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539446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71831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03739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635648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68033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00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61242" y="1671232"/>
            <a:ext cx="10168758" cy="1574598"/>
          </a:xfrm>
          <a:prstGeom prst="roundRect">
            <a:avLst>
              <a:gd name="adj" fmla="val 41152"/>
            </a:avLst>
          </a:prstGeom>
          <a:noFill/>
          <a:ln w="38100">
            <a:prstDash val="sysDash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1040524" y="1671232"/>
            <a:ext cx="10515600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4867573" y="504373"/>
            <a:ext cx="285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VẬN DỤNG</a:t>
            </a:r>
          </a:p>
        </p:txBody>
      </p:sp>
      <p:pic>
        <p:nvPicPr>
          <p:cNvPr id="3" name="Picture 2" descr="A red box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16FBB8B6-16D6-44CB-9642-6B14EC658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3063"/>
            <a:ext cx="3005528" cy="300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E2900B-37A3-4A1B-A776-6A9962AB1E9E}"/>
              </a:ext>
            </a:extLst>
          </p:cNvPr>
          <p:cNvSpPr txBox="1"/>
          <p:nvPr/>
        </p:nvSpPr>
        <p:spPr>
          <a:xfrm>
            <a:off x="3817258" y="92567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cố</a:t>
            </a:r>
            <a:endParaRPr lang="en-US" sz="7200"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913B85-3D6E-42D6-92A9-AA41FD349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0" b="90530" l="900" r="98200">
                        <a14:foregroundMark x1="34200" y1="53564" x2="32500" y2="57943"/>
                        <a14:foregroundMark x1="32100" y1="52138" x2="26100" y2="57434"/>
                        <a14:foregroundMark x1="26100" y1="57434" x2="26000" y2="57739"/>
                        <a14:foregroundMark x1="35200" y1="50305" x2="38500" y2="53768"/>
                        <a14:foregroundMark x1="62200" y1="55703" x2="62200" y2="58656"/>
                        <a14:foregroundMark x1="67300" y1="67821" x2="66100" y2="69654"/>
                        <a14:foregroundMark x1="30500" y1="68635" x2="30900" y2="71487"/>
                        <a14:foregroundMark x1="24300" y1="59878" x2="24100" y2="65071"/>
                        <a14:foregroundMark x1="41500" y1="57332" x2="43400" y2="59878"/>
                        <a14:foregroundMark x1="27100" y1="80957" x2="27100" y2="82688"/>
                        <a14:foregroundMark x1="20600" y1="86965" x2="41200" y2="86965"/>
                        <a14:foregroundMark x1="62700" y1="89919" x2="77400" y2="90530"/>
                        <a14:foregroundMark x1="67700" y1="85743" x2="85900" y2="85743"/>
                        <a14:foregroundMark x1="92100" y1="86049" x2="94700" y2="90224"/>
                        <a14:foregroundMark x1="98200" y1="86049" x2="98200" y2="90224"/>
                        <a14:foregroundMark x1="42100" y1="73727" x2="43500" y2="77393"/>
                        <a14:foregroundMark x1="37100" y1="70468" x2="45600" y2="73116"/>
                        <a14:foregroundMark x1="37100" y1="68635" x2="44400" y2="71690"/>
                        <a14:foregroundMark x1="60900" y1="56110" x2="61800" y2="60896"/>
                        <a14:foregroundMark x1="64100" y1="70774" x2="67700" y2="83299"/>
                        <a14:foregroundMark x1="68200" y1="67719" x2="68200" y2="73727"/>
                        <a14:foregroundMark x1="54700" y1="58147" x2="54700" y2="59063"/>
                        <a14:foregroundMark x1="72900" y1="60591" x2="72900" y2="61507"/>
                        <a14:foregroundMark x1="5600" y1="84216" x2="900" y2="85743"/>
                        <a14:backgroundMark x1="33200" y1="29735" x2="60000" y2="30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03" y="-1621303"/>
            <a:ext cx="9548735" cy="93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8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Điều đó tùy thuộc hành động của bạnvideo karaokelời bài hát  Kara  Vietsub HDvide by conTV_360p">
            <a:hlinkClick r:id="" action="ppaction://media"/>
            <a:extLst>
              <a:ext uri="{FF2B5EF4-FFF2-40B4-BE49-F238E27FC236}">
                <a16:creationId xmlns:a16="http://schemas.microsoft.com/office/drawing/2014/main" id="{29159C12-B948-462C-A613-D912AD941F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0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D268C-8A47-419B-A395-73723EDB87D2}"/>
              </a:ext>
            </a:extLst>
          </p:cNvPr>
          <p:cNvSpPr txBox="1"/>
          <p:nvPr/>
        </p:nvSpPr>
        <p:spPr>
          <a:xfrm>
            <a:off x="1967220" y="1102237"/>
            <a:ext cx="8709466" cy="1725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hẹn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38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C73EE63-D610-4D54-AD57-469A6BB0B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7699512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4714327" y="1002225"/>
            <a:ext cx="382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Nói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và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nghe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59625" y="2068349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BẢO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VỆ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MÔI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TRƯỜNG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5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0E139E8-9D77-482A-97F7-5FFA7E3CA43F}"/>
              </a:ext>
            </a:extLst>
          </p:cNvPr>
          <p:cNvGrpSpPr/>
          <p:nvPr/>
        </p:nvGrpSpPr>
        <p:grpSpPr>
          <a:xfrm>
            <a:off x="553198" y="156132"/>
            <a:ext cx="10986078" cy="1136017"/>
            <a:chOff x="294783" y="915918"/>
            <a:chExt cx="10986078" cy="113601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4B5B42-EA62-4ACE-830D-30C04A418252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8" name="Google Shape;418;p36">
                <a:extLst>
                  <a:ext uri="{FF2B5EF4-FFF2-40B4-BE49-F238E27FC236}">
                    <a16:creationId xmlns:a16="http://schemas.microsoft.com/office/drawing/2014/main" id="{44AD94C4-7750-49E5-B18D-4FEDF05BBF14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9" name="Google Shape;423;p36">
                <a:extLst>
                  <a:ext uri="{FF2B5EF4-FFF2-40B4-BE49-F238E27FC236}">
                    <a16:creationId xmlns:a16="http://schemas.microsoft.com/office/drawing/2014/main" id="{089307F4-B399-473D-8942-FBDBDAB416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463C42-380C-4F77-BA42-31CF131666CB}"/>
                </a:ext>
              </a:extLst>
            </p:cNvPr>
            <p:cNvSpPr txBox="1"/>
            <p:nvPr/>
          </p:nvSpPr>
          <p:spPr>
            <a:xfrm>
              <a:off x="921718" y="915918"/>
              <a:ext cx="10359143" cy="1136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3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Cho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ảnh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hưởng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5BB2E940-C67F-4376-BE72-F22E17B29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467"/>
                    </a14:imgEffect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" y="1292149"/>
            <a:ext cx="2915477" cy="2768528"/>
          </a:xfrm>
          <a:prstGeom prst="roundRect">
            <a:avLst>
              <a:gd name="adj" fmla="val 12304"/>
            </a:avLst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0469E619-2849-4025-9F53-2ADB71DF05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39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" r="1"/>
          <a:stretch/>
        </p:blipFill>
        <p:spPr>
          <a:xfrm>
            <a:off x="3180521" y="1921411"/>
            <a:ext cx="2786493" cy="2714528"/>
          </a:xfrm>
          <a:prstGeom prst="roundRect">
            <a:avLst>
              <a:gd name="adj" fmla="val 10524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9A099A-F214-48A6-9366-07FB81D4FF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574"/>
                    </a14:imgEffect>
                    <a14:imgEffect>
                      <a14:saturation sat="1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410"/>
          <a:stretch/>
        </p:blipFill>
        <p:spPr>
          <a:xfrm>
            <a:off x="6096000" y="2784021"/>
            <a:ext cx="2915478" cy="2802690"/>
          </a:xfrm>
          <a:prstGeom prst="roundRect">
            <a:avLst>
              <a:gd name="adj" fmla="val 7428"/>
            </a:avLst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69A250-7186-48C5-AD44-D13AB524F2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16"/>
                    </a14:imgEffect>
                    <a14:imgEffect>
                      <a14:saturation sat="1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07" r="-97"/>
          <a:stretch/>
        </p:blipFill>
        <p:spPr>
          <a:xfrm>
            <a:off x="9140464" y="3627783"/>
            <a:ext cx="2915478" cy="2802690"/>
          </a:xfrm>
          <a:prstGeom prst="roundRect">
            <a:avLst>
              <a:gd name="adj" fmla="val 7428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6E0C19-89E7-46D8-9FCE-F9C9110BFAF5}"/>
              </a:ext>
            </a:extLst>
          </p:cNvPr>
          <p:cNvGrpSpPr/>
          <p:nvPr/>
        </p:nvGrpSpPr>
        <p:grpSpPr>
          <a:xfrm>
            <a:off x="-867875" y="2676413"/>
            <a:ext cx="4640841" cy="4557306"/>
            <a:chOff x="-867875" y="2676413"/>
            <a:chExt cx="4640841" cy="4557306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ACEABC34-5788-4E9C-91DF-9E43E01E9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0" b="90530" l="900" r="98200">
                          <a14:foregroundMark x1="34200" y1="53564" x2="32500" y2="57943"/>
                          <a14:foregroundMark x1="32100" y1="52138" x2="26100" y2="57434"/>
                          <a14:foregroundMark x1="26100" y1="57434" x2="26000" y2="57739"/>
                          <a14:foregroundMark x1="35200" y1="50305" x2="38500" y2="53768"/>
                          <a14:foregroundMark x1="62200" y1="55703" x2="62200" y2="58656"/>
                          <a14:foregroundMark x1="67300" y1="67821" x2="66100" y2="69654"/>
                          <a14:foregroundMark x1="30500" y1="68635" x2="30900" y2="71487"/>
                          <a14:foregroundMark x1="24300" y1="59878" x2="24100" y2="65071"/>
                          <a14:foregroundMark x1="41500" y1="57332" x2="43400" y2="59878"/>
                          <a14:foregroundMark x1="27100" y1="80957" x2="27100" y2="82688"/>
                          <a14:foregroundMark x1="20600" y1="86965" x2="41200" y2="86965"/>
                          <a14:foregroundMark x1="62700" y1="89919" x2="77400" y2="90530"/>
                          <a14:foregroundMark x1="67700" y1="85743" x2="85900" y2="85743"/>
                          <a14:foregroundMark x1="92100" y1="86049" x2="94700" y2="90224"/>
                          <a14:foregroundMark x1="98200" y1="86049" x2="98200" y2="90224"/>
                          <a14:foregroundMark x1="42100" y1="73727" x2="43500" y2="77393"/>
                          <a14:foregroundMark x1="37100" y1="70468" x2="45600" y2="73116"/>
                          <a14:foregroundMark x1="37100" y1="68635" x2="44400" y2="71690"/>
                          <a14:foregroundMark x1="60900" y1="56110" x2="61800" y2="60896"/>
                          <a14:foregroundMark x1="64100" y1="70774" x2="67700" y2="83299"/>
                          <a14:foregroundMark x1="68200" y1="67719" x2="68200" y2="73727"/>
                          <a14:foregroundMark x1="54700" y1="58147" x2="54700" y2="59063"/>
                          <a14:foregroundMark x1="72900" y1="60591" x2="72900" y2="61507"/>
                          <a14:foregroundMark x1="5600" y1="84216" x2="900" y2="85743"/>
                          <a14:backgroundMark x1="33200" y1="29735" x2="60000" y2="30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7875" y="2676413"/>
              <a:ext cx="4640841" cy="45573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7A2289-70C2-44B6-9621-DBE75BE5E3FC}"/>
                </a:ext>
              </a:extLst>
            </p:cNvPr>
            <p:cNvSpPr/>
            <p:nvPr/>
          </p:nvSpPr>
          <p:spPr>
            <a:xfrm>
              <a:off x="2749384" y="6403995"/>
              <a:ext cx="1023582" cy="4540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88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0E139E8-9D77-482A-97F7-5FFA7E3CA43F}"/>
              </a:ext>
            </a:extLst>
          </p:cNvPr>
          <p:cNvGrpSpPr/>
          <p:nvPr/>
        </p:nvGrpSpPr>
        <p:grpSpPr>
          <a:xfrm>
            <a:off x="553198" y="156132"/>
            <a:ext cx="10986078" cy="1136017"/>
            <a:chOff x="294783" y="915918"/>
            <a:chExt cx="10986078" cy="113601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4B5B42-EA62-4ACE-830D-30C04A418252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8" name="Google Shape;418;p36">
                <a:extLst>
                  <a:ext uri="{FF2B5EF4-FFF2-40B4-BE49-F238E27FC236}">
                    <a16:creationId xmlns:a16="http://schemas.microsoft.com/office/drawing/2014/main" id="{44AD94C4-7750-49E5-B18D-4FEDF05BBF14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9" name="Google Shape;423;p36">
                <a:extLst>
                  <a:ext uri="{FF2B5EF4-FFF2-40B4-BE49-F238E27FC236}">
                    <a16:creationId xmlns:a16="http://schemas.microsoft.com/office/drawing/2014/main" id="{089307F4-B399-473D-8942-FBDBDAB416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463C42-380C-4F77-BA42-31CF131666CB}"/>
                </a:ext>
              </a:extLst>
            </p:cNvPr>
            <p:cNvSpPr txBox="1"/>
            <p:nvPr/>
          </p:nvSpPr>
          <p:spPr>
            <a:xfrm>
              <a:off x="921718" y="915918"/>
              <a:ext cx="10359143" cy="1136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3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Cho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ảnh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hưởng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5BB2E940-C67F-4376-BE72-F22E17B29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467"/>
                    </a14:imgEffect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28" y="1696883"/>
            <a:ext cx="4129217" cy="3921092"/>
          </a:xfrm>
          <a:prstGeom prst="roundRect">
            <a:avLst>
              <a:gd name="adj" fmla="val 12304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3725E-84B7-4BE9-8FE8-17B74B34AF37}"/>
              </a:ext>
            </a:extLst>
          </p:cNvPr>
          <p:cNvSpPr txBox="1"/>
          <p:nvPr/>
        </p:nvSpPr>
        <p:spPr>
          <a:xfrm>
            <a:off x="5741051" y="2153618"/>
            <a:ext cx="5652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Google Shape;1333;p36">
            <a:extLst>
              <a:ext uri="{FF2B5EF4-FFF2-40B4-BE49-F238E27FC236}">
                <a16:creationId xmlns:a16="http://schemas.microsoft.com/office/drawing/2014/main" id="{1C2725C5-2D5E-4933-8D12-96AA1115CC94}"/>
              </a:ext>
            </a:extLst>
          </p:cNvPr>
          <p:cNvSpPr txBox="1">
            <a:spLocks/>
          </p:cNvSpPr>
          <p:nvPr/>
        </p:nvSpPr>
        <p:spPr>
          <a:xfrm>
            <a:off x="5859306" y="3230836"/>
            <a:ext cx="5416265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Vớt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745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0E139E8-9D77-482A-97F7-5FFA7E3CA43F}"/>
              </a:ext>
            </a:extLst>
          </p:cNvPr>
          <p:cNvGrpSpPr/>
          <p:nvPr/>
        </p:nvGrpSpPr>
        <p:grpSpPr>
          <a:xfrm>
            <a:off x="553198" y="156132"/>
            <a:ext cx="10986078" cy="1136017"/>
            <a:chOff x="294783" y="915918"/>
            <a:chExt cx="10986078" cy="113601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4B5B42-EA62-4ACE-830D-30C04A418252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8" name="Google Shape;418;p36">
                <a:extLst>
                  <a:ext uri="{FF2B5EF4-FFF2-40B4-BE49-F238E27FC236}">
                    <a16:creationId xmlns:a16="http://schemas.microsoft.com/office/drawing/2014/main" id="{44AD94C4-7750-49E5-B18D-4FEDF05BBF14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9" name="Google Shape;423;p36">
                <a:extLst>
                  <a:ext uri="{FF2B5EF4-FFF2-40B4-BE49-F238E27FC236}">
                    <a16:creationId xmlns:a16="http://schemas.microsoft.com/office/drawing/2014/main" id="{089307F4-B399-473D-8942-FBDBDAB416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463C42-380C-4F77-BA42-31CF131666CB}"/>
                </a:ext>
              </a:extLst>
            </p:cNvPr>
            <p:cNvSpPr txBox="1"/>
            <p:nvPr/>
          </p:nvSpPr>
          <p:spPr>
            <a:xfrm>
              <a:off x="921718" y="915918"/>
              <a:ext cx="10359143" cy="1136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3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Cho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ảnh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hưởng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0469E619-2849-4025-9F53-2ADB71DF05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39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" r="1"/>
          <a:stretch/>
        </p:blipFill>
        <p:spPr>
          <a:xfrm>
            <a:off x="1046008" y="1681568"/>
            <a:ext cx="4444266" cy="4329487"/>
          </a:xfrm>
          <a:prstGeom prst="roundRect">
            <a:avLst>
              <a:gd name="adj" fmla="val 10524"/>
            </a:avLst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3F11FF-0E36-4F6A-ACD1-8F98D3E5AFD5}"/>
              </a:ext>
            </a:extLst>
          </p:cNvPr>
          <p:cNvSpPr txBox="1"/>
          <p:nvPr/>
        </p:nvSpPr>
        <p:spPr>
          <a:xfrm>
            <a:off x="5490274" y="1720965"/>
            <a:ext cx="6478567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Hai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Google Shape;1333;p36">
            <a:extLst>
              <a:ext uri="{FF2B5EF4-FFF2-40B4-BE49-F238E27FC236}">
                <a16:creationId xmlns:a16="http://schemas.microsoft.com/office/drawing/2014/main" id="{847FB20E-99E1-4F80-A7CE-A8CD61029FC0}"/>
              </a:ext>
            </a:extLst>
          </p:cNvPr>
          <p:cNvSpPr txBox="1">
            <a:spLocks/>
          </p:cNvSpPr>
          <p:nvPr/>
        </p:nvSpPr>
        <p:spPr>
          <a:xfrm>
            <a:off x="6003236" y="2427780"/>
            <a:ext cx="5663206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Khều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hưởng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tồn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67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0E139E8-9D77-482A-97F7-5FFA7E3CA43F}"/>
              </a:ext>
            </a:extLst>
          </p:cNvPr>
          <p:cNvGrpSpPr/>
          <p:nvPr/>
        </p:nvGrpSpPr>
        <p:grpSpPr>
          <a:xfrm>
            <a:off x="553198" y="156132"/>
            <a:ext cx="10986078" cy="1136017"/>
            <a:chOff x="294783" y="915918"/>
            <a:chExt cx="10986078" cy="113601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4B5B42-EA62-4ACE-830D-30C04A418252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8" name="Google Shape;418;p36">
                <a:extLst>
                  <a:ext uri="{FF2B5EF4-FFF2-40B4-BE49-F238E27FC236}">
                    <a16:creationId xmlns:a16="http://schemas.microsoft.com/office/drawing/2014/main" id="{44AD94C4-7750-49E5-B18D-4FEDF05BBF14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9" name="Google Shape;423;p36">
                <a:extLst>
                  <a:ext uri="{FF2B5EF4-FFF2-40B4-BE49-F238E27FC236}">
                    <a16:creationId xmlns:a16="http://schemas.microsoft.com/office/drawing/2014/main" id="{089307F4-B399-473D-8942-FBDBDAB416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463C42-380C-4F77-BA42-31CF131666CB}"/>
                </a:ext>
              </a:extLst>
            </p:cNvPr>
            <p:cNvSpPr txBox="1"/>
            <p:nvPr/>
          </p:nvSpPr>
          <p:spPr>
            <a:xfrm>
              <a:off x="921718" y="915918"/>
              <a:ext cx="10359143" cy="1136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3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Cho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ảnh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hưởng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B9A099A-F214-48A6-9366-07FB81D4F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574"/>
                    </a14:imgEffect>
                    <a14:imgEffect>
                      <a14:saturation sat="1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410"/>
          <a:stretch/>
        </p:blipFill>
        <p:spPr>
          <a:xfrm>
            <a:off x="1107363" y="1704730"/>
            <a:ext cx="4606070" cy="4427880"/>
          </a:xfrm>
          <a:prstGeom prst="roundRect">
            <a:avLst>
              <a:gd name="adj" fmla="val 7428"/>
            </a:avLst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5A62F8-6918-48ED-978E-834DF19E9B71}"/>
              </a:ext>
            </a:extLst>
          </p:cNvPr>
          <p:cNvSpPr txBox="1"/>
          <p:nvPr/>
        </p:nvSpPr>
        <p:spPr>
          <a:xfrm>
            <a:off x="5929079" y="1991641"/>
            <a:ext cx="5664536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Xe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ngòi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Google Shape;1333;p36">
            <a:extLst>
              <a:ext uri="{FF2B5EF4-FFF2-40B4-BE49-F238E27FC236}">
                <a16:creationId xmlns:a16="http://schemas.microsoft.com/office/drawing/2014/main" id="{89A79BF2-2F1B-45DA-AA43-25A84D58672F}"/>
              </a:ext>
            </a:extLst>
          </p:cNvPr>
          <p:cNvSpPr txBox="1">
            <a:spLocks/>
          </p:cNvSpPr>
          <p:nvPr/>
        </p:nvSpPr>
        <p:spPr>
          <a:xfrm>
            <a:off x="5929079" y="2678270"/>
            <a:ext cx="5481043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ngòi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nhiễm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huỷ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485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0E139E8-9D77-482A-97F7-5FFA7E3CA43F}"/>
              </a:ext>
            </a:extLst>
          </p:cNvPr>
          <p:cNvGrpSpPr/>
          <p:nvPr/>
        </p:nvGrpSpPr>
        <p:grpSpPr>
          <a:xfrm>
            <a:off x="553198" y="156132"/>
            <a:ext cx="10986078" cy="1136017"/>
            <a:chOff x="294783" y="915918"/>
            <a:chExt cx="10986078" cy="113601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4B5B42-EA62-4ACE-830D-30C04A418252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8" name="Google Shape;418;p36">
                <a:extLst>
                  <a:ext uri="{FF2B5EF4-FFF2-40B4-BE49-F238E27FC236}">
                    <a16:creationId xmlns:a16="http://schemas.microsoft.com/office/drawing/2014/main" id="{44AD94C4-7750-49E5-B18D-4FEDF05BBF14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9" name="Google Shape;423;p36">
                <a:extLst>
                  <a:ext uri="{FF2B5EF4-FFF2-40B4-BE49-F238E27FC236}">
                    <a16:creationId xmlns:a16="http://schemas.microsoft.com/office/drawing/2014/main" id="{089307F4-B399-473D-8942-FBDBDAB416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463C42-380C-4F77-BA42-31CF131666CB}"/>
                </a:ext>
              </a:extLst>
            </p:cNvPr>
            <p:cNvSpPr txBox="1"/>
            <p:nvPr/>
          </p:nvSpPr>
          <p:spPr>
            <a:xfrm>
              <a:off x="921718" y="915918"/>
              <a:ext cx="10359143" cy="1136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3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Cho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ảnh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hưởng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569A250-7186-48C5-AD44-D13AB524F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16"/>
                    </a14:imgEffect>
                    <a14:imgEffect>
                      <a14:saturation sat="1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07" r="-97"/>
          <a:stretch/>
        </p:blipFill>
        <p:spPr>
          <a:xfrm>
            <a:off x="849519" y="1694050"/>
            <a:ext cx="4553106" cy="4376965"/>
          </a:xfrm>
          <a:prstGeom prst="roundRect">
            <a:avLst>
              <a:gd name="adj" fmla="val 7428"/>
            </a:avLst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4C1A34-67AF-4558-A59D-66FC123CAD88}"/>
              </a:ext>
            </a:extLst>
          </p:cNvPr>
          <p:cNvSpPr txBox="1"/>
          <p:nvPr/>
        </p:nvSpPr>
        <p:spPr>
          <a:xfrm>
            <a:off x="5646434" y="2347025"/>
            <a:ext cx="6196660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Google Shape;1333;p36">
            <a:extLst>
              <a:ext uri="{FF2B5EF4-FFF2-40B4-BE49-F238E27FC236}">
                <a16:creationId xmlns:a16="http://schemas.microsoft.com/office/drawing/2014/main" id="{3075F259-D308-4510-865A-E7C8208DF2C9}"/>
              </a:ext>
            </a:extLst>
          </p:cNvPr>
          <p:cNvSpPr txBox="1">
            <a:spLocks/>
          </p:cNvSpPr>
          <p:nvPr/>
        </p:nvSpPr>
        <p:spPr>
          <a:xfrm>
            <a:off x="5606678" y="2997651"/>
            <a:ext cx="6129606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Thu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gom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0705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0E139E8-9D77-482A-97F7-5FFA7E3CA43F}"/>
              </a:ext>
            </a:extLst>
          </p:cNvPr>
          <p:cNvGrpSpPr/>
          <p:nvPr/>
        </p:nvGrpSpPr>
        <p:grpSpPr>
          <a:xfrm>
            <a:off x="553198" y="156132"/>
            <a:ext cx="10986078" cy="1136017"/>
            <a:chOff x="294783" y="915918"/>
            <a:chExt cx="10986078" cy="113601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4B5B42-EA62-4ACE-830D-30C04A418252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8" name="Google Shape;418;p36">
                <a:extLst>
                  <a:ext uri="{FF2B5EF4-FFF2-40B4-BE49-F238E27FC236}">
                    <a16:creationId xmlns:a16="http://schemas.microsoft.com/office/drawing/2014/main" id="{44AD94C4-7750-49E5-B18D-4FEDF05BBF14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9" name="Google Shape;423;p36">
                <a:extLst>
                  <a:ext uri="{FF2B5EF4-FFF2-40B4-BE49-F238E27FC236}">
                    <a16:creationId xmlns:a16="http://schemas.microsoft.com/office/drawing/2014/main" id="{089307F4-B399-473D-8942-FBDBDAB416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463C42-380C-4F77-BA42-31CF131666CB}"/>
                </a:ext>
              </a:extLst>
            </p:cNvPr>
            <p:cNvSpPr txBox="1"/>
            <p:nvPr/>
          </p:nvSpPr>
          <p:spPr>
            <a:xfrm>
              <a:off x="921718" y="915918"/>
              <a:ext cx="10359143" cy="1136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3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Cho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ảnh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hưởng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569A250-7186-48C5-AD44-D13AB524F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16"/>
                    </a14:imgEffect>
                    <a14:imgEffect>
                      <a14:saturation sat="1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07" r="-97"/>
          <a:stretch/>
        </p:blipFill>
        <p:spPr>
          <a:xfrm>
            <a:off x="3055496" y="2771660"/>
            <a:ext cx="2769805" cy="2662652"/>
          </a:xfrm>
          <a:prstGeom prst="roundRect">
            <a:avLst>
              <a:gd name="adj" fmla="val 7428"/>
            </a:avLst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4C1A34-67AF-4558-A59D-66FC123CAD88}"/>
              </a:ext>
            </a:extLst>
          </p:cNvPr>
          <p:cNvSpPr txBox="1"/>
          <p:nvPr/>
        </p:nvSpPr>
        <p:spPr>
          <a:xfrm>
            <a:off x="-323806" y="1931509"/>
            <a:ext cx="647856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59A2E-12B3-40A9-8D3C-738E81CB3912}"/>
              </a:ext>
            </a:extLst>
          </p:cNvPr>
          <p:cNvSpPr txBox="1"/>
          <p:nvPr/>
        </p:nvSpPr>
        <p:spPr>
          <a:xfrm>
            <a:off x="5713433" y="1956316"/>
            <a:ext cx="647856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5E61C883-4C3F-461F-AC29-BF318FA3F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467"/>
                    </a14:imgEffect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7" y="2722045"/>
            <a:ext cx="2803981" cy="2662652"/>
          </a:xfrm>
          <a:prstGeom prst="roundRect">
            <a:avLst>
              <a:gd name="adj" fmla="val 12304"/>
            </a:avLst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6C67C359-334C-481F-822A-164782A675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39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" r="1"/>
          <a:stretch/>
        </p:blipFill>
        <p:spPr>
          <a:xfrm>
            <a:off x="6313193" y="2696107"/>
            <a:ext cx="2786493" cy="2714528"/>
          </a:xfrm>
          <a:prstGeom prst="roundRect">
            <a:avLst>
              <a:gd name="adj" fmla="val 10524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0D0CE8-EE4F-4683-8D02-8EFEE59AC5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574"/>
                    </a14:imgEffect>
                    <a14:imgEffect>
                      <a14:saturation sat="1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410"/>
          <a:stretch/>
        </p:blipFill>
        <p:spPr>
          <a:xfrm>
            <a:off x="9237862" y="2691680"/>
            <a:ext cx="2842641" cy="2732671"/>
          </a:xfrm>
          <a:prstGeom prst="roundRect">
            <a:avLst>
              <a:gd name="adj" fmla="val 7428"/>
            </a:avLst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3A5082-AFD3-498F-B45F-8A9030519F39}"/>
              </a:ext>
            </a:extLst>
          </p:cNvPr>
          <p:cNvCxnSpPr/>
          <p:nvPr/>
        </p:nvCxnSpPr>
        <p:spPr>
          <a:xfrm>
            <a:off x="6096000" y="1931509"/>
            <a:ext cx="0" cy="39195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38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0E139E8-9D77-482A-97F7-5FFA7E3CA43F}"/>
              </a:ext>
            </a:extLst>
          </p:cNvPr>
          <p:cNvGrpSpPr/>
          <p:nvPr/>
        </p:nvGrpSpPr>
        <p:grpSpPr>
          <a:xfrm>
            <a:off x="572247" y="205328"/>
            <a:ext cx="11047505" cy="1404742"/>
            <a:chOff x="225057" y="620339"/>
            <a:chExt cx="11047505" cy="140474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4B5B42-EA62-4ACE-830D-30C04A418252}"/>
                </a:ext>
              </a:extLst>
            </p:cNvPr>
            <p:cNvGrpSpPr/>
            <p:nvPr/>
          </p:nvGrpSpPr>
          <p:grpSpPr>
            <a:xfrm>
              <a:off x="225057" y="620339"/>
              <a:ext cx="964268" cy="893178"/>
              <a:chOff x="2951516" y="1247568"/>
              <a:chExt cx="1577849" cy="1451414"/>
            </a:xfrm>
          </p:grpSpPr>
          <p:sp>
            <p:nvSpPr>
              <p:cNvPr id="38" name="Google Shape;418;p36">
                <a:extLst>
                  <a:ext uri="{FF2B5EF4-FFF2-40B4-BE49-F238E27FC236}">
                    <a16:creationId xmlns:a16="http://schemas.microsoft.com/office/drawing/2014/main" id="{44AD94C4-7750-49E5-B18D-4FEDF05BBF14}"/>
                  </a:ext>
                </a:extLst>
              </p:cNvPr>
              <p:cNvSpPr/>
              <p:nvPr/>
            </p:nvSpPr>
            <p:spPr>
              <a:xfrm>
                <a:off x="2951516" y="1247568"/>
                <a:ext cx="1577849" cy="1451414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9" name="Google Shape;423;p36">
                <a:extLst>
                  <a:ext uri="{FF2B5EF4-FFF2-40B4-BE49-F238E27FC236}">
                    <a16:creationId xmlns:a16="http://schemas.microsoft.com/office/drawing/2014/main" id="{089307F4-B399-473D-8942-FBDBDAB416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6358" y="1588075"/>
                <a:ext cx="1196999" cy="770399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6600" b="1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463C42-380C-4F77-BA42-31CF131666CB}"/>
                </a:ext>
              </a:extLst>
            </p:cNvPr>
            <p:cNvSpPr txBox="1"/>
            <p:nvPr/>
          </p:nvSpPr>
          <p:spPr>
            <a:xfrm>
              <a:off x="1045094" y="829882"/>
              <a:ext cx="10227468" cy="119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300"/>
                </a:lnSpc>
              </a:pP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4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góp</a:t>
              </a: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</a:t>
              </a: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gìn</a:t>
              </a: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</a:t>
              </a: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A83FFB-26E6-4B90-8CB1-31AA1730D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0" b="90530" l="900" r="98200">
                        <a14:foregroundMark x1="34200" y1="53564" x2="32500" y2="57943"/>
                        <a14:foregroundMark x1="32100" y1="52138" x2="26100" y2="57434"/>
                        <a14:foregroundMark x1="26100" y1="57434" x2="26000" y2="57739"/>
                        <a14:foregroundMark x1="35200" y1="50305" x2="38500" y2="53768"/>
                        <a14:foregroundMark x1="62200" y1="55703" x2="62200" y2="58656"/>
                        <a14:foregroundMark x1="67300" y1="67821" x2="66100" y2="69654"/>
                        <a14:foregroundMark x1="30500" y1="68635" x2="30900" y2="71487"/>
                        <a14:foregroundMark x1="24300" y1="59878" x2="24100" y2="65071"/>
                        <a14:foregroundMark x1="41500" y1="57332" x2="43400" y2="59878"/>
                        <a14:foregroundMark x1="27100" y1="80957" x2="27100" y2="82688"/>
                        <a14:foregroundMark x1="20600" y1="86965" x2="41200" y2="86965"/>
                        <a14:foregroundMark x1="62700" y1="89919" x2="77400" y2="90530"/>
                        <a14:foregroundMark x1="67700" y1="85743" x2="85900" y2="85743"/>
                        <a14:foregroundMark x1="92100" y1="86049" x2="94700" y2="90224"/>
                        <a14:foregroundMark x1="98200" y1="86049" x2="98200" y2="90224"/>
                        <a14:foregroundMark x1="42100" y1="73727" x2="43500" y2="77393"/>
                        <a14:foregroundMark x1="37100" y1="70468" x2="45600" y2="73116"/>
                        <a14:foregroundMark x1="37100" y1="68635" x2="44400" y2="71690"/>
                        <a14:foregroundMark x1="60900" y1="56110" x2="61800" y2="60896"/>
                        <a14:foregroundMark x1="64100" y1="70774" x2="67700" y2="83299"/>
                        <a14:foregroundMark x1="68200" y1="67719" x2="68200" y2="73727"/>
                        <a14:foregroundMark x1="54700" y1="58147" x2="54700" y2="59063"/>
                        <a14:foregroundMark x1="72900" y1="60591" x2="72900" y2="61507"/>
                        <a14:foregroundMark x1="5600" y1="84216" x2="900" y2="85743"/>
                        <a14:backgroundMark x1="33200" y1="29735" x2="60000" y2="30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32" y="-1751931"/>
            <a:ext cx="9548735" cy="93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535875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440</Words>
  <Application>Microsoft Office PowerPoint</Application>
  <PresentationFormat>Widescreen</PresentationFormat>
  <Paragraphs>42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Arial Rounded MT Bold</vt:lpstr>
      <vt:lpstr>Arial-Rounded</vt:lpstr>
      <vt:lpstr>Calibri</vt:lpstr>
      <vt:lpstr>Calibri Light</vt:lpstr>
      <vt:lpstr>Fira Sans Condensed Medium</vt:lpstr>
      <vt:lpstr>Fira Sans Extra Condensed Medium</vt:lpstr>
      <vt:lpstr>iCiel Cadena</vt:lpstr>
      <vt:lpstr>iCiel Crocante</vt:lpstr>
      <vt:lpstr>Lato</vt:lpstr>
      <vt:lpstr>Nunito</vt:lpstr>
      <vt:lpstr>Nunito Sans</vt:lpstr>
      <vt:lpstr>Quicksand</vt:lpstr>
      <vt:lpstr>Quicksand Light</vt:lpstr>
      <vt:lpstr>Office Theme</vt:lpstr>
      <vt:lpstr>Early Childhood Center by Slidesgo</vt:lpstr>
      <vt:lpstr>TIẾNG VIỆT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linhmx</cp:lastModifiedBy>
  <cp:revision>67</cp:revision>
  <dcterms:created xsi:type="dcterms:W3CDTF">2021-12-11T14:51:10Z</dcterms:created>
  <dcterms:modified xsi:type="dcterms:W3CDTF">2022-02-18T17:03:28Z</dcterms:modified>
</cp:coreProperties>
</file>