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88" r:id="rId3"/>
  </p:sldMasterIdLst>
  <p:notesMasterIdLst>
    <p:notesMasterId r:id="rId20"/>
  </p:notesMasterIdLst>
  <p:sldIdLst>
    <p:sldId id="307" r:id="rId4"/>
    <p:sldId id="354" r:id="rId5"/>
    <p:sldId id="258" r:id="rId6"/>
    <p:sldId id="313" r:id="rId7"/>
    <p:sldId id="344" r:id="rId8"/>
    <p:sldId id="353" r:id="rId9"/>
    <p:sldId id="355" r:id="rId10"/>
    <p:sldId id="276" r:id="rId11"/>
    <p:sldId id="281" r:id="rId12"/>
    <p:sldId id="322" r:id="rId13"/>
    <p:sldId id="269" r:id="rId14"/>
    <p:sldId id="356" r:id="rId15"/>
    <p:sldId id="357" r:id="rId16"/>
    <p:sldId id="270" r:id="rId17"/>
    <p:sldId id="324" r:id="rId18"/>
    <p:sldId id="351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3BBFB-7AF0-43CA-AE3E-FFE4C666E3A7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C9D63-44DF-451A-8B96-8C912C414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38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8C83D7A-9E42-4548-990C-7D2596BB538E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8C83D7A-9E42-4548-990C-7D2596BB538E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8C83D7A-9E42-4548-990C-7D2596BB538E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2695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4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0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5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62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62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D8458-BD28-4939-A609-91D05323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0F49D-A075-4EF7-A306-AFE7F9938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2A208-74B4-40FC-9762-BB09D5D3F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529A6-DAC1-4155-A498-9465F290F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5C3D9-AD55-4CBA-AC9E-22D9457E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97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BFFBF-FCB1-405E-AC9D-3CB73EFF0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1022A-1AE7-48B9-86EB-BE9011DEF5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FD969-4851-4856-A4C9-5C47BB1B8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F1264-1A0D-4629-AAD8-302358415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39B45-33CE-4C3C-93D5-1AC3D2785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3F5BA-A8CA-42FC-A697-2F63022A3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36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15CB0-C844-41A0-AA5A-47E57EEC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B0908-20EE-4067-A071-029DEBE3A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D49417-1BEA-488A-B0B7-03DACC4A3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9AFEE0-0DDB-4678-BD93-43054DDD5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EDC3DB-92A4-489C-9F24-2F323BE7E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4AA0DD-E240-456A-A979-399D23B19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6EE464-2A4D-4762-B14C-9BE91BA7B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D6235D-97C0-4F7E-B2F0-31157A3B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74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5059F-2A0D-44D6-9D86-9309832A8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61C8E-5E1C-4E58-B70C-C33399040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560796-D9AF-42DC-9C6A-2C65B6DF8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CE3C8-A68D-4A8E-96F8-FCBF4D86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83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D8C97B-D481-40CF-881B-37EAAD16A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14193E-B825-4D46-9513-CA99BC2D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1E277-70C1-4C79-A61F-51F961159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72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5CFC0-1ABD-40D1-B741-15A7A3A80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34C99-1C98-4928-BC4A-863A99DD1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483C3-73E7-4C82-B36A-33709D9EF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ED08D6-B819-4D69-881F-F298D13FB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317ED-3424-4015-84B8-9D735F96E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6155B-46E8-4AEE-874E-3A3C3B7C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33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B9561-A4F6-449C-9247-7BD1C567C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3DD51-E1C9-4FAA-B98E-294269932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CD791-5F84-45A1-BAA8-D25BAECD1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3F691-F687-4CE0-B2F9-C246B9AC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D30DB-E273-48D1-9245-917923CB0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53A7C-0879-477F-8DFE-C422E213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4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33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60C08-D733-4AF5-9EDD-906468D0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F6B406-974F-4BFA-9E03-1FD153794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3D053-FBCD-46AB-8BB3-09648A96E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D5352-A3B0-45A0-B41E-D43B31A7B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37D50-591C-40EE-8AFC-AC241D41B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83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BC0A17-32A5-4BD0-A5CB-97DD012C4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CF0A27-9535-4D06-9B43-C96212D07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31DF7-2A11-46C5-85F3-E8631B1F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47D5F-A49C-4719-B27B-AE2DC810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B9A70-A0EC-4581-A507-0052A2828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18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925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-31300"/>
            <a:ext cx="12199582" cy="7240496"/>
            <a:chOff x="-150" y="-23475"/>
            <a:chExt cx="9149686" cy="5430372"/>
          </a:xfrm>
        </p:grpSpPr>
        <p:sp>
          <p:nvSpPr>
            <p:cNvPr id="10" name="Google Shape;10;p2"/>
            <p:cNvSpPr/>
            <p:nvPr/>
          </p:nvSpPr>
          <p:spPr>
            <a:xfrm>
              <a:off x="0" y="-23475"/>
              <a:ext cx="9143956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7628837" y="4364050"/>
              <a:ext cx="1520699" cy="813424"/>
              <a:chOff x="3457891" y="4624197"/>
              <a:chExt cx="227075" cy="12145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3457891" y="4624197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472391" y="4713947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552891" y="4700522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618466" y="4655697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60000" y="720000"/>
            <a:ext cx="4219600" cy="39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900"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960000" y="4704600"/>
            <a:ext cx="4219600" cy="113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07027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-31300"/>
            <a:ext cx="12199582" cy="7240496"/>
            <a:chOff x="-150" y="-23475"/>
            <a:chExt cx="9149686" cy="5430372"/>
          </a:xfrm>
        </p:grpSpPr>
        <p:sp>
          <p:nvSpPr>
            <p:cNvPr id="10" name="Google Shape;10;p2"/>
            <p:cNvSpPr/>
            <p:nvPr/>
          </p:nvSpPr>
          <p:spPr>
            <a:xfrm>
              <a:off x="0" y="-23475"/>
              <a:ext cx="9143956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7628837" y="4364050"/>
              <a:ext cx="1520699" cy="813424"/>
              <a:chOff x="3457891" y="4624197"/>
              <a:chExt cx="227075" cy="12145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3457891" y="4624197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472391" y="4713947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552891" y="4700522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618466" y="4655697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60000" y="720000"/>
            <a:ext cx="4219600" cy="39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900"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960000" y="4704600"/>
            <a:ext cx="4219600" cy="113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5040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6"/>
          <p:cNvGrpSpPr/>
          <p:nvPr/>
        </p:nvGrpSpPr>
        <p:grpSpPr>
          <a:xfrm>
            <a:off x="-199" y="-31300"/>
            <a:ext cx="12192105" cy="7240496"/>
            <a:chOff x="-150" y="-23475"/>
            <a:chExt cx="9144079" cy="5430372"/>
          </a:xfrm>
        </p:grpSpPr>
        <p:sp>
          <p:nvSpPr>
            <p:cNvPr id="131" name="Google Shape;131;p6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5" name="Google Shape;135;p6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0" name="Google Shape;140;p6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41" name="Google Shape;141;p6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960000" y="5527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1552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418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1981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5392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8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240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5917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0762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06520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0447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2123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8950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5950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975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600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5457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406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239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4091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3494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3738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8634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4" name="Google Shape;754;p21"/>
          <p:cNvGrpSpPr/>
          <p:nvPr/>
        </p:nvGrpSpPr>
        <p:grpSpPr>
          <a:xfrm>
            <a:off x="-92" y="-31300"/>
            <a:ext cx="12191997" cy="7240496"/>
            <a:chOff x="-69" y="-23475"/>
            <a:chExt cx="9143998" cy="5430372"/>
          </a:xfrm>
        </p:grpSpPr>
        <p:sp>
          <p:nvSpPr>
            <p:cNvPr id="755" name="Google Shape;755;p21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6" name="Google Shape;756;p21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7" name="Google Shape;757;p21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758" name="Google Shape;758;p21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759" name="Google Shape;759;p21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60" name="Google Shape;760;p21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61" name="Google Shape;761;p21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62" name="Google Shape;762;p21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763" name="Google Shape;763;p21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764" name="Google Shape;764;p21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65" name="Google Shape;765;p21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766" name="Google Shape;766;p21"/>
          <p:cNvSpPr txBox="1">
            <a:spLocks noGrp="1"/>
          </p:cNvSpPr>
          <p:nvPr>
            <p:ph type="title"/>
          </p:nvPr>
        </p:nvSpPr>
        <p:spPr>
          <a:xfrm>
            <a:off x="960000" y="5527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1"/>
          <p:cNvSpPr txBox="1">
            <a:spLocks noGrp="1"/>
          </p:cNvSpPr>
          <p:nvPr>
            <p:ph type="subTitle" idx="1"/>
          </p:nvPr>
        </p:nvSpPr>
        <p:spPr>
          <a:xfrm>
            <a:off x="960000" y="4911591"/>
            <a:ext cx="26048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68" name="Google Shape;768;p21"/>
          <p:cNvSpPr txBox="1">
            <a:spLocks noGrp="1"/>
          </p:cNvSpPr>
          <p:nvPr>
            <p:ph type="subTitle" idx="2"/>
          </p:nvPr>
        </p:nvSpPr>
        <p:spPr>
          <a:xfrm>
            <a:off x="960000" y="5537991"/>
            <a:ext cx="2604800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21"/>
          <p:cNvSpPr txBox="1">
            <a:spLocks noGrp="1"/>
          </p:cNvSpPr>
          <p:nvPr>
            <p:ph type="subTitle" idx="3"/>
          </p:nvPr>
        </p:nvSpPr>
        <p:spPr>
          <a:xfrm>
            <a:off x="960000" y="2372491"/>
            <a:ext cx="26048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0" name="Google Shape;770;p21"/>
          <p:cNvSpPr txBox="1">
            <a:spLocks noGrp="1"/>
          </p:cNvSpPr>
          <p:nvPr>
            <p:ph type="subTitle" idx="4"/>
          </p:nvPr>
        </p:nvSpPr>
        <p:spPr>
          <a:xfrm>
            <a:off x="960000" y="2998891"/>
            <a:ext cx="2604800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1"/>
          <p:cNvSpPr txBox="1">
            <a:spLocks noGrp="1"/>
          </p:cNvSpPr>
          <p:nvPr>
            <p:ph type="subTitle" idx="5"/>
          </p:nvPr>
        </p:nvSpPr>
        <p:spPr>
          <a:xfrm>
            <a:off x="4793600" y="4911591"/>
            <a:ext cx="26048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2" name="Google Shape;772;p21"/>
          <p:cNvSpPr txBox="1">
            <a:spLocks noGrp="1"/>
          </p:cNvSpPr>
          <p:nvPr>
            <p:ph type="subTitle" idx="6"/>
          </p:nvPr>
        </p:nvSpPr>
        <p:spPr>
          <a:xfrm>
            <a:off x="4793600" y="5537991"/>
            <a:ext cx="2604800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3" name="Google Shape;773;p21"/>
          <p:cNvSpPr txBox="1">
            <a:spLocks noGrp="1"/>
          </p:cNvSpPr>
          <p:nvPr>
            <p:ph type="subTitle" idx="7"/>
          </p:nvPr>
        </p:nvSpPr>
        <p:spPr>
          <a:xfrm>
            <a:off x="4793600" y="2372491"/>
            <a:ext cx="26048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4" name="Google Shape;774;p21"/>
          <p:cNvSpPr txBox="1">
            <a:spLocks noGrp="1"/>
          </p:cNvSpPr>
          <p:nvPr>
            <p:ph type="subTitle" idx="8"/>
          </p:nvPr>
        </p:nvSpPr>
        <p:spPr>
          <a:xfrm>
            <a:off x="4793600" y="2998891"/>
            <a:ext cx="2604800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21"/>
          <p:cNvSpPr txBox="1">
            <a:spLocks noGrp="1"/>
          </p:cNvSpPr>
          <p:nvPr>
            <p:ph type="subTitle" idx="9"/>
          </p:nvPr>
        </p:nvSpPr>
        <p:spPr>
          <a:xfrm>
            <a:off x="8627200" y="4911591"/>
            <a:ext cx="26048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6" name="Google Shape;776;p21"/>
          <p:cNvSpPr txBox="1">
            <a:spLocks noGrp="1"/>
          </p:cNvSpPr>
          <p:nvPr>
            <p:ph type="subTitle" idx="13"/>
          </p:nvPr>
        </p:nvSpPr>
        <p:spPr>
          <a:xfrm>
            <a:off x="8627200" y="5537991"/>
            <a:ext cx="2604800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21"/>
          <p:cNvSpPr txBox="1">
            <a:spLocks noGrp="1"/>
          </p:cNvSpPr>
          <p:nvPr>
            <p:ph type="subTitle" idx="14"/>
          </p:nvPr>
        </p:nvSpPr>
        <p:spPr>
          <a:xfrm>
            <a:off x="8627200" y="2372491"/>
            <a:ext cx="26048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8" name="Google Shape;778;p21"/>
          <p:cNvSpPr txBox="1">
            <a:spLocks noGrp="1"/>
          </p:cNvSpPr>
          <p:nvPr>
            <p:ph type="subTitle" idx="15"/>
          </p:nvPr>
        </p:nvSpPr>
        <p:spPr>
          <a:xfrm>
            <a:off x="8627200" y="2998891"/>
            <a:ext cx="2604800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68796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1085;p28"/>
          <p:cNvGrpSpPr/>
          <p:nvPr/>
        </p:nvGrpSpPr>
        <p:grpSpPr>
          <a:xfrm>
            <a:off x="0" y="-528467"/>
            <a:ext cx="12192000" cy="7407933"/>
            <a:chOff x="0" y="-396350"/>
            <a:chExt cx="9144000" cy="5555950"/>
          </a:xfrm>
        </p:grpSpPr>
        <p:sp>
          <p:nvSpPr>
            <p:cNvPr id="1086" name="Google Shape;1086;p2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7" name="Google Shape;1087;p2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088" name="Google Shape;1088;p2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089" name="Google Shape;1089;p2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0" name="Google Shape;1090;p2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1" name="Google Shape;1091;p2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2" name="Google Shape;1092;p2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3" name="Google Shape;1093;p2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4" name="Google Shape;1094;p2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5" name="Google Shape;1095;p2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6" name="Google Shape;1096;p2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7" name="Google Shape;1097;p2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8" name="Google Shape;1098;p2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9" name="Google Shape;1099;p2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0" name="Google Shape;1100;p2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1" name="Google Shape;1101;p2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2" name="Google Shape;1102;p2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3" name="Google Shape;1103;p2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2" name="Google Shape;1112;p2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3" name="Google Shape;1113;p2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4" name="Google Shape;1114;p2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5" name="Google Shape;1115;p2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6" name="Google Shape;1116;p2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2" name="Google Shape;1122;p2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3" name="Google Shape;1123;p2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4" name="Google Shape;1124;p2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6" name="Google Shape;1126;p2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7" name="Google Shape;1127;p2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8" name="Google Shape;1128;p2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9" name="Google Shape;1129;p2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2" name="Google Shape;1132;p2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3" name="Google Shape;1133;p2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4" name="Google Shape;1134;p2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5" name="Google Shape;1135;p2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3" name="Google Shape;1143;p2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4" name="Google Shape;1144;p2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5" name="Google Shape;1145;p2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9" name="Google Shape;1149;p2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0" name="Google Shape;1150;p2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1" name="Google Shape;1151;p2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2" name="Google Shape;1152;p2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4" name="Google Shape;1154;p2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5" name="Google Shape;1155;p2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6" name="Google Shape;1156;p2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7" name="Google Shape;1157;p2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8" name="Google Shape;1158;p2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9" name="Google Shape;1159;p2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0" name="Google Shape;1160;p2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161" name="Google Shape;1161;p2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162" name="Google Shape;1162;p2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3" name="Google Shape;1163;p2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62387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305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136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343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236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999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44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644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248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815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98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815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548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27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728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049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288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048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020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703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599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9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8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9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9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31C91D-223D-4198-9306-EC93DBFCB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C0E17-F1C7-4005-BB49-689A507BF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AE6FB-7D9E-40CE-B937-C2D45DD70B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B55D9-6639-40D2-9DD2-18BB50F72AB4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A2BFB-E0C2-4D28-97E7-3B2EF0C61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5719E-31EE-43EF-903F-2CF28740A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4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8" r:id="rId2"/>
    <p:sldLayoutId id="2147483714" r:id="rId3"/>
    <p:sldLayoutId id="2147483650" r:id="rId4"/>
    <p:sldLayoutId id="2147483733" r:id="rId5"/>
    <p:sldLayoutId id="2147483724" r:id="rId6"/>
    <p:sldLayoutId id="2147483723" r:id="rId7"/>
    <p:sldLayoutId id="2147483705" r:id="rId8"/>
    <p:sldLayoutId id="2147483704" r:id="rId9"/>
    <p:sldLayoutId id="2147483703" r:id="rId10"/>
    <p:sldLayoutId id="2147483702" r:id="rId11"/>
    <p:sldLayoutId id="2147483701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  <p:sldLayoutId id="214748366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27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94134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727" r:id="rId2"/>
    <p:sldLayoutId id="2147483665" r:id="rId3"/>
    <p:sldLayoutId id="2147483666" r:id="rId4"/>
    <p:sldLayoutId id="2147483730" r:id="rId5"/>
    <p:sldLayoutId id="2147483729" r:id="rId6"/>
    <p:sldLayoutId id="2147483721" r:id="rId7"/>
    <p:sldLayoutId id="2147483720" r:id="rId8"/>
    <p:sldLayoutId id="2147483719" r:id="rId9"/>
    <p:sldLayoutId id="2147483718" r:id="rId10"/>
    <p:sldLayoutId id="2147483717" r:id="rId11"/>
    <p:sldLayoutId id="2147483716" r:id="rId12"/>
    <p:sldLayoutId id="2147483715" r:id="rId13"/>
    <p:sldLayoutId id="2147483713" r:id="rId14"/>
    <p:sldLayoutId id="2147483712" r:id="rId15"/>
    <p:sldLayoutId id="2147483711" r:id="rId16"/>
    <p:sldLayoutId id="2147483710" r:id="rId17"/>
    <p:sldLayoutId id="2147483709" r:id="rId18"/>
    <p:sldLayoutId id="2147483707" r:id="rId19"/>
    <p:sldLayoutId id="2147483675" r:id="rId20"/>
    <p:sldLayoutId id="2147483731" r:id="rId21"/>
    <p:sldLayoutId id="2147483708" r:id="rId22"/>
    <p:sldLayoutId id="2147483667" r:id="rId23"/>
    <p:sldLayoutId id="2147483668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7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37" r:id="rId3"/>
    <p:sldLayoutId id="2147483736" r:id="rId4"/>
    <p:sldLayoutId id="2147483735" r:id="rId5"/>
    <p:sldLayoutId id="2147483734" r:id="rId6"/>
    <p:sldLayoutId id="2147483732" r:id="rId7"/>
    <p:sldLayoutId id="2147483726" r:id="rId8"/>
    <p:sldLayoutId id="2147483725" r:id="rId9"/>
    <p:sldLayoutId id="2147483722" r:id="rId10"/>
    <p:sldLayoutId id="2147483706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8.png"/><Relationship Id="rId5" Type="http://schemas.openxmlformats.org/officeDocument/2006/relationships/image" Target="../media/image13.jfif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" y="0"/>
            <a:ext cx="1215708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1124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0000"/>
              </a:buClr>
            </a:pPr>
            <a:r>
              <a:rPr lang="en-US" sz="8000" b="1">
                <a:solidFill>
                  <a:srgbClr val="322F46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TIẾNG VIỆT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E71443-639D-447A-87A6-F8F961925BCE}"/>
              </a:ext>
            </a:extLst>
          </p:cNvPr>
          <p:cNvSpPr/>
          <p:nvPr/>
        </p:nvSpPr>
        <p:spPr>
          <a:xfrm>
            <a:off x="10880035" y="0"/>
            <a:ext cx="1126435" cy="78187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41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" b="10000"/>
          <a:stretch/>
        </p:blipFill>
        <p:spPr>
          <a:xfrm>
            <a:off x="2512480" y="67936"/>
            <a:ext cx="7983748" cy="6485265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790372" y="938682"/>
          <a:ext cx="4389120" cy="329184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92695" y="1954613"/>
            <a:ext cx="4009935" cy="1752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0700" b="1" kern="0" dirty="0" err="1">
                <a:solidFill>
                  <a:srgbClr val="EBECF3"/>
                </a:solidFill>
                <a:latin typeface="HP001 5 hàng" pitchFamily="34" charset="0"/>
                <a:ea typeface="HP001 4H" pitchFamily="34" charset="-127"/>
                <a:cs typeface="Arial"/>
                <a:sym typeface="Arial"/>
              </a:rPr>
              <a:t>Yêu</a:t>
            </a:r>
            <a:endParaRPr lang="en-US" sz="10700" b="1" kern="0" dirty="0">
              <a:solidFill>
                <a:srgbClr val="EBECF3"/>
              </a:solidFill>
              <a:latin typeface="HP001 5 hàng" pitchFamily="34" charset="0"/>
              <a:ea typeface="HP001 4H" pitchFamily="34" charset="-127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4733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330" y="2513067"/>
            <a:ext cx="107181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6" name="Text Box 1727">
            <a:extLst>
              <a:ext uri="{FF2B5EF4-FFF2-40B4-BE49-F238E27FC236}">
                <a16:creationId xmlns:a16="http://schemas.microsoft.com/office/drawing/2014/main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769" y="5017721"/>
            <a:ext cx="43721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li.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8482" y="3140579"/>
            <a:ext cx="69811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Y, T, b, y, g</a:t>
            </a:r>
            <a:r>
              <a:rPr lang="en-US" altLang="en-US" b="1" noProof="0" dirty="0">
                <a:solidFill>
                  <a:srgbClr val="0070C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li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Text Box 1727">
            <a:extLst>
              <a:ext uri="{FF2B5EF4-FFF2-40B4-BE49-F238E27FC236}">
                <a16:creationId xmlns:a16="http://schemas.microsoft.com/office/drawing/2014/main" id="{CB4CF4AF-71B9-4EC9-BC98-DC6E28E59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600" y="4205543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b="1" noProof="0" dirty="0">
                <a:solidFill>
                  <a:srgbClr val="0070C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li.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62CB58-2CFD-4935-9C85-97EAC44A3BAC}"/>
              </a:ext>
            </a:extLst>
          </p:cNvPr>
          <p:cNvGrpSpPr/>
          <p:nvPr/>
        </p:nvGrpSpPr>
        <p:grpSpPr>
          <a:xfrm>
            <a:off x="2309470" y="540095"/>
            <a:ext cx="7923883" cy="1657855"/>
            <a:chOff x="1797610" y="949418"/>
            <a:chExt cx="8109238" cy="181147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4886752-E8C5-4B81-8161-7052D0527A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r="51550" b="32972"/>
            <a:stretch/>
          </p:blipFill>
          <p:spPr>
            <a:xfrm>
              <a:off x="2069498" y="949418"/>
              <a:ext cx="7283075" cy="181147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70E258E-12C4-433E-BA5D-F7024D3EBC33}"/>
                </a:ext>
              </a:extLst>
            </p:cNvPr>
            <p:cNvSpPr/>
            <p:nvPr/>
          </p:nvSpPr>
          <p:spPr>
            <a:xfrm>
              <a:off x="1797610" y="1342444"/>
              <a:ext cx="8109238" cy="8407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44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 Yłu Tổ Ǖ</a:t>
              </a:r>
              <a:r>
                <a:rPr lang="el-GR" sz="44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ί</a:t>
              </a:r>
              <a:r>
                <a:rPr lang="vi-VN" sz="44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Ǭ, </a:t>
              </a:r>
              <a:r>
                <a:rPr lang="el-GR" sz="44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ΐ</a:t>
              </a:r>
              <a:r>
                <a:rPr lang="vi-VN" sz="44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łu đŬg bào. </a:t>
              </a:r>
              <a:endParaRPr lang="en-US" sz="4400" b="1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979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736">
            <a:extLst>
              <a:ext uri="{FF2B5EF4-FFF2-40B4-BE49-F238E27FC236}">
                <a16:creationId xmlns:a16="http://schemas.microsoft.com/office/drawing/2014/main" id="{299E4732-5D26-4E31-8196-9FE249C9D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711" y="2530919"/>
            <a:ext cx="75916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8" name="Text Box 1737">
            <a:extLst>
              <a:ext uri="{FF2B5EF4-FFF2-40B4-BE49-F238E27FC236}">
                <a16:creationId xmlns:a16="http://schemas.microsoft.com/office/drawing/2014/main" id="{0A407149-A354-4EFC-919A-A81DFEA80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25" y="3429000"/>
            <a:ext cx="10697075" cy="24275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lnSpc>
                <a:spcPct val="150000"/>
              </a:lnSpc>
              <a:spcBef>
                <a:spcPct val="50000"/>
              </a:spcBef>
              <a:buNone/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noProof="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r>
              <a:rPr lang="en-US" altLang="en-US" sz="3400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0070C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altLang="en-US" sz="3400" b="1" dirty="0" err="1">
                <a:solidFill>
                  <a:srgbClr val="0070C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altLang="en-US" sz="3400" b="1" dirty="0">
                <a:solidFill>
                  <a:srgbClr val="0070C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</a:t>
            </a:r>
            <a:r>
              <a:rPr kumimoji="0" lang="en-US" altLang="en-US" sz="34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kumimoji="0" lang="en-US" altLang="en-US" sz="3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4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kumimoji="0" lang="en-US" altLang="en-US" sz="34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40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altLang="en-US" sz="34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40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altLang="en-US" sz="340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altLang="en-US" sz="3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 (</a:t>
            </a:r>
            <a:r>
              <a:rPr lang="en-US" altLang="en-US" sz="34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quốc</a:t>
            </a:r>
            <a:r>
              <a:rPr lang="en-US" altLang="en-US" sz="34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</a:t>
            </a:r>
            <a:r>
              <a:rPr lang="en-US" altLang="en-US" sz="34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en-US" sz="3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huyền</a:t>
            </a:r>
            <a:r>
              <a:rPr lang="en-US" altLang="en-US" sz="3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sz="3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sz="3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altLang="en-US" sz="3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4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 (</a:t>
            </a:r>
            <a:r>
              <a:rPr lang="en-US" altLang="en-US" sz="34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altLang="en-US" sz="34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), a (</a:t>
            </a:r>
            <a:r>
              <a:rPr lang="en-US" altLang="en-US" sz="34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bào</a:t>
            </a:r>
            <a:r>
              <a:rPr lang="en-US" altLang="en-US" sz="34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  <a:endParaRPr kumimoji="0" lang="en-US" alt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BE1C6EB-BBB5-41B7-817C-C5A385F03EC3}"/>
              </a:ext>
            </a:extLst>
          </p:cNvPr>
          <p:cNvGrpSpPr/>
          <p:nvPr/>
        </p:nvGrpSpPr>
        <p:grpSpPr>
          <a:xfrm>
            <a:off x="2309470" y="540095"/>
            <a:ext cx="7923883" cy="1657855"/>
            <a:chOff x="1797610" y="949418"/>
            <a:chExt cx="8109238" cy="181147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AA961B8-F6C8-4EF2-98F5-449DFDB912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r="51550" b="32972"/>
            <a:stretch/>
          </p:blipFill>
          <p:spPr>
            <a:xfrm>
              <a:off x="2069498" y="949418"/>
              <a:ext cx="7283075" cy="181147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AE69449-1664-49C4-8A71-6FBEBCED6170}"/>
                </a:ext>
              </a:extLst>
            </p:cNvPr>
            <p:cNvSpPr/>
            <p:nvPr/>
          </p:nvSpPr>
          <p:spPr>
            <a:xfrm>
              <a:off x="1797610" y="1342444"/>
              <a:ext cx="8109238" cy="8407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44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 Yłu Tổ Ǖ</a:t>
              </a:r>
              <a:r>
                <a:rPr lang="el-GR" sz="44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ί</a:t>
              </a:r>
              <a:r>
                <a:rPr lang="vi-VN" sz="44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Ǭ, </a:t>
              </a:r>
              <a:r>
                <a:rPr lang="el-GR" sz="44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ΐ</a:t>
              </a:r>
              <a:r>
                <a:rPr lang="vi-VN" sz="44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łu đŬg bào. </a:t>
              </a:r>
              <a:endParaRPr lang="en-US" sz="4400" b="1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003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17D5547-2957-4E3F-B14D-195F928DF3ED}"/>
              </a:ext>
            </a:extLst>
          </p:cNvPr>
          <p:cNvGrpSpPr/>
          <p:nvPr/>
        </p:nvGrpSpPr>
        <p:grpSpPr>
          <a:xfrm>
            <a:off x="1954881" y="499154"/>
            <a:ext cx="7923883" cy="1657855"/>
            <a:chOff x="1797610" y="949418"/>
            <a:chExt cx="8109238" cy="181147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5A836C2-46C1-4B1F-B30C-06C4E988AF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r="51550" b="32972"/>
            <a:stretch/>
          </p:blipFill>
          <p:spPr>
            <a:xfrm>
              <a:off x="2069498" y="949418"/>
              <a:ext cx="7283075" cy="1811474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C6C2F3C-151D-4501-9983-C82D54195E94}"/>
                </a:ext>
              </a:extLst>
            </p:cNvPr>
            <p:cNvSpPr/>
            <p:nvPr/>
          </p:nvSpPr>
          <p:spPr>
            <a:xfrm>
              <a:off x="1797610" y="1342444"/>
              <a:ext cx="8109238" cy="8407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44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 Yłu Tổ Ǖ</a:t>
              </a:r>
              <a:r>
                <a:rPr lang="el-GR" sz="44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ί</a:t>
              </a:r>
              <a:r>
                <a:rPr lang="vi-VN" sz="44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Ǭ, </a:t>
              </a:r>
              <a:r>
                <a:rPr lang="el-GR" sz="44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ΐ</a:t>
              </a:r>
              <a:r>
                <a:rPr lang="vi-VN" sz="44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łu đŬg bào. </a:t>
              </a:r>
              <a:endParaRPr lang="en-US" sz="4400" b="1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11" name="Text Box 1737">
            <a:extLst>
              <a:ext uri="{FF2B5EF4-FFF2-40B4-BE49-F238E27FC236}">
                <a16:creationId xmlns:a16="http://schemas.microsoft.com/office/drawing/2014/main" id="{2A2F1B57-45A9-4604-8E94-2F69B6F0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7711" y="2359279"/>
            <a:ext cx="9576578" cy="14688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 dụng, các con chú ý khoảng cách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 1 con chữ o.</a:t>
            </a:r>
            <a:endParaRPr kumimoji="0" lang="en-US" alt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 Box 1737">
            <a:extLst>
              <a:ext uri="{FF2B5EF4-FFF2-40B4-BE49-F238E27FC236}">
                <a16:creationId xmlns:a16="http://schemas.microsoft.com/office/drawing/2014/main" id="{CD0E33B6-5599-4CA7-8938-30A6CC0D6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7425" y="4101797"/>
            <a:ext cx="7677150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b="1" dirty="0">
                <a:solidFill>
                  <a:srgbClr val="0070C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altLang="en-US" sz="3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E534EF0-CE12-4D50-9B92-5910DBDD4425}"/>
              </a:ext>
            </a:extLst>
          </p:cNvPr>
          <p:cNvCxnSpPr>
            <a:cxnSpLocks/>
          </p:cNvCxnSpPr>
          <p:nvPr/>
        </p:nvCxnSpPr>
        <p:spPr>
          <a:xfrm flipH="1">
            <a:off x="9058362" y="701424"/>
            <a:ext cx="272527" cy="468031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4615F0F-8B68-4169-B160-0E9263B830D0}"/>
              </a:ext>
            </a:extLst>
          </p:cNvPr>
          <p:cNvSpPr/>
          <p:nvPr/>
        </p:nvSpPr>
        <p:spPr>
          <a:xfrm>
            <a:off x="3405427" y="850074"/>
            <a:ext cx="450419" cy="788263"/>
          </a:xfrm>
          <a:prstGeom prst="rect">
            <a:avLst/>
          </a:prstGeom>
        </p:spPr>
        <p:txBody>
          <a:bodyPr wrap="square" lIns="91330" tIns="45666" rIns="91330" bIns="45666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" pitchFamily="34" charset="0"/>
              </a:rPr>
              <a:t>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8C0D90-A835-4EAF-9CD8-ED47E321F4DB}"/>
              </a:ext>
            </a:extLst>
          </p:cNvPr>
          <p:cNvSpPr/>
          <p:nvPr/>
        </p:nvSpPr>
        <p:spPr>
          <a:xfrm>
            <a:off x="6589252" y="877563"/>
            <a:ext cx="359172" cy="769332"/>
          </a:xfrm>
          <a:prstGeom prst="rect">
            <a:avLst/>
          </a:prstGeom>
        </p:spPr>
        <p:txBody>
          <a:bodyPr wrap="none" lIns="91330" tIns="45666" rIns="91330" bIns="45666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" pitchFamily="34" charset="0"/>
              </a:rPr>
              <a:t>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4BCF85-D49A-4CC5-9F15-7C21A4FF231A}"/>
              </a:ext>
            </a:extLst>
          </p:cNvPr>
          <p:cNvSpPr/>
          <p:nvPr/>
        </p:nvSpPr>
        <p:spPr>
          <a:xfrm>
            <a:off x="4330492" y="867735"/>
            <a:ext cx="359172" cy="769332"/>
          </a:xfrm>
          <a:prstGeom prst="rect">
            <a:avLst/>
          </a:prstGeom>
        </p:spPr>
        <p:txBody>
          <a:bodyPr wrap="none" lIns="91330" tIns="45666" rIns="91330" bIns="45666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" pitchFamily="34" charset="0"/>
              </a:rPr>
              <a:t>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02A8C7-7574-454D-894F-B593E6CF794C}"/>
              </a:ext>
            </a:extLst>
          </p:cNvPr>
          <p:cNvSpPr/>
          <p:nvPr/>
        </p:nvSpPr>
        <p:spPr>
          <a:xfrm>
            <a:off x="5599270" y="858850"/>
            <a:ext cx="359172" cy="769332"/>
          </a:xfrm>
          <a:prstGeom prst="rect">
            <a:avLst/>
          </a:prstGeom>
        </p:spPr>
        <p:txBody>
          <a:bodyPr wrap="none" lIns="91330" tIns="45666" rIns="91330" bIns="45666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" pitchFamily="34" charset="0"/>
              </a:rPr>
              <a:t>o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5D58F2-2F3E-4315-9F74-B5095BBC7E7A}"/>
              </a:ext>
            </a:extLst>
          </p:cNvPr>
          <p:cNvSpPr/>
          <p:nvPr/>
        </p:nvSpPr>
        <p:spPr>
          <a:xfrm>
            <a:off x="7877983" y="858850"/>
            <a:ext cx="359172" cy="769332"/>
          </a:xfrm>
          <a:prstGeom prst="rect">
            <a:avLst/>
          </a:prstGeom>
        </p:spPr>
        <p:txBody>
          <a:bodyPr wrap="none" lIns="91330" tIns="45666" rIns="91330" bIns="45666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44005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5" grpId="0"/>
      <p:bldP spid="15" grpId="1"/>
      <p:bldP spid="19" grpId="0"/>
      <p:bldP spid="19" grpId="1"/>
      <p:bldP spid="20" grpId="0"/>
      <p:bldP spid="20" grpId="1"/>
      <p:bldP spid="21" grpId="0"/>
      <p:bldP spid="21" grpId="1"/>
      <p:bldP spid="24" grpId="0"/>
      <p:bldP spid="2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3F40C6-AA8E-4510-B290-B2B06A67F3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9540560" y="2533296"/>
            <a:ext cx="2425815" cy="219328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4F69D4A-64E2-4994-942B-8967A480B941}"/>
              </a:ext>
            </a:extLst>
          </p:cNvPr>
          <p:cNvGrpSpPr/>
          <p:nvPr/>
        </p:nvGrpSpPr>
        <p:grpSpPr>
          <a:xfrm>
            <a:off x="6746643" y="338043"/>
            <a:ext cx="2425815" cy="2193289"/>
            <a:chOff x="179882" y="202717"/>
            <a:chExt cx="3326130" cy="300730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E79402-6426-43DB-A24A-42FFF02E976C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B3DAA42-BDAE-402E-9D38-E1A8A68DD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1A2D84-57E9-4B52-AF22-C80E4524583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AC4F8D-F00A-4B64-9EA4-AF087A40E146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847B5A-CDF2-4270-9B87-33365830A502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CA2885-F883-45EF-AAC0-0233C74DB326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91918889-9BDA-432A-9EBE-01FA722897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86" y="211420"/>
            <a:ext cx="3605286" cy="4167149"/>
          </a:xfrm>
          <a:prstGeom prst="rect">
            <a:avLst/>
          </a:prstGeom>
        </p:spPr>
      </p:pic>
      <p:pic>
        <p:nvPicPr>
          <p:cNvPr id="7" name="Picture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6582045D-B130-4A2C-8741-7A85A6F8F9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450" y="871148"/>
            <a:ext cx="2425815" cy="342694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E9001D7-59F5-4558-BB45-3599CB12FF7C}"/>
              </a:ext>
            </a:extLst>
          </p:cNvPr>
          <p:cNvGrpSpPr/>
          <p:nvPr/>
        </p:nvGrpSpPr>
        <p:grpSpPr>
          <a:xfrm>
            <a:off x="1616677" y="4862102"/>
            <a:ext cx="7923883" cy="1657855"/>
            <a:chOff x="1797610" y="949418"/>
            <a:chExt cx="8109238" cy="181147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DC3643B-DD6F-4AFA-AB2F-D35F4B2C4C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r="51550" b="32972"/>
            <a:stretch/>
          </p:blipFill>
          <p:spPr>
            <a:xfrm>
              <a:off x="2069498" y="949418"/>
              <a:ext cx="7283075" cy="1811474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2BFA183-8CFE-43B8-8F63-102FC9DE06EB}"/>
                </a:ext>
              </a:extLst>
            </p:cNvPr>
            <p:cNvSpPr/>
            <p:nvPr/>
          </p:nvSpPr>
          <p:spPr>
            <a:xfrm>
              <a:off x="1797610" y="1342444"/>
              <a:ext cx="8109238" cy="8407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44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 Yłu Tổ Ǖ</a:t>
              </a:r>
              <a:r>
                <a:rPr lang="el-GR" sz="44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ί</a:t>
              </a:r>
              <a:r>
                <a:rPr lang="vi-VN" sz="44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Ǭ, </a:t>
              </a:r>
              <a:r>
                <a:rPr lang="el-GR" sz="44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ΐ</a:t>
              </a:r>
              <a:r>
                <a:rPr lang="vi-VN" sz="44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łu đŬg bào. </a:t>
              </a:r>
              <a:endParaRPr lang="en-US" sz="4400" b="1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59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49305" y="-572814"/>
            <a:ext cx="7840407" cy="7278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408385"/>
            <a:ext cx="6178536" cy="1143000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Củng cố - Dặn dò</a:t>
            </a:r>
          </a:p>
        </p:txBody>
      </p:sp>
      <p:grpSp>
        <p:nvGrpSpPr>
          <p:cNvPr id="4" name="Google Shape;5031;p63"/>
          <p:cNvGrpSpPr/>
          <p:nvPr/>
        </p:nvGrpSpPr>
        <p:grpSpPr>
          <a:xfrm>
            <a:off x="9304904" y="3218597"/>
            <a:ext cx="2311663" cy="2836861"/>
            <a:chOff x="6685957" y="2450061"/>
            <a:chExt cx="1738047" cy="2127646"/>
          </a:xfrm>
        </p:grpSpPr>
        <p:sp>
          <p:nvSpPr>
            <p:cNvPr id="5" name="Google Shape;5032;p63"/>
            <p:cNvSpPr/>
            <p:nvPr/>
          </p:nvSpPr>
          <p:spPr>
            <a:xfrm>
              <a:off x="69968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" name="Google Shape;5033;p63"/>
            <p:cNvGrpSpPr/>
            <p:nvPr/>
          </p:nvGrpSpPr>
          <p:grpSpPr>
            <a:xfrm>
              <a:off x="6685957" y="2450061"/>
              <a:ext cx="1738047" cy="2092632"/>
              <a:chOff x="1610033" y="1062587"/>
              <a:chExt cx="391302" cy="471133"/>
            </a:xfrm>
          </p:grpSpPr>
          <p:sp>
            <p:nvSpPr>
              <p:cNvPr id="7" name="Google Shape;5034;p63"/>
              <p:cNvSpPr/>
              <p:nvPr/>
            </p:nvSpPr>
            <p:spPr>
              <a:xfrm>
                <a:off x="1633817" y="1256527"/>
                <a:ext cx="112599" cy="215227"/>
              </a:xfrm>
              <a:custGeom>
                <a:avLst/>
                <a:gdLst/>
                <a:ahLst/>
                <a:cxnLst/>
                <a:rect l="l" t="t" r="r" b="b"/>
                <a:pathLst>
                  <a:path w="19174" h="36650" extrusionOk="0">
                    <a:moveTo>
                      <a:pt x="886" y="1"/>
                    </a:moveTo>
                    <a:cubicBezTo>
                      <a:pt x="623" y="1"/>
                      <a:pt x="397" y="190"/>
                      <a:pt x="352" y="460"/>
                    </a:cubicBezTo>
                    <a:cubicBezTo>
                      <a:pt x="352" y="460"/>
                      <a:pt x="352" y="510"/>
                      <a:pt x="327" y="585"/>
                    </a:cubicBezTo>
                    <a:cubicBezTo>
                      <a:pt x="327" y="660"/>
                      <a:pt x="302" y="786"/>
                      <a:pt x="277" y="936"/>
                    </a:cubicBezTo>
                    <a:cubicBezTo>
                      <a:pt x="227" y="1237"/>
                      <a:pt x="176" y="1688"/>
                      <a:pt x="126" y="2239"/>
                    </a:cubicBezTo>
                    <a:cubicBezTo>
                      <a:pt x="76" y="2816"/>
                      <a:pt x="51" y="3492"/>
                      <a:pt x="26" y="4294"/>
                    </a:cubicBezTo>
                    <a:cubicBezTo>
                      <a:pt x="26" y="5071"/>
                      <a:pt x="1" y="5974"/>
                      <a:pt x="51" y="6951"/>
                    </a:cubicBezTo>
                    <a:cubicBezTo>
                      <a:pt x="51" y="7427"/>
                      <a:pt x="101" y="7928"/>
                      <a:pt x="126" y="8455"/>
                    </a:cubicBezTo>
                    <a:cubicBezTo>
                      <a:pt x="176" y="8981"/>
                      <a:pt x="227" y="9507"/>
                      <a:pt x="302" y="10059"/>
                    </a:cubicBezTo>
                    <a:cubicBezTo>
                      <a:pt x="402" y="11187"/>
                      <a:pt x="602" y="12339"/>
                      <a:pt x="853" y="13542"/>
                    </a:cubicBezTo>
                    <a:cubicBezTo>
                      <a:pt x="1104" y="14720"/>
                      <a:pt x="1404" y="15948"/>
                      <a:pt x="1805" y="17177"/>
                    </a:cubicBezTo>
                    <a:cubicBezTo>
                      <a:pt x="2156" y="18405"/>
                      <a:pt x="2658" y="19608"/>
                      <a:pt x="3159" y="20836"/>
                    </a:cubicBezTo>
                    <a:cubicBezTo>
                      <a:pt x="3435" y="21412"/>
                      <a:pt x="3685" y="22014"/>
                      <a:pt x="3986" y="22590"/>
                    </a:cubicBezTo>
                    <a:cubicBezTo>
                      <a:pt x="4312" y="23167"/>
                      <a:pt x="4587" y="23768"/>
                      <a:pt x="4938" y="24319"/>
                    </a:cubicBezTo>
                    <a:cubicBezTo>
                      <a:pt x="5264" y="24871"/>
                      <a:pt x="5590" y="25422"/>
                      <a:pt x="5941" y="25949"/>
                    </a:cubicBezTo>
                    <a:cubicBezTo>
                      <a:pt x="6116" y="26199"/>
                      <a:pt x="6292" y="26475"/>
                      <a:pt x="6467" y="26725"/>
                    </a:cubicBezTo>
                    <a:cubicBezTo>
                      <a:pt x="6643" y="27001"/>
                      <a:pt x="6843" y="27227"/>
                      <a:pt x="7019" y="27477"/>
                    </a:cubicBezTo>
                    <a:cubicBezTo>
                      <a:pt x="7219" y="27728"/>
                      <a:pt x="7394" y="27979"/>
                      <a:pt x="7570" y="28204"/>
                    </a:cubicBezTo>
                    <a:cubicBezTo>
                      <a:pt x="7770" y="28455"/>
                      <a:pt x="7971" y="28680"/>
                      <a:pt x="8146" y="28906"/>
                    </a:cubicBezTo>
                    <a:cubicBezTo>
                      <a:pt x="8522" y="29357"/>
                      <a:pt x="8898" y="29808"/>
                      <a:pt x="9299" y="30209"/>
                    </a:cubicBezTo>
                    <a:cubicBezTo>
                      <a:pt x="9500" y="30435"/>
                      <a:pt x="9675" y="30635"/>
                      <a:pt x="9876" y="30836"/>
                    </a:cubicBezTo>
                    <a:cubicBezTo>
                      <a:pt x="10051" y="31036"/>
                      <a:pt x="10252" y="31237"/>
                      <a:pt x="10452" y="31412"/>
                    </a:cubicBezTo>
                    <a:cubicBezTo>
                      <a:pt x="10828" y="31763"/>
                      <a:pt x="11204" y="32139"/>
                      <a:pt x="11580" y="32465"/>
                    </a:cubicBezTo>
                    <a:cubicBezTo>
                      <a:pt x="11931" y="32791"/>
                      <a:pt x="12307" y="33091"/>
                      <a:pt x="12658" y="33392"/>
                    </a:cubicBezTo>
                    <a:cubicBezTo>
                      <a:pt x="12983" y="33668"/>
                      <a:pt x="13334" y="33969"/>
                      <a:pt x="13660" y="34194"/>
                    </a:cubicBezTo>
                    <a:cubicBezTo>
                      <a:pt x="13961" y="34420"/>
                      <a:pt x="14262" y="34645"/>
                      <a:pt x="14562" y="34871"/>
                    </a:cubicBezTo>
                    <a:cubicBezTo>
                      <a:pt x="14688" y="34971"/>
                      <a:pt x="14813" y="35071"/>
                      <a:pt x="14963" y="35172"/>
                    </a:cubicBezTo>
                    <a:cubicBezTo>
                      <a:pt x="15089" y="35247"/>
                      <a:pt x="15214" y="35347"/>
                      <a:pt x="15339" y="35422"/>
                    </a:cubicBezTo>
                    <a:cubicBezTo>
                      <a:pt x="16292" y="36049"/>
                      <a:pt x="16843" y="36425"/>
                      <a:pt x="16843" y="36425"/>
                    </a:cubicBezTo>
                    <a:cubicBezTo>
                      <a:pt x="16868" y="36425"/>
                      <a:pt x="16868" y="36425"/>
                      <a:pt x="16893" y="36450"/>
                    </a:cubicBezTo>
                    <a:cubicBezTo>
                      <a:pt x="17114" y="36586"/>
                      <a:pt x="17357" y="36649"/>
                      <a:pt x="17598" y="36649"/>
                    </a:cubicBezTo>
                    <a:cubicBezTo>
                      <a:pt x="18070" y="36649"/>
                      <a:pt x="18533" y="36405"/>
                      <a:pt x="18798" y="35974"/>
                    </a:cubicBezTo>
                    <a:cubicBezTo>
                      <a:pt x="19174" y="35322"/>
                      <a:pt x="18974" y="34470"/>
                      <a:pt x="18322" y="34069"/>
                    </a:cubicBezTo>
                    <a:lnTo>
                      <a:pt x="18247" y="34044"/>
                    </a:lnTo>
                    <a:cubicBezTo>
                      <a:pt x="18247" y="34044"/>
                      <a:pt x="17745" y="33718"/>
                      <a:pt x="16818" y="33167"/>
                    </a:cubicBezTo>
                    <a:cubicBezTo>
                      <a:pt x="16693" y="33091"/>
                      <a:pt x="16567" y="33016"/>
                      <a:pt x="16442" y="32941"/>
                    </a:cubicBezTo>
                    <a:cubicBezTo>
                      <a:pt x="16342" y="32866"/>
                      <a:pt x="16192" y="32766"/>
                      <a:pt x="16066" y="32690"/>
                    </a:cubicBezTo>
                    <a:cubicBezTo>
                      <a:pt x="15791" y="32490"/>
                      <a:pt x="15515" y="32289"/>
                      <a:pt x="15214" y="32089"/>
                    </a:cubicBezTo>
                    <a:cubicBezTo>
                      <a:pt x="14888" y="31888"/>
                      <a:pt x="14588" y="31638"/>
                      <a:pt x="14262" y="31387"/>
                    </a:cubicBezTo>
                    <a:cubicBezTo>
                      <a:pt x="13911" y="31111"/>
                      <a:pt x="13560" y="30861"/>
                      <a:pt x="13209" y="30560"/>
                    </a:cubicBezTo>
                    <a:cubicBezTo>
                      <a:pt x="12858" y="30259"/>
                      <a:pt x="12507" y="29959"/>
                      <a:pt x="12131" y="29633"/>
                    </a:cubicBezTo>
                    <a:cubicBezTo>
                      <a:pt x="11931" y="29457"/>
                      <a:pt x="11755" y="29282"/>
                      <a:pt x="11580" y="29106"/>
                    </a:cubicBezTo>
                    <a:cubicBezTo>
                      <a:pt x="11405" y="28931"/>
                      <a:pt x="11204" y="28756"/>
                      <a:pt x="11029" y="28555"/>
                    </a:cubicBezTo>
                    <a:cubicBezTo>
                      <a:pt x="10628" y="28204"/>
                      <a:pt x="10277" y="27803"/>
                      <a:pt x="9901" y="27402"/>
                    </a:cubicBezTo>
                    <a:cubicBezTo>
                      <a:pt x="9725" y="27177"/>
                      <a:pt x="9525" y="26976"/>
                      <a:pt x="9349" y="26776"/>
                    </a:cubicBezTo>
                    <a:cubicBezTo>
                      <a:pt x="9149" y="26550"/>
                      <a:pt x="8973" y="26324"/>
                      <a:pt x="8798" y="26099"/>
                    </a:cubicBezTo>
                    <a:cubicBezTo>
                      <a:pt x="8623" y="25873"/>
                      <a:pt x="8422" y="25648"/>
                      <a:pt x="8247" y="25422"/>
                    </a:cubicBezTo>
                    <a:cubicBezTo>
                      <a:pt x="8071" y="25197"/>
                      <a:pt x="7896" y="24946"/>
                      <a:pt x="7745" y="24720"/>
                    </a:cubicBezTo>
                    <a:cubicBezTo>
                      <a:pt x="7369" y="24244"/>
                      <a:pt x="7044" y="23743"/>
                      <a:pt x="6718" y="23217"/>
                    </a:cubicBezTo>
                    <a:cubicBezTo>
                      <a:pt x="6367" y="22715"/>
                      <a:pt x="6091" y="22189"/>
                      <a:pt x="5790" y="21663"/>
                    </a:cubicBezTo>
                    <a:cubicBezTo>
                      <a:pt x="5465" y="21111"/>
                      <a:pt x="5214" y="20560"/>
                      <a:pt x="4913" y="20009"/>
                    </a:cubicBezTo>
                    <a:cubicBezTo>
                      <a:pt x="4387" y="18881"/>
                      <a:pt x="3886" y="17753"/>
                      <a:pt x="3485" y="16600"/>
                    </a:cubicBezTo>
                    <a:cubicBezTo>
                      <a:pt x="3084" y="15447"/>
                      <a:pt x="2758" y="14294"/>
                      <a:pt x="2457" y="13167"/>
                    </a:cubicBezTo>
                    <a:cubicBezTo>
                      <a:pt x="2181" y="12039"/>
                      <a:pt x="1931" y="10936"/>
                      <a:pt x="1780" y="9858"/>
                    </a:cubicBezTo>
                    <a:cubicBezTo>
                      <a:pt x="1680" y="9332"/>
                      <a:pt x="1630" y="8806"/>
                      <a:pt x="1580" y="8304"/>
                    </a:cubicBezTo>
                    <a:cubicBezTo>
                      <a:pt x="1530" y="7803"/>
                      <a:pt x="1455" y="7327"/>
                      <a:pt x="1430" y="6851"/>
                    </a:cubicBezTo>
                    <a:cubicBezTo>
                      <a:pt x="1354" y="5923"/>
                      <a:pt x="1329" y="5071"/>
                      <a:pt x="1304" y="4294"/>
                    </a:cubicBezTo>
                    <a:cubicBezTo>
                      <a:pt x="1304" y="3542"/>
                      <a:pt x="1304" y="2866"/>
                      <a:pt x="1329" y="2314"/>
                    </a:cubicBezTo>
                    <a:cubicBezTo>
                      <a:pt x="1354" y="1788"/>
                      <a:pt x="1379" y="1362"/>
                      <a:pt x="1404" y="1061"/>
                    </a:cubicBezTo>
                    <a:cubicBezTo>
                      <a:pt x="1430" y="936"/>
                      <a:pt x="1430" y="811"/>
                      <a:pt x="1455" y="735"/>
                    </a:cubicBezTo>
                    <a:cubicBezTo>
                      <a:pt x="1455" y="660"/>
                      <a:pt x="1455" y="635"/>
                      <a:pt x="1455" y="635"/>
                    </a:cubicBezTo>
                    <a:lnTo>
                      <a:pt x="1455" y="610"/>
                    </a:lnTo>
                    <a:cubicBezTo>
                      <a:pt x="1505" y="309"/>
                      <a:pt x="1279" y="59"/>
                      <a:pt x="978" y="9"/>
                    </a:cubicBezTo>
                    <a:cubicBezTo>
                      <a:pt x="947" y="3"/>
                      <a:pt x="917" y="1"/>
                      <a:pt x="8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Google Shape;5035;p63"/>
              <p:cNvSpPr/>
              <p:nvPr/>
            </p:nvSpPr>
            <p:spPr>
              <a:xfrm>
                <a:off x="1695490" y="1421268"/>
                <a:ext cx="50926" cy="50486"/>
              </a:xfrm>
              <a:custGeom>
                <a:avLst/>
                <a:gdLst/>
                <a:ahLst/>
                <a:cxnLst/>
                <a:rect l="l" t="t" r="r" b="b"/>
                <a:pathLst>
                  <a:path w="8672" h="859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26" y="1580"/>
                      <a:pt x="928" y="3184"/>
                      <a:pt x="1429" y="4738"/>
                    </a:cubicBezTo>
                    <a:cubicBezTo>
                      <a:pt x="1679" y="4938"/>
                      <a:pt x="1930" y="5139"/>
                      <a:pt x="2156" y="5339"/>
                    </a:cubicBezTo>
                    <a:cubicBezTo>
                      <a:pt x="2481" y="5615"/>
                      <a:pt x="2832" y="5916"/>
                      <a:pt x="3158" y="6141"/>
                    </a:cubicBezTo>
                    <a:cubicBezTo>
                      <a:pt x="3459" y="6367"/>
                      <a:pt x="3760" y="6592"/>
                      <a:pt x="4060" y="6818"/>
                    </a:cubicBezTo>
                    <a:cubicBezTo>
                      <a:pt x="4186" y="6918"/>
                      <a:pt x="4311" y="7018"/>
                      <a:pt x="4461" y="7119"/>
                    </a:cubicBezTo>
                    <a:cubicBezTo>
                      <a:pt x="4587" y="7194"/>
                      <a:pt x="4712" y="7294"/>
                      <a:pt x="4837" y="7369"/>
                    </a:cubicBezTo>
                    <a:cubicBezTo>
                      <a:pt x="5790" y="7996"/>
                      <a:pt x="6341" y="8372"/>
                      <a:pt x="6341" y="8372"/>
                    </a:cubicBezTo>
                    <a:cubicBezTo>
                      <a:pt x="6366" y="8372"/>
                      <a:pt x="6366" y="8372"/>
                      <a:pt x="6391" y="8397"/>
                    </a:cubicBezTo>
                    <a:cubicBezTo>
                      <a:pt x="6612" y="8533"/>
                      <a:pt x="6855" y="8596"/>
                      <a:pt x="7096" y="8596"/>
                    </a:cubicBezTo>
                    <a:cubicBezTo>
                      <a:pt x="7568" y="8596"/>
                      <a:pt x="8031" y="8352"/>
                      <a:pt x="8296" y="7921"/>
                    </a:cubicBezTo>
                    <a:cubicBezTo>
                      <a:pt x="8672" y="7269"/>
                      <a:pt x="8472" y="6417"/>
                      <a:pt x="7820" y="6016"/>
                    </a:cubicBezTo>
                    <a:lnTo>
                      <a:pt x="7745" y="5991"/>
                    </a:lnTo>
                    <a:cubicBezTo>
                      <a:pt x="7745" y="5991"/>
                      <a:pt x="7243" y="5665"/>
                      <a:pt x="6316" y="5114"/>
                    </a:cubicBezTo>
                    <a:cubicBezTo>
                      <a:pt x="6191" y="5038"/>
                      <a:pt x="6065" y="4963"/>
                      <a:pt x="5940" y="4888"/>
                    </a:cubicBezTo>
                    <a:cubicBezTo>
                      <a:pt x="5840" y="4813"/>
                      <a:pt x="5690" y="4713"/>
                      <a:pt x="5564" y="4637"/>
                    </a:cubicBezTo>
                    <a:cubicBezTo>
                      <a:pt x="5289" y="4437"/>
                      <a:pt x="5013" y="4236"/>
                      <a:pt x="4712" y="4036"/>
                    </a:cubicBezTo>
                    <a:cubicBezTo>
                      <a:pt x="4386" y="3835"/>
                      <a:pt x="4086" y="3585"/>
                      <a:pt x="3760" y="3334"/>
                    </a:cubicBezTo>
                    <a:cubicBezTo>
                      <a:pt x="3409" y="3058"/>
                      <a:pt x="3058" y="2808"/>
                      <a:pt x="2707" y="2507"/>
                    </a:cubicBezTo>
                    <a:cubicBezTo>
                      <a:pt x="2356" y="2206"/>
                      <a:pt x="2005" y="1906"/>
                      <a:pt x="1629" y="1580"/>
                    </a:cubicBezTo>
                    <a:cubicBezTo>
                      <a:pt x="1429" y="1404"/>
                      <a:pt x="1253" y="1229"/>
                      <a:pt x="1078" y="1053"/>
                    </a:cubicBezTo>
                    <a:cubicBezTo>
                      <a:pt x="903" y="878"/>
                      <a:pt x="702" y="703"/>
                      <a:pt x="527" y="502"/>
                    </a:cubicBezTo>
                    <a:cubicBezTo>
                      <a:pt x="351" y="352"/>
                      <a:pt x="176" y="176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5036;p63"/>
              <p:cNvSpPr/>
              <p:nvPr/>
            </p:nvSpPr>
            <p:spPr>
              <a:xfrm>
                <a:off x="1610033" y="1203739"/>
                <a:ext cx="54256" cy="69953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11912" extrusionOk="0">
                    <a:moveTo>
                      <a:pt x="4101" y="0"/>
                    </a:moveTo>
                    <a:cubicBezTo>
                      <a:pt x="4101" y="0"/>
                      <a:pt x="4703" y="2356"/>
                      <a:pt x="2698" y="4587"/>
                    </a:cubicBezTo>
                    <a:cubicBezTo>
                      <a:pt x="1" y="7577"/>
                      <a:pt x="254" y="11911"/>
                      <a:pt x="4653" y="11911"/>
                    </a:cubicBezTo>
                    <a:cubicBezTo>
                      <a:pt x="4751" y="11911"/>
                      <a:pt x="4851" y="11909"/>
                      <a:pt x="4953" y="11905"/>
                    </a:cubicBezTo>
                    <a:cubicBezTo>
                      <a:pt x="7008" y="11805"/>
                      <a:pt x="9239" y="8822"/>
                      <a:pt x="8287" y="5764"/>
                    </a:cubicBezTo>
                    <a:cubicBezTo>
                      <a:pt x="7059" y="1930"/>
                      <a:pt x="4101" y="0"/>
                      <a:pt x="41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5037;p63"/>
              <p:cNvSpPr/>
              <p:nvPr/>
            </p:nvSpPr>
            <p:spPr>
              <a:xfrm>
                <a:off x="1611595" y="1203739"/>
                <a:ext cx="24823" cy="67264"/>
              </a:xfrm>
              <a:custGeom>
                <a:avLst/>
                <a:gdLst/>
                <a:ahLst/>
                <a:cxnLst/>
                <a:rect l="l" t="t" r="r" b="b"/>
                <a:pathLst>
                  <a:path w="4227" h="11454" extrusionOk="0">
                    <a:moveTo>
                      <a:pt x="3835" y="0"/>
                    </a:moveTo>
                    <a:lnTo>
                      <a:pt x="3835" y="0"/>
                    </a:lnTo>
                    <a:cubicBezTo>
                      <a:pt x="3841" y="25"/>
                      <a:pt x="3846" y="50"/>
                      <a:pt x="3851" y="75"/>
                    </a:cubicBezTo>
                    <a:lnTo>
                      <a:pt x="3851" y="75"/>
                    </a:lnTo>
                    <a:cubicBezTo>
                      <a:pt x="3842" y="26"/>
                      <a:pt x="3835" y="0"/>
                      <a:pt x="3835" y="0"/>
                    </a:cubicBezTo>
                    <a:close/>
                    <a:moveTo>
                      <a:pt x="3851" y="75"/>
                    </a:moveTo>
                    <a:cubicBezTo>
                      <a:pt x="3933" y="492"/>
                      <a:pt x="4227" y="2590"/>
                      <a:pt x="2432" y="4587"/>
                    </a:cubicBezTo>
                    <a:cubicBezTo>
                      <a:pt x="251" y="6993"/>
                      <a:pt x="0" y="10276"/>
                      <a:pt x="2281" y="11454"/>
                    </a:cubicBezTo>
                    <a:cubicBezTo>
                      <a:pt x="1805" y="9574"/>
                      <a:pt x="2432" y="7544"/>
                      <a:pt x="3058" y="6466"/>
                    </a:cubicBezTo>
                    <a:cubicBezTo>
                      <a:pt x="4219" y="4466"/>
                      <a:pt x="4212" y="1783"/>
                      <a:pt x="3851" y="75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5038;p63"/>
              <p:cNvSpPr/>
              <p:nvPr/>
            </p:nvSpPr>
            <p:spPr>
              <a:xfrm>
                <a:off x="1617039" y="1203739"/>
                <a:ext cx="41366" cy="69618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1855" extrusionOk="0">
                    <a:moveTo>
                      <a:pt x="2908" y="0"/>
                    </a:moveTo>
                    <a:cubicBezTo>
                      <a:pt x="2908" y="0"/>
                      <a:pt x="3259" y="1379"/>
                      <a:pt x="2532" y="3033"/>
                    </a:cubicBezTo>
                    <a:cubicBezTo>
                      <a:pt x="1755" y="5389"/>
                      <a:pt x="76" y="7469"/>
                      <a:pt x="1" y="10025"/>
                    </a:cubicBezTo>
                    <a:cubicBezTo>
                      <a:pt x="101" y="10201"/>
                      <a:pt x="201" y="10401"/>
                      <a:pt x="327" y="10577"/>
                    </a:cubicBezTo>
                    <a:cubicBezTo>
                      <a:pt x="753" y="7769"/>
                      <a:pt x="2607" y="5313"/>
                      <a:pt x="3033" y="2632"/>
                    </a:cubicBezTo>
                    <a:lnTo>
                      <a:pt x="3033" y="2632"/>
                    </a:lnTo>
                    <a:cubicBezTo>
                      <a:pt x="3033" y="4236"/>
                      <a:pt x="2733" y="5865"/>
                      <a:pt x="2382" y="7619"/>
                    </a:cubicBezTo>
                    <a:cubicBezTo>
                      <a:pt x="2081" y="9023"/>
                      <a:pt x="1755" y="10351"/>
                      <a:pt x="1830" y="11654"/>
                    </a:cubicBezTo>
                    <a:cubicBezTo>
                      <a:pt x="2081" y="11754"/>
                      <a:pt x="2332" y="11805"/>
                      <a:pt x="2632" y="11855"/>
                    </a:cubicBezTo>
                    <a:cubicBezTo>
                      <a:pt x="2457" y="9574"/>
                      <a:pt x="3109" y="7394"/>
                      <a:pt x="3485" y="5013"/>
                    </a:cubicBezTo>
                    <a:cubicBezTo>
                      <a:pt x="3660" y="3759"/>
                      <a:pt x="3710" y="2531"/>
                      <a:pt x="3459" y="1353"/>
                    </a:cubicBezTo>
                    <a:lnTo>
                      <a:pt x="3459" y="1353"/>
                    </a:lnTo>
                    <a:cubicBezTo>
                      <a:pt x="3710" y="1880"/>
                      <a:pt x="3961" y="2431"/>
                      <a:pt x="4161" y="3008"/>
                    </a:cubicBezTo>
                    <a:cubicBezTo>
                      <a:pt x="4662" y="4386"/>
                      <a:pt x="4612" y="5940"/>
                      <a:pt x="4662" y="7394"/>
                    </a:cubicBezTo>
                    <a:cubicBezTo>
                      <a:pt x="4713" y="8897"/>
                      <a:pt x="4487" y="10326"/>
                      <a:pt x="4612" y="11704"/>
                    </a:cubicBezTo>
                    <a:cubicBezTo>
                      <a:pt x="4788" y="11629"/>
                      <a:pt x="4938" y="11554"/>
                      <a:pt x="5089" y="11454"/>
                    </a:cubicBezTo>
                    <a:cubicBezTo>
                      <a:pt x="4863" y="9474"/>
                      <a:pt x="5114" y="7394"/>
                      <a:pt x="4988" y="5363"/>
                    </a:cubicBezTo>
                    <a:cubicBezTo>
                      <a:pt x="4863" y="3709"/>
                      <a:pt x="4287" y="2331"/>
                      <a:pt x="3560" y="952"/>
                    </a:cubicBezTo>
                    <a:lnTo>
                      <a:pt x="3560" y="952"/>
                    </a:lnTo>
                    <a:cubicBezTo>
                      <a:pt x="4261" y="1930"/>
                      <a:pt x="4913" y="2932"/>
                      <a:pt x="5339" y="4060"/>
                    </a:cubicBezTo>
                    <a:cubicBezTo>
                      <a:pt x="5715" y="5113"/>
                      <a:pt x="6116" y="6165"/>
                      <a:pt x="6442" y="7243"/>
                    </a:cubicBezTo>
                    <a:cubicBezTo>
                      <a:pt x="6668" y="8070"/>
                      <a:pt x="6693" y="8922"/>
                      <a:pt x="6642" y="9800"/>
                    </a:cubicBezTo>
                    <a:cubicBezTo>
                      <a:pt x="6818" y="9499"/>
                      <a:pt x="6943" y="9198"/>
                      <a:pt x="7043" y="8872"/>
                    </a:cubicBezTo>
                    <a:cubicBezTo>
                      <a:pt x="6943" y="7444"/>
                      <a:pt x="6517" y="6065"/>
                      <a:pt x="5966" y="4587"/>
                    </a:cubicBezTo>
                    <a:cubicBezTo>
                      <a:pt x="5314" y="2957"/>
                      <a:pt x="4412" y="1679"/>
                      <a:pt x="3434" y="401"/>
                    </a:cubicBezTo>
                    <a:cubicBezTo>
                      <a:pt x="3109" y="125"/>
                      <a:pt x="2908" y="0"/>
                      <a:pt x="2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5039;p63"/>
              <p:cNvSpPr/>
              <p:nvPr/>
            </p:nvSpPr>
            <p:spPr>
              <a:xfrm>
                <a:off x="1919203" y="1374799"/>
                <a:ext cx="76249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4" h="23980" extrusionOk="0">
                    <a:moveTo>
                      <a:pt x="8322" y="1"/>
                    </a:moveTo>
                    <a:cubicBezTo>
                      <a:pt x="3917" y="1"/>
                      <a:pt x="1" y="4781"/>
                      <a:pt x="1" y="4781"/>
                    </a:cubicBezTo>
                    <a:lnTo>
                      <a:pt x="2482" y="23979"/>
                    </a:lnTo>
                    <a:cubicBezTo>
                      <a:pt x="12983" y="12701"/>
                      <a:pt x="11078" y="621"/>
                      <a:pt x="10226" y="320"/>
                    </a:cubicBezTo>
                    <a:cubicBezTo>
                      <a:pt x="9588" y="98"/>
                      <a:pt x="8950" y="1"/>
                      <a:pt x="83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5040;p63"/>
              <p:cNvSpPr/>
              <p:nvPr/>
            </p:nvSpPr>
            <p:spPr>
              <a:xfrm>
                <a:off x="1929063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1710" y="1"/>
                    </a:moveTo>
                    <a:cubicBezTo>
                      <a:pt x="1147" y="1"/>
                      <a:pt x="574" y="64"/>
                      <a:pt x="1" y="201"/>
                    </a:cubicBezTo>
                    <a:lnTo>
                      <a:pt x="803" y="7043"/>
                    </a:lnTo>
                    <a:cubicBezTo>
                      <a:pt x="803" y="7043"/>
                      <a:pt x="1683" y="7091"/>
                      <a:pt x="2868" y="7091"/>
                    </a:cubicBezTo>
                    <a:cubicBezTo>
                      <a:pt x="5303" y="7091"/>
                      <a:pt x="9024" y="6887"/>
                      <a:pt x="9024" y="5639"/>
                    </a:cubicBezTo>
                    <a:cubicBezTo>
                      <a:pt x="9024" y="2992"/>
                      <a:pt x="5585" y="1"/>
                      <a:pt x="17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5041;p63"/>
              <p:cNvSpPr/>
              <p:nvPr/>
            </p:nvSpPr>
            <p:spPr>
              <a:xfrm>
                <a:off x="1929063" y="1480709"/>
                <a:ext cx="52993" cy="41636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0" extrusionOk="0">
                    <a:moveTo>
                      <a:pt x="1713" y="0"/>
                    </a:moveTo>
                    <a:cubicBezTo>
                      <a:pt x="1149" y="0"/>
                      <a:pt x="575" y="64"/>
                      <a:pt x="1" y="205"/>
                    </a:cubicBezTo>
                    <a:lnTo>
                      <a:pt x="803" y="7047"/>
                    </a:lnTo>
                    <a:cubicBezTo>
                      <a:pt x="803" y="7047"/>
                      <a:pt x="1633" y="7090"/>
                      <a:pt x="2766" y="7090"/>
                    </a:cubicBezTo>
                    <a:cubicBezTo>
                      <a:pt x="5197" y="7090"/>
                      <a:pt x="9024" y="6892"/>
                      <a:pt x="9024" y="5643"/>
                    </a:cubicBezTo>
                    <a:cubicBezTo>
                      <a:pt x="9024" y="5593"/>
                      <a:pt x="9024" y="5543"/>
                      <a:pt x="9024" y="5493"/>
                    </a:cubicBezTo>
                    <a:cubicBezTo>
                      <a:pt x="8472" y="5192"/>
                      <a:pt x="7921" y="4866"/>
                      <a:pt x="7369" y="4541"/>
                    </a:cubicBezTo>
                    <a:cubicBezTo>
                      <a:pt x="6643" y="4190"/>
                      <a:pt x="5715" y="3814"/>
                      <a:pt x="5114" y="3287"/>
                    </a:cubicBezTo>
                    <a:cubicBezTo>
                      <a:pt x="4312" y="2686"/>
                      <a:pt x="3911" y="1408"/>
                      <a:pt x="3585" y="230"/>
                    </a:cubicBezTo>
                    <a:cubicBezTo>
                      <a:pt x="2984" y="83"/>
                      <a:pt x="2356" y="0"/>
                      <a:pt x="171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5042;p63"/>
              <p:cNvSpPr/>
              <p:nvPr/>
            </p:nvSpPr>
            <p:spPr>
              <a:xfrm>
                <a:off x="1692695" y="1374799"/>
                <a:ext cx="76243" cy="140823"/>
              </a:xfrm>
              <a:custGeom>
                <a:avLst/>
                <a:gdLst/>
                <a:ahLst/>
                <a:cxnLst/>
                <a:rect l="l" t="t" r="r" b="b"/>
                <a:pathLst>
                  <a:path w="12983" h="23980" extrusionOk="0">
                    <a:moveTo>
                      <a:pt x="4661" y="1"/>
                    </a:moveTo>
                    <a:cubicBezTo>
                      <a:pt x="4033" y="1"/>
                      <a:pt x="3395" y="98"/>
                      <a:pt x="2757" y="320"/>
                    </a:cubicBezTo>
                    <a:cubicBezTo>
                      <a:pt x="1905" y="621"/>
                      <a:pt x="0" y="12701"/>
                      <a:pt x="10501" y="23979"/>
                    </a:cubicBezTo>
                    <a:lnTo>
                      <a:pt x="12983" y="4781"/>
                    </a:lnTo>
                    <a:cubicBezTo>
                      <a:pt x="12983" y="4781"/>
                      <a:pt x="9066" y="1"/>
                      <a:pt x="46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5043;p63"/>
              <p:cNvSpPr/>
              <p:nvPr/>
            </p:nvSpPr>
            <p:spPr>
              <a:xfrm>
                <a:off x="1692695" y="1376525"/>
                <a:ext cx="62554" cy="139096"/>
              </a:xfrm>
              <a:custGeom>
                <a:avLst/>
                <a:gdLst/>
                <a:ahLst/>
                <a:cxnLst/>
                <a:rect l="l" t="t" r="r" b="b"/>
                <a:pathLst>
                  <a:path w="10652" h="23686" extrusionOk="0">
                    <a:moveTo>
                      <a:pt x="2857" y="1"/>
                    </a:moveTo>
                    <a:cubicBezTo>
                      <a:pt x="2832" y="1"/>
                      <a:pt x="2807" y="1"/>
                      <a:pt x="2757" y="26"/>
                    </a:cubicBezTo>
                    <a:cubicBezTo>
                      <a:pt x="1905" y="327"/>
                      <a:pt x="0" y="12407"/>
                      <a:pt x="10501" y="23685"/>
                    </a:cubicBezTo>
                    <a:lnTo>
                      <a:pt x="10652" y="22582"/>
                    </a:lnTo>
                    <a:cubicBezTo>
                      <a:pt x="8221" y="18272"/>
                      <a:pt x="3183" y="8347"/>
                      <a:pt x="285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5044;p63"/>
              <p:cNvSpPr/>
              <p:nvPr/>
            </p:nvSpPr>
            <p:spPr>
              <a:xfrm>
                <a:off x="1706084" y="1480733"/>
                <a:ext cx="52993" cy="41648"/>
              </a:xfrm>
              <a:custGeom>
                <a:avLst/>
                <a:gdLst/>
                <a:ahLst/>
                <a:cxnLst/>
                <a:rect l="l" t="t" r="r" b="b"/>
                <a:pathLst>
                  <a:path w="9024" h="7092" extrusionOk="0">
                    <a:moveTo>
                      <a:pt x="7314" y="1"/>
                    </a:moveTo>
                    <a:cubicBezTo>
                      <a:pt x="3439" y="1"/>
                      <a:pt x="1" y="2992"/>
                      <a:pt x="1" y="5639"/>
                    </a:cubicBezTo>
                    <a:cubicBezTo>
                      <a:pt x="1" y="6887"/>
                      <a:pt x="3721" y="7091"/>
                      <a:pt x="6156" y="7091"/>
                    </a:cubicBezTo>
                    <a:cubicBezTo>
                      <a:pt x="7341" y="7091"/>
                      <a:pt x="8221" y="7043"/>
                      <a:pt x="8221" y="7043"/>
                    </a:cubicBezTo>
                    <a:lnTo>
                      <a:pt x="9023" y="201"/>
                    </a:lnTo>
                    <a:cubicBezTo>
                      <a:pt x="8451" y="64"/>
                      <a:pt x="7878" y="1"/>
                      <a:pt x="73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5045;p63"/>
              <p:cNvSpPr/>
              <p:nvPr/>
            </p:nvSpPr>
            <p:spPr>
              <a:xfrm>
                <a:off x="1728458" y="1480762"/>
                <a:ext cx="30619" cy="41624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7088" extrusionOk="0">
                    <a:moveTo>
                      <a:pt x="3507" y="1"/>
                    </a:moveTo>
                    <a:cubicBezTo>
                      <a:pt x="2260" y="1"/>
                      <a:pt x="1053" y="305"/>
                      <a:pt x="0" y="822"/>
                    </a:cubicBezTo>
                    <a:cubicBezTo>
                      <a:pt x="176" y="822"/>
                      <a:pt x="326" y="797"/>
                      <a:pt x="502" y="797"/>
                    </a:cubicBezTo>
                    <a:cubicBezTo>
                      <a:pt x="616" y="797"/>
                      <a:pt x="738" y="797"/>
                      <a:pt x="864" y="797"/>
                    </a:cubicBezTo>
                    <a:cubicBezTo>
                      <a:pt x="1845" y="797"/>
                      <a:pt x="3136" y="836"/>
                      <a:pt x="3935" y="1524"/>
                    </a:cubicBezTo>
                    <a:cubicBezTo>
                      <a:pt x="3208" y="3078"/>
                      <a:pt x="2482" y="5133"/>
                      <a:pt x="2457" y="7088"/>
                    </a:cubicBezTo>
                    <a:cubicBezTo>
                      <a:pt x="3584" y="7088"/>
                      <a:pt x="4411" y="7038"/>
                      <a:pt x="4411" y="7038"/>
                    </a:cubicBezTo>
                    <a:lnTo>
                      <a:pt x="5213" y="196"/>
                    </a:lnTo>
                    <a:cubicBezTo>
                      <a:pt x="4643" y="63"/>
                      <a:pt x="4071" y="1"/>
                      <a:pt x="3507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5046;p63"/>
              <p:cNvSpPr/>
              <p:nvPr/>
            </p:nvSpPr>
            <p:spPr>
              <a:xfrm>
                <a:off x="1730519" y="1491914"/>
                <a:ext cx="13248" cy="30326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164" extrusionOk="0">
                    <a:moveTo>
                      <a:pt x="2206" y="1"/>
                    </a:moveTo>
                    <a:cubicBezTo>
                      <a:pt x="1128" y="653"/>
                      <a:pt x="627" y="1655"/>
                      <a:pt x="326" y="2858"/>
                    </a:cubicBezTo>
                    <a:cubicBezTo>
                      <a:pt x="151" y="3485"/>
                      <a:pt x="0" y="4337"/>
                      <a:pt x="0" y="5139"/>
                    </a:cubicBezTo>
                    <a:cubicBezTo>
                      <a:pt x="301" y="5139"/>
                      <a:pt x="577" y="5164"/>
                      <a:pt x="852" y="5164"/>
                    </a:cubicBezTo>
                    <a:cubicBezTo>
                      <a:pt x="802" y="4638"/>
                      <a:pt x="752" y="4111"/>
                      <a:pt x="802" y="3585"/>
                    </a:cubicBezTo>
                    <a:cubicBezTo>
                      <a:pt x="877" y="2332"/>
                      <a:pt x="1303" y="928"/>
                      <a:pt x="2231" y="51"/>
                    </a:cubicBezTo>
                    <a:cubicBezTo>
                      <a:pt x="2256" y="26"/>
                      <a:pt x="2231" y="1"/>
                      <a:pt x="2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5047;p63"/>
              <p:cNvSpPr/>
              <p:nvPr/>
            </p:nvSpPr>
            <p:spPr>
              <a:xfrm>
                <a:off x="1709766" y="1492613"/>
                <a:ext cx="19109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4695" extrusionOk="0">
                    <a:moveTo>
                      <a:pt x="3222" y="0"/>
                    </a:moveTo>
                    <a:cubicBezTo>
                      <a:pt x="3218" y="0"/>
                      <a:pt x="3213" y="2"/>
                      <a:pt x="3208" y="7"/>
                    </a:cubicBezTo>
                    <a:cubicBezTo>
                      <a:pt x="1479" y="408"/>
                      <a:pt x="0" y="2589"/>
                      <a:pt x="251" y="4468"/>
                    </a:cubicBezTo>
                    <a:cubicBezTo>
                      <a:pt x="477" y="4569"/>
                      <a:pt x="727" y="4644"/>
                      <a:pt x="1003" y="4694"/>
                    </a:cubicBezTo>
                    <a:cubicBezTo>
                      <a:pt x="903" y="2864"/>
                      <a:pt x="1329" y="884"/>
                      <a:pt x="3233" y="57"/>
                    </a:cubicBezTo>
                    <a:cubicBezTo>
                      <a:pt x="3254" y="37"/>
                      <a:pt x="3241" y="0"/>
                      <a:pt x="32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5048;p63"/>
              <p:cNvSpPr/>
              <p:nvPr/>
            </p:nvSpPr>
            <p:spPr>
              <a:xfrm>
                <a:off x="1768932" y="1286735"/>
                <a:ext cx="164847" cy="235652"/>
              </a:xfrm>
              <a:custGeom>
                <a:avLst/>
                <a:gdLst/>
                <a:ahLst/>
                <a:cxnLst/>
                <a:rect l="l" t="t" r="r" b="b"/>
                <a:pathLst>
                  <a:path w="28071" h="40128" extrusionOk="0">
                    <a:moveTo>
                      <a:pt x="13936" y="1"/>
                    </a:moveTo>
                    <a:cubicBezTo>
                      <a:pt x="11582" y="1"/>
                      <a:pt x="9176" y="767"/>
                      <a:pt x="7369" y="2584"/>
                    </a:cubicBezTo>
                    <a:cubicBezTo>
                      <a:pt x="2732" y="7221"/>
                      <a:pt x="1" y="40128"/>
                      <a:pt x="1" y="40128"/>
                    </a:cubicBezTo>
                    <a:lnTo>
                      <a:pt x="28071" y="40078"/>
                    </a:lnTo>
                    <a:cubicBezTo>
                      <a:pt x="28071" y="40078"/>
                      <a:pt x="23685" y="8900"/>
                      <a:pt x="22131" y="4539"/>
                    </a:cubicBezTo>
                    <a:cubicBezTo>
                      <a:pt x="21183" y="1878"/>
                      <a:pt x="17622" y="1"/>
                      <a:pt x="139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5049;p63"/>
              <p:cNvSpPr/>
              <p:nvPr/>
            </p:nvSpPr>
            <p:spPr>
              <a:xfrm>
                <a:off x="1798664" y="1371857"/>
                <a:ext cx="102293" cy="150530"/>
              </a:xfrm>
              <a:custGeom>
                <a:avLst/>
                <a:gdLst/>
                <a:ahLst/>
                <a:cxnLst/>
                <a:rect l="l" t="t" r="r" b="b"/>
                <a:pathLst>
                  <a:path w="17419" h="25633" extrusionOk="0">
                    <a:moveTo>
                      <a:pt x="11512" y="1"/>
                    </a:moveTo>
                    <a:cubicBezTo>
                      <a:pt x="10949" y="1"/>
                      <a:pt x="10393" y="175"/>
                      <a:pt x="9875" y="495"/>
                    </a:cubicBezTo>
                    <a:cubicBezTo>
                      <a:pt x="7644" y="1873"/>
                      <a:pt x="2256" y="6911"/>
                      <a:pt x="978" y="11498"/>
                    </a:cubicBezTo>
                    <a:cubicBezTo>
                      <a:pt x="101" y="14706"/>
                      <a:pt x="0" y="21698"/>
                      <a:pt x="50" y="25633"/>
                    </a:cubicBezTo>
                    <a:lnTo>
                      <a:pt x="16015" y="25608"/>
                    </a:lnTo>
                    <a:cubicBezTo>
                      <a:pt x="17419" y="19367"/>
                      <a:pt x="17269" y="11498"/>
                      <a:pt x="16291" y="6736"/>
                    </a:cubicBezTo>
                    <a:cubicBezTo>
                      <a:pt x="15329" y="1905"/>
                      <a:pt x="13377" y="1"/>
                      <a:pt x="115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5050;p63"/>
              <p:cNvSpPr/>
              <p:nvPr/>
            </p:nvSpPr>
            <p:spPr>
              <a:xfrm>
                <a:off x="1866010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976" y="1"/>
                    </a:moveTo>
                    <a:cubicBezTo>
                      <a:pt x="0" y="1"/>
                      <a:pt x="2342" y="11664"/>
                      <a:pt x="2342" y="11664"/>
                    </a:cubicBezTo>
                    <a:cubicBezTo>
                      <a:pt x="2342" y="11664"/>
                      <a:pt x="5725" y="24522"/>
                      <a:pt x="3796" y="36050"/>
                    </a:cubicBezTo>
                    <a:lnTo>
                      <a:pt x="13044" y="39058"/>
                    </a:lnTo>
                    <a:cubicBezTo>
                      <a:pt x="13044" y="39058"/>
                      <a:pt x="13645" y="28933"/>
                      <a:pt x="11540" y="16928"/>
                    </a:cubicBezTo>
                    <a:cubicBezTo>
                      <a:pt x="9460" y="4948"/>
                      <a:pt x="4923" y="1514"/>
                      <a:pt x="2342" y="110"/>
                    </a:cubicBezTo>
                    <a:cubicBezTo>
                      <a:pt x="2206" y="36"/>
                      <a:pt x="2084" y="1"/>
                      <a:pt x="19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5051;p63"/>
              <p:cNvSpPr/>
              <p:nvPr/>
            </p:nvSpPr>
            <p:spPr>
              <a:xfrm>
                <a:off x="1881085" y="1367106"/>
                <a:ext cx="23555" cy="140711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2396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02" y="3134"/>
                      <a:pt x="2858" y="13760"/>
                      <a:pt x="1229" y="23434"/>
                    </a:cubicBezTo>
                    <a:lnTo>
                      <a:pt x="2858" y="23961"/>
                    </a:lnTo>
                    <a:cubicBezTo>
                      <a:pt x="2858" y="23961"/>
                      <a:pt x="4011" y="7494"/>
                      <a:pt x="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5052;p63"/>
              <p:cNvSpPr/>
              <p:nvPr/>
            </p:nvSpPr>
            <p:spPr>
              <a:xfrm>
                <a:off x="1854312" y="1487756"/>
                <a:ext cx="97718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40" h="7827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123" y="7100"/>
                      <a:pt x="3582" y="7827"/>
                      <a:pt x="8118" y="7827"/>
                    </a:cubicBezTo>
                    <a:cubicBezTo>
                      <a:pt x="12655" y="7827"/>
                      <a:pt x="16389" y="7050"/>
                      <a:pt x="16514" y="5872"/>
                    </a:cubicBezTo>
                    <a:cubicBezTo>
                      <a:pt x="16640" y="4694"/>
                      <a:pt x="14184" y="48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5053;p63"/>
              <p:cNvSpPr/>
              <p:nvPr/>
            </p:nvSpPr>
            <p:spPr>
              <a:xfrm>
                <a:off x="1854312" y="1487756"/>
                <a:ext cx="69166" cy="40667"/>
              </a:xfrm>
              <a:custGeom>
                <a:avLst/>
                <a:gdLst/>
                <a:ahLst/>
                <a:cxnLst/>
                <a:rect l="l" t="t" r="r" b="b"/>
                <a:pathLst>
                  <a:path w="11778" h="6925" extrusionOk="0">
                    <a:moveTo>
                      <a:pt x="7102" y="1"/>
                    </a:moveTo>
                    <a:cubicBezTo>
                      <a:pt x="1507" y="1"/>
                      <a:pt x="0" y="4651"/>
                      <a:pt x="48" y="5872"/>
                    </a:cubicBezTo>
                    <a:cubicBezTo>
                      <a:pt x="73" y="6273"/>
                      <a:pt x="499" y="6624"/>
                      <a:pt x="1176" y="6925"/>
                    </a:cubicBezTo>
                    <a:cubicBezTo>
                      <a:pt x="2028" y="5646"/>
                      <a:pt x="3056" y="4519"/>
                      <a:pt x="4384" y="3691"/>
                    </a:cubicBezTo>
                    <a:cubicBezTo>
                      <a:pt x="6539" y="2338"/>
                      <a:pt x="9146" y="1361"/>
                      <a:pt x="11778" y="909"/>
                    </a:cubicBezTo>
                    <a:cubicBezTo>
                      <a:pt x="10700" y="458"/>
                      <a:pt x="9422" y="133"/>
                      <a:pt x="7918" y="32"/>
                    </a:cubicBezTo>
                    <a:cubicBezTo>
                      <a:pt x="7637" y="11"/>
                      <a:pt x="7365" y="1"/>
                      <a:pt x="7102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5054;p63"/>
              <p:cNvSpPr/>
              <p:nvPr/>
            </p:nvSpPr>
            <p:spPr>
              <a:xfrm>
                <a:off x="1877109" y="1493823"/>
                <a:ext cx="11780" cy="39164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6669" extrusionOk="0">
                    <a:moveTo>
                      <a:pt x="1921" y="1"/>
                    </a:moveTo>
                    <a:cubicBezTo>
                      <a:pt x="1897" y="1"/>
                      <a:pt x="1873" y="9"/>
                      <a:pt x="1855" y="27"/>
                    </a:cubicBezTo>
                    <a:cubicBezTo>
                      <a:pt x="753" y="1907"/>
                      <a:pt x="1" y="4288"/>
                      <a:pt x="201" y="6543"/>
                    </a:cubicBezTo>
                    <a:cubicBezTo>
                      <a:pt x="527" y="6593"/>
                      <a:pt x="853" y="6643"/>
                      <a:pt x="1204" y="6668"/>
                    </a:cubicBezTo>
                    <a:cubicBezTo>
                      <a:pt x="1179" y="5866"/>
                      <a:pt x="1154" y="5090"/>
                      <a:pt x="1204" y="4288"/>
                    </a:cubicBezTo>
                    <a:cubicBezTo>
                      <a:pt x="1279" y="2834"/>
                      <a:pt x="1906" y="1506"/>
                      <a:pt x="2006" y="77"/>
                    </a:cubicBezTo>
                    <a:cubicBezTo>
                      <a:pt x="2006" y="28"/>
                      <a:pt x="1964" y="1"/>
                      <a:pt x="19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5055;p63"/>
              <p:cNvSpPr/>
              <p:nvPr/>
            </p:nvSpPr>
            <p:spPr>
              <a:xfrm>
                <a:off x="1902237" y="1494251"/>
                <a:ext cx="13736" cy="39175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6671" extrusionOk="0">
                    <a:moveTo>
                      <a:pt x="126" y="1"/>
                    </a:moveTo>
                    <a:cubicBezTo>
                      <a:pt x="59" y="1"/>
                      <a:pt x="1" y="50"/>
                      <a:pt x="33" y="129"/>
                    </a:cubicBezTo>
                    <a:cubicBezTo>
                      <a:pt x="434" y="1508"/>
                      <a:pt x="1010" y="2736"/>
                      <a:pt x="1286" y="4164"/>
                    </a:cubicBezTo>
                    <a:cubicBezTo>
                      <a:pt x="1436" y="5017"/>
                      <a:pt x="1486" y="5844"/>
                      <a:pt x="1486" y="6671"/>
                    </a:cubicBezTo>
                    <a:cubicBezTo>
                      <a:pt x="1762" y="6671"/>
                      <a:pt x="2013" y="6646"/>
                      <a:pt x="2288" y="6646"/>
                    </a:cubicBezTo>
                    <a:cubicBezTo>
                      <a:pt x="2338" y="4340"/>
                      <a:pt x="1386" y="1959"/>
                      <a:pt x="233" y="54"/>
                    </a:cubicBezTo>
                    <a:cubicBezTo>
                      <a:pt x="205" y="17"/>
                      <a:pt x="164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5056;p63"/>
              <p:cNvSpPr/>
              <p:nvPr/>
            </p:nvSpPr>
            <p:spPr>
              <a:xfrm>
                <a:off x="1753035" y="1293018"/>
                <a:ext cx="80136" cy="229368"/>
              </a:xfrm>
              <a:custGeom>
                <a:avLst/>
                <a:gdLst/>
                <a:ahLst/>
                <a:cxnLst/>
                <a:rect l="l" t="t" r="r" b="b"/>
                <a:pathLst>
                  <a:path w="13646" h="39058" extrusionOk="0">
                    <a:moveTo>
                      <a:pt x="11671" y="1"/>
                    </a:moveTo>
                    <a:cubicBezTo>
                      <a:pt x="11562" y="1"/>
                      <a:pt x="11440" y="36"/>
                      <a:pt x="11304" y="110"/>
                    </a:cubicBezTo>
                    <a:cubicBezTo>
                      <a:pt x="8698" y="1514"/>
                      <a:pt x="4186" y="4948"/>
                      <a:pt x="2081" y="16928"/>
                    </a:cubicBezTo>
                    <a:cubicBezTo>
                      <a:pt x="1" y="28933"/>
                      <a:pt x="577" y="39058"/>
                      <a:pt x="577" y="39058"/>
                    </a:cubicBezTo>
                    <a:lnTo>
                      <a:pt x="9851" y="36050"/>
                    </a:lnTo>
                    <a:cubicBezTo>
                      <a:pt x="7921" y="24522"/>
                      <a:pt x="11304" y="11664"/>
                      <a:pt x="11304" y="11664"/>
                    </a:cubicBezTo>
                    <a:cubicBezTo>
                      <a:pt x="11304" y="11664"/>
                      <a:pt x="13646" y="1"/>
                      <a:pt x="116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5057;p63"/>
              <p:cNvSpPr/>
              <p:nvPr/>
            </p:nvSpPr>
            <p:spPr>
              <a:xfrm>
                <a:off x="1801312" y="1341725"/>
                <a:ext cx="21640" cy="152209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5919" extrusionOk="0">
                    <a:moveTo>
                      <a:pt x="3666" y="1"/>
                    </a:moveTo>
                    <a:cubicBezTo>
                      <a:pt x="3662" y="1"/>
                      <a:pt x="3660" y="4"/>
                      <a:pt x="3660" y="12"/>
                    </a:cubicBezTo>
                    <a:cubicBezTo>
                      <a:pt x="2707" y="3922"/>
                      <a:pt x="1805" y="7781"/>
                      <a:pt x="1279" y="11791"/>
                    </a:cubicBezTo>
                    <a:cubicBezTo>
                      <a:pt x="677" y="16328"/>
                      <a:pt x="0" y="21315"/>
                      <a:pt x="1178" y="25802"/>
                    </a:cubicBezTo>
                    <a:cubicBezTo>
                      <a:pt x="1201" y="25881"/>
                      <a:pt x="1274" y="25919"/>
                      <a:pt x="1346" y="25919"/>
                    </a:cubicBezTo>
                    <a:cubicBezTo>
                      <a:pt x="1433" y="25919"/>
                      <a:pt x="1518" y="25862"/>
                      <a:pt x="1504" y="25751"/>
                    </a:cubicBezTo>
                    <a:cubicBezTo>
                      <a:pt x="677" y="17180"/>
                      <a:pt x="2181" y="8458"/>
                      <a:pt x="3685" y="12"/>
                    </a:cubicBezTo>
                    <a:cubicBezTo>
                      <a:pt x="3685" y="12"/>
                      <a:pt x="3674" y="1"/>
                      <a:pt x="366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5058;p63"/>
              <p:cNvSpPr/>
              <p:nvPr/>
            </p:nvSpPr>
            <p:spPr>
              <a:xfrm>
                <a:off x="1753035" y="1311470"/>
                <a:ext cx="44602" cy="210917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35916" extrusionOk="0">
                    <a:moveTo>
                      <a:pt x="7595" y="1"/>
                    </a:moveTo>
                    <a:lnTo>
                      <a:pt x="7595" y="1"/>
                    </a:lnTo>
                    <a:cubicBezTo>
                      <a:pt x="5515" y="2432"/>
                      <a:pt x="3359" y="6542"/>
                      <a:pt x="2081" y="13786"/>
                    </a:cubicBezTo>
                    <a:cubicBezTo>
                      <a:pt x="1" y="25791"/>
                      <a:pt x="577" y="35916"/>
                      <a:pt x="577" y="35916"/>
                    </a:cubicBezTo>
                    <a:lnTo>
                      <a:pt x="2708" y="35214"/>
                    </a:lnTo>
                    <a:cubicBezTo>
                      <a:pt x="2131" y="29274"/>
                      <a:pt x="1981" y="23234"/>
                      <a:pt x="2858" y="17369"/>
                    </a:cubicBezTo>
                    <a:cubicBezTo>
                      <a:pt x="3685" y="11555"/>
                      <a:pt x="4637" y="5114"/>
                      <a:pt x="759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5059;p63"/>
              <p:cNvSpPr/>
              <p:nvPr/>
            </p:nvSpPr>
            <p:spPr>
              <a:xfrm>
                <a:off x="1747004" y="1487756"/>
                <a:ext cx="97859" cy="45964"/>
              </a:xfrm>
              <a:custGeom>
                <a:avLst/>
                <a:gdLst/>
                <a:ahLst/>
                <a:cxnLst/>
                <a:rect l="l" t="t" r="r" b="b"/>
                <a:pathLst>
                  <a:path w="16664" h="7827" extrusionOk="0">
                    <a:moveTo>
                      <a:pt x="9560" y="1"/>
                    </a:moveTo>
                    <a:cubicBezTo>
                      <a:pt x="9298" y="1"/>
                      <a:pt x="9027" y="11"/>
                      <a:pt x="8747" y="32"/>
                    </a:cubicBezTo>
                    <a:cubicBezTo>
                      <a:pt x="2481" y="483"/>
                      <a:pt x="0" y="4694"/>
                      <a:pt x="151" y="5872"/>
                    </a:cubicBezTo>
                    <a:cubicBezTo>
                      <a:pt x="276" y="7050"/>
                      <a:pt x="4010" y="7827"/>
                      <a:pt x="8547" y="7827"/>
                    </a:cubicBezTo>
                    <a:cubicBezTo>
                      <a:pt x="13058" y="7827"/>
                      <a:pt x="16542" y="7100"/>
                      <a:pt x="16592" y="5872"/>
                    </a:cubicBezTo>
                    <a:cubicBezTo>
                      <a:pt x="16664" y="4651"/>
                      <a:pt x="15135" y="1"/>
                      <a:pt x="95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5060;p63"/>
              <p:cNvSpPr/>
              <p:nvPr/>
            </p:nvSpPr>
            <p:spPr>
              <a:xfrm>
                <a:off x="1747004" y="1487727"/>
                <a:ext cx="76389" cy="41577"/>
              </a:xfrm>
              <a:custGeom>
                <a:avLst/>
                <a:gdLst/>
                <a:ahLst/>
                <a:cxnLst/>
                <a:rect l="l" t="t" r="r" b="b"/>
                <a:pathLst>
                  <a:path w="13008" h="7080" extrusionOk="0">
                    <a:moveTo>
                      <a:pt x="9591" y="0"/>
                    </a:moveTo>
                    <a:cubicBezTo>
                      <a:pt x="9319" y="0"/>
                      <a:pt x="9038" y="12"/>
                      <a:pt x="8747" y="37"/>
                    </a:cubicBezTo>
                    <a:cubicBezTo>
                      <a:pt x="2481" y="488"/>
                      <a:pt x="0" y="4699"/>
                      <a:pt x="151" y="5877"/>
                    </a:cubicBezTo>
                    <a:cubicBezTo>
                      <a:pt x="201" y="6353"/>
                      <a:pt x="827" y="6754"/>
                      <a:pt x="1855" y="7080"/>
                    </a:cubicBezTo>
                    <a:cubicBezTo>
                      <a:pt x="3108" y="5551"/>
                      <a:pt x="4737" y="4273"/>
                      <a:pt x="6266" y="3346"/>
                    </a:cubicBezTo>
                    <a:cubicBezTo>
                      <a:pt x="8171" y="2193"/>
                      <a:pt x="10602" y="1140"/>
                      <a:pt x="13008" y="739"/>
                    </a:cubicBezTo>
                    <a:cubicBezTo>
                      <a:pt x="12088" y="300"/>
                      <a:pt x="10959" y="0"/>
                      <a:pt x="9591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5061;p63"/>
              <p:cNvSpPr/>
              <p:nvPr/>
            </p:nvSpPr>
            <p:spPr>
              <a:xfrm>
                <a:off x="1773641" y="1500359"/>
                <a:ext cx="12779" cy="32481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5531" extrusionOk="0">
                    <a:moveTo>
                      <a:pt x="2093" y="0"/>
                    </a:moveTo>
                    <a:cubicBezTo>
                      <a:pt x="2080" y="0"/>
                      <a:pt x="2067" y="5"/>
                      <a:pt x="2056" y="17"/>
                    </a:cubicBezTo>
                    <a:cubicBezTo>
                      <a:pt x="702" y="1570"/>
                      <a:pt x="1" y="3475"/>
                      <a:pt x="76" y="5455"/>
                    </a:cubicBezTo>
                    <a:cubicBezTo>
                      <a:pt x="301" y="5480"/>
                      <a:pt x="552" y="5505"/>
                      <a:pt x="803" y="5530"/>
                    </a:cubicBezTo>
                    <a:cubicBezTo>
                      <a:pt x="828" y="3651"/>
                      <a:pt x="1179" y="1946"/>
                      <a:pt x="2156" y="92"/>
                    </a:cubicBezTo>
                    <a:cubicBezTo>
                      <a:pt x="2175" y="53"/>
                      <a:pt x="2135" y="0"/>
                      <a:pt x="20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5062;p63"/>
              <p:cNvSpPr/>
              <p:nvPr/>
            </p:nvSpPr>
            <p:spPr>
              <a:xfrm>
                <a:off x="1802974" y="1492296"/>
                <a:ext cx="14241" cy="40837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6954" extrusionOk="0">
                    <a:moveTo>
                      <a:pt x="33" y="1"/>
                    </a:moveTo>
                    <a:cubicBezTo>
                      <a:pt x="20" y="1"/>
                      <a:pt x="0" y="18"/>
                      <a:pt x="18" y="36"/>
                    </a:cubicBezTo>
                    <a:cubicBezTo>
                      <a:pt x="1246" y="2342"/>
                      <a:pt x="1647" y="4522"/>
                      <a:pt x="1773" y="6954"/>
                    </a:cubicBezTo>
                    <a:cubicBezTo>
                      <a:pt x="1998" y="6928"/>
                      <a:pt x="2224" y="6903"/>
                      <a:pt x="2424" y="6878"/>
                    </a:cubicBezTo>
                    <a:cubicBezTo>
                      <a:pt x="2399" y="4397"/>
                      <a:pt x="1672" y="2116"/>
                      <a:pt x="43" y="11"/>
                    </a:cubicBezTo>
                    <a:cubicBezTo>
                      <a:pt x="43" y="4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5063;p63"/>
              <p:cNvSpPr/>
              <p:nvPr/>
            </p:nvSpPr>
            <p:spPr>
              <a:xfrm>
                <a:off x="1783354" y="1286735"/>
                <a:ext cx="136888" cy="62061"/>
              </a:xfrm>
              <a:custGeom>
                <a:avLst/>
                <a:gdLst/>
                <a:ahLst/>
                <a:cxnLst/>
                <a:rect l="l" t="t" r="r" b="b"/>
                <a:pathLst>
                  <a:path w="23310" h="10568" extrusionOk="0">
                    <a:moveTo>
                      <a:pt x="11503" y="1"/>
                    </a:moveTo>
                    <a:cubicBezTo>
                      <a:pt x="9889" y="1"/>
                      <a:pt x="8248" y="362"/>
                      <a:pt x="6793" y="1180"/>
                    </a:cubicBezTo>
                    <a:cubicBezTo>
                      <a:pt x="6705" y="1105"/>
                      <a:pt x="6611" y="1068"/>
                      <a:pt x="6505" y="1068"/>
                    </a:cubicBezTo>
                    <a:cubicBezTo>
                      <a:pt x="6398" y="1068"/>
                      <a:pt x="6279" y="1105"/>
                      <a:pt x="6141" y="1180"/>
                    </a:cubicBezTo>
                    <a:cubicBezTo>
                      <a:pt x="4512" y="2058"/>
                      <a:pt x="2081" y="3762"/>
                      <a:pt x="1" y="7922"/>
                    </a:cubicBezTo>
                    <a:cubicBezTo>
                      <a:pt x="3785" y="9802"/>
                      <a:pt x="8597" y="10278"/>
                      <a:pt x="12632" y="10529"/>
                    </a:cubicBezTo>
                    <a:cubicBezTo>
                      <a:pt x="13249" y="10555"/>
                      <a:pt x="13866" y="10568"/>
                      <a:pt x="14483" y="10568"/>
                    </a:cubicBezTo>
                    <a:cubicBezTo>
                      <a:pt x="17448" y="10568"/>
                      <a:pt x="20404" y="10261"/>
                      <a:pt x="23309" y="9576"/>
                    </a:cubicBezTo>
                    <a:cubicBezTo>
                      <a:pt x="21455" y="5140"/>
                      <a:pt x="19199" y="2960"/>
                      <a:pt x="17444" y="1782"/>
                    </a:cubicBezTo>
                    <a:cubicBezTo>
                      <a:pt x="17119" y="1581"/>
                      <a:pt x="16768" y="1356"/>
                      <a:pt x="16417" y="1180"/>
                    </a:cubicBezTo>
                    <a:cubicBezTo>
                      <a:pt x="16392" y="1180"/>
                      <a:pt x="16392" y="1180"/>
                      <a:pt x="16392" y="1155"/>
                    </a:cubicBezTo>
                    <a:cubicBezTo>
                      <a:pt x="14971" y="425"/>
                      <a:pt x="13252" y="1"/>
                      <a:pt x="11503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5064;p63"/>
              <p:cNvSpPr/>
              <p:nvPr/>
            </p:nvSpPr>
            <p:spPr>
              <a:xfrm>
                <a:off x="1681361" y="1073070"/>
                <a:ext cx="319241" cy="269107"/>
              </a:xfrm>
              <a:custGeom>
                <a:avLst/>
                <a:gdLst/>
                <a:ahLst/>
                <a:cxnLst/>
                <a:rect l="l" t="t" r="r" b="b"/>
                <a:pathLst>
                  <a:path w="54362" h="45825" extrusionOk="0">
                    <a:moveTo>
                      <a:pt x="28917" y="0"/>
                    </a:moveTo>
                    <a:cubicBezTo>
                      <a:pt x="14867" y="0"/>
                      <a:pt x="1132" y="17639"/>
                      <a:pt x="677" y="25083"/>
                    </a:cubicBezTo>
                    <a:cubicBezTo>
                      <a:pt x="0" y="35885"/>
                      <a:pt x="16316" y="44858"/>
                      <a:pt x="25188" y="45735"/>
                    </a:cubicBezTo>
                    <a:cubicBezTo>
                      <a:pt x="25813" y="45794"/>
                      <a:pt x="26497" y="45824"/>
                      <a:pt x="27229" y="45824"/>
                    </a:cubicBezTo>
                    <a:cubicBezTo>
                      <a:pt x="36081" y="45824"/>
                      <a:pt x="51926" y="41426"/>
                      <a:pt x="53083" y="31148"/>
                    </a:cubicBezTo>
                    <a:cubicBezTo>
                      <a:pt x="54361" y="20020"/>
                      <a:pt x="45640" y="1925"/>
                      <a:pt x="30903" y="121"/>
                    </a:cubicBezTo>
                    <a:cubicBezTo>
                      <a:pt x="30241" y="39"/>
                      <a:pt x="29578" y="0"/>
                      <a:pt x="289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5065;p63"/>
              <p:cNvSpPr/>
              <p:nvPr/>
            </p:nvSpPr>
            <p:spPr>
              <a:xfrm>
                <a:off x="1683275" y="1073070"/>
                <a:ext cx="184126" cy="232375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39570" extrusionOk="0">
                    <a:moveTo>
                      <a:pt x="28591" y="0"/>
                    </a:moveTo>
                    <a:cubicBezTo>
                      <a:pt x="14541" y="0"/>
                      <a:pt x="806" y="17639"/>
                      <a:pt x="351" y="25083"/>
                    </a:cubicBezTo>
                    <a:cubicBezTo>
                      <a:pt x="0" y="30697"/>
                      <a:pt x="4261" y="35835"/>
                      <a:pt x="9649" y="39569"/>
                    </a:cubicBezTo>
                    <a:cubicBezTo>
                      <a:pt x="7268" y="36712"/>
                      <a:pt x="4687" y="33579"/>
                      <a:pt x="3935" y="29895"/>
                    </a:cubicBezTo>
                    <a:cubicBezTo>
                      <a:pt x="3083" y="25660"/>
                      <a:pt x="4963" y="21424"/>
                      <a:pt x="7093" y="17890"/>
                    </a:cubicBezTo>
                    <a:cubicBezTo>
                      <a:pt x="9950" y="13103"/>
                      <a:pt x="13709" y="8642"/>
                      <a:pt x="18346" y="5384"/>
                    </a:cubicBezTo>
                    <a:cubicBezTo>
                      <a:pt x="22306" y="2652"/>
                      <a:pt x="26717" y="1248"/>
                      <a:pt x="31354" y="221"/>
                    </a:cubicBezTo>
                    <a:cubicBezTo>
                      <a:pt x="31103" y="196"/>
                      <a:pt x="30827" y="146"/>
                      <a:pt x="30577" y="121"/>
                    </a:cubicBezTo>
                    <a:cubicBezTo>
                      <a:pt x="29915" y="39"/>
                      <a:pt x="29252" y="0"/>
                      <a:pt x="2859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5066;p63"/>
              <p:cNvSpPr/>
              <p:nvPr/>
            </p:nvSpPr>
            <p:spPr>
              <a:xfrm>
                <a:off x="1811172" y="1076717"/>
                <a:ext cx="25352" cy="84382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14369" extrusionOk="0">
                    <a:moveTo>
                      <a:pt x="2106" y="1"/>
                    </a:moveTo>
                    <a:cubicBezTo>
                      <a:pt x="1956" y="51"/>
                      <a:pt x="1830" y="76"/>
                      <a:pt x="1680" y="126"/>
                    </a:cubicBezTo>
                    <a:cubicBezTo>
                      <a:pt x="1605" y="1780"/>
                      <a:pt x="1805" y="3459"/>
                      <a:pt x="2006" y="5114"/>
                    </a:cubicBezTo>
                    <a:cubicBezTo>
                      <a:pt x="2281" y="7394"/>
                      <a:pt x="2632" y="9650"/>
                      <a:pt x="3184" y="11881"/>
                    </a:cubicBezTo>
                    <a:cubicBezTo>
                      <a:pt x="1555" y="8171"/>
                      <a:pt x="928" y="4437"/>
                      <a:pt x="602" y="452"/>
                    </a:cubicBezTo>
                    <a:cubicBezTo>
                      <a:pt x="427" y="527"/>
                      <a:pt x="276" y="577"/>
                      <a:pt x="101" y="652"/>
                    </a:cubicBezTo>
                    <a:cubicBezTo>
                      <a:pt x="1" y="5339"/>
                      <a:pt x="427" y="10427"/>
                      <a:pt x="3534" y="13961"/>
                    </a:cubicBezTo>
                    <a:cubicBezTo>
                      <a:pt x="3610" y="14036"/>
                      <a:pt x="3685" y="14061"/>
                      <a:pt x="3735" y="14061"/>
                    </a:cubicBezTo>
                    <a:cubicBezTo>
                      <a:pt x="3760" y="14111"/>
                      <a:pt x="3760" y="14136"/>
                      <a:pt x="3785" y="14186"/>
                    </a:cubicBezTo>
                    <a:cubicBezTo>
                      <a:pt x="3824" y="14313"/>
                      <a:pt x="3917" y="14368"/>
                      <a:pt x="4012" y="14368"/>
                    </a:cubicBezTo>
                    <a:cubicBezTo>
                      <a:pt x="4161" y="14368"/>
                      <a:pt x="4317" y="14235"/>
                      <a:pt x="4286" y="14036"/>
                    </a:cubicBezTo>
                    <a:cubicBezTo>
                      <a:pt x="3785" y="11028"/>
                      <a:pt x="3083" y="8046"/>
                      <a:pt x="2607" y="5038"/>
                    </a:cubicBezTo>
                    <a:cubicBezTo>
                      <a:pt x="2331" y="3359"/>
                      <a:pt x="2181" y="1705"/>
                      <a:pt x="2106" y="26"/>
                    </a:cubicBezTo>
                    <a:cubicBezTo>
                      <a:pt x="2106" y="26"/>
                      <a:pt x="2106" y="26"/>
                      <a:pt x="2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5067;p63"/>
              <p:cNvSpPr/>
              <p:nvPr/>
            </p:nvSpPr>
            <p:spPr>
              <a:xfrm>
                <a:off x="1854887" y="1073774"/>
                <a:ext cx="10159" cy="87858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4961" extrusionOk="0">
                    <a:moveTo>
                      <a:pt x="1329" y="1"/>
                    </a:moveTo>
                    <a:cubicBezTo>
                      <a:pt x="476" y="4888"/>
                      <a:pt x="0" y="9850"/>
                      <a:pt x="978" y="14788"/>
                    </a:cubicBezTo>
                    <a:cubicBezTo>
                      <a:pt x="999" y="14907"/>
                      <a:pt x="1092" y="14961"/>
                      <a:pt x="1189" y="14961"/>
                    </a:cubicBezTo>
                    <a:cubicBezTo>
                      <a:pt x="1317" y="14961"/>
                      <a:pt x="1454" y="14869"/>
                      <a:pt x="1454" y="14712"/>
                    </a:cubicBezTo>
                    <a:cubicBezTo>
                      <a:pt x="1128" y="9750"/>
                      <a:pt x="1278" y="4938"/>
                      <a:pt x="1730" y="51"/>
                    </a:cubicBezTo>
                    <a:cubicBezTo>
                      <a:pt x="1604" y="26"/>
                      <a:pt x="1479" y="1"/>
                      <a:pt x="13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5068;p63"/>
              <p:cNvSpPr/>
              <p:nvPr/>
            </p:nvSpPr>
            <p:spPr>
              <a:xfrm>
                <a:off x="1873227" y="1091292"/>
                <a:ext cx="41566" cy="82514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14051" extrusionOk="0">
                    <a:moveTo>
                      <a:pt x="6526" y="0"/>
                    </a:moveTo>
                    <a:cubicBezTo>
                      <a:pt x="6451" y="125"/>
                      <a:pt x="6351" y="226"/>
                      <a:pt x="6251" y="351"/>
                    </a:cubicBezTo>
                    <a:cubicBezTo>
                      <a:pt x="5273" y="1754"/>
                      <a:pt x="4446" y="3283"/>
                      <a:pt x="3644" y="4762"/>
                    </a:cubicBezTo>
                    <a:cubicBezTo>
                      <a:pt x="2115" y="7619"/>
                      <a:pt x="912" y="10627"/>
                      <a:pt x="60" y="13734"/>
                    </a:cubicBezTo>
                    <a:cubicBezTo>
                      <a:pt x="1" y="13928"/>
                      <a:pt x="153" y="14050"/>
                      <a:pt x="313" y="14050"/>
                    </a:cubicBezTo>
                    <a:cubicBezTo>
                      <a:pt x="422" y="14050"/>
                      <a:pt x="536" y="13992"/>
                      <a:pt x="587" y="13860"/>
                    </a:cubicBezTo>
                    <a:cubicBezTo>
                      <a:pt x="1689" y="10902"/>
                      <a:pt x="2892" y="7995"/>
                      <a:pt x="4271" y="5138"/>
                    </a:cubicBezTo>
                    <a:cubicBezTo>
                      <a:pt x="5073" y="3459"/>
                      <a:pt x="6075" y="1905"/>
                      <a:pt x="7078" y="351"/>
                    </a:cubicBezTo>
                    <a:cubicBezTo>
                      <a:pt x="6902" y="226"/>
                      <a:pt x="6727" y="100"/>
                      <a:pt x="6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5069;p63"/>
              <p:cNvSpPr/>
              <p:nvPr/>
            </p:nvSpPr>
            <p:spPr>
              <a:xfrm>
                <a:off x="1893675" y="1121312"/>
                <a:ext cx="54826" cy="52988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9023" extrusionOk="0">
                    <a:moveTo>
                      <a:pt x="8959" y="1"/>
                    </a:moveTo>
                    <a:cubicBezTo>
                      <a:pt x="5526" y="2106"/>
                      <a:pt x="2794" y="5364"/>
                      <a:pt x="212" y="8447"/>
                    </a:cubicBezTo>
                    <a:cubicBezTo>
                      <a:pt x="0" y="8698"/>
                      <a:pt x="203" y="9022"/>
                      <a:pt x="445" y="9022"/>
                    </a:cubicBezTo>
                    <a:cubicBezTo>
                      <a:pt x="518" y="9022"/>
                      <a:pt x="594" y="8993"/>
                      <a:pt x="663" y="8923"/>
                    </a:cubicBezTo>
                    <a:cubicBezTo>
                      <a:pt x="3345" y="5991"/>
                      <a:pt x="6002" y="2683"/>
                      <a:pt x="9335" y="452"/>
                    </a:cubicBezTo>
                    <a:cubicBezTo>
                      <a:pt x="9210" y="302"/>
                      <a:pt x="9085" y="151"/>
                      <a:pt x="89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5070;p63"/>
              <p:cNvSpPr/>
              <p:nvPr/>
            </p:nvSpPr>
            <p:spPr>
              <a:xfrm>
                <a:off x="1897257" y="1150311"/>
                <a:ext cx="71110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12109" h="7623" extrusionOk="0">
                    <a:moveTo>
                      <a:pt x="11833" y="0"/>
                    </a:moveTo>
                    <a:cubicBezTo>
                      <a:pt x="7522" y="1479"/>
                      <a:pt x="3738" y="3985"/>
                      <a:pt x="179" y="7243"/>
                    </a:cubicBezTo>
                    <a:cubicBezTo>
                      <a:pt x="1" y="7402"/>
                      <a:pt x="166" y="7622"/>
                      <a:pt x="354" y="7622"/>
                    </a:cubicBezTo>
                    <a:cubicBezTo>
                      <a:pt x="405" y="7622"/>
                      <a:pt x="457" y="7606"/>
                      <a:pt x="505" y="7569"/>
                    </a:cubicBezTo>
                    <a:cubicBezTo>
                      <a:pt x="4239" y="4637"/>
                      <a:pt x="7898" y="2080"/>
                      <a:pt x="12109" y="476"/>
                    </a:cubicBezTo>
                    <a:cubicBezTo>
                      <a:pt x="12008" y="301"/>
                      <a:pt x="11933" y="151"/>
                      <a:pt x="11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5071;p63"/>
              <p:cNvSpPr/>
              <p:nvPr/>
            </p:nvSpPr>
            <p:spPr>
              <a:xfrm>
                <a:off x="1901527" y="1168410"/>
                <a:ext cx="76113" cy="28270"/>
              </a:xfrm>
              <a:custGeom>
                <a:avLst/>
                <a:gdLst/>
                <a:ahLst/>
                <a:cxnLst/>
                <a:rect l="l" t="t" r="r" b="b"/>
                <a:pathLst>
                  <a:path w="12961" h="4814" extrusionOk="0">
                    <a:moveTo>
                      <a:pt x="12710" y="1"/>
                    </a:moveTo>
                    <a:cubicBezTo>
                      <a:pt x="8399" y="527"/>
                      <a:pt x="4314" y="2332"/>
                      <a:pt x="354" y="4211"/>
                    </a:cubicBezTo>
                    <a:cubicBezTo>
                      <a:pt x="0" y="4366"/>
                      <a:pt x="232" y="4814"/>
                      <a:pt x="549" y="4814"/>
                    </a:cubicBezTo>
                    <a:cubicBezTo>
                      <a:pt x="592" y="4814"/>
                      <a:pt x="636" y="4806"/>
                      <a:pt x="680" y="4788"/>
                    </a:cubicBezTo>
                    <a:cubicBezTo>
                      <a:pt x="4640" y="3109"/>
                      <a:pt x="8700" y="1229"/>
                      <a:pt x="12961" y="527"/>
                    </a:cubicBezTo>
                    <a:cubicBezTo>
                      <a:pt x="12860" y="352"/>
                      <a:pt x="12785" y="176"/>
                      <a:pt x="127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5072;p63"/>
              <p:cNvSpPr/>
              <p:nvPr/>
            </p:nvSpPr>
            <p:spPr>
              <a:xfrm>
                <a:off x="1874413" y="1194020"/>
                <a:ext cx="112793" cy="27207"/>
              </a:xfrm>
              <a:custGeom>
                <a:avLst/>
                <a:gdLst/>
                <a:ahLst/>
                <a:cxnLst/>
                <a:rect l="l" t="t" r="r" b="b"/>
                <a:pathLst>
                  <a:path w="19207" h="4633" extrusionOk="0">
                    <a:moveTo>
                      <a:pt x="18843" y="1"/>
                    </a:moveTo>
                    <a:cubicBezTo>
                      <a:pt x="12572" y="1"/>
                      <a:pt x="6207" y="1696"/>
                      <a:pt x="410" y="3886"/>
                    </a:cubicBezTo>
                    <a:cubicBezTo>
                      <a:pt x="0" y="4022"/>
                      <a:pt x="107" y="4633"/>
                      <a:pt x="486" y="4633"/>
                    </a:cubicBezTo>
                    <a:cubicBezTo>
                      <a:pt x="524" y="4633"/>
                      <a:pt x="566" y="4626"/>
                      <a:pt x="610" y="4612"/>
                    </a:cubicBezTo>
                    <a:cubicBezTo>
                      <a:pt x="6725" y="2758"/>
                      <a:pt x="12891" y="953"/>
                      <a:pt x="19207" y="728"/>
                    </a:cubicBezTo>
                    <a:cubicBezTo>
                      <a:pt x="19132" y="502"/>
                      <a:pt x="19056" y="251"/>
                      <a:pt x="18981" y="1"/>
                    </a:cubicBezTo>
                    <a:cubicBezTo>
                      <a:pt x="18935" y="1"/>
                      <a:pt x="18889" y="1"/>
                      <a:pt x="18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5073;p63"/>
              <p:cNvSpPr/>
              <p:nvPr/>
            </p:nvSpPr>
            <p:spPr>
              <a:xfrm>
                <a:off x="1889958" y="1226918"/>
                <a:ext cx="103726" cy="10970"/>
              </a:xfrm>
              <a:custGeom>
                <a:avLst/>
                <a:gdLst/>
                <a:ahLst/>
                <a:cxnLst/>
                <a:rect l="l" t="t" r="r" b="b"/>
                <a:pathLst>
                  <a:path w="17663" h="1868" extrusionOk="0">
                    <a:moveTo>
                      <a:pt x="7581" y="1"/>
                    </a:moveTo>
                    <a:cubicBezTo>
                      <a:pt x="5203" y="1"/>
                      <a:pt x="2793" y="194"/>
                      <a:pt x="344" y="564"/>
                    </a:cubicBezTo>
                    <a:cubicBezTo>
                      <a:pt x="0" y="613"/>
                      <a:pt x="90" y="1192"/>
                      <a:pt x="423" y="1192"/>
                    </a:cubicBezTo>
                    <a:cubicBezTo>
                      <a:pt x="430" y="1192"/>
                      <a:pt x="437" y="1191"/>
                      <a:pt x="444" y="1191"/>
                    </a:cubicBezTo>
                    <a:cubicBezTo>
                      <a:pt x="3084" y="990"/>
                      <a:pt x="5735" y="812"/>
                      <a:pt x="8390" y="812"/>
                    </a:cubicBezTo>
                    <a:cubicBezTo>
                      <a:pt x="9718" y="812"/>
                      <a:pt x="11046" y="857"/>
                      <a:pt x="12374" y="965"/>
                    </a:cubicBezTo>
                    <a:cubicBezTo>
                      <a:pt x="14179" y="1091"/>
                      <a:pt x="15933" y="1442"/>
                      <a:pt x="17662" y="1868"/>
                    </a:cubicBezTo>
                    <a:cubicBezTo>
                      <a:pt x="17662" y="1667"/>
                      <a:pt x="17637" y="1442"/>
                      <a:pt x="17637" y="1241"/>
                    </a:cubicBezTo>
                    <a:cubicBezTo>
                      <a:pt x="14343" y="399"/>
                      <a:pt x="10996" y="1"/>
                      <a:pt x="75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5074;p63"/>
              <p:cNvSpPr/>
              <p:nvPr/>
            </p:nvSpPr>
            <p:spPr>
              <a:xfrm>
                <a:off x="1865452" y="1244371"/>
                <a:ext cx="116751" cy="90067"/>
              </a:xfrm>
              <a:custGeom>
                <a:avLst/>
                <a:gdLst/>
                <a:ahLst/>
                <a:cxnLst/>
                <a:rect l="l" t="t" r="r" b="b"/>
                <a:pathLst>
                  <a:path w="19881" h="15337" extrusionOk="0">
                    <a:moveTo>
                      <a:pt x="324" y="0"/>
                    </a:moveTo>
                    <a:cubicBezTo>
                      <a:pt x="161" y="0"/>
                      <a:pt x="1" y="182"/>
                      <a:pt x="131" y="349"/>
                    </a:cubicBezTo>
                    <a:cubicBezTo>
                      <a:pt x="307" y="650"/>
                      <a:pt x="507" y="926"/>
                      <a:pt x="683" y="1226"/>
                    </a:cubicBezTo>
                    <a:cubicBezTo>
                      <a:pt x="607" y="1352"/>
                      <a:pt x="632" y="1602"/>
                      <a:pt x="833" y="1627"/>
                    </a:cubicBezTo>
                    <a:cubicBezTo>
                      <a:pt x="883" y="1652"/>
                      <a:pt x="908" y="1652"/>
                      <a:pt x="958" y="1652"/>
                    </a:cubicBezTo>
                    <a:cubicBezTo>
                      <a:pt x="2261" y="3733"/>
                      <a:pt x="3289" y="5838"/>
                      <a:pt x="3941" y="8319"/>
                    </a:cubicBezTo>
                    <a:cubicBezTo>
                      <a:pt x="4542" y="10600"/>
                      <a:pt x="5119" y="12956"/>
                      <a:pt x="5545" y="15337"/>
                    </a:cubicBezTo>
                    <a:cubicBezTo>
                      <a:pt x="5695" y="15287"/>
                      <a:pt x="5820" y="15262"/>
                      <a:pt x="5971" y="15211"/>
                    </a:cubicBezTo>
                    <a:cubicBezTo>
                      <a:pt x="5419" y="10575"/>
                      <a:pt x="4367" y="5713"/>
                      <a:pt x="1810" y="1828"/>
                    </a:cubicBezTo>
                    <a:lnTo>
                      <a:pt x="1810" y="1828"/>
                    </a:lnTo>
                    <a:cubicBezTo>
                      <a:pt x="1936" y="1853"/>
                      <a:pt x="2036" y="1878"/>
                      <a:pt x="2136" y="1903"/>
                    </a:cubicBezTo>
                    <a:cubicBezTo>
                      <a:pt x="2111" y="2003"/>
                      <a:pt x="2136" y="2104"/>
                      <a:pt x="2261" y="2179"/>
                    </a:cubicBezTo>
                    <a:cubicBezTo>
                      <a:pt x="4693" y="3282"/>
                      <a:pt x="6973" y="4560"/>
                      <a:pt x="9053" y="6289"/>
                    </a:cubicBezTo>
                    <a:cubicBezTo>
                      <a:pt x="10883" y="7793"/>
                      <a:pt x="12913" y="9748"/>
                      <a:pt x="14116" y="11928"/>
                    </a:cubicBezTo>
                    <a:cubicBezTo>
                      <a:pt x="14241" y="11853"/>
                      <a:pt x="14392" y="11753"/>
                      <a:pt x="14542" y="11678"/>
                    </a:cubicBezTo>
                    <a:cubicBezTo>
                      <a:pt x="13490" y="9572"/>
                      <a:pt x="11710" y="7743"/>
                      <a:pt x="10031" y="6189"/>
                    </a:cubicBezTo>
                    <a:cubicBezTo>
                      <a:pt x="8176" y="4510"/>
                      <a:pt x="6046" y="3156"/>
                      <a:pt x="3740" y="2204"/>
                    </a:cubicBezTo>
                    <a:lnTo>
                      <a:pt x="3740" y="2204"/>
                    </a:lnTo>
                    <a:cubicBezTo>
                      <a:pt x="9254" y="3231"/>
                      <a:pt x="14943" y="4209"/>
                      <a:pt x="19630" y="7216"/>
                    </a:cubicBezTo>
                    <a:cubicBezTo>
                      <a:pt x="19705" y="7091"/>
                      <a:pt x="19780" y="6991"/>
                      <a:pt x="19881" y="6866"/>
                    </a:cubicBezTo>
                    <a:cubicBezTo>
                      <a:pt x="14542" y="3231"/>
                      <a:pt x="7650" y="1978"/>
                      <a:pt x="1359" y="1176"/>
                    </a:cubicBezTo>
                    <a:cubicBezTo>
                      <a:pt x="1084" y="800"/>
                      <a:pt x="808" y="424"/>
                      <a:pt x="482" y="74"/>
                    </a:cubicBezTo>
                    <a:cubicBezTo>
                      <a:pt x="437" y="22"/>
                      <a:pt x="380" y="0"/>
                      <a:pt x="3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5075;p63"/>
              <p:cNvSpPr/>
              <p:nvPr/>
            </p:nvSpPr>
            <p:spPr>
              <a:xfrm>
                <a:off x="1854887" y="1263409"/>
                <a:ext cx="12955" cy="78093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13298" extrusionOk="0">
                    <a:moveTo>
                      <a:pt x="2117" y="1"/>
                    </a:moveTo>
                    <a:cubicBezTo>
                      <a:pt x="2084" y="1"/>
                      <a:pt x="2055" y="21"/>
                      <a:pt x="2055" y="65"/>
                    </a:cubicBezTo>
                    <a:cubicBezTo>
                      <a:pt x="1429" y="4300"/>
                      <a:pt x="0" y="8912"/>
                      <a:pt x="376" y="13298"/>
                    </a:cubicBezTo>
                    <a:cubicBezTo>
                      <a:pt x="577" y="13273"/>
                      <a:pt x="777" y="13248"/>
                      <a:pt x="978" y="13223"/>
                    </a:cubicBezTo>
                    <a:cubicBezTo>
                      <a:pt x="727" y="8837"/>
                      <a:pt x="1705" y="4476"/>
                      <a:pt x="2206" y="90"/>
                    </a:cubicBezTo>
                    <a:cubicBezTo>
                      <a:pt x="2206" y="33"/>
                      <a:pt x="2158" y="1"/>
                      <a:pt x="21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5076;p63"/>
              <p:cNvSpPr/>
              <p:nvPr/>
            </p:nvSpPr>
            <p:spPr>
              <a:xfrm>
                <a:off x="1830158" y="1264372"/>
                <a:ext cx="11369" cy="7757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3209" extrusionOk="0">
                    <a:moveTo>
                      <a:pt x="1630" y="0"/>
                    </a:moveTo>
                    <a:cubicBezTo>
                      <a:pt x="1530" y="0"/>
                      <a:pt x="1435" y="60"/>
                      <a:pt x="1404" y="201"/>
                    </a:cubicBezTo>
                    <a:cubicBezTo>
                      <a:pt x="753" y="2883"/>
                      <a:pt x="327" y="5565"/>
                      <a:pt x="151" y="8322"/>
                    </a:cubicBezTo>
                    <a:cubicBezTo>
                      <a:pt x="76" y="9826"/>
                      <a:pt x="1" y="11555"/>
                      <a:pt x="201" y="13184"/>
                    </a:cubicBezTo>
                    <a:cubicBezTo>
                      <a:pt x="377" y="13209"/>
                      <a:pt x="552" y="13209"/>
                      <a:pt x="702" y="13209"/>
                    </a:cubicBezTo>
                    <a:cubicBezTo>
                      <a:pt x="552" y="11580"/>
                      <a:pt x="702" y="9826"/>
                      <a:pt x="778" y="8322"/>
                    </a:cubicBezTo>
                    <a:cubicBezTo>
                      <a:pt x="878" y="5640"/>
                      <a:pt x="1404" y="2958"/>
                      <a:pt x="1906" y="327"/>
                    </a:cubicBezTo>
                    <a:cubicBezTo>
                      <a:pt x="1935" y="132"/>
                      <a:pt x="1778" y="0"/>
                      <a:pt x="16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77;p63"/>
              <p:cNvSpPr/>
              <p:nvPr/>
            </p:nvSpPr>
            <p:spPr>
              <a:xfrm>
                <a:off x="1810145" y="1266005"/>
                <a:ext cx="19538" cy="72995"/>
              </a:xfrm>
              <a:custGeom>
                <a:avLst/>
                <a:gdLst/>
                <a:ahLst/>
                <a:cxnLst/>
                <a:rect l="l" t="t" r="r" b="b"/>
                <a:pathLst>
                  <a:path w="3327" h="12430" extrusionOk="0">
                    <a:moveTo>
                      <a:pt x="3045" y="0"/>
                    </a:moveTo>
                    <a:cubicBezTo>
                      <a:pt x="2996" y="0"/>
                      <a:pt x="2947" y="22"/>
                      <a:pt x="2907" y="74"/>
                    </a:cubicBezTo>
                    <a:cubicBezTo>
                      <a:pt x="100" y="3583"/>
                      <a:pt x="0" y="7994"/>
                      <a:pt x="75" y="12304"/>
                    </a:cubicBezTo>
                    <a:cubicBezTo>
                      <a:pt x="276" y="12355"/>
                      <a:pt x="451" y="12405"/>
                      <a:pt x="652" y="12430"/>
                    </a:cubicBezTo>
                    <a:cubicBezTo>
                      <a:pt x="652" y="8194"/>
                      <a:pt x="752" y="3984"/>
                      <a:pt x="3233" y="324"/>
                    </a:cubicBezTo>
                    <a:cubicBezTo>
                      <a:pt x="3326" y="176"/>
                      <a:pt x="3185" y="0"/>
                      <a:pt x="30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078;p63"/>
              <p:cNvSpPr/>
              <p:nvPr/>
            </p:nvSpPr>
            <p:spPr>
              <a:xfrm>
                <a:off x="1769965" y="1265506"/>
                <a:ext cx="41930" cy="58631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9984" extrusionOk="0">
                    <a:moveTo>
                      <a:pt x="6817" y="0"/>
                    </a:moveTo>
                    <a:cubicBezTo>
                      <a:pt x="6744" y="0"/>
                      <a:pt x="6670" y="32"/>
                      <a:pt x="6617" y="109"/>
                    </a:cubicBezTo>
                    <a:cubicBezTo>
                      <a:pt x="4461" y="3367"/>
                      <a:pt x="2556" y="6851"/>
                      <a:pt x="0" y="9808"/>
                    </a:cubicBezTo>
                    <a:cubicBezTo>
                      <a:pt x="125" y="9858"/>
                      <a:pt x="276" y="9933"/>
                      <a:pt x="401" y="9983"/>
                    </a:cubicBezTo>
                    <a:cubicBezTo>
                      <a:pt x="3058" y="7126"/>
                      <a:pt x="5038" y="3718"/>
                      <a:pt x="7018" y="359"/>
                    </a:cubicBezTo>
                    <a:cubicBezTo>
                      <a:pt x="7140" y="168"/>
                      <a:pt x="6983" y="0"/>
                      <a:pt x="68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079;p63"/>
              <p:cNvSpPr/>
              <p:nvPr/>
            </p:nvSpPr>
            <p:spPr>
              <a:xfrm>
                <a:off x="1743322" y="1260044"/>
                <a:ext cx="50498" cy="48930"/>
              </a:xfrm>
              <a:custGeom>
                <a:avLst/>
                <a:gdLst/>
                <a:ahLst/>
                <a:cxnLst/>
                <a:rect l="l" t="t" r="r" b="b"/>
                <a:pathLst>
                  <a:path w="8599" h="8332" extrusionOk="0">
                    <a:moveTo>
                      <a:pt x="8269" y="0"/>
                    </a:moveTo>
                    <a:cubicBezTo>
                      <a:pt x="8211" y="0"/>
                      <a:pt x="8151" y="25"/>
                      <a:pt x="8096" y="86"/>
                    </a:cubicBezTo>
                    <a:cubicBezTo>
                      <a:pt x="5540" y="2893"/>
                      <a:pt x="2908" y="5675"/>
                      <a:pt x="1" y="8106"/>
                    </a:cubicBezTo>
                    <a:cubicBezTo>
                      <a:pt x="101" y="8182"/>
                      <a:pt x="226" y="8282"/>
                      <a:pt x="327" y="8332"/>
                    </a:cubicBezTo>
                    <a:cubicBezTo>
                      <a:pt x="3309" y="6001"/>
                      <a:pt x="5966" y="3319"/>
                      <a:pt x="8447" y="437"/>
                    </a:cubicBezTo>
                    <a:cubicBezTo>
                      <a:pt x="8599" y="247"/>
                      <a:pt x="8449" y="0"/>
                      <a:pt x="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080;p63"/>
              <p:cNvSpPr/>
              <p:nvPr/>
            </p:nvSpPr>
            <p:spPr>
              <a:xfrm>
                <a:off x="1716243" y="1256574"/>
                <a:ext cx="61591" cy="30472"/>
              </a:xfrm>
              <a:custGeom>
                <a:avLst/>
                <a:gdLst/>
                <a:ahLst/>
                <a:cxnLst/>
                <a:rect l="l" t="t" r="r" b="b"/>
                <a:pathLst>
                  <a:path w="10488" h="5189" extrusionOk="0">
                    <a:moveTo>
                      <a:pt x="10137" y="0"/>
                    </a:moveTo>
                    <a:cubicBezTo>
                      <a:pt x="10101" y="0"/>
                      <a:pt x="10064" y="8"/>
                      <a:pt x="10025" y="26"/>
                    </a:cubicBezTo>
                    <a:cubicBezTo>
                      <a:pt x="6667" y="1504"/>
                      <a:pt x="3384" y="3509"/>
                      <a:pt x="0" y="5013"/>
                    </a:cubicBezTo>
                    <a:cubicBezTo>
                      <a:pt x="50" y="5063"/>
                      <a:pt x="125" y="5138"/>
                      <a:pt x="176" y="5189"/>
                    </a:cubicBezTo>
                    <a:cubicBezTo>
                      <a:pt x="1203" y="4737"/>
                      <a:pt x="2231" y="4211"/>
                      <a:pt x="3258" y="3760"/>
                    </a:cubicBezTo>
                    <a:cubicBezTo>
                      <a:pt x="5614" y="2707"/>
                      <a:pt x="7945" y="1580"/>
                      <a:pt x="10251" y="402"/>
                    </a:cubicBezTo>
                    <a:cubicBezTo>
                      <a:pt x="10488" y="294"/>
                      <a:pt x="10354" y="0"/>
                      <a:pt x="101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081;p63"/>
              <p:cNvSpPr/>
              <p:nvPr/>
            </p:nvSpPr>
            <p:spPr>
              <a:xfrm>
                <a:off x="1701374" y="1243578"/>
                <a:ext cx="73612" cy="27571"/>
              </a:xfrm>
              <a:custGeom>
                <a:avLst/>
                <a:gdLst/>
                <a:ahLst/>
                <a:cxnLst/>
                <a:rect l="l" t="t" r="r" b="b"/>
                <a:pathLst>
                  <a:path w="12535" h="4695" extrusionOk="0">
                    <a:moveTo>
                      <a:pt x="12146" y="0"/>
                    </a:moveTo>
                    <a:cubicBezTo>
                      <a:pt x="12125" y="0"/>
                      <a:pt x="12104" y="3"/>
                      <a:pt x="12081" y="8"/>
                    </a:cubicBezTo>
                    <a:cubicBezTo>
                      <a:pt x="7820" y="860"/>
                      <a:pt x="3735" y="2214"/>
                      <a:pt x="1" y="4344"/>
                    </a:cubicBezTo>
                    <a:cubicBezTo>
                      <a:pt x="101" y="4469"/>
                      <a:pt x="176" y="4569"/>
                      <a:pt x="276" y="4695"/>
                    </a:cubicBezTo>
                    <a:cubicBezTo>
                      <a:pt x="4036" y="2765"/>
                      <a:pt x="8096" y="1512"/>
                      <a:pt x="12231" y="509"/>
                    </a:cubicBezTo>
                    <a:cubicBezTo>
                      <a:pt x="12535" y="439"/>
                      <a:pt x="12425" y="0"/>
                      <a:pt x="12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082;p63"/>
              <p:cNvSpPr/>
              <p:nvPr/>
            </p:nvSpPr>
            <p:spPr>
              <a:xfrm>
                <a:off x="1695196" y="1236408"/>
                <a:ext cx="69724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1873" h="4287" extrusionOk="0">
                    <a:moveTo>
                      <a:pt x="11525" y="0"/>
                    </a:moveTo>
                    <a:cubicBezTo>
                      <a:pt x="11518" y="0"/>
                      <a:pt x="11511" y="0"/>
                      <a:pt x="11504" y="1"/>
                    </a:cubicBezTo>
                    <a:cubicBezTo>
                      <a:pt x="7318" y="352"/>
                      <a:pt x="3559" y="1881"/>
                      <a:pt x="0" y="3911"/>
                    </a:cubicBezTo>
                    <a:cubicBezTo>
                      <a:pt x="75" y="4036"/>
                      <a:pt x="151" y="4161"/>
                      <a:pt x="226" y="4287"/>
                    </a:cubicBezTo>
                    <a:cubicBezTo>
                      <a:pt x="3810" y="2482"/>
                      <a:pt x="7519" y="1104"/>
                      <a:pt x="11579" y="552"/>
                    </a:cubicBezTo>
                    <a:cubicBezTo>
                      <a:pt x="11873" y="503"/>
                      <a:pt x="11808" y="0"/>
                      <a:pt x="115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083;p63"/>
              <p:cNvSpPr/>
              <p:nvPr/>
            </p:nvSpPr>
            <p:spPr>
              <a:xfrm>
                <a:off x="1686658" y="1230717"/>
                <a:ext cx="67416" cy="8498"/>
              </a:xfrm>
              <a:custGeom>
                <a:avLst/>
                <a:gdLst/>
                <a:ahLst/>
                <a:cxnLst/>
                <a:rect l="l" t="t" r="r" b="b"/>
                <a:pathLst>
                  <a:path w="11480" h="1447" extrusionOk="0">
                    <a:moveTo>
                      <a:pt x="9926" y="0"/>
                    </a:moveTo>
                    <a:cubicBezTo>
                      <a:pt x="6562" y="0"/>
                      <a:pt x="3242" y="355"/>
                      <a:pt x="1" y="1221"/>
                    </a:cubicBezTo>
                    <a:cubicBezTo>
                      <a:pt x="26" y="1296"/>
                      <a:pt x="51" y="1371"/>
                      <a:pt x="76" y="1446"/>
                    </a:cubicBezTo>
                    <a:cubicBezTo>
                      <a:pt x="3518" y="639"/>
                      <a:pt x="7072" y="417"/>
                      <a:pt x="10632" y="417"/>
                    </a:cubicBezTo>
                    <a:cubicBezTo>
                      <a:pt x="10831" y="417"/>
                      <a:pt x="11030" y="417"/>
                      <a:pt x="11229" y="419"/>
                    </a:cubicBezTo>
                    <a:cubicBezTo>
                      <a:pt x="11479" y="419"/>
                      <a:pt x="11479" y="43"/>
                      <a:pt x="11229" y="18"/>
                    </a:cubicBezTo>
                    <a:cubicBezTo>
                      <a:pt x="10794" y="6"/>
                      <a:pt x="10359" y="0"/>
                      <a:pt x="9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084;p63"/>
              <p:cNvSpPr/>
              <p:nvPr/>
            </p:nvSpPr>
            <p:spPr>
              <a:xfrm>
                <a:off x="1687685" y="1206240"/>
                <a:ext cx="97895" cy="18170"/>
              </a:xfrm>
              <a:custGeom>
                <a:avLst/>
                <a:gdLst/>
                <a:ahLst/>
                <a:cxnLst/>
                <a:rect l="l" t="t" r="r" b="b"/>
                <a:pathLst>
                  <a:path w="16670" h="3094" extrusionOk="0">
                    <a:moveTo>
                      <a:pt x="76" y="0"/>
                    </a:moveTo>
                    <a:cubicBezTo>
                      <a:pt x="51" y="100"/>
                      <a:pt x="26" y="201"/>
                      <a:pt x="1" y="276"/>
                    </a:cubicBezTo>
                    <a:cubicBezTo>
                      <a:pt x="2282" y="326"/>
                      <a:pt x="4562" y="426"/>
                      <a:pt x="6818" y="727"/>
                    </a:cubicBezTo>
                    <a:cubicBezTo>
                      <a:pt x="10076" y="1178"/>
                      <a:pt x="13184" y="2206"/>
                      <a:pt x="16317" y="3083"/>
                    </a:cubicBezTo>
                    <a:cubicBezTo>
                      <a:pt x="16340" y="3090"/>
                      <a:pt x="16362" y="3094"/>
                      <a:pt x="16383" y="3094"/>
                    </a:cubicBezTo>
                    <a:cubicBezTo>
                      <a:pt x="16569" y="3094"/>
                      <a:pt x="16670" y="2822"/>
                      <a:pt x="16467" y="2732"/>
                    </a:cubicBezTo>
                    <a:cubicBezTo>
                      <a:pt x="11204" y="501"/>
                      <a:pt x="5690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085;p63"/>
              <p:cNvSpPr/>
              <p:nvPr/>
            </p:nvSpPr>
            <p:spPr>
              <a:xfrm>
                <a:off x="1708733" y="1162819"/>
                <a:ext cx="85879" cy="63341"/>
              </a:xfrm>
              <a:custGeom>
                <a:avLst/>
                <a:gdLst/>
                <a:ahLst/>
                <a:cxnLst/>
                <a:rect l="l" t="t" r="r" b="b"/>
                <a:pathLst>
                  <a:path w="14624" h="10786" extrusionOk="0">
                    <a:moveTo>
                      <a:pt x="402" y="1"/>
                    </a:moveTo>
                    <a:cubicBezTo>
                      <a:pt x="277" y="201"/>
                      <a:pt x="151" y="402"/>
                      <a:pt x="1" y="577"/>
                    </a:cubicBezTo>
                    <a:cubicBezTo>
                      <a:pt x="1956" y="1279"/>
                      <a:pt x="3886" y="2056"/>
                      <a:pt x="5690" y="3058"/>
                    </a:cubicBezTo>
                    <a:cubicBezTo>
                      <a:pt x="9049" y="4963"/>
                      <a:pt x="11405" y="8021"/>
                      <a:pt x="14086" y="10702"/>
                    </a:cubicBezTo>
                    <a:cubicBezTo>
                      <a:pt x="14138" y="10761"/>
                      <a:pt x="14203" y="10786"/>
                      <a:pt x="14266" y="10786"/>
                    </a:cubicBezTo>
                    <a:cubicBezTo>
                      <a:pt x="14447" y="10786"/>
                      <a:pt x="14623" y="10587"/>
                      <a:pt x="14512" y="10402"/>
                    </a:cubicBezTo>
                    <a:cubicBezTo>
                      <a:pt x="12482" y="7294"/>
                      <a:pt x="9750" y="4662"/>
                      <a:pt x="6643" y="2707"/>
                    </a:cubicBezTo>
                    <a:cubicBezTo>
                      <a:pt x="4713" y="1479"/>
                      <a:pt x="2582" y="677"/>
                      <a:pt x="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086;p63"/>
              <p:cNvSpPr/>
              <p:nvPr/>
            </p:nvSpPr>
            <p:spPr>
              <a:xfrm>
                <a:off x="1737584" y="1129411"/>
                <a:ext cx="75432" cy="70769"/>
              </a:xfrm>
              <a:custGeom>
                <a:avLst/>
                <a:gdLst/>
                <a:ahLst/>
                <a:cxnLst/>
                <a:rect l="l" t="t" r="r" b="b"/>
                <a:pathLst>
                  <a:path w="12845" h="12051" extrusionOk="0">
                    <a:moveTo>
                      <a:pt x="276" y="0"/>
                    </a:moveTo>
                    <a:cubicBezTo>
                      <a:pt x="176" y="101"/>
                      <a:pt x="100" y="201"/>
                      <a:pt x="0" y="301"/>
                    </a:cubicBezTo>
                    <a:cubicBezTo>
                      <a:pt x="2005" y="1454"/>
                      <a:pt x="3985" y="2682"/>
                      <a:pt x="5765" y="4186"/>
                    </a:cubicBezTo>
                    <a:cubicBezTo>
                      <a:pt x="8346" y="6341"/>
                      <a:pt x="10351" y="9123"/>
                      <a:pt x="12181" y="11905"/>
                    </a:cubicBezTo>
                    <a:cubicBezTo>
                      <a:pt x="12252" y="12007"/>
                      <a:pt x="12350" y="12050"/>
                      <a:pt x="12444" y="12050"/>
                    </a:cubicBezTo>
                    <a:cubicBezTo>
                      <a:pt x="12652" y="12050"/>
                      <a:pt x="12845" y="11845"/>
                      <a:pt x="12707" y="11604"/>
                    </a:cubicBezTo>
                    <a:cubicBezTo>
                      <a:pt x="10978" y="8597"/>
                      <a:pt x="8898" y="5965"/>
                      <a:pt x="6216" y="3735"/>
                    </a:cubicBezTo>
                    <a:cubicBezTo>
                      <a:pt x="4411" y="2256"/>
                      <a:pt x="2381" y="1078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5087;p63"/>
              <p:cNvSpPr/>
              <p:nvPr/>
            </p:nvSpPr>
            <p:spPr>
              <a:xfrm>
                <a:off x="1784535" y="1092467"/>
                <a:ext cx="33238" cy="79414"/>
              </a:xfrm>
              <a:custGeom>
                <a:avLst/>
                <a:gdLst/>
                <a:ahLst/>
                <a:cxnLst/>
                <a:rect l="l" t="t" r="r" b="b"/>
                <a:pathLst>
                  <a:path w="5660" h="13523" extrusionOk="0">
                    <a:moveTo>
                      <a:pt x="326" y="1"/>
                    </a:moveTo>
                    <a:cubicBezTo>
                      <a:pt x="226" y="51"/>
                      <a:pt x="126" y="101"/>
                      <a:pt x="0" y="176"/>
                    </a:cubicBezTo>
                    <a:cubicBezTo>
                      <a:pt x="727" y="1229"/>
                      <a:pt x="1404" y="2331"/>
                      <a:pt x="1980" y="3484"/>
                    </a:cubicBezTo>
                    <a:cubicBezTo>
                      <a:pt x="3509" y="6567"/>
                      <a:pt x="4211" y="10026"/>
                      <a:pt x="5113" y="13334"/>
                    </a:cubicBezTo>
                    <a:cubicBezTo>
                      <a:pt x="5143" y="13465"/>
                      <a:pt x="5242" y="13523"/>
                      <a:pt x="5345" y="13523"/>
                    </a:cubicBezTo>
                    <a:cubicBezTo>
                      <a:pt x="5498" y="13523"/>
                      <a:pt x="5659" y="13394"/>
                      <a:pt x="5614" y="13184"/>
                    </a:cubicBezTo>
                    <a:cubicBezTo>
                      <a:pt x="4938" y="9750"/>
                      <a:pt x="4010" y="6366"/>
                      <a:pt x="2406" y="3234"/>
                    </a:cubicBezTo>
                    <a:cubicBezTo>
                      <a:pt x="1830" y="2081"/>
                      <a:pt x="1103" y="1028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5088;p63"/>
              <p:cNvSpPr/>
              <p:nvPr/>
            </p:nvSpPr>
            <p:spPr>
              <a:xfrm>
                <a:off x="1864518" y="1076129"/>
                <a:ext cx="14805" cy="61984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0555" extrusionOk="0">
                    <a:moveTo>
                      <a:pt x="1994" y="1"/>
                    </a:moveTo>
                    <a:cubicBezTo>
                      <a:pt x="1092" y="3434"/>
                      <a:pt x="415" y="6943"/>
                      <a:pt x="14" y="10377"/>
                    </a:cubicBezTo>
                    <a:cubicBezTo>
                      <a:pt x="0" y="10489"/>
                      <a:pt x="105" y="10554"/>
                      <a:pt x="204" y="10554"/>
                    </a:cubicBezTo>
                    <a:cubicBezTo>
                      <a:pt x="281" y="10554"/>
                      <a:pt x="354" y="10515"/>
                      <a:pt x="365" y="10427"/>
                    </a:cubicBezTo>
                    <a:cubicBezTo>
                      <a:pt x="1117" y="7043"/>
                      <a:pt x="1894" y="3585"/>
                      <a:pt x="2521" y="151"/>
                    </a:cubicBezTo>
                    <a:cubicBezTo>
                      <a:pt x="2345" y="101"/>
                      <a:pt x="2170" y="51"/>
                      <a:pt x="1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5089;p63"/>
              <p:cNvSpPr/>
              <p:nvPr/>
            </p:nvSpPr>
            <p:spPr>
              <a:xfrm>
                <a:off x="1743322" y="1110061"/>
                <a:ext cx="221370" cy="187726"/>
              </a:xfrm>
              <a:custGeom>
                <a:avLst/>
                <a:gdLst/>
                <a:ahLst/>
                <a:cxnLst/>
                <a:rect l="l" t="t" r="r" b="b"/>
                <a:pathLst>
                  <a:path w="37696" h="31967" extrusionOk="0">
                    <a:moveTo>
                      <a:pt x="18541" y="0"/>
                    </a:moveTo>
                    <a:cubicBezTo>
                      <a:pt x="13481" y="0"/>
                      <a:pt x="10073" y="2696"/>
                      <a:pt x="8522" y="4498"/>
                    </a:cubicBezTo>
                    <a:cubicBezTo>
                      <a:pt x="6642" y="6654"/>
                      <a:pt x="1" y="20488"/>
                      <a:pt x="1" y="20488"/>
                    </a:cubicBezTo>
                    <a:cubicBezTo>
                      <a:pt x="1" y="20488"/>
                      <a:pt x="9249" y="29737"/>
                      <a:pt x="12006" y="31466"/>
                    </a:cubicBezTo>
                    <a:cubicBezTo>
                      <a:pt x="12556" y="31814"/>
                      <a:pt x="13537" y="31966"/>
                      <a:pt x="14791" y="31966"/>
                    </a:cubicBezTo>
                    <a:cubicBezTo>
                      <a:pt x="19764" y="31966"/>
                      <a:pt x="29041" y="29577"/>
                      <a:pt x="32883" y="27556"/>
                    </a:cubicBezTo>
                    <a:cubicBezTo>
                      <a:pt x="37695" y="25000"/>
                      <a:pt x="32557" y="12268"/>
                      <a:pt x="30778" y="8082"/>
                    </a:cubicBezTo>
                    <a:cubicBezTo>
                      <a:pt x="28998" y="3922"/>
                      <a:pt x="28497" y="1741"/>
                      <a:pt x="21705" y="338"/>
                    </a:cubicBezTo>
                    <a:cubicBezTo>
                      <a:pt x="20588" y="104"/>
                      <a:pt x="19533" y="0"/>
                      <a:pt x="18541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5090;p63"/>
              <p:cNvSpPr/>
              <p:nvPr/>
            </p:nvSpPr>
            <p:spPr>
              <a:xfrm>
                <a:off x="1738905" y="1115111"/>
                <a:ext cx="207681" cy="190621"/>
              </a:xfrm>
              <a:custGeom>
                <a:avLst/>
                <a:gdLst/>
                <a:ahLst/>
                <a:cxnLst/>
                <a:rect l="l" t="t" r="r" b="b"/>
                <a:pathLst>
                  <a:path w="35365" h="32460" extrusionOk="0">
                    <a:moveTo>
                      <a:pt x="18954" y="1"/>
                    </a:moveTo>
                    <a:cubicBezTo>
                      <a:pt x="16849" y="1"/>
                      <a:pt x="14589" y="492"/>
                      <a:pt x="12382" y="1809"/>
                    </a:cubicBezTo>
                    <a:cubicBezTo>
                      <a:pt x="9500" y="3538"/>
                      <a:pt x="1" y="17423"/>
                      <a:pt x="477" y="21032"/>
                    </a:cubicBezTo>
                    <a:cubicBezTo>
                      <a:pt x="928" y="24666"/>
                      <a:pt x="7520" y="30180"/>
                      <a:pt x="15715" y="32110"/>
                    </a:cubicBezTo>
                    <a:cubicBezTo>
                      <a:pt x="16736" y="32350"/>
                      <a:pt x="17789" y="32459"/>
                      <a:pt x="18852" y="32459"/>
                    </a:cubicBezTo>
                    <a:cubicBezTo>
                      <a:pt x="26320" y="32459"/>
                      <a:pt x="34258" y="27058"/>
                      <a:pt x="34763" y="23789"/>
                    </a:cubicBezTo>
                    <a:cubicBezTo>
                      <a:pt x="35364" y="20054"/>
                      <a:pt x="29500" y="5418"/>
                      <a:pt x="28497" y="3739"/>
                    </a:cubicBezTo>
                    <a:cubicBezTo>
                      <a:pt x="27799" y="2587"/>
                      <a:pt x="23783" y="1"/>
                      <a:pt x="189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5091;p63"/>
              <p:cNvSpPr/>
              <p:nvPr/>
            </p:nvSpPr>
            <p:spPr>
              <a:xfrm>
                <a:off x="1738905" y="1115129"/>
                <a:ext cx="112893" cy="14763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25140" extrusionOk="0">
                    <a:moveTo>
                      <a:pt x="19062" y="0"/>
                    </a:moveTo>
                    <a:cubicBezTo>
                      <a:pt x="16927" y="0"/>
                      <a:pt x="14630" y="486"/>
                      <a:pt x="12382" y="1806"/>
                    </a:cubicBezTo>
                    <a:cubicBezTo>
                      <a:pt x="9500" y="3535"/>
                      <a:pt x="1" y="17420"/>
                      <a:pt x="477" y="21029"/>
                    </a:cubicBezTo>
                    <a:cubicBezTo>
                      <a:pt x="627" y="22257"/>
                      <a:pt x="1480" y="23686"/>
                      <a:pt x="2858" y="25139"/>
                    </a:cubicBezTo>
                    <a:cubicBezTo>
                      <a:pt x="2858" y="24488"/>
                      <a:pt x="2908" y="23836"/>
                      <a:pt x="3033" y="23159"/>
                    </a:cubicBezTo>
                    <a:cubicBezTo>
                      <a:pt x="3835" y="19325"/>
                      <a:pt x="5991" y="15615"/>
                      <a:pt x="7820" y="12182"/>
                    </a:cubicBezTo>
                    <a:cubicBezTo>
                      <a:pt x="10527" y="7219"/>
                      <a:pt x="14061" y="2307"/>
                      <a:pt x="19224" y="1"/>
                    </a:cubicBezTo>
                    <a:cubicBezTo>
                      <a:pt x="19170" y="1"/>
                      <a:pt x="19116" y="0"/>
                      <a:pt x="19062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5092;p63"/>
              <p:cNvSpPr/>
              <p:nvPr/>
            </p:nvSpPr>
            <p:spPr>
              <a:xfrm>
                <a:off x="1876668" y="1203886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1" y="2556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5093;p63"/>
              <p:cNvSpPr/>
              <p:nvPr/>
            </p:nvSpPr>
            <p:spPr>
              <a:xfrm>
                <a:off x="1802487" y="1193286"/>
                <a:ext cx="16455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633" extrusionOk="0">
                    <a:moveTo>
                      <a:pt x="1530" y="1"/>
                    </a:moveTo>
                    <a:cubicBezTo>
                      <a:pt x="728" y="1"/>
                      <a:pt x="1" y="2582"/>
                      <a:pt x="1129" y="2632"/>
                    </a:cubicBezTo>
                    <a:cubicBezTo>
                      <a:pt x="1134" y="2632"/>
                      <a:pt x="1140" y="2632"/>
                      <a:pt x="1145" y="2632"/>
                    </a:cubicBezTo>
                    <a:cubicBezTo>
                      <a:pt x="2287" y="2632"/>
                      <a:pt x="2802" y="1"/>
                      <a:pt x="1530" y="1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5094;p63"/>
              <p:cNvSpPr/>
              <p:nvPr/>
            </p:nvSpPr>
            <p:spPr>
              <a:xfrm>
                <a:off x="1829571" y="1222578"/>
                <a:ext cx="109064" cy="83113"/>
              </a:xfrm>
              <a:custGeom>
                <a:avLst/>
                <a:gdLst/>
                <a:ahLst/>
                <a:cxnLst/>
                <a:rect l="l" t="t" r="r" b="b"/>
                <a:pathLst>
                  <a:path w="18572" h="14153" extrusionOk="0">
                    <a:moveTo>
                      <a:pt x="18472" y="0"/>
                    </a:moveTo>
                    <a:cubicBezTo>
                      <a:pt x="16191" y="1278"/>
                      <a:pt x="14236" y="3183"/>
                      <a:pt x="11930" y="4486"/>
                    </a:cubicBezTo>
                    <a:cubicBezTo>
                      <a:pt x="10752" y="5138"/>
                      <a:pt x="9574" y="5890"/>
                      <a:pt x="8346" y="6567"/>
                    </a:cubicBezTo>
                    <a:cubicBezTo>
                      <a:pt x="7093" y="3459"/>
                      <a:pt x="2983" y="1203"/>
                      <a:pt x="51" y="802"/>
                    </a:cubicBezTo>
                    <a:cubicBezTo>
                      <a:pt x="26" y="802"/>
                      <a:pt x="0" y="827"/>
                      <a:pt x="26" y="852"/>
                    </a:cubicBezTo>
                    <a:cubicBezTo>
                      <a:pt x="2632" y="2882"/>
                      <a:pt x="5765" y="3910"/>
                      <a:pt x="7018" y="7218"/>
                    </a:cubicBezTo>
                    <a:cubicBezTo>
                      <a:pt x="6692" y="7369"/>
                      <a:pt x="6391" y="7494"/>
                      <a:pt x="6066" y="7619"/>
                    </a:cubicBezTo>
                    <a:cubicBezTo>
                      <a:pt x="5526" y="7799"/>
                      <a:pt x="5672" y="8605"/>
                      <a:pt x="6143" y="8605"/>
                    </a:cubicBezTo>
                    <a:cubicBezTo>
                      <a:pt x="6197" y="8605"/>
                      <a:pt x="6255" y="8595"/>
                      <a:pt x="6316" y="8572"/>
                    </a:cubicBezTo>
                    <a:cubicBezTo>
                      <a:pt x="6667" y="8446"/>
                      <a:pt x="6993" y="8321"/>
                      <a:pt x="7319" y="8171"/>
                    </a:cubicBezTo>
                    <a:lnTo>
                      <a:pt x="7319" y="8171"/>
                    </a:lnTo>
                    <a:cubicBezTo>
                      <a:pt x="7494" y="8973"/>
                      <a:pt x="7419" y="9649"/>
                      <a:pt x="7168" y="10226"/>
                    </a:cubicBezTo>
                    <a:cubicBezTo>
                      <a:pt x="7018" y="10201"/>
                      <a:pt x="6843" y="10201"/>
                      <a:pt x="6667" y="10201"/>
                    </a:cubicBezTo>
                    <a:cubicBezTo>
                      <a:pt x="6658" y="10200"/>
                      <a:pt x="6649" y="10200"/>
                      <a:pt x="6640" y="10200"/>
                    </a:cubicBezTo>
                    <a:cubicBezTo>
                      <a:pt x="6131" y="10200"/>
                      <a:pt x="5847" y="10883"/>
                      <a:pt x="6241" y="11228"/>
                    </a:cubicBezTo>
                    <a:cubicBezTo>
                      <a:pt x="6291" y="11253"/>
                      <a:pt x="6316" y="11303"/>
                      <a:pt x="6366" y="11328"/>
                    </a:cubicBezTo>
                    <a:cubicBezTo>
                      <a:pt x="4938" y="12657"/>
                      <a:pt x="2331" y="13183"/>
                      <a:pt x="351" y="13835"/>
                    </a:cubicBezTo>
                    <a:cubicBezTo>
                      <a:pt x="1351" y="14053"/>
                      <a:pt x="2390" y="14152"/>
                      <a:pt x="3430" y="14152"/>
                    </a:cubicBezTo>
                    <a:cubicBezTo>
                      <a:pt x="3825" y="14152"/>
                      <a:pt x="4219" y="14138"/>
                      <a:pt x="4612" y="14110"/>
                    </a:cubicBezTo>
                    <a:cubicBezTo>
                      <a:pt x="5765" y="13559"/>
                      <a:pt x="6767" y="12832"/>
                      <a:pt x="7519" y="11880"/>
                    </a:cubicBezTo>
                    <a:cubicBezTo>
                      <a:pt x="8121" y="12030"/>
                      <a:pt x="8772" y="12080"/>
                      <a:pt x="9424" y="12156"/>
                    </a:cubicBezTo>
                    <a:cubicBezTo>
                      <a:pt x="10101" y="12256"/>
                      <a:pt x="10803" y="12331"/>
                      <a:pt x="11479" y="12331"/>
                    </a:cubicBezTo>
                    <a:cubicBezTo>
                      <a:pt x="11880" y="12156"/>
                      <a:pt x="12281" y="11980"/>
                      <a:pt x="12657" y="11780"/>
                    </a:cubicBezTo>
                    <a:cubicBezTo>
                      <a:pt x="11229" y="11379"/>
                      <a:pt x="9800" y="10752"/>
                      <a:pt x="8346" y="10426"/>
                    </a:cubicBezTo>
                    <a:cubicBezTo>
                      <a:pt x="8547" y="9950"/>
                      <a:pt x="8647" y="9449"/>
                      <a:pt x="8722" y="8922"/>
                    </a:cubicBezTo>
                    <a:cubicBezTo>
                      <a:pt x="8747" y="8446"/>
                      <a:pt x="8722" y="7970"/>
                      <a:pt x="8647" y="7519"/>
                    </a:cubicBezTo>
                    <a:cubicBezTo>
                      <a:pt x="9800" y="6892"/>
                      <a:pt x="10928" y="6165"/>
                      <a:pt x="12031" y="5514"/>
                    </a:cubicBezTo>
                    <a:cubicBezTo>
                      <a:pt x="14437" y="4085"/>
                      <a:pt x="16642" y="2406"/>
                      <a:pt x="18572" y="401"/>
                    </a:cubicBezTo>
                    <a:cubicBezTo>
                      <a:pt x="18547" y="276"/>
                      <a:pt x="18497" y="125"/>
                      <a:pt x="18472" y="0"/>
                    </a:cubicBezTo>
                    <a:close/>
                  </a:path>
                </a:pathLst>
              </a:custGeom>
              <a:solidFill>
                <a:srgbClr val="F2A5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5095;p63"/>
              <p:cNvSpPr/>
              <p:nvPr/>
            </p:nvSpPr>
            <p:spPr>
              <a:xfrm>
                <a:off x="1804108" y="1187249"/>
                <a:ext cx="65208" cy="86126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4666" extrusionOk="0">
                    <a:moveTo>
                      <a:pt x="7289" y="1"/>
                    </a:moveTo>
                    <a:cubicBezTo>
                      <a:pt x="6655" y="1"/>
                      <a:pt x="1" y="9001"/>
                      <a:pt x="126" y="10051"/>
                    </a:cubicBezTo>
                    <a:cubicBezTo>
                      <a:pt x="251" y="11104"/>
                      <a:pt x="2958" y="14362"/>
                      <a:pt x="4261" y="14638"/>
                    </a:cubicBezTo>
                    <a:cubicBezTo>
                      <a:pt x="4342" y="14656"/>
                      <a:pt x="4437" y="14665"/>
                      <a:pt x="4544" y="14665"/>
                    </a:cubicBezTo>
                    <a:cubicBezTo>
                      <a:pt x="6185" y="14665"/>
                      <a:pt x="10763" y="12619"/>
                      <a:pt x="10928" y="11655"/>
                    </a:cubicBezTo>
                    <a:cubicBezTo>
                      <a:pt x="11103" y="10603"/>
                      <a:pt x="8823" y="101"/>
                      <a:pt x="7294" y="1"/>
                    </a:cubicBezTo>
                    <a:cubicBezTo>
                      <a:pt x="7292" y="1"/>
                      <a:pt x="7291" y="1"/>
                      <a:pt x="72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5096;p63"/>
              <p:cNvSpPr/>
              <p:nvPr/>
            </p:nvSpPr>
            <p:spPr>
              <a:xfrm>
                <a:off x="1804255" y="1187548"/>
                <a:ext cx="41953" cy="75949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12933" extrusionOk="0">
                    <a:moveTo>
                      <a:pt x="7144" y="0"/>
                    </a:moveTo>
                    <a:cubicBezTo>
                      <a:pt x="6066" y="702"/>
                      <a:pt x="1" y="8998"/>
                      <a:pt x="101" y="10000"/>
                    </a:cubicBezTo>
                    <a:cubicBezTo>
                      <a:pt x="176" y="10577"/>
                      <a:pt x="1053" y="11855"/>
                      <a:pt x="2056" y="12933"/>
                    </a:cubicBezTo>
                    <a:cubicBezTo>
                      <a:pt x="2357" y="10075"/>
                      <a:pt x="3134" y="7519"/>
                      <a:pt x="4462" y="4837"/>
                    </a:cubicBezTo>
                    <a:cubicBezTo>
                      <a:pt x="5289" y="3208"/>
                      <a:pt x="6116" y="1554"/>
                      <a:pt x="7144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5097;p63"/>
              <p:cNvSpPr/>
              <p:nvPr/>
            </p:nvSpPr>
            <p:spPr>
              <a:xfrm>
                <a:off x="1804989" y="1243548"/>
                <a:ext cx="62413" cy="29803"/>
              </a:xfrm>
              <a:custGeom>
                <a:avLst/>
                <a:gdLst/>
                <a:ahLst/>
                <a:cxnLst/>
                <a:rect l="l" t="t" r="r" b="b"/>
                <a:pathLst>
                  <a:path w="10628" h="5075" extrusionOk="0">
                    <a:moveTo>
                      <a:pt x="3764" y="1"/>
                    </a:moveTo>
                    <a:cubicBezTo>
                      <a:pt x="2185" y="1"/>
                      <a:pt x="853" y="316"/>
                      <a:pt x="1" y="589"/>
                    </a:cubicBezTo>
                    <a:cubicBezTo>
                      <a:pt x="302" y="1742"/>
                      <a:pt x="2858" y="4775"/>
                      <a:pt x="4111" y="5051"/>
                    </a:cubicBezTo>
                    <a:cubicBezTo>
                      <a:pt x="4186" y="5067"/>
                      <a:pt x="4274" y="5074"/>
                      <a:pt x="4374" y="5074"/>
                    </a:cubicBezTo>
                    <a:cubicBezTo>
                      <a:pt x="5837" y="5074"/>
                      <a:pt x="9759" y="3425"/>
                      <a:pt x="10628" y="2369"/>
                    </a:cubicBezTo>
                    <a:cubicBezTo>
                      <a:pt x="8266" y="530"/>
                      <a:pt x="5808" y="1"/>
                      <a:pt x="3764" y="1"/>
                    </a:cubicBezTo>
                    <a:close/>
                  </a:path>
                </a:pathLst>
              </a:custGeom>
              <a:solidFill>
                <a:srgbClr val="6A38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5098;p63"/>
              <p:cNvSpPr/>
              <p:nvPr/>
            </p:nvSpPr>
            <p:spPr>
              <a:xfrm>
                <a:off x="1809305" y="1245692"/>
                <a:ext cx="15269" cy="5773"/>
              </a:xfrm>
              <a:custGeom>
                <a:avLst/>
                <a:gdLst/>
                <a:ahLst/>
                <a:cxnLst/>
                <a:rect l="l" t="t" r="r" b="b"/>
                <a:pathLst>
                  <a:path w="2600" h="983" extrusionOk="0">
                    <a:moveTo>
                      <a:pt x="1721" y="1"/>
                    </a:moveTo>
                    <a:cubicBezTo>
                      <a:pt x="1089" y="1"/>
                      <a:pt x="361" y="211"/>
                      <a:pt x="93" y="676"/>
                    </a:cubicBezTo>
                    <a:cubicBezTo>
                      <a:pt x="0" y="843"/>
                      <a:pt x="127" y="982"/>
                      <a:pt x="271" y="982"/>
                    </a:cubicBezTo>
                    <a:cubicBezTo>
                      <a:pt x="321" y="982"/>
                      <a:pt x="373" y="965"/>
                      <a:pt x="419" y="926"/>
                    </a:cubicBezTo>
                    <a:cubicBezTo>
                      <a:pt x="619" y="776"/>
                      <a:pt x="1045" y="701"/>
                      <a:pt x="1271" y="651"/>
                    </a:cubicBezTo>
                    <a:cubicBezTo>
                      <a:pt x="1672" y="550"/>
                      <a:pt x="2073" y="625"/>
                      <a:pt x="2449" y="450"/>
                    </a:cubicBezTo>
                    <a:cubicBezTo>
                      <a:pt x="2599" y="375"/>
                      <a:pt x="2549" y="149"/>
                      <a:pt x="2399" y="99"/>
                    </a:cubicBezTo>
                    <a:cubicBezTo>
                      <a:pt x="2212" y="35"/>
                      <a:pt x="1974" y="1"/>
                      <a:pt x="1721" y="1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5099;p63"/>
              <p:cNvSpPr/>
              <p:nvPr/>
            </p:nvSpPr>
            <p:spPr>
              <a:xfrm>
                <a:off x="1825554" y="1246021"/>
                <a:ext cx="4169" cy="2572"/>
              </a:xfrm>
              <a:custGeom>
                <a:avLst/>
                <a:gdLst/>
                <a:ahLst/>
                <a:cxnLst/>
                <a:rect l="l" t="t" r="r" b="b"/>
                <a:pathLst>
                  <a:path w="710" h="438" extrusionOk="0">
                    <a:moveTo>
                      <a:pt x="399" y="0"/>
                    </a:moveTo>
                    <a:cubicBezTo>
                      <a:pt x="224" y="0"/>
                      <a:pt x="0" y="70"/>
                      <a:pt x="58" y="244"/>
                    </a:cubicBezTo>
                    <a:cubicBezTo>
                      <a:pt x="96" y="377"/>
                      <a:pt x="249" y="438"/>
                      <a:pt x="397" y="438"/>
                    </a:cubicBezTo>
                    <a:cubicBezTo>
                      <a:pt x="445" y="438"/>
                      <a:pt x="492" y="431"/>
                      <a:pt x="534" y="419"/>
                    </a:cubicBezTo>
                    <a:cubicBezTo>
                      <a:pt x="710" y="344"/>
                      <a:pt x="710" y="93"/>
                      <a:pt x="534" y="18"/>
                    </a:cubicBezTo>
                    <a:cubicBezTo>
                      <a:pt x="500" y="7"/>
                      <a:pt x="452" y="0"/>
                      <a:pt x="399" y="0"/>
                    </a:cubicBezTo>
                    <a:close/>
                  </a:path>
                </a:pathLst>
              </a:custGeom>
              <a:solidFill>
                <a:srgbClr val="8442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5100;p63"/>
              <p:cNvSpPr/>
              <p:nvPr/>
            </p:nvSpPr>
            <p:spPr>
              <a:xfrm>
                <a:off x="1875347" y="1202705"/>
                <a:ext cx="16273" cy="15462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633" extrusionOk="0">
                    <a:moveTo>
                      <a:pt x="1529" y="1"/>
                    </a:moveTo>
                    <a:cubicBezTo>
                      <a:pt x="727" y="1"/>
                      <a:pt x="0" y="2582"/>
                      <a:pt x="1128" y="2632"/>
                    </a:cubicBezTo>
                    <a:cubicBezTo>
                      <a:pt x="1138" y="2633"/>
                      <a:pt x="1149" y="2633"/>
                      <a:pt x="1159" y="2633"/>
                    </a:cubicBezTo>
                    <a:cubicBezTo>
                      <a:pt x="2265" y="2633"/>
                      <a:pt x="2770" y="1"/>
                      <a:pt x="1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5101;p63"/>
              <p:cNvSpPr/>
              <p:nvPr/>
            </p:nvSpPr>
            <p:spPr>
              <a:xfrm>
                <a:off x="1880497" y="1204009"/>
                <a:ext cx="4686" cy="4792"/>
              </a:xfrm>
              <a:custGeom>
                <a:avLst/>
                <a:gdLst/>
                <a:ahLst/>
                <a:cxnLst/>
                <a:rect l="l" t="t" r="r" b="b"/>
                <a:pathLst>
                  <a:path w="798" h="816" extrusionOk="0">
                    <a:moveTo>
                      <a:pt x="634" y="1"/>
                    </a:moveTo>
                    <a:cubicBezTo>
                      <a:pt x="623" y="1"/>
                      <a:pt x="613" y="2"/>
                      <a:pt x="602" y="4"/>
                    </a:cubicBezTo>
                    <a:cubicBezTo>
                      <a:pt x="451" y="54"/>
                      <a:pt x="301" y="104"/>
                      <a:pt x="201" y="230"/>
                    </a:cubicBezTo>
                    <a:cubicBezTo>
                      <a:pt x="100" y="380"/>
                      <a:pt x="0" y="556"/>
                      <a:pt x="100" y="731"/>
                    </a:cubicBezTo>
                    <a:cubicBezTo>
                      <a:pt x="138" y="787"/>
                      <a:pt x="204" y="816"/>
                      <a:pt x="266" y="816"/>
                    </a:cubicBezTo>
                    <a:cubicBezTo>
                      <a:pt x="287" y="816"/>
                      <a:pt x="307" y="812"/>
                      <a:pt x="326" y="806"/>
                    </a:cubicBezTo>
                    <a:cubicBezTo>
                      <a:pt x="602" y="756"/>
                      <a:pt x="652" y="430"/>
                      <a:pt x="752" y="205"/>
                    </a:cubicBezTo>
                    <a:cubicBezTo>
                      <a:pt x="798" y="113"/>
                      <a:pt x="739" y="1"/>
                      <a:pt x="6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5102;p63"/>
              <p:cNvSpPr/>
              <p:nvPr/>
            </p:nvSpPr>
            <p:spPr>
              <a:xfrm>
                <a:off x="1879170" y="1209359"/>
                <a:ext cx="3095" cy="3312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64" extrusionOk="0">
                    <a:moveTo>
                      <a:pt x="330" y="1"/>
                    </a:moveTo>
                    <a:cubicBezTo>
                      <a:pt x="256" y="1"/>
                      <a:pt x="178" y="33"/>
                      <a:pt x="126" y="96"/>
                    </a:cubicBezTo>
                    <a:cubicBezTo>
                      <a:pt x="101" y="121"/>
                      <a:pt x="76" y="146"/>
                      <a:pt x="76" y="196"/>
                    </a:cubicBezTo>
                    <a:cubicBezTo>
                      <a:pt x="1" y="296"/>
                      <a:pt x="26" y="396"/>
                      <a:pt x="101" y="497"/>
                    </a:cubicBezTo>
                    <a:cubicBezTo>
                      <a:pt x="101" y="497"/>
                      <a:pt x="126" y="497"/>
                      <a:pt x="126" y="522"/>
                    </a:cubicBezTo>
                    <a:cubicBezTo>
                      <a:pt x="155" y="551"/>
                      <a:pt x="210" y="563"/>
                      <a:pt x="266" y="563"/>
                    </a:cubicBezTo>
                    <a:cubicBezTo>
                      <a:pt x="306" y="563"/>
                      <a:pt x="345" y="557"/>
                      <a:pt x="377" y="547"/>
                    </a:cubicBezTo>
                    <a:cubicBezTo>
                      <a:pt x="377" y="547"/>
                      <a:pt x="377" y="522"/>
                      <a:pt x="402" y="522"/>
                    </a:cubicBezTo>
                    <a:cubicBezTo>
                      <a:pt x="477" y="497"/>
                      <a:pt x="527" y="396"/>
                      <a:pt x="527" y="321"/>
                    </a:cubicBezTo>
                    <a:cubicBezTo>
                      <a:pt x="527" y="271"/>
                      <a:pt x="527" y="246"/>
                      <a:pt x="527" y="196"/>
                    </a:cubicBezTo>
                    <a:cubicBezTo>
                      <a:pt x="527" y="64"/>
                      <a:pt x="433" y="1"/>
                      <a:pt x="3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5103;p63"/>
              <p:cNvSpPr/>
              <p:nvPr/>
            </p:nvSpPr>
            <p:spPr>
              <a:xfrm>
                <a:off x="1801019" y="1192258"/>
                <a:ext cx="16420" cy="1531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2608" extrusionOk="0">
                    <a:moveTo>
                      <a:pt x="1554" y="0"/>
                    </a:moveTo>
                    <a:cubicBezTo>
                      <a:pt x="752" y="0"/>
                      <a:pt x="0" y="2557"/>
                      <a:pt x="1153" y="2607"/>
                    </a:cubicBezTo>
                    <a:cubicBezTo>
                      <a:pt x="1164" y="2607"/>
                      <a:pt x="1174" y="2607"/>
                      <a:pt x="1185" y="2607"/>
                    </a:cubicBezTo>
                    <a:cubicBezTo>
                      <a:pt x="2291" y="2607"/>
                      <a:pt x="2796" y="0"/>
                      <a:pt x="1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5104;p63"/>
              <p:cNvSpPr/>
              <p:nvPr/>
            </p:nvSpPr>
            <p:spPr>
              <a:xfrm>
                <a:off x="1806903" y="1192792"/>
                <a:ext cx="4076" cy="4128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03" extrusionOk="0">
                    <a:moveTo>
                      <a:pt x="462" y="1"/>
                    </a:moveTo>
                    <a:cubicBezTo>
                      <a:pt x="443" y="1"/>
                      <a:pt x="423" y="3"/>
                      <a:pt x="402" y="9"/>
                    </a:cubicBezTo>
                    <a:cubicBezTo>
                      <a:pt x="176" y="59"/>
                      <a:pt x="26" y="210"/>
                      <a:pt x="1" y="460"/>
                    </a:cubicBezTo>
                    <a:cubicBezTo>
                      <a:pt x="1" y="599"/>
                      <a:pt x="145" y="702"/>
                      <a:pt x="284" y="702"/>
                    </a:cubicBezTo>
                    <a:cubicBezTo>
                      <a:pt x="345" y="702"/>
                      <a:pt x="406" y="682"/>
                      <a:pt x="452" y="636"/>
                    </a:cubicBezTo>
                    <a:cubicBezTo>
                      <a:pt x="552" y="511"/>
                      <a:pt x="552" y="410"/>
                      <a:pt x="627" y="285"/>
                    </a:cubicBezTo>
                    <a:cubicBezTo>
                      <a:pt x="694" y="153"/>
                      <a:pt x="604" y="1"/>
                      <a:pt x="4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5105;p63"/>
              <p:cNvSpPr/>
              <p:nvPr/>
            </p:nvSpPr>
            <p:spPr>
              <a:xfrm>
                <a:off x="1805059" y="1197849"/>
                <a:ext cx="3471" cy="4152"/>
              </a:xfrm>
              <a:custGeom>
                <a:avLst/>
                <a:gdLst/>
                <a:ahLst/>
                <a:cxnLst/>
                <a:rect l="l" t="t" r="r" b="b"/>
                <a:pathLst>
                  <a:path w="591" h="707" extrusionOk="0">
                    <a:moveTo>
                      <a:pt x="365" y="1"/>
                    </a:moveTo>
                    <a:cubicBezTo>
                      <a:pt x="290" y="1"/>
                      <a:pt x="240" y="51"/>
                      <a:pt x="164" y="101"/>
                    </a:cubicBezTo>
                    <a:cubicBezTo>
                      <a:pt x="64" y="201"/>
                      <a:pt x="14" y="301"/>
                      <a:pt x="14" y="452"/>
                    </a:cubicBezTo>
                    <a:cubicBezTo>
                      <a:pt x="1" y="625"/>
                      <a:pt x="115" y="706"/>
                      <a:pt x="244" y="706"/>
                    </a:cubicBezTo>
                    <a:cubicBezTo>
                      <a:pt x="358" y="706"/>
                      <a:pt x="482" y="644"/>
                      <a:pt x="540" y="527"/>
                    </a:cubicBezTo>
                    <a:cubicBezTo>
                      <a:pt x="591" y="376"/>
                      <a:pt x="565" y="26"/>
                      <a:pt x="3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5106;p63"/>
              <p:cNvSpPr/>
              <p:nvPr/>
            </p:nvSpPr>
            <p:spPr>
              <a:xfrm>
                <a:off x="1748619" y="1213493"/>
                <a:ext cx="49235" cy="40191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6844" extrusionOk="0">
                    <a:moveTo>
                      <a:pt x="33" y="1"/>
                    </a:moveTo>
                    <a:cubicBezTo>
                      <a:pt x="15" y="1"/>
                      <a:pt x="1" y="43"/>
                      <a:pt x="1" y="43"/>
                    </a:cubicBezTo>
                    <a:cubicBezTo>
                      <a:pt x="678" y="1998"/>
                      <a:pt x="1680" y="2499"/>
                      <a:pt x="3159" y="3853"/>
                    </a:cubicBezTo>
                    <a:cubicBezTo>
                      <a:pt x="4562" y="5156"/>
                      <a:pt x="6317" y="6284"/>
                      <a:pt x="8146" y="6835"/>
                    </a:cubicBezTo>
                    <a:cubicBezTo>
                      <a:pt x="8163" y="6841"/>
                      <a:pt x="8179" y="6843"/>
                      <a:pt x="8193" y="6843"/>
                    </a:cubicBezTo>
                    <a:cubicBezTo>
                      <a:pt x="8316" y="6843"/>
                      <a:pt x="8383" y="6677"/>
                      <a:pt x="8272" y="6610"/>
                    </a:cubicBezTo>
                    <a:cubicBezTo>
                      <a:pt x="6417" y="5632"/>
                      <a:pt x="4663" y="4730"/>
                      <a:pt x="3109" y="3327"/>
                    </a:cubicBezTo>
                    <a:cubicBezTo>
                      <a:pt x="1605" y="1998"/>
                      <a:pt x="1179" y="1622"/>
                      <a:pt x="51" y="18"/>
                    </a:cubicBezTo>
                    <a:cubicBezTo>
                      <a:pt x="45" y="6"/>
                      <a:pt x="39" y="1"/>
                      <a:pt x="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5107;p63"/>
              <p:cNvSpPr/>
              <p:nvPr/>
            </p:nvSpPr>
            <p:spPr>
              <a:xfrm>
                <a:off x="1765426" y="1272153"/>
                <a:ext cx="32211" cy="3459"/>
              </a:xfrm>
              <a:custGeom>
                <a:avLst/>
                <a:gdLst/>
                <a:ahLst/>
                <a:cxnLst/>
                <a:rect l="l" t="t" r="r" b="b"/>
                <a:pathLst>
                  <a:path w="5485" h="589" extrusionOk="0">
                    <a:moveTo>
                      <a:pt x="53" y="1"/>
                    </a:moveTo>
                    <a:cubicBezTo>
                      <a:pt x="0" y="1"/>
                      <a:pt x="21" y="104"/>
                      <a:pt x="21" y="104"/>
                    </a:cubicBezTo>
                    <a:cubicBezTo>
                      <a:pt x="948" y="405"/>
                      <a:pt x="1500" y="505"/>
                      <a:pt x="2452" y="556"/>
                    </a:cubicBezTo>
                    <a:cubicBezTo>
                      <a:pt x="2802" y="574"/>
                      <a:pt x="3159" y="588"/>
                      <a:pt x="3515" y="588"/>
                    </a:cubicBezTo>
                    <a:cubicBezTo>
                      <a:pt x="4153" y="588"/>
                      <a:pt x="4790" y="541"/>
                      <a:pt x="5385" y="380"/>
                    </a:cubicBezTo>
                    <a:cubicBezTo>
                      <a:pt x="5478" y="357"/>
                      <a:pt x="5484" y="202"/>
                      <a:pt x="5403" y="202"/>
                    </a:cubicBezTo>
                    <a:cubicBezTo>
                      <a:pt x="5397" y="202"/>
                      <a:pt x="5391" y="203"/>
                      <a:pt x="5385" y="205"/>
                    </a:cubicBezTo>
                    <a:cubicBezTo>
                      <a:pt x="4473" y="217"/>
                      <a:pt x="3626" y="264"/>
                      <a:pt x="2787" y="264"/>
                    </a:cubicBezTo>
                    <a:cubicBezTo>
                      <a:pt x="1896" y="264"/>
                      <a:pt x="1014" y="211"/>
                      <a:pt x="71" y="4"/>
                    </a:cubicBezTo>
                    <a:cubicBezTo>
                      <a:pt x="64" y="2"/>
                      <a:pt x="58" y="1"/>
                      <a:pt x="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5108;p63"/>
              <p:cNvSpPr/>
              <p:nvPr/>
            </p:nvSpPr>
            <p:spPr>
              <a:xfrm>
                <a:off x="1782473" y="1245387"/>
                <a:ext cx="15380" cy="8298"/>
              </a:xfrm>
              <a:custGeom>
                <a:avLst/>
                <a:gdLst/>
                <a:ahLst/>
                <a:cxnLst/>
                <a:rect l="l" t="t" r="r" b="b"/>
                <a:pathLst>
                  <a:path w="2619" h="1413" extrusionOk="0">
                    <a:moveTo>
                      <a:pt x="326" y="1"/>
                    </a:moveTo>
                    <a:cubicBezTo>
                      <a:pt x="226" y="101"/>
                      <a:pt x="101" y="226"/>
                      <a:pt x="0" y="352"/>
                    </a:cubicBezTo>
                    <a:cubicBezTo>
                      <a:pt x="777" y="778"/>
                      <a:pt x="1579" y="1154"/>
                      <a:pt x="2381" y="1404"/>
                    </a:cubicBezTo>
                    <a:cubicBezTo>
                      <a:pt x="2398" y="1410"/>
                      <a:pt x="2414" y="1412"/>
                      <a:pt x="2428" y="1412"/>
                    </a:cubicBezTo>
                    <a:cubicBezTo>
                      <a:pt x="2551" y="1412"/>
                      <a:pt x="2618" y="1246"/>
                      <a:pt x="2507" y="1179"/>
                    </a:cubicBezTo>
                    <a:cubicBezTo>
                      <a:pt x="1755" y="778"/>
                      <a:pt x="1028" y="402"/>
                      <a:pt x="326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5109;p63"/>
              <p:cNvSpPr/>
              <p:nvPr/>
            </p:nvSpPr>
            <p:spPr>
              <a:xfrm>
                <a:off x="1776583" y="1273340"/>
                <a:ext cx="21053" cy="2273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387" extrusionOk="0">
                    <a:moveTo>
                      <a:pt x="3503" y="0"/>
                    </a:moveTo>
                    <a:cubicBezTo>
                      <a:pt x="3497" y="0"/>
                      <a:pt x="3491" y="1"/>
                      <a:pt x="3485" y="3"/>
                    </a:cubicBezTo>
                    <a:cubicBezTo>
                      <a:pt x="2591" y="3"/>
                      <a:pt x="1751" y="56"/>
                      <a:pt x="926" y="56"/>
                    </a:cubicBezTo>
                    <a:cubicBezTo>
                      <a:pt x="616" y="56"/>
                      <a:pt x="308" y="48"/>
                      <a:pt x="1" y="28"/>
                    </a:cubicBezTo>
                    <a:lnTo>
                      <a:pt x="1" y="28"/>
                    </a:lnTo>
                    <a:cubicBezTo>
                      <a:pt x="26" y="128"/>
                      <a:pt x="51" y="228"/>
                      <a:pt x="51" y="329"/>
                    </a:cubicBezTo>
                    <a:cubicBezTo>
                      <a:pt x="226" y="329"/>
                      <a:pt x="377" y="354"/>
                      <a:pt x="552" y="354"/>
                    </a:cubicBezTo>
                    <a:cubicBezTo>
                      <a:pt x="902" y="372"/>
                      <a:pt x="1259" y="386"/>
                      <a:pt x="1615" y="386"/>
                    </a:cubicBezTo>
                    <a:cubicBezTo>
                      <a:pt x="2253" y="386"/>
                      <a:pt x="2890" y="339"/>
                      <a:pt x="3485" y="178"/>
                    </a:cubicBezTo>
                    <a:cubicBezTo>
                      <a:pt x="3578" y="155"/>
                      <a:pt x="3584" y="0"/>
                      <a:pt x="3503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5110;p63"/>
              <p:cNvSpPr/>
              <p:nvPr/>
            </p:nvSpPr>
            <p:spPr>
              <a:xfrm>
                <a:off x="1863027" y="1222578"/>
                <a:ext cx="75608" cy="44314"/>
              </a:xfrm>
              <a:custGeom>
                <a:avLst/>
                <a:gdLst/>
                <a:ahLst/>
                <a:cxnLst/>
                <a:rect l="l" t="t" r="r" b="b"/>
                <a:pathLst>
                  <a:path w="12875" h="7546" extrusionOk="0">
                    <a:moveTo>
                      <a:pt x="12775" y="0"/>
                    </a:moveTo>
                    <a:cubicBezTo>
                      <a:pt x="8715" y="2932"/>
                      <a:pt x="4855" y="5539"/>
                      <a:pt x="143" y="7293"/>
                    </a:cubicBezTo>
                    <a:cubicBezTo>
                      <a:pt x="1" y="7341"/>
                      <a:pt x="83" y="7546"/>
                      <a:pt x="199" y="7546"/>
                    </a:cubicBezTo>
                    <a:cubicBezTo>
                      <a:pt x="205" y="7546"/>
                      <a:pt x="212" y="7545"/>
                      <a:pt x="218" y="7544"/>
                    </a:cubicBezTo>
                    <a:cubicBezTo>
                      <a:pt x="2549" y="7093"/>
                      <a:pt x="4629" y="5589"/>
                      <a:pt x="6659" y="4461"/>
                    </a:cubicBezTo>
                    <a:cubicBezTo>
                      <a:pt x="9065" y="3133"/>
                      <a:pt x="10745" y="1855"/>
                      <a:pt x="12825" y="50"/>
                    </a:cubicBezTo>
                    <a:cubicBezTo>
                      <a:pt x="12875" y="25"/>
                      <a:pt x="12775" y="0"/>
                      <a:pt x="127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5111;p63"/>
              <p:cNvSpPr/>
              <p:nvPr/>
            </p:nvSpPr>
            <p:spPr>
              <a:xfrm>
                <a:off x="1858980" y="1272882"/>
                <a:ext cx="44925" cy="19773"/>
              </a:xfrm>
              <a:custGeom>
                <a:avLst/>
                <a:gdLst/>
                <a:ahLst/>
                <a:cxnLst/>
                <a:rect l="l" t="t" r="r" b="b"/>
                <a:pathLst>
                  <a:path w="7650" h="3367" extrusionOk="0">
                    <a:moveTo>
                      <a:pt x="177" y="1"/>
                    </a:moveTo>
                    <a:cubicBezTo>
                      <a:pt x="79" y="1"/>
                      <a:pt x="1" y="132"/>
                      <a:pt x="80" y="231"/>
                    </a:cubicBezTo>
                    <a:cubicBezTo>
                      <a:pt x="882" y="1183"/>
                      <a:pt x="2511" y="1685"/>
                      <a:pt x="3639" y="2186"/>
                    </a:cubicBezTo>
                    <a:cubicBezTo>
                      <a:pt x="5343" y="2913"/>
                      <a:pt x="5619" y="3013"/>
                      <a:pt x="7424" y="3364"/>
                    </a:cubicBezTo>
                    <a:cubicBezTo>
                      <a:pt x="7439" y="3366"/>
                      <a:pt x="7453" y="3366"/>
                      <a:pt x="7466" y="3366"/>
                    </a:cubicBezTo>
                    <a:cubicBezTo>
                      <a:pt x="7649" y="3366"/>
                      <a:pt x="7649" y="3214"/>
                      <a:pt x="7649" y="3214"/>
                    </a:cubicBezTo>
                    <a:cubicBezTo>
                      <a:pt x="4717" y="2462"/>
                      <a:pt x="2737" y="1835"/>
                      <a:pt x="256" y="31"/>
                    </a:cubicBezTo>
                    <a:cubicBezTo>
                      <a:pt x="230" y="10"/>
                      <a:pt x="203" y="1"/>
                      <a:pt x="1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5112;p63"/>
              <p:cNvSpPr/>
              <p:nvPr/>
            </p:nvSpPr>
            <p:spPr>
              <a:xfrm>
                <a:off x="1776143" y="1226841"/>
                <a:ext cx="102869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7517" h="13577" extrusionOk="0">
                    <a:moveTo>
                      <a:pt x="8898" y="1"/>
                    </a:moveTo>
                    <a:cubicBezTo>
                      <a:pt x="4437" y="1"/>
                      <a:pt x="828" y="4738"/>
                      <a:pt x="327" y="5815"/>
                    </a:cubicBezTo>
                    <a:cubicBezTo>
                      <a:pt x="1" y="6517"/>
                      <a:pt x="1755" y="12357"/>
                      <a:pt x="7093" y="13334"/>
                    </a:cubicBezTo>
                    <a:cubicBezTo>
                      <a:pt x="8005" y="13502"/>
                      <a:pt x="8843" y="13576"/>
                      <a:pt x="9612" y="13576"/>
                    </a:cubicBezTo>
                    <a:cubicBezTo>
                      <a:pt x="15757" y="13576"/>
                      <a:pt x="17517" y="8795"/>
                      <a:pt x="17495" y="8171"/>
                    </a:cubicBezTo>
                    <a:cubicBezTo>
                      <a:pt x="17469" y="7470"/>
                      <a:pt x="14312" y="1"/>
                      <a:pt x="88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5113;p63"/>
              <p:cNvSpPr/>
              <p:nvPr/>
            </p:nvSpPr>
            <p:spPr>
              <a:xfrm>
                <a:off x="1799104" y="1226841"/>
                <a:ext cx="79907" cy="79731"/>
              </a:xfrm>
              <a:custGeom>
                <a:avLst/>
                <a:gdLst/>
                <a:ahLst/>
                <a:cxnLst/>
                <a:rect l="l" t="t" r="r" b="b"/>
                <a:pathLst>
                  <a:path w="13607" h="13577" extrusionOk="0">
                    <a:moveTo>
                      <a:pt x="4988" y="1"/>
                    </a:moveTo>
                    <a:cubicBezTo>
                      <a:pt x="4286" y="1"/>
                      <a:pt x="3635" y="126"/>
                      <a:pt x="2983" y="327"/>
                    </a:cubicBezTo>
                    <a:cubicBezTo>
                      <a:pt x="2557" y="753"/>
                      <a:pt x="2231" y="1204"/>
                      <a:pt x="2131" y="1630"/>
                    </a:cubicBezTo>
                    <a:cubicBezTo>
                      <a:pt x="1855" y="2758"/>
                      <a:pt x="3559" y="2482"/>
                      <a:pt x="4136" y="2933"/>
                    </a:cubicBezTo>
                    <a:cubicBezTo>
                      <a:pt x="4913" y="3510"/>
                      <a:pt x="3384" y="3810"/>
                      <a:pt x="2858" y="3936"/>
                    </a:cubicBezTo>
                    <a:cubicBezTo>
                      <a:pt x="878" y="4337"/>
                      <a:pt x="2381" y="5615"/>
                      <a:pt x="4286" y="5916"/>
                    </a:cubicBezTo>
                    <a:cubicBezTo>
                      <a:pt x="4838" y="6066"/>
                      <a:pt x="6366" y="6066"/>
                      <a:pt x="5514" y="6668"/>
                    </a:cubicBezTo>
                    <a:cubicBezTo>
                      <a:pt x="4687" y="7319"/>
                      <a:pt x="3108" y="7094"/>
                      <a:pt x="2081" y="7520"/>
                    </a:cubicBezTo>
                    <a:cubicBezTo>
                      <a:pt x="777" y="8071"/>
                      <a:pt x="126" y="9224"/>
                      <a:pt x="26" y="10627"/>
                    </a:cubicBezTo>
                    <a:cubicBezTo>
                      <a:pt x="0" y="11104"/>
                      <a:pt x="26" y="11580"/>
                      <a:pt x="101" y="12031"/>
                    </a:cubicBezTo>
                    <a:cubicBezTo>
                      <a:pt x="953" y="12633"/>
                      <a:pt x="1980" y="13109"/>
                      <a:pt x="3183" y="13334"/>
                    </a:cubicBezTo>
                    <a:cubicBezTo>
                      <a:pt x="4095" y="13502"/>
                      <a:pt x="4933" y="13576"/>
                      <a:pt x="5702" y="13576"/>
                    </a:cubicBezTo>
                    <a:cubicBezTo>
                      <a:pt x="11847" y="13576"/>
                      <a:pt x="13607" y="8795"/>
                      <a:pt x="13585" y="8171"/>
                    </a:cubicBezTo>
                    <a:cubicBezTo>
                      <a:pt x="13559" y="7470"/>
                      <a:pt x="10402" y="1"/>
                      <a:pt x="4988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5114;p63"/>
              <p:cNvSpPr/>
              <p:nvPr/>
            </p:nvSpPr>
            <p:spPr>
              <a:xfrm>
                <a:off x="1787624" y="1257901"/>
                <a:ext cx="80512" cy="10159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173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981" y="627"/>
                      <a:pt x="4086" y="777"/>
                      <a:pt x="6116" y="1053"/>
                    </a:cubicBezTo>
                    <a:cubicBezTo>
                      <a:pt x="8547" y="1354"/>
                      <a:pt x="11028" y="1654"/>
                      <a:pt x="13484" y="1729"/>
                    </a:cubicBezTo>
                    <a:cubicBezTo>
                      <a:pt x="13660" y="1729"/>
                      <a:pt x="13710" y="1454"/>
                      <a:pt x="13534" y="1404"/>
                    </a:cubicBezTo>
                    <a:cubicBezTo>
                      <a:pt x="9123" y="451"/>
                      <a:pt x="4462" y="727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5115;p63"/>
              <p:cNvSpPr/>
              <p:nvPr/>
            </p:nvSpPr>
            <p:spPr>
              <a:xfrm>
                <a:off x="1787917" y="1268935"/>
                <a:ext cx="73154" cy="10165"/>
              </a:xfrm>
              <a:custGeom>
                <a:avLst/>
                <a:gdLst/>
                <a:ahLst/>
                <a:cxnLst/>
                <a:rect l="l" t="t" r="r" b="b"/>
                <a:pathLst>
                  <a:path w="12457" h="1731" extrusionOk="0">
                    <a:moveTo>
                      <a:pt x="76" y="1"/>
                    </a:moveTo>
                    <a:cubicBezTo>
                      <a:pt x="26" y="1"/>
                      <a:pt x="1" y="76"/>
                      <a:pt x="76" y="101"/>
                    </a:cubicBezTo>
                    <a:cubicBezTo>
                      <a:pt x="3321" y="1075"/>
                      <a:pt x="7146" y="1731"/>
                      <a:pt x="10678" y="1731"/>
                    </a:cubicBezTo>
                    <a:cubicBezTo>
                      <a:pt x="11238" y="1731"/>
                      <a:pt x="11790" y="1714"/>
                      <a:pt x="12332" y="1680"/>
                    </a:cubicBezTo>
                    <a:cubicBezTo>
                      <a:pt x="12457" y="1680"/>
                      <a:pt x="12457" y="1480"/>
                      <a:pt x="12332" y="1480"/>
                    </a:cubicBezTo>
                    <a:cubicBezTo>
                      <a:pt x="8246" y="1028"/>
                      <a:pt x="4086" y="1028"/>
                      <a:pt x="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5116;p63"/>
              <p:cNvSpPr/>
              <p:nvPr/>
            </p:nvSpPr>
            <p:spPr>
              <a:xfrm>
                <a:off x="1791200" y="1280974"/>
                <a:ext cx="59571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0144" h="1364" extrusionOk="0">
                    <a:moveTo>
                      <a:pt x="48" y="1"/>
                    </a:moveTo>
                    <a:cubicBezTo>
                      <a:pt x="13" y="1"/>
                      <a:pt x="0" y="56"/>
                      <a:pt x="43" y="56"/>
                    </a:cubicBezTo>
                    <a:cubicBezTo>
                      <a:pt x="2485" y="969"/>
                      <a:pt x="5241" y="1364"/>
                      <a:pt x="7900" y="1364"/>
                    </a:cubicBezTo>
                    <a:cubicBezTo>
                      <a:pt x="8599" y="1364"/>
                      <a:pt x="9290" y="1336"/>
                      <a:pt x="9968" y="1284"/>
                    </a:cubicBezTo>
                    <a:cubicBezTo>
                      <a:pt x="10144" y="1259"/>
                      <a:pt x="10144" y="1008"/>
                      <a:pt x="9968" y="1008"/>
                    </a:cubicBezTo>
                    <a:cubicBezTo>
                      <a:pt x="6660" y="958"/>
                      <a:pt x="3251" y="983"/>
                      <a:pt x="68" y="6"/>
                    </a:cubicBezTo>
                    <a:cubicBezTo>
                      <a:pt x="61" y="2"/>
                      <a:pt x="54" y="1"/>
                      <a:pt x="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5117;p63"/>
              <p:cNvSpPr/>
              <p:nvPr/>
            </p:nvSpPr>
            <p:spPr>
              <a:xfrm>
                <a:off x="1726984" y="1062587"/>
                <a:ext cx="79314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3506" h="9594" extrusionOk="0">
                    <a:moveTo>
                      <a:pt x="7689" y="0"/>
                    </a:moveTo>
                    <a:cubicBezTo>
                      <a:pt x="6812" y="0"/>
                      <a:pt x="5898" y="348"/>
                      <a:pt x="5013" y="1179"/>
                    </a:cubicBezTo>
                    <a:cubicBezTo>
                      <a:pt x="1" y="5865"/>
                      <a:pt x="5765" y="9224"/>
                      <a:pt x="7219" y="9575"/>
                    </a:cubicBezTo>
                    <a:cubicBezTo>
                      <a:pt x="7271" y="9587"/>
                      <a:pt x="7333" y="9593"/>
                      <a:pt x="7404" y="9593"/>
                    </a:cubicBezTo>
                    <a:cubicBezTo>
                      <a:pt x="8631" y="9593"/>
                      <a:pt x="12493" y="7836"/>
                      <a:pt x="12682" y="7244"/>
                    </a:cubicBezTo>
                    <a:cubicBezTo>
                      <a:pt x="13506" y="4480"/>
                      <a:pt x="10834" y="0"/>
                      <a:pt x="76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5118;p63"/>
              <p:cNvSpPr/>
              <p:nvPr/>
            </p:nvSpPr>
            <p:spPr>
              <a:xfrm>
                <a:off x="1756664" y="1081456"/>
                <a:ext cx="34055" cy="25704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4377" extrusionOk="0">
                    <a:moveTo>
                      <a:pt x="2402" y="0"/>
                    </a:moveTo>
                    <a:cubicBezTo>
                      <a:pt x="2300" y="0"/>
                      <a:pt x="2196" y="7"/>
                      <a:pt x="2090" y="21"/>
                    </a:cubicBezTo>
                    <a:cubicBezTo>
                      <a:pt x="135" y="278"/>
                      <a:pt x="0" y="4376"/>
                      <a:pt x="2837" y="4376"/>
                    </a:cubicBezTo>
                    <a:cubicBezTo>
                      <a:pt x="3601" y="4376"/>
                      <a:pt x="4581" y="4079"/>
                      <a:pt x="5799" y="3329"/>
                    </a:cubicBezTo>
                    <a:cubicBezTo>
                      <a:pt x="5799" y="3329"/>
                      <a:pt x="4674" y="0"/>
                      <a:pt x="2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5119;p63"/>
              <p:cNvSpPr/>
              <p:nvPr/>
            </p:nvSpPr>
            <p:spPr>
              <a:xfrm>
                <a:off x="1754791" y="1079547"/>
                <a:ext cx="36962" cy="24118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4107" extrusionOk="0">
                    <a:moveTo>
                      <a:pt x="2363" y="1"/>
                    </a:moveTo>
                    <a:cubicBezTo>
                      <a:pt x="1549" y="1"/>
                      <a:pt x="745" y="392"/>
                      <a:pt x="103" y="1348"/>
                    </a:cubicBezTo>
                    <a:cubicBezTo>
                      <a:pt x="1" y="1512"/>
                      <a:pt x="149" y="1676"/>
                      <a:pt x="302" y="1676"/>
                    </a:cubicBezTo>
                    <a:cubicBezTo>
                      <a:pt x="337" y="1676"/>
                      <a:pt x="371" y="1668"/>
                      <a:pt x="404" y="1649"/>
                    </a:cubicBezTo>
                    <a:cubicBezTo>
                      <a:pt x="1235" y="1154"/>
                      <a:pt x="1852" y="750"/>
                      <a:pt x="2573" y="750"/>
                    </a:cubicBezTo>
                    <a:cubicBezTo>
                      <a:pt x="2983" y="750"/>
                      <a:pt x="3427" y="880"/>
                      <a:pt x="3963" y="1198"/>
                    </a:cubicBezTo>
                    <a:cubicBezTo>
                      <a:pt x="5015" y="1825"/>
                      <a:pt x="5667" y="3003"/>
                      <a:pt x="6143" y="4080"/>
                    </a:cubicBezTo>
                    <a:cubicBezTo>
                      <a:pt x="6152" y="4098"/>
                      <a:pt x="6173" y="4106"/>
                      <a:pt x="6197" y="4106"/>
                    </a:cubicBezTo>
                    <a:cubicBezTo>
                      <a:pt x="6241" y="4106"/>
                      <a:pt x="6293" y="4079"/>
                      <a:pt x="6293" y="4030"/>
                    </a:cubicBezTo>
                    <a:cubicBezTo>
                      <a:pt x="6119" y="2028"/>
                      <a:pt x="4215" y="1"/>
                      <a:pt x="2363" y="1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5120;p63"/>
              <p:cNvSpPr/>
              <p:nvPr/>
            </p:nvSpPr>
            <p:spPr>
              <a:xfrm>
                <a:off x="1926268" y="1096067"/>
                <a:ext cx="75068" cy="55865"/>
              </a:xfrm>
              <a:custGeom>
                <a:avLst/>
                <a:gdLst/>
                <a:ahLst/>
                <a:cxnLst/>
                <a:rect l="l" t="t" r="r" b="b"/>
                <a:pathLst>
                  <a:path w="12783" h="9513" extrusionOk="0">
                    <a:moveTo>
                      <a:pt x="5871" y="1"/>
                    </a:moveTo>
                    <a:cubicBezTo>
                      <a:pt x="3020" y="1"/>
                      <a:pt x="1" y="3348"/>
                      <a:pt x="126" y="5979"/>
                    </a:cubicBezTo>
                    <a:cubicBezTo>
                      <a:pt x="176" y="6631"/>
                      <a:pt x="3911" y="9513"/>
                      <a:pt x="4913" y="9513"/>
                    </a:cubicBezTo>
                    <a:cubicBezTo>
                      <a:pt x="6392" y="9513"/>
                      <a:pt x="12783" y="7583"/>
                      <a:pt x="8998" y="1869"/>
                    </a:cubicBezTo>
                    <a:cubicBezTo>
                      <a:pt x="8124" y="536"/>
                      <a:pt x="7011" y="1"/>
                      <a:pt x="58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5121;p63"/>
              <p:cNvSpPr/>
              <p:nvPr/>
            </p:nvSpPr>
            <p:spPr>
              <a:xfrm>
                <a:off x="1938482" y="1117495"/>
                <a:ext cx="36151" cy="25017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4260" extrusionOk="0">
                    <a:moveTo>
                      <a:pt x="3522" y="0"/>
                    </a:moveTo>
                    <a:cubicBezTo>
                      <a:pt x="1662" y="0"/>
                      <a:pt x="1" y="2180"/>
                      <a:pt x="1" y="2180"/>
                    </a:cubicBezTo>
                    <a:cubicBezTo>
                      <a:pt x="1259" y="3702"/>
                      <a:pt x="2366" y="4260"/>
                      <a:pt x="3244" y="4260"/>
                    </a:cubicBezTo>
                    <a:cubicBezTo>
                      <a:pt x="5360" y="4260"/>
                      <a:pt x="6156" y="1029"/>
                      <a:pt x="4562" y="250"/>
                    </a:cubicBezTo>
                    <a:cubicBezTo>
                      <a:pt x="4215" y="74"/>
                      <a:pt x="3865" y="0"/>
                      <a:pt x="35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5122;p63"/>
              <p:cNvSpPr/>
              <p:nvPr/>
            </p:nvSpPr>
            <p:spPr>
              <a:xfrm>
                <a:off x="1936762" y="1116250"/>
                <a:ext cx="39757" cy="16437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2799" extrusionOk="0">
                    <a:moveTo>
                      <a:pt x="4095" y="0"/>
                    </a:moveTo>
                    <a:cubicBezTo>
                      <a:pt x="2495" y="0"/>
                      <a:pt x="684" y="1158"/>
                      <a:pt x="18" y="2692"/>
                    </a:cubicBezTo>
                    <a:cubicBezTo>
                      <a:pt x="1" y="2746"/>
                      <a:pt x="45" y="2799"/>
                      <a:pt x="91" y="2799"/>
                    </a:cubicBezTo>
                    <a:cubicBezTo>
                      <a:pt x="110" y="2799"/>
                      <a:pt x="129" y="2790"/>
                      <a:pt x="144" y="2768"/>
                    </a:cubicBezTo>
                    <a:cubicBezTo>
                      <a:pt x="946" y="1915"/>
                      <a:pt x="1923" y="1013"/>
                      <a:pt x="3126" y="763"/>
                    </a:cubicBezTo>
                    <a:cubicBezTo>
                      <a:pt x="3407" y="705"/>
                      <a:pt x="3655" y="678"/>
                      <a:pt x="3879" y="678"/>
                    </a:cubicBezTo>
                    <a:cubicBezTo>
                      <a:pt x="5016" y="678"/>
                      <a:pt x="5522" y="1378"/>
                      <a:pt x="6359" y="2342"/>
                    </a:cubicBezTo>
                    <a:cubicBezTo>
                      <a:pt x="6398" y="2388"/>
                      <a:pt x="6453" y="2408"/>
                      <a:pt x="6509" y="2408"/>
                    </a:cubicBezTo>
                    <a:cubicBezTo>
                      <a:pt x="6636" y="2408"/>
                      <a:pt x="6770" y="2305"/>
                      <a:pt x="6735" y="2166"/>
                    </a:cubicBezTo>
                    <a:cubicBezTo>
                      <a:pt x="6322" y="620"/>
                      <a:pt x="5265" y="0"/>
                      <a:pt x="4095" y="0"/>
                    </a:cubicBezTo>
                    <a:close/>
                  </a:path>
                </a:pathLst>
              </a:custGeom>
              <a:solidFill>
                <a:srgbClr val="4D1311">
                  <a:alpha val="2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6" name="Google Shape;5123;p63"/>
          <p:cNvGrpSpPr/>
          <p:nvPr/>
        </p:nvGrpSpPr>
        <p:grpSpPr>
          <a:xfrm>
            <a:off x="533401" y="3423832"/>
            <a:ext cx="2049315" cy="2672507"/>
            <a:chOff x="5038641" y="2573327"/>
            <a:chExt cx="1540798" cy="2004380"/>
          </a:xfrm>
        </p:grpSpPr>
        <p:sp>
          <p:nvSpPr>
            <p:cNvPr id="97" name="Google Shape;5124;p63"/>
            <p:cNvSpPr/>
            <p:nvPr/>
          </p:nvSpPr>
          <p:spPr>
            <a:xfrm>
              <a:off x="5081130" y="4402390"/>
              <a:ext cx="1427169" cy="175316"/>
            </a:xfrm>
            <a:custGeom>
              <a:avLst/>
              <a:gdLst/>
              <a:ahLst/>
              <a:cxnLst/>
              <a:rect l="l" t="t" r="r" b="b"/>
              <a:pathLst>
                <a:path w="11991" h="1473" extrusionOk="0">
                  <a:moveTo>
                    <a:pt x="5996" y="1"/>
                  </a:moveTo>
                  <a:cubicBezTo>
                    <a:pt x="2686" y="1"/>
                    <a:pt x="1" y="331"/>
                    <a:pt x="1" y="741"/>
                  </a:cubicBezTo>
                  <a:cubicBezTo>
                    <a:pt x="1" y="1143"/>
                    <a:pt x="2686" y="1473"/>
                    <a:pt x="5996" y="1473"/>
                  </a:cubicBezTo>
                  <a:cubicBezTo>
                    <a:pt x="9305" y="1473"/>
                    <a:pt x="11991" y="1143"/>
                    <a:pt x="11991" y="741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5125;p63"/>
            <p:cNvSpPr/>
            <p:nvPr/>
          </p:nvSpPr>
          <p:spPr>
            <a:xfrm>
              <a:off x="5072679" y="3877998"/>
              <a:ext cx="495004" cy="581413"/>
            </a:xfrm>
            <a:custGeom>
              <a:avLst/>
              <a:gdLst/>
              <a:ahLst/>
              <a:cxnLst/>
              <a:rect l="l" t="t" r="r" b="b"/>
              <a:pathLst>
                <a:path w="4159" h="4885" extrusionOk="0">
                  <a:moveTo>
                    <a:pt x="1626" y="0"/>
                  </a:moveTo>
                  <a:cubicBezTo>
                    <a:pt x="1471" y="0"/>
                    <a:pt x="1308" y="46"/>
                    <a:pt x="1142" y="152"/>
                  </a:cubicBezTo>
                  <a:cubicBezTo>
                    <a:pt x="0" y="856"/>
                    <a:pt x="946" y="2533"/>
                    <a:pt x="1472" y="3274"/>
                  </a:cubicBezTo>
                  <a:cubicBezTo>
                    <a:pt x="1731" y="3622"/>
                    <a:pt x="2097" y="4005"/>
                    <a:pt x="1990" y="4041"/>
                  </a:cubicBezTo>
                  <a:cubicBezTo>
                    <a:pt x="1874" y="4068"/>
                    <a:pt x="785" y="4773"/>
                    <a:pt x="982" y="4853"/>
                  </a:cubicBezTo>
                  <a:cubicBezTo>
                    <a:pt x="1033" y="4877"/>
                    <a:pt x="1213" y="4885"/>
                    <a:pt x="1451" y="4885"/>
                  </a:cubicBezTo>
                  <a:cubicBezTo>
                    <a:pt x="1752" y="4885"/>
                    <a:pt x="2146" y="4872"/>
                    <a:pt x="2489" y="4862"/>
                  </a:cubicBezTo>
                  <a:cubicBezTo>
                    <a:pt x="2909" y="4844"/>
                    <a:pt x="3248" y="4826"/>
                    <a:pt x="3248" y="4826"/>
                  </a:cubicBezTo>
                  <a:cubicBezTo>
                    <a:pt x="3248" y="4826"/>
                    <a:pt x="3252" y="4827"/>
                    <a:pt x="3260" y="4827"/>
                  </a:cubicBezTo>
                  <a:cubicBezTo>
                    <a:pt x="3372" y="4827"/>
                    <a:pt x="4159" y="4718"/>
                    <a:pt x="3203" y="1543"/>
                  </a:cubicBezTo>
                  <a:cubicBezTo>
                    <a:pt x="3194" y="1516"/>
                    <a:pt x="2926" y="910"/>
                    <a:pt x="2498" y="464"/>
                  </a:cubicBezTo>
                  <a:cubicBezTo>
                    <a:pt x="2256" y="203"/>
                    <a:pt x="1956" y="0"/>
                    <a:pt x="1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5126;p63"/>
            <p:cNvSpPr/>
            <p:nvPr/>
          </p:nvSpPr>
          <p:spPr>
            <a:xfrm>
              <a:off x="5232995" y="3975593"/>
              <a:ext cx="39396" cy="34159"/>
            </a:xfrm>
            <a:custGeom>
              <a:avLst/>
              <a:gdLst/>
              <a:ahLst/>
              <a:cxnLst/>
              <a:rect l="l" t="t" r="r" b="b"/>
              <a:pathLst>
                <a:path w="331" h="287" extrusionOk="0">
                  <a:moveTo>
                    <a:pt x="161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61" y="286"/>
                  </a:cubicBezTo>
                  <a:cubicBezTo>
                    <a:pt x="259" y="286"/>
                    <a:pt x="330" y="224"/>
                    <a:pt x="330" y="143"/>
                  </a:cubicBezTo>
                  <a:cubicBezTo>
                    <a:pt x="330" y="63"/>
                    <a:pt x="259" y="1"/>
                    <a:pt x="1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5127;p63"/>
            <p:cNvSpPr/>
            <p:nvPr/>
          </p:nvSpPr>
          <p:spPr>
            <a:xfrm>
              <a:off x="5238231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5128;p63"/>
            <p:cNvSpPr/>
            <p:nvPr/>
          </p:nvSpPr>
          <p:spPr>
            <a:xfrm>
              <a:off x="5244658" y="3933103"/>
              <a:ext cx="323020" cy="523569"/>
            </a:xfrm>
            <a:custGeom>
              <a:avLst/>
              <a:gdLst/>
              <a:ahLst/>
              <a:cxnLst/>
              <a:rect l="l" t="t" r="r" b="b"/>
              <a:pathLst>
                <a:path w="2714" h="4399" extrusionOk="0">
                  <a:moveTo>
                    <a:pt x="1053" y="1"/>
                  </a:moveTo>
                  <a:cubicBezTo>
                    <a:pt x="759" y="598"/>
                    <a:pt x="0" y="2392"/>
                    <a:pt x="1044" y="4399"/>
                  </a:cubicBezTo>
                  <a:cubicBezTo>
                    <a:pt x="1464" y="4381"/>
                    <a:pt x="1803" y="4363"/>
                    <a:pt x="1803" y="4363"/>
                  </a:cubicBezTo>
                  <a:cubicBezTo>
                    <a:pt x="1803" y="4363"/>
                    <a:pt x="1807" y="4364"/>
                    <a:pt x="1815" y="4364"/>
                  </a:cubicBezTo>
                  <a:cubicBezTo>
                    <a:pt x="1927" y="4364"/>
                    <a:pt x="2714" y="4255"/>
                    <a:pt x="1758" y="1080"/>
                  </a:cubicBezTo>
                  <a:cubicBezTo>
                    <a:pt x="1749" y="1053"/>
                    <a:pt x="1481" y="447"/>
                    <a:pt x="1053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5129;p63"/>
            <p:cNvSpPr/>
            <p:nvPr/>
          </p:nvSpPr>
          <p:spPr>
            <a:xfrm>
              <a:off x="6029096" y="3877998"/>
              <a:ext cx="495123" cy="581413"/>
            </a:xfrm>
            <a:custGeom>
              <a:avLst/>
              <a:gdLst/>
              <a:ahLst/>
              <a:cxnLst/>
              <a:rect l="l" t="t" r="r" b="b"/>
              <a:pathLst>
                <a:path w="4160" h="4885" extrusionOk="0">
                  <a:moveTo>
                    <a:pt x="2538" y="0"/>
                  </a:moveTo>
                  <a:cubicBezTo>
                    <a:pt x="2208" y="0"/>
                    <a:pt x="1910" y="203"/>
                    <a:pt x="1661" y="464"/>
                  </a:cubicBezTo>
                  <a:cubicBezTo>
                    <a:pt x="1233" y="910"/>
                    <a:pt x="966" y="1516"/>
                    <a:pt x="957" y="1543"/>
                  </a:cubicBezTo>
                  <a:cubicBezTo>
                    <a:pt x="1" y="4718"/>
                    <a:pt x="787" y="4827"/>
                    <a:pt x="899" y="4827"/>
                  </a:cubicBezTo>
                  <a:cubicBezTo>
                    <a:pt x="908" y="4827"/>
                    <a:pt x="912" y="4826"/>
                    <a:pt x="912" y="4826"/>
                  </a:cubicBezTo>
                  <a:cubicBezTo>
                    <a:pt x="912" y="4826"/>
                    <a:pt x="1251" y="4844"/>
                    <a:pt x="1670" y="4862"/>
                  </a:cubicBezTo>
                  <a:cubicBezTo>
                    <a:pt x="2014" y="4872"/>
                    <a:pt x="2410" y="4885"/>
                    <a:pt x="2714" y="4885"/>
                  </a:cubicBezTo>
                  <a:cubicBezTo>
                    <a:pt x="2954" y="4885"/>
                    <a:pt x="3136" y="4877"/>
                    <a:pt x="3187" y="4853"/>
                  </a:cubicBezTo>
                  <a:cubicBezTo>
                    <a:pt x="3374" y="4773"/>
                    <a:pt x="2286" y="4068"/>
                    <a:pt x="2179" y="4041"/>
                  </a:cubicBezTo>
                  <a:cubicBezTo>
                    <a:pt x="2063" y="4005"/>
                    <a:pt x="2429" y="3622"/>
                    <a:pt x="2687" y="3274"/>
                  </a:cubicBezTo>
                  <a:cubicBezTo>
                    <a:pt x="3223" y="2533"/>
                    <a:pt x="4159" y="856"/>
                    <a:pt x="3026" y="152"/>
                  </a:cubicBezTo>
                  <a:cubicBezTo>
                    <a:pt x="2857" y="46"/>
                    <a:pt x="2694" y="0"/>
                    <a:pt x="2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5130;p63"/>
            <p:cNvSpPr/>
            <p:nvPr/>
          </p:nvSpPr>
          <p:spPr>
            <a:xfrm>
              <a:off x="6324495" y="3975593"/>
              <a:ext cx="40467" cy="34159"/>
            </a:xfrm>
            <a:custGeom>
              <a:avLst/>
              <a:gdLst/>
              <a:ahLst/>
              <a:cxnLst/>
              <a:rect l="l" t="t" r="r" b="b"/>
              <a:pathLst>
                <a:path w="340" h="287" extrusionOk="0">
                  <a:moveTo>
                    <a:pt x="170" y="1"/>
                  </a:moveTo>
                  <a:cubicBezTo>
                    <a:pt x="72" y="1"/>
                    <a:pt x="0" y="63"/>
                    <a:pt x="0" y="143"/>
                  </a:cubicBezTo>
                  <a:cubicBezTo>
                    <a:pt x="0" y="224"/>
                    <a:pt x="72" y="286"/>
                    <a:pt x="170" y="286"/>
                  </a:cubicBezTo>
                  <a:cubicBezTo>
                    <a:pt x="259" y="286"/>
                    <a:pt x="339" y="224"/>
                    <a:pt x="339" y="143"/>
                  </a:cubicBezTo>
                  <a:cubicBezTo>
                    <a:pt x="339" y="63"/>
                    <a:pt x="259" y="1"/>
                    <a:pt x="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5131;p63"/>
            <p:cNvSpPr/>
            <p:nvPr/>
          </p:nvSpPr>
          <p:spPr>
            <a:xfrm>
              <a:off x="6314854" y="4103061"/>
              <a:ext cx="43680" cy="49988"/>
            </a:xfrm>
            <a:custGeom>
              <a:avLst/>
              <a:gdLst/>
              <a:ahLst/>
              <a:cxnLst/>
              <a:rect l="l" t="t" r="r" b="b"/>
              <a:pathLst>
                <a:path w="367" h="420" extrusionOk="0">
                  <a:moveTo>
                    <a:pt x="188" y="0"/>
                  </a:moveTo>
                  <a:cubicBezTo>
                    <a:pt x="81" y="0"/>
                    <a:pt x="1" y="98"/>
                    <a:pt x="1" y="214"/>
                  </a:cubicBezTo>
                  <a:cubicBezTo>
                    <a:pt x="1" y="321"/>
                    <a:pt x="81" y="419"/>
                    <a:pt x="188" y="419"/>
                  </a:cubicBezTo>
                  <a:cubicBezTo>
                    <a:pt x="286" y="419"/>
                    <a:pt x="367" y="321"/>
                    <a:pt x="367" y="214"/>
                  </a:cubicBezTo>
                  <a:cubicBezTo>
                    <a:pt x="367" y="98"/>
                    <a:pt x="286" y="0"/>
                    <a:pt x="1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5132;p63"/>
            <p:cNvSpPr/>
            <p:nvPr/>
          </p:nvSpPr>
          <p:spPr>
            <a:xfrm>
              <a:off x="6029096" y="3933103"/>
              <a:ext cx="323139" cy="523569"/>
            </a:xfrm>
            <a:custGeom>
              <a:avLst/>
              <a:gdLst/>
              <a:ahLst/>
              <a:cxnLst/>
              <a:rect l="l" t="t" r="r" b="b"/>
              <a:pathLst>
                <a:path w="2715" h="4399" extrusionOk="0">
                  <a:moveTo>
                    <a:pt x="1661" y="1"/>
                  </a:moveTo>
                  <a:cubicBezTo>
                    <a:pt x="1233" y="447"/>
                    <a:pt x="966" y="1053"/>
                    <a:pt x="957" y="1080"/>
                  </a:cubicBezTo>
                  <a:cubicBezTo>
                    <a:pt x="1" y="4255"/>
                    <a:pt x="787" y="4364"/>
                    <a:pt x="899" y="4364"/>
                  </a:cubicBezTo>
                  <a:cubicBezTo>
                    <a:pt x="908" y="4364"/>
                    <a:pt x="912" y="4363"/>
                    <a:pt x="912" y="4363"/>
                  </a:cubicBezTo>
                  <a:cubicBezTo>
                    <a:pt x="912" y="4363"/>
                    <a:pt x="1251" y="4381"/>
                    <a:pt x="1670" y="4399"/>
                  </a:cubicBezTo>
                  <a:cubicBezTo>
                    <a:pt x="2714" y="2392"/>
                    <a:pt x="1965" y="598"/>
                    <a:pt x="166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5133;p63"/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826" y="2697"/>
                    <a:pt x="4639" y="404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5134;p63"/>
            <p:cNvSpPr/>
            <p:nvPr/>
          </p:nvSpPr>
          <p:spPr>
            <a:xfrm>
              <a:off x="5493165" y="4012488"/>
              <a:ext cx="576652" cy="510477"/>
            </a:xfrm>
            <a:custGeom>
              <a:avLst/>
              <a:gdLst/>
              <a:ahLst/>
              <a:cxnLst/>
              <a:rect l="l" t="t" r="r" b="b"/>
              <a:pathLst>
                <a:path w="4845" h="4289" extrusionOk="0">
                  <a:moveTo>
                    <a:pt x="2611" y="1"/>
                  </a:moveTo>
                  <a:cubicBezTo>
                    <a:pt x="2580" y="1"/>
                    <a:pt x="2548" y="1"/>
                    <a:pt x="2516" y="3"/>
                  </a:cubicBezTo>
                  <a:cubicBezTo>
                    <a:pt x="0" y="101"/>
                    <a:pt x="339" y="3785"/>
                    <a:pt x="339" y="3785"/>
                  </a:cubicBezTo>
                  <a:cubicBezTo>
                    <a:pt x="339" y="3785"/>
                    <a:pt x="1149" y="4289"/>
                    <a:pt x="2501" y="4289"/>
                  </a:cubicBezTo>
                  <a:cubicBezTo>
                    <a:pt x="3160" y="4289"/>
                    <a:pt x="3949" y="4169"/>
                    <a:pt x="4835" y="3812"/>
                  </a:cubicBezTo>
                  <a:cubicBezTo>
                    <a:pt x="4835" y="3812"/>
                    <a:pt x="4844" y="3705"/>
                    <a:pt x="4835" y="3518"/>
                  </a:cubicBezTo>
                  <a:cubicBezTo>
                    <a:pt x="4550" y="3606"/>
                    <a:pt x="4213" y="3675"/>
                    <a:pt x="3869" y="3675"/>
                  </a:cubicBezTo>
                  <a:cubicBezTo>
                    <a:pt x="3375" y="3675"/>
                    <a:pt x="2866" y="3531"/>
                    <a:pt x="2471" y="3090"/>
                  </a:cubicBezTo>
                  <a:cubicBezTo>
                    <a:pt x="1588" y="2117"/>
                    <a:pt x="2551" y="663"/>
                    <a:pt x="3042" y="47"/>
                  </a:cubicBezTo>
                  <a:cubicBezTo>
                    <a:pt x="2909" y="18"/>
                    <a:pt x="2764" y="1"/>
                    <a:pt x="26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5135;p63"/>
            <p:cNvSpPr/>
            <p:nvPr/>
          </p:nvSpPr>
          <p:spPr>
            <a:xfrm>
              <a:off x="5312617" y="3813134"/>
              <a:ext cx="990722" cy="712811"/>
            </a:xfrm>
            <a:custGeom>
              <a:avLst/>
              <a:gdLst/>
              <a:ahLst/>
              <a:cxnLst/>
              <a:rect l="l" t="t" r="r" b="b"/>
              <a:pathLst>
                <a:path w="8324" h="5989" extrusionOk="0">
                  <a:moveTo>
                    <a:pt x="1606" y="1"/>
                  </a:moveTo>
                  <a:cubicBezTo>
                    <a:pt x="1606" y="1"/>
                    <a:pt x="1392" y="322"/>
                    <a:pt x="1169" y="839"/>
                  </a:cubicBezTo>
                  <a:cubicBezTo>
                    <a:pt x="919" y="1410"/>
                    <a:pt x="643" y="2213"/>
                    <a:pt x="589" y="3096"/>
                  </a:cubicBezTo>
                  <a:cubicBezTo>
                    <a:pt x="500" y="4773"/>
                    <a:pt x="803" y="5362"/>
                    <a:pt x="803" y="5362"/>
                  </a:cubicBezTo>
                  <a:cubicBezTo>
                    <a:pt x="803" y="5362"/>
                    <a:pt x="0" y="5558"/>
                    <a:pt x="125" y="5737"/>
                  </a:cubicBezTo>
                  <a:cubicBezTo>
                    <a:pt x="177" y="5803"/>
                    <a:pt x="470" y="5831"/>
                    <a:pt x="808" y="5831"/>
                  </a:cubicBezTo>
                  <a:cubicBezTo>
                    <a:pt x="1342" y="5831"/>
                    <a:pt x="1988" y="5760"/>
                    <a:pt x="1972" y="5657"/>
                  </a:cubicBezTo>
                  <a:cubicBezTo>
                    <a:pt x="1937" y="5482"/>
                    <a:pt x="2107" y="1931"/>
                    <a:pt x="4040" y="1931"/>
                  </a:cubicBezTo>
                  <a:cubicBezTo>
                    <a:pt x="4084" y="1931"/>
                    <a:pt x="4130" y="1933"/>
                    <a:pt x="4175" y="1937"/>
                  </a:cubicBezTo>
                  <a:cubicBezTo>
                    <a:pt x="6245" y="2115"/>
                    <a:pt x="5906" y="5657"/>
                    <a:pt x="6111" y="5764"/>
                  </a:cubicBezTo>
                  <a:cubicBezTo>
                    <a:pt x="6262" y="5845"/>
                    <a:pt x="7297" y="5989"/>
                    <a:pt x="7853" y="5989"/>
                  </a:cubicBezTo>
                  <a:cubicBezTo>
                    <a:pt x="8087" y="5989"/>
                    <a:pt x="8236" y="5963"/>
                    <a:pt x="8199" y="5897"/>
                  </a:cubicBezTo>
                  <a:cubicBezTo>
                    <a:pt x="8065" y="5666"/>
                    <a:pt x="7271" y="5576"/>
                    <a:pt x="7351" y="5478"/>
                  </a:cubicBezTo>
                  <a:cubicBezTo>
                    <a:pt x="7423" y="5389"/>
                    <a:pt x="8324" y="3141"/>
                    <a:pt x="7102" y="928"/>
                  </a:cubicBezTo>
                  <a:cubicBezTo>
                    <a:pt x="6968" y="688"/>
                    <a:pt x="6807" y="438"/>
                    <a:pt x="6611" y="197"/>
                  </a:cubicBezTo>
                  <a:lnTo>
                    <a:pt x="16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5136;p63"/>
            <p:cNvSpPr/>
            <p:nvPr/>
          </p:nvSpPr>
          <p:spPr>
            <a:xfrm>
              <a:off x="5501615" y="4045694"/>
              <a:ext cx="36182" cy="55344"/>
            </a:xfrm>
            <a:custGeom>
              <a:avLst/>
              <a:gdLst/>
              <a:ahLst/>
              <a:cxnLst/>
              <a:rect l="l" t="t" r="r" b="b"/>
              <a:pathLst>
                <a:path w="304" h="465" extrusionOk="0">
                  <a:moveTo>
                    <a:pt x="152" y="0"/>
                  </a:moveTo>
                  <a:cubicBezTo>
                    <a:pt x="63" y="0"/>
                    <a:pt x="0" y="107"/>
                    <a:pt x="0" y="232"/>
                  </a:cubicBezTo>
                  <a:cubicBezTo>
                    <a:pt x="0" y="366"/>
                    <a:pt x="63" y="464"/>
                    <a:pt x="152" y="464"/>
                  </a:cubicBezTo>
                  <a:cubicBezTo>
                    <a:pt x="232" y="464"/>
                    <a:pt x="304" y="366"/>
                    <a:pt x="304" y="232"/>
                  </a:cubicBezTo>
                  <a:cubicBezTo>
                    <a:pt x="304" y="107"/>
                    <a:pt x="232" y="0"/>
                    <a:pt x="1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5137;p63"/>
            <p:cNvSpPr/>
            <p:nvPr/>
          </p:nvSpPr>
          <p:spPr>
            <a:xfrm>
              <a:off x="5828672" y="3944767"/>
              <a:ext cx="17020" cy="19281"/>
            </a:xfrm>
            <a:custGeom>
              <a:avLst/>
              <a:gdLst/>
              <a:ahLst/>
              <a:cxnLst/>
              <a:rect l="l" t="t" r="r" b="b"/>
              <a:pathLst>
                <a:path w="143" h="162" extrusionOk="0">
                  <a:moveTo>
                    <a:pt x="71" y="1"/>
                  </a:moveTo>
                  <a:cubicBezTo>
                    <a:pt x="36" y="1"/>
                    <a:pt x="0" y="37"/>
                    <a:pt x="0" y="81"/>
                  </a:cubicBezTo>
                  <a:cubicBezTo>
                    <a:pt x="0" y="126"/>
                    <a:pt x="36" y="161"/>
                    <a:pt x="71" y="161"/>
                  </a:cubicBezTo>
                  <a:cubicBezTo>
                    <a:pt x="116" y="161"/>
                    <a:pt x="143" y="126"/>
                    <a:pt x="143" y="81"/>
                  </a:cubicBezTo>
                  <a:cubicBezTo>
                    <a:pt x="143" y="37"/>
                    <a:pt x="116" y="1"/>
                    <a:pt x="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5138;p63"/>
            <p:cNvSpPr/>
            <p:nvPr/>
          </p:nvSpPr>
          <p:spPr>
            <a:xfrm>
              <a:off x="6084557" y="4156143"/>
              <a:ext cx="55225" cy="55344"/>
            </a:xfrm>
            <a:custGeom>
              <a:avLst/>
              <a:gdLst/>
              <a:ahLst/>
              <a:cxnLst/>
              <a:rect l="l" t="t" r="r" b="b"/>
              <a:pathLst>
                <a:path w="464" h="465" extrusionOk="0">
                  <a:moveTo>
                    <a:pt x="232" y="0"/>
                  </a:moveTo>
                  <a:cubicBezTo>
                    <a:pt x="98" y="0"/>
                    <a:pt x="0" y="107"/>
                    <a:pt x="0" y="232"/>
                  </a:cubicBezTo>
                  <a:cubicBezTo>
                    <a:pt x="0" y="366"/>
                    <a:pt x="98" y="464"/>
                    <a:pt x="232" y="464"/>
                  </a:cubicBezTo>
                  <a:cubicBezTo>
                    <a:pt x="357" y="464"/>
                    <a:pt x="464" y="366"/>
                    <a:pt x="464" y="232"/>
                  </a:cubicBezTo>
                  <a:cubicBezTo>
                    <a:pt x="464" y="107"/>
                    <a:pt x="357" y="0"/>
                    <a:pt x="2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5139;p63"/>
            <p:cNvSpPr/>
            <p:nvPr/>
          </p:nvSpPr>
          <p:spPr>
            <a:xfrm>
              <a:off x="5451747" y="3813134"/>
              <a:ext cx="706146" cy="132350"/>
            </a:xfrm>
            <a:custGeom>
              <a:avLst/>
              <a:gdLst/>
              <a:ahLst/>
              <a:cxnLst/>
              <a:rect l="l" t="t" r="r" b="b"/>
              <a:pathLst>
                <a:path w="5933" h="1112" extrusionOk="0">
                  <a:moveTo>
                    <a:pt x="437" y="1"/>
                  </a:moveTo>
                  <a:cubicBezTo>
                    <a:pt x="437" y="1"/>
                    <a:pt x="223" y="322"/>
                    <a:pt x="0" y="839"/>
                  </a:cubicBezTo>
                  <a:cubicBezTo>
                    <a:pt x="500" y="937"/>
                    <a:pt x="1535" y="1071"/>
                    <a:pt x="3238" y="1107"/>
                  </a:cubicBezTo>
                  <a:cubicBezTo>
                    <a:pt x="3380" y="1110"/>
                    <a:pt x="3517" y="1112"/>
                    <a:pt x="3651" y="1112"/>
                  </a:cubicBezTo>
                  <a:cubicBezTo>
                    <a:pt x="4619" y="1112"/>
                    <a:pt x="5376" y="1030"/>
                    <a:pt x="5933" y="928"/>
                  </a:cubicBezTo>
                  <a:cubicBezTo>
                    <a:pt x="5799" y="688"/>
                    <a:pt x="5638" y="438"/>
                    <a:pt x="5442" y="197"/>
                  </a:cubicBezTo>
                  <a:lnTo>
                    <a:pt x="437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5140;p63"/>
            <p:cNvSpPr/>
            <p:nvPr/>
          </p:nvSpPr>
          <p:spPr>
            <a:xfrm>
              <a:off x="5048281" y="2573327"/>
              <a:ext cx="1522623" cy="1321717"/>
            </a:xfrm>
            <a:custGeom>
              <a:avLst/>
              <a:gdLst/>
              <a:ahLst/>
              <a:cxnLst/>
              <a:rect l="l" t="t" r="r" b="b"/>
              <a:pathLst>
                <a:path w="12793" h="11105" extrusionOk="0">
                  <a:moveTo>
                    <a:pt x="2950" y="1"/>
                  </a:moveTo>
                  <a:cubicBezTo>
                    <a:pt x="2694" y="1"/>
                    <a:pt x="2400" y="83"/>
                    <a:pt x="2061" y="283"/>
                  </a:cubicBezTo>
                  <a:cubicBezTo>
                    <a:pt x="152" y="1408"/>
                    <a:pt x="1490" y="2915"/>
                    <a:pt x="1981" y="3147"/>
                  </a:cubicBezTo>
                  <a:cubicBezTo>
                    <a:pt x="1981" y="3147"/>
                    <a:pt x="1945" y="3183"/>
                    <a:pt x="1882" y="3245"/>
                  </a:cubicBezTo>
                  <a:cubicBezTo>
                    <a:pt x="1472" y="3656"/>
                    <a:pt x="0" y="5342"/>
                    <a:pt x="259" y="7911"/>
                  </a:cubicBezTo>
                  <a:cubicBezTo>
                    <a:pt x="526" y="10632"/>
                    <a:pt x="3854" y="11051"/>
                    <a:pt x="6165" y="11096"/>
                  </a:cubicBezTo>
                  <a:cubicBezTo>
                    <a:pt x="6263" y="11096"/>
                    <a:pt x="6361" y="11105"/>
                    <a:pt x="6450" y="11105"/>
                  </a:cubicBezTo>
                  <a:lnTo>
                    <a:pt x="6495" y="11105"/>
                  </a:lnTo>
                  <a:cubicBezTo>
                    <a:pt x="6584" y="11105"/>
                    <a:pt x="6682" y="11096"/>
                    <a:pt x="6780" y="11096"/>
                  </a:cubicBezTo>
                  <a:cubicBezTo>
                    <a:pt x="9091" y="11051"/>
                    <a:pt x="12418" y="10632"/>
                    <a:pt x="12686" y="7911"/>
                  </a:cubicBezTo>
                  <a:cubicBezTo>
                    <a:pt x="12730" y="7536"/>
                    <a:pt x="12730" y="7170"/>
                    <a:pt x="12695" y="6831"/>
                  </a:cubicBezTo>
                  <a:cubicBezTo>
                    <a:pt x="12498" y="4512"/>
                    <a:pt x="10964" y="3147"/>
                    <a:pt x="10964" y="3147"/>
                  </a:cubicBezTo>
                  <a:cubicBezTo>
                    <a:pt x="11455" y="2915"/>
                    <a:pt x="12793" y="1408"/>
                    <a:pt x="10884" y="283"/>
                  </a:cubicBezTo>
                  <a:cubicBezTo>
                    <a:pt x="10545" y="83"/>
                    <a:pt x="10250" y="1"/>
                    <a:pt x="9995" y="1"/>
                  </a:cubicBezTo>
                  <a:cubicBezTo>
                    <a:pt x="8917" y="1"/>
                    <a:pt x="8531" y="1465"/>
                    <a:pt x="8466" y="1747"/>
                  </a:cubicBezTo>
                  <a:cubicBezTo>
                    <a:pt x="8118" y="1595"/>
                    <a:pt x="7208" y="1515"/>
                    <a:pt x="7101" y="1515"/>
                  </a:cubicBezTo>
                  <a:cubicBezTo>
                    <a:pt x="6976" y="1515"/>
                    <a:pt x="7360" y="1300"/>
                    <a:pt x="7208" y="1131"/>
                  </a:cubicBezTo>
                  <a:cubicBezTo>
                    <a:pt x="7187" y="1108"/>
                    <a:pt x="7155" y="1097"/>
                    <a:pt x="7116" y="1097"/>
                  </a:cubicBezTo>
                  <a:cubicBezTo>
                    <a:pt x="6867" y="1097"/>
                    <a:pt x="6311" y="1491"/>
                    <a:pt x="6165" y="1515"/>
                  </a:cubicBezTo>
                  <a:cubicBezTo>
                    <a:pt x="6162" y="1515"/>
                    <a:pt x="6160" y="1515"/>
                    <a:pt x="6158" y="1515"/>
                  </a:cubicBezTo>
                  <a:cubicBezTo>
                    <a:pt x="6015" y="1515"/>
                    <a:pt x="6679" y="933"/>
                    <a:pt x="6468" y="792"/>
                  </a:cubicBezTo>
                  <a:cubicBezTo>
                    <a:pt x="6455" y="783"/>
                    <a:pt x="6435" y="778"/>
                    <a:pt x="6411" y="778"/>
                  </a:cubicBezTo>
                  <a:cubicBezTo>
                    <a:pt x="6042" y="778"/>
                    <a:pt x="4487" y="1791"/>
                    <a:pt x="4487" y="1791"/>
                  </a:cubicBezTo>
                  <a:cubicBezTo>
                    <a:pt x="4487" y="1791"/>
                    <a:pt x="4143" y="1"/>
                    <a:pt x="29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5141;p63"/>
            <p:cNvSpPr/>
            <p:nvPr/>
          </p:nvSpPr>
          <p:spPr>
            <a:xfrm>
              <a:off x="5311545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45" y="0"/>
                  </a:moveTo>
                  <a:cubicBezTo>
                    <a:pt x="322" y="0"/>
                    <a:pt x="161" y="268"/>
                    <a:pt x="72" y="821"/>
                  </a:cubicBezTo>
                  <a:cubicBezTo>
                    <a:pt x="9" y="1195"/>
                    <a:pt x="1" y="1561"/>
                    <a:pt x="1" y="1579"/>
                  </a:cubicBezTo>
                  <a:cubicBezTo>
                    <a:pt x="1" y="1633"/>
                    <a:pt x="36" y="1668"/>
                    <a:pt x="90" y="1668"/>
                  </a:cubicBezTo>
                  <a:cubicBezTo>
                    <a:pt x="143" y="1668"/>
                    <a:pt x="179" y="1633"/>
                    <a:pt x="179" y="1579"/>
                  </a:cubicBezTo>
                  <a:cubicBezTo>
                    <a:pt x="197" y="999"/>
                    <a:pt x="331" y="178"/>
                    <a:pt x="545" y="178"/>
                  </a:cubicBezTo>
                  <a:cubicBezTo>
                    <a:pt x="732" y="178"/>
                    <a:pt x="910" y="794"/>
                    <a:pt x="946" y="1552"/>
                  </a:cubicBezTo>
                  <a:cubicBezTo>
                    <a:pt x="946" y="1593"/>
                    <a:pt x="983" y="1634"/>
                    <a:pt x="1031" y="1634"/>
                  </a:cubicBezTo>
                  <a:cubicBezTo>
                    <a:pt x="1035" y="1634"/>
                    <a:pt x="1040" y="1633"/>
                    <a:pt x="1044" y="1633"/>
                  </a:cubicBezTo>
                  <a:cubicBezTo>
                    <a:pt x="1089" y="1633"/>
                    <a:pt x="1133" y="1588"/>
                    <a:pt x="1125" y="1543"/>
                  </a:cubicBezTo>
                  <a:cubicBezTo>
                    <a:pt x="1125" y="1526"/>
                    <a:pt x="1107" y="1169"/>
                    <a:pt x="1035" y="803"/>
                  </a:cubicBezTo>
                  <a:cubicBezTo>
                    <a:pt x="937" y="259"/>
                    <a:pt x="777" y="0"/>
                    <a:pt x="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5142;p63"/>
            <p:cNvSpPr/>
            <p:nvPr/>
          </p:nvSpPr>
          <p:spPr>
            <a:xfrm>
              <a:off x="6207620" y="2652711"/>
              <a:ext cx="134969" cy="198644"/>
            </a:xfrm>
            <a:custGeom>
              <a:avLst/>
              <a:gdLst/>
              <a:ahLst/>
              <a:cxnLst/>
              <a:rect l="l" t="t" r="r" b="b"/>
              <a:pathLst>
                <a:path w="1134" h="1669" extrusionOk="0">
                  <a:moveTo>
                    <a:pt x="581" y="0"/>
                  </a:moveTo>
                  <a:cubicBezTo>
                    <a:pt x="358" y="0"/>
                    <a:pt x="197" y="259"/>
                    <a:pt x="90" y="803"/>
                  </a:cubicBezTo>
                  <a:cubicBezTo>
                    <a:pt x="19" y="1169"/>
                    <a:pt x="1" y="1526"/>
                    <a:pt x="1" y="1543"/>
                  </a:cubicBezTo>
                  <a:cubicBezTo>
                    <a:pt x="1" y="1588"/>
                    <a:pt x="37" y="1633"/>
                    <a:pt x="90" y="1633"/>
                  </a:cubicBezTo>
                  <a:cubicBezTo>
                    <a:pt x="94" y="1633"/>
                    <a:pt x="98" y="1634"/>
                    <a:pt x="102" y="1634"/>
                  </a:cubicBezTo>
                  <a:cubicBezTo>
                    <a:pt x="142" y="1634"/>
                    <a:pt x="179" y="1593"/>
                    <a:pt x="179" y="1552"/>
                  </a:cubicBezTo>
                  <a:cubicBezTo>
                    <a:pt x="224" y="794"/>
                    <a:pt x="402" y="178"/>
                    <a:pt x="581" y="178"/>
                  </a:cubicBezTo>
                  <a:cubicBezTo>
                    <a:pt x="795" y="178"/>
                    <a:pt x="929" y="999"/>
                    <a:pt x="947" y="1579"/>
                  </a:cubicBezTo>
                  <a:cubicBezTo>
                    <a:pt x="947" y="1633"/>
                    <a:pt x="991" y="1668"/>
                    <a:pt x="1036" y="1668"/>
                  </a:cubicBezTo>
                  <a:lnTo>
                    <a:pt x="1045" y="1668"/>
                  </a:lnTo>
                  <a:cubicBezTo>
                    <a:pt x="1089" y="1668"/>
                    <a:pt x="1134" y="1633"/>
                    <a:pt x="1134" y="1579"/>
                  </a:cubicBezTo>
                  <a:cubicBezTo>
                    <a:pt x="1125" y="1561"/>
                    <a:pt x="1116" y="1195"/>
                    <a:pt x="1054" y="821"/>
                  </a:cubicBezTo>
                  <a:cubicBezTo>
                    <a:pt x="964" y="268"/>
                    <a:pt x="813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5143;p63"/>
            <p:cNvSpPr/>
            <p:nvPr/>
          </p:nvSpPr>
          <p:spPr>
            <a:xfrm>
              <a:off x="6137639" y="3597593"/>
              <a:ext cx="223043" cy="173293"/>
            </a:xfrm>
            <a:custGeom>
              <a:avLst/>
              <a:gdLst/>
              <a:ahLst/>
              <a:cxnLst/>
              <a:rect l="l" t="t" r="r" b="b"/>
              <a:pathLst>
                <a:path w="1874" h="1456" extrusionOk="0">
                  <a:moveTo>
                    <a:pt x="1174" y="0"/>
                  </a:moveTo>
                  <a:cubicBezTo>
                    <a:pt x="983" y="0"/>
                    <a:pt x="771" y="65"/>
                    <a:pt x="580" y="197"/>
                  </a:cubicBezTo>
                  <a:cubicBezTo>
                    <a:pt x="170" y="474"/>
                    <a:pt x="0" y="929"/>
                    <a:pt x="196" y="1223"/>
                  </a:cubicBezTo>
                  <a:cubicBezTo>
                    <a:pt x="304" y="1377"/>
                    <a:pt x="487" y="1455"/>
                    <a:pt x="696" y="1455"/>
                  </a:cubicBezTo>
                  <a:cubicBezTo>
                    <a:pt x="886" y="1455"/>
                    <a:pt x="1098" y="1390"/>
                    <a:pt x="1294" y="1259"/>
                  </a:cubicBezTo>
                  <a:cubicBezTo>
                    <a:pt x="1704" y="982"/>
                    <a:pt x="1874" y="518"/>
                    <a:pt x="1677" y="233"/>
                  </a:cubicBezTo>
                  <a:cubicBezTo>
                    <a:pt x="1570" y="79"/>
                    <a:pt x="1384" y="0"/>
                    <a:pt x="1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5144;p63"/>
            <p:cNvSpPr/>
            <p:nvPr/>
          </p:nvSpPr>
          <p:spPr>
            <a:xfrm>
              <a:off x="6187507" y="3531776"/>
              <a:ext cx="28803" cy="39396"/>
            </a:xfrm>
            <a:custGeom>
              <a:avLst/>
              <a:gdLst/>
              <a:ahLst/>
              <a:cxnLst/>
              <a:rect l="l" t="t" r="r" b="b"/>
              <a:pathLst>
                <a:path w="242" h="331" extrusionOk="0">
                  <a:moveTo>
                    <a:pt x="116" y="1"/>
                  </a:moveTo>
                  <a:cubicBezTo>
                    <a:pt x="54" y="1"/>
                    <a:pt x="0" y="72"/>
                    <a:pt x="0" y="170"/>
                  </a:cubicBezTo>
                  <a:cubicBezTo>
                    <a:pt x="0" y="259"/>
                    <a:pt x="54" y="331"/>
                    <a:pt x="116" y="331"/>
                  </a:cubicBezTo>
                  <a:cubicBezTo>
                    <a:pt x="188" y="331"/>
                    <a:pt x="241" y="259"/>
                    <a:pt x="241" y="170"/>
                  </a:cubicBezTo>
                  <a:cubicBezTo>
                    <a:pt x="241" y="72"/>
                    <a:pt x="188" y="1"/>
                    <a:pt x="1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5145;p63"/>
            <p:cNvSpPr/>
            <p:nvPr/>
          </p:nvSpPr>
          <p:spPr>
            <a:xfrm>
              <a:off x="6391382" y="3175080"/>
              <a:ext cx="70103" cy="120091"/>
            </a:xfrm>
            <a:custGeom>
              <a:avLst/>
              <a:gdLst/>
              <a:ahLst/>
              <a:cxnLst/>
              <a:rect l="l" t="t" r="r" b="b"/>
              <a:pathLst>
                <a:path w="589" h="1009" extrusionOk="0">
                  <a:moveTo>
                    <a:pt x="295" y="0"/>
                  </a:moveTo>
                  <a:cubicBezTo>
                    <a:pt x="134" y="0"/>
                    <a:pt x="0" y="232"/>
                    <a:pt x="0" y="509"/>
                  </a:cubicBezTo>
                  <a:cubicBezTo>
                    <a:pt x="0" y="785"/>
                    <a:pt x="134" y="1008"/>
                    <a:pt x="295" y="1008"/>
                  </a:cubicBezTo>
                  <a:cubicBezTo>
                    <a:pt x="455" y="1008"/>
                    <a:pt x="589" y="785"/>
                    <a:pt x="589" y="509"/>
                  </a:cubicBezTo>
                  <a:cubicBezTo>
                    <a:pt x="589" y="232"/>
                    <a:pt x="455" y="0"/>
                    <a:pt x="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5146;p63"/>
            <p:cNvSpPr/>
            <p:nvPr/>
          </p:nvSpPr>
          <p:spPr>
            <a:xfrm>
              <a:off x="6339372" y="3104979"/>
              <a:ext cx="40467" cy="41538"/>
            </a:xfrm>
            <a:custGeom>
              <a:avLst/>
              <a:gdLst/>
              <a:ahLst/>
              <a:cxnLst/>
              <a:rect l="l" t="t" r="r" b="b"/>
              <a:pathLst>
                <a:path w="340" h="349" extrusionOk="0">
                  <a:moveTo>
                    <a:pt x="170" y="0"/>
                  </a:moveTo>
                  <a:cubicBezTo>
                    <a:pt x="80" y="0"/>
                    <a:pt x="0" y="81"/>
                    <a:pt x="0" y="179"/>
                  </a:cubicBezTo>
                  <a:cubicBezTo>
                    <a:pt x="0" y="268"/>
                    <a:pt x="80" y="348"/>
                    <a:pt x="170" y="348"/>
                  </a:cubicBezTo>
                  <a:cubicBezTo>
                    <a:pt x="259" y="348"/>
                    <a:pt x="339" y="268"/>
                    <a:pt x="339" y="179"/>
                  </a:cubicBezTo>
                  <a:cubicBezTo>
                    <a:pt x="339" y="81"/>
                    <a:pt x="259" y="0"/>
                    <a:pt x="1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5147;p63"/>
            <p:cNvSpPr/>
            <p:nvPr/>
          </p:nvSpPr>
          <p:spPr>
            <a:xfrm>
              <a:off x="5439964" y="3642224"/>
              <a:ext cx="72364" cy="67008"/>
            </a:xfrm>
            <a:custGeom>
              <a:avLst/>
              <a:gdLst/>
              <a:ahLst/>
              <a:cxnLst/>
              <a:rect l="l" t="t" r="r" b="b"/>
              <a:pathLst>
                <a:path w="608" h="563" extrusionOk="0">
                  <a:moveTo>
                    <a:pt x="304" y="0"/>
                  </a:moveTo>
                  <a:cubicBezTo>
                    <a:pt x="144" y="0"/>
                    <a:pt x="1" y="125"/>
                    <a:pt x="1" y="277"/>
                  </a:cubicBezTo>
                  <a:cubicBezTo>
                    <a:pt x="1" y="438"/>
                    <a:pt x="144" y="562"/>
                    <a:pt x="304" y="562"/>
                  </a:cubicBezTo>
                  <a:cubicBezTo>
                    <a:pt x="474" y="562"/>
                    <a:pt x="608" y="438"/>
                    <a:pt x="608" y="277"/>
                  </a:cubicBezTo>
                  <a:cubicBezTo>
                    <a:pt x="608" y="125"/>
                    <a:pt x="474" y="0"/>
                    <a:pt x="3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5148;p63"/>
            <p:cNvSpPr/>
            <p:nvPr/>
          </p:nvSpPr>
          <p:spPr>
            <a:xfrm>
              <a:off x="5590758" y="3626276"/>
              <a:ext cx="33088" cy="42609"/>
            </a:xfrm>
            <a:custGeom>
              <a:avLst/>
              <a:gdLst/>
              <a:ahLst/>
              <a:cxnLst/>
              <a:rect l="l" t="t" r="r" b="b"/>
              <a:pathLst>
                <a:path w="278" h="358" extrusionOk="0">
                  <a:moveTo>
                    <a:pt x="135" y="1"/>
                  </a:moveTo>
                  <a:cubicBezTo>
                    <a:pt x="63" y="1"/>
                    <a:pt x="1" y="81"/>
                    <a:pt x="1" y="179"/>
                  </a:cubicBezTo>
                  <a:cubicBezTo>
                    <a:pt x="1" y="277"/>
                    <a:pt x="63" y="357"/>
                    <a:pt x="135" y="357"/>
                  </a:cubicBezTo>
                  <a:cubicBezTo>
                    <a:pt x="215" y="357"/>
                    <a:pt x="277" y="277"/>
                    <a:pt x="277" y="179"/>
                  </a:cubicBezTo>
                  <a:cubicBezTo>
                    <a:pt x="277" y="81"/>
                    <a:pt x="215" y="1"/>
                    <a:pt x="1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5149;p63"/>
            <p:cNvSpPr/>
            <p:nvPr/>
          </p:nvSpPr>
          <p:spPr>
            <a:xfrm>
              <a:off x="5444249" y="3534989"/>
              <a:ext cx="28803" cy="32969"/>
            </a:xfrm>
            <a:custGeom>
              <a:avLst/>
              <a:gdLst/>
              <a:ahLst/>
              <a:cxnLst/>
              <a:rect l="l" t="t" r="r" b="b"/>
              <a:pathLst>
                <a:path w="242" h="277" extrusionOk="0">
                  <a:moveTo>
                    <a:pt x="117" y="0"/>
                  </a:moveTo>
                  <a:cubicBezTo>
                    <a:pt x="54" y="0"/>
                    <a:pt x="1" y="63"/>
                    <a:pt x="1" y="143"/>
                  </a:cubicBezTo>
                  <a:cubicBezTo>
                    <a:pt x="1" y="215"/>
                    <a:pt x="54" y="277"/>
                    <a:pt x="117" y="277"/>
                  </a:cubicBezTo>
                  <a:cubicBezTo>
                    <a:pt x="188" y="277"/>
                    <a:pt x="242" y="215"/>
                    <a:pt x="242" y="143"/>
                  </a:cubicBezTo>
                  <a:cubicBezTo>
                    <a:pt x="242" y="63"/>
                    <a:pt x="188" y="0"/>
                    <a:pt x="1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5150;p63"/>
            <p:cNvSpPr/>
            <p:nvPr/>
          </p:nvSpPr>
          <p:spPr>
            <a:xfrm>
              <a:off x="5038641" y="2959539"/>
              <a:ext cx="1524884" cy="935497"/>
            </a:xfrm>
            <a:custGeom>
              <a:avLst/>
              <a:gdLst/>
              <a:ahLst/>
              <a:cxnLst/>
              <a:rect l="l" t="t" r="r" b="b"/>
              <a:pathLst>
                <a:path w="12812" h="7860" extrusionOk="0">
                  <a:moveTo>
                    <a:pt x="1963" y="0"/>
                  </a:moveTo>
                  <a:lnTo>
                    <a:pt x="1963" y="0"/>
                  </a:lnTo>
                  <a:cubicBezTo>
                    <a:pt x="1553" y="411"/>
                    <a:pt x="81" y="2097"/>
                    <a:pt x="340" y="4666"/>
                  </a:cubicBezTo>
                  <a:cubicBezTo>
                    <a:pt x="607" y="7387"/>
                    <a:pt x="3935" y="7806"/>
                    <a:pt x="6246" y="7851"/>
                  </a:cubicBezTo>
                  <a:cubicBezTo>
                    <a:pt x="6344" y="7851"/>
                    <a:pt x="6442" y="7860"/>
                    <a:pt x="6531" y="7860"/>
                  </a:cubicBezTo>
                  <a:lnTo>
                    <a:pt x="6576" y="7860"/>
                  </a:lnTo>
                  <a:cubicBezTo>
                    <a:pt x="6665" y="7860"/>
                    <a:pt x="6763" y="7851"/>
                    <a:pt x="6861" y="7851"/>
                  </a:cubicBezTo>
                  <a:cubicBezTo>
                    <a:pt x="9172" y="7806"/>
                    <a:pt x="12499" y="7387"/>
                    <a:pt x="12767" y="4666"/>
                  </a:cubicBezTo>
                  <a:cubicBezTo>
                    <a:pt x="12811" y="4291"/>
                    <a:pt x="12811" y="3925"/>
                    <a:pt x="12776" y="3586"/>
                  </a:cubicBezTo>
                  <a:lnTo>
                    <a:pt x="12776" y="3586"/>
                  </a:lnTo>
                  <a:cubicBezTo>
                    <a:pt x="11900" y="4571"/>
                    <a:pt x="9949" y="6598"/>
                    <a:pt x="6610" y="6598"/>
                  </a:cubicBezTo>
                  <a:cubicBezTo>
                    <a:pt x="6139" y="6598"/>
                    <a:pt x="5640" y="6557"/>
                    <a:pt x="5113" y="6468"/>
                  </a:cubicBezTo>
                  <a:cubicBezTo>
                    <a:pt x="1" y="5594"/>
                    <a:pt x="1758" y="812"/>
                    <a:pt x="196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5151;p63"/>
            <p:cNvSpPr/>
            <p:nvPr/>
          </p:nvSpPr>
          <p:spPr>
            <a:xfrm>
              <a:off x="5271199" y="2937045"/>
              <a:ext cx="176388" cy="57606"/>
            </a:xfrm>
            <a:custGeom>
              <a:avLst/>
              <a:gdLst/>
              <a:ahLst/>
              <a:cxnLst/>
              <a:rect l="l" t="t" r="r" b="b"/>
              <a:pathLst>
                <a:path w="1482" h="484" extrusionOk="0">
                  <a:moveTo>
                    <a:pt x="111" y="1"/>
                  </a:moveTo>
                  <a:cubicBezTo>
                    <a:pt x="70" y="1"/>
                    <a:pt x="26" y="33"/>
                    <a:pt x="18" y="73"/>
                  </a:cubicBezTo>
                  <a:cubicBezTo>
                    <a:pt x="1" y="127"/>
                    <a:pt x="36" y="171"/>
                    <a:pt x="81" y="180"/>
                  </a:cubicBezTo>
                  <a:lnTo>
                    <a:pt x="1357" y="484"/>
                  </a:lnTo>
                  <a:lnTo>
                    <a:pt x="1383" y="484"/>
                  </a:lnTo>
                  <a:cubicBezTo>
                    <a:pt x="1419" y="484"/>
                    <a:pt x="1464" y="457"/>
                    <a:pt x="1472" y="412"/>
                  </a:cubicBezTo>
                  <a:cubicBezTo>
                    <a:pt x="1481" y="368"/>
                    <a:pt x="1455" y="314"/>
                    <a:pt x="1401" y="305"/>
                  </a:cubicBezTo>
                  <a:lnTo>
                    <a:pt x="125" y="2"/>
                  </a:lnTo>
                  <a:cubicBezTo>
                    <a:pt x="121" y="1"/>
                    <a:pt x="116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5152;p63"/>
            <p:cNvSpPr/>
            <p:nvPr/>
          </p:nvSpPr>
          <p:spPr>
            <a:xfrm>
              <a:off x="6187507" y="2937045"/>
              <a:ext cx="177459" cy="57606"/>
            </a:xfrm>
            <a:custGeom>
              <a:avLst/>
              <a:gdLst/>
              <a:ahLst/>
              <a:cxnLst/>
              <a:rect l="l" t="t" r="r" b="b"/>
              <a:pathLst>
                <a:path w="1491" h="484" extrusionOk="0">
                  <a:moveTo>
                    <a:pt x="1388" y="1"/>
                  </a:moveTo>
                  <a:cubicBezTo>
                    <a:pt x="1384" y="1"/>
                    <a:pt x="1379" y="1"/>
                    <a:pt x="1374" y="2"/>
                  </a:cubicBezTo>
                  <a:lnTo>
                    <a:pt x="81" y="305"/>
                  </a:lnTo>
                  <a:cubicBezTo>
                    <a:pt x="36" y="314"/>
                    <a:pt x="0" y="359"/>
                    <a:pt x="9" y="412"/>
                  </a:cubicBezTo>
                  <a:cubicBezTo>
                    <a:pt x="18" y="457"/>
                    <a:pt x="63" y="484"/>
                    <a:pt x="99" y="484"/>
                  </a:cubicBezTo>
                  <a:lnTo>
                    <a:pt x="125" y="484"/>
                  </a:lnTo>
                  <a:lnTo>
                    <a:pt x="1410" y="180"/>
                  </a:lnTo>
                  <a:cubicBezTo>
                    <a:pt x="1463" y="171"/>
                    <a:pt x="1490" y="127"/>
                    <a:pt x="1481" y="73"/>
                  </a:cubicBezTo>
                  <a:cubicBezTo>
                    <a:pt x="1473" y="33"/>
                    <a:pt x="1430" y="1"/>
                    <a:pt x="1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5153;p63"/>
            <p:cNvSpPr/>
            <p:nvPr/>
          </p:nvSpPr>
          <p:spPr>
            <a:xfrm>
              <a:off x="5051375" y="3370150"/>
              <a:ext cx="372890" cy="98072"/>
            </a:xfrm>
            <a:custGeom>
              <a:avLst/>
              <a:gdLst/>
              <a:ahLst/>
              <a:cxnLst/>
              <a:rect l="l" t="t" r="r" b="b"/>
              <a:pathLst>
                <a:path w="3133" h="824" extrusionOk="0">
                  <a:moveTo>
                    <a:pt x="3036" y="1"/>
                  </a:moveTo>
                  <a:cubicBezTo>
                    <a:pt x="3030" y="1"/>
                    <a:pt x="3023" y="2"/>
                    <a:pt x="3016" y="3"/>
                  </a:cubicBezTo>
                  <a:lnTo>
                    <a:pt x="81" y="645"/>
                  </a:lnTo>
                  <a:cubicBezTo>
                    <a:pt x="37" y="654"/>
                    <a:pt x="1" y="698"/>
                    <a:pt x="10" y="752"/>
                  </a:cubicBezTo>
                  <a:cubicBezTo>
                    <a:pt x="19" y="797"/>
                    <a:pt x="63" y="823"/>
                    <a:pt x="99" y="823"/>
                  </a:cubicBezTo>
                  <a:lnTo>
                    <a:pt x="117" y="823"/>
                  </a:lnTo>
                  <a:lnTo>
                    <a:pt x="3052" y="181"/>
                  </a:lnTo>
                  <a:cubicBezTo>
                    <a:pt x="3105" y="172"/>
                    <a:pt x="3132" y="119"/>
                    <a:pt x="3123" y="74"/>
                  </a:cubicBezTo>
                  <a:cubicBezTo>
                    <a:pt x="3115" y="27"/>
                    <a:pt x="3080" y="1"/>
                    <a:pt x="30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5154;p63"/>
            <p:cNvSpPr/>
            <p:nvPr/>
          </p:nvSpPr>
          <p:spPr>
            <a:xfrm>
              <a:off x="6205597" y="3370150"/>
              <a:ext cx="373842" cy="98072"/>
            </a:xfrm>
            <a:custGeom>
              <a:avLst/>
              <a:gdLst/>
              <a:ahLst/>
              <a:cxnLst/>
              <a:rect l="l" t="t" r="r" b="b"/>
              <a:pathLst>
                <a:path w="3141" h="824" extrusionOk="0">
                  <a:moveTo>
                    <a:pt x="105" y="1"/>
                  </a:moveTo>
                  <a:cubicBezTo>
                    <a:pt x="61" y="1"/>
                    <a:pt x="26" y="27"/>
                    <a:pt x="18" y="74"/>
                  </a:cubicBezTo>
                  <a:cubicBezTo>
                    <a:pt x="0" y="119"/>
                    <a:pt x="36" y="172"/>
                    <a:pt x="80" y="181"/>
                  </a:cubicBezTo>
                  <a:lnTo>
                    <a:pt x="3015" y="823"/>
                  </a:lnTo>
                  <a:lnTo>
                    <a:pt x="3042" y="823"/>
                  </a:lnTo>
                  <a:cubicBezTo>
                    <a:pt x="3078" y="823"/>
                    <a:pt x="3113" y="797"/>
                    <a:pt x="3131" y="752"/>
                  </a:cubicBezTo>
                  <a:cubicBezTo>
                    <a:pt x="3140" y="698"/>
                    <a:pt x="3105" y="654"/>
                    <a:pt x="3060" y="645"/>
                  </a:cubicBezTo>
                  <a:lnTo>
                    <a:pt x="125" y="3"/>
                  </a:lnTo>
                  <a:cubicBezTo>
                    <a:pt x="118" y="2"/>
                    <a:pt x="111" y="1"/>
                    <a:pt x="1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5155;p63"/>
            <p:cNvSpPr/>
            <p:nvPr/>
          </p:nvSpPr>
          <p:spPr>
            <a:xfrm>
              <a:off x="5386883" y="2920858"/>
              <a:ext cx="862300" cy="518689"/>
            </a:xfrm>
            <a:custGeom>
              <a:avLst/>
              <a:gdLst/>
              <a:ahLst/>
              <a:cxnLst/>
              <a:rect l="l" t="t" r="r" b="b"/>
              <a:pathLst>
                <a:path w="7245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cubicBezTo>
                    <a:pt x="7236" y="3349"/>
                    <a:pt x="7245" y="3144"/>
                    <a:pt x="7227" y="2903"/>
                  </a:cubicBezTo>
                  <a:cubicBezTo>
                    <a:pt x="7227" y="2814"/>
                    <a:pt x="7218" y="2716"/>
                    <a:pt x="7209" y="2609"/>
                  </a:cubicBezTo>
                  <a:cubicBezTo>
                    <a:pt x="7182" y="2377"/>
                    <a:pt x="7156" y="2136"/>
                    <a:pt x="7111" y="1886"/>
                  </a:cubicBezTo>
                  <a:cubicBezTo>
                    <a:pt x="7093" y="1788"/>
                    <a:pt x="7075" y="1699"/>
                    <a:pt x="7057" y="1601"/>
                  </a:cubicBezTo>
                  <a:cubicBezTo>
                    <a:pt x="6986" y="1182"/>
                    <a:pt x="6897" y="789"/>
                    <a:pt x="6826" y="530"/>
                  </a:cubicBezTo>
                  <a:cubicBezTo>
                    <a:pt x="6714" y="90"/>
                    <a:pt x="6163" y="1"/>
                    <a:pt x="5345" y="1"/>
                  </a:cubicBezTo>
                  <a:cubicBezTo>
                    <a:pt x="4854" y="1"/>
                    <a:pt x="4268" y="33"/>
                    <a:pt x="3623" y="40"/>
                  </a:cubicBezTo>
                  <a:cubicBezTo>
                    <a:pt x="3230" y="40"/>
                    <a:pt x="2865" y="2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5156;p63"/>
            <p:cNvSpPr/>
            <p:nvPr/>
          </p:nvSpPr>
          <p:spPr>
            <a:xfrm>
              <a:off x="5400689" y="3002028"/>
              <a:ext cx="832545" cy="167818"/>
            </a:xfrm>
            <a:custGeom>
              <a:avLst/>
              <a:gdLst/>
              <a:ahLst/>
              <a:cxnLst/>
              <a:rect l="l" t="t" r="r" b="b"/>
              <a:pathLst>
                <a:path w="6995" h="1410" extrusionOk="0">
                  <a:moveTo>
                    <a:pt x="3025" y="286"/>
                  </a:moveTo>
                  <a:cubicBezTo>
                    <a:pt x="3052" y="286"/>
                    <a:pt x="3052" y="294"/>
                    <a:pt x="3052" y="294"/>
                  </a:cubicBezTo>
                  <a:cubicBezTo>
                    <a:pt x="3070" y="330"/>
                    <a:pt x="3061" y="428"/>
                    <a:pt x="2989" y="553"/>
                  </a:cubicBezTo>
                  <a:cubicBezTo>
                    <a:pt x="2972" y="500"/>
                    <a:pt x="2954" y="437"/>
                    <a:pt x="2963" y="402"/>
                  </a:cubicBezTo>
                  <a:cubicBezTo>
                    <a:pt x="2963" y="286"/>
                    <a:pt x="3007" y="286"/>
                    <a:pt x="3025" y="286"/>
                  </a:cubicBezTo>
                  <a:close/>
                  <a:moveTo>
                    <a:pt x="1000" y="402"/>
                  </a:moveTo>
                  <a:cubicBezTo>
                    <a:pt x="1018" y="402"/>
                    <a:pt x="1036" y="402"/>
                    <a:pt x="1036" y="455"/>
                  </a:cubicBezTo>
                  <a:cubicBezTo>
                    <a:pt x="1036" y="491"/>
                    <a:pt x="1027" y="526"/>
                    <a:pt x="1009" y="571"/>
                  </a:cubicBezTo>
                  <a:cubicBezTo>
                    <a:pt x="1009" y="562"/>
                    <a:pt x="1000" y="562"/>
                    <a:pt x="1000" y="553"/>
                  </a:cubicBezTo>
                  <a:cubicBezTo>
                    <a:pt x="955" y="464"/>
                    <a:pt x="964" y="410"/>
                    <a:pt x="973" y="402"/>
                  </a:cubicBezTo>
                  <a:close/>
                  <a:moveTo>
                    <a:pt x="4783" y="294"/>
                  </a:moveTo>
                  <a:cubicBezTo>
                    <a:pt x="4800" y="294"/>
                    <a:pt x="4818" y="303"/>
                    <a:pt x="4818" y="312"/>
                  </a:cubicBezTo>
                  <a:cubicBezTo>
                    <a:pt x="4845" y="348"/>
                    <a:pt x="4854" y="446"/>
                    <a:pt x="4783" y="589"/>
                  </a:cubicBezTo>
                  <a:cubicBezTo>
                    <a:pt x="4765" y="616"/>
                    <a:pt x="4747" y="642"/>
                    <a:pt x="4729" y="669"/>
                  </a:cubicBezTo>
                  <a:cubicBezTo>
                    <a:pt x="4676" y="580"/>
                    <a:pt x="4649" y="500"/>
                    <a:pt x="4649" y="437"/>
                  </a:cubicBezTo>
                  <a:cubicBezTo>
                    <a:pt x="4640" y="330"/>
                    <a:pt x="4693" y="303"/>
                    <a:pt x="4756" y="303"/>
                  </a:cubicBezTo>
                  <a:cubicBezTo>
                    <a:pt x="4765" y="294"/>
                    <a:pt x="4774" y="294"/>
                    <a:pt x="4783" y="294"/>
                  </a:cubicBezTo>
                  <a:close/>
                  <a:moveTo>
                    <a:pt x="6210" y="321"/>
                  </a:moveTo>
                  <a:cubicBezTo>
                    <a:pt x="6272" y="330"/>
                    <a:pt x="6299" y="357"/>
                    <a:pt x="6308" y="384"/>
                  </a:cubicBezTo>
                  <a:cubicBezTo>
                    <a:pt x="6344" y="446"/>
                    <a:pt x="6344" y="580"/>
                    <a:pt x="6272" y="723"/>
                  </a:cubicBezTo>
                  <a:cubicBezTo>
                    <a:pt x="6156" y="571"/>
                    <a:pt x="6121" y="410"/>
                    <a:pt x="6147" y="348"/>
                  </a:cubicBezTo>
                  <a:cubicBezTo>
                    <a:pt x="6156" y="339"/>
                    <a:pt x="6165" y="321"/>
                    <a:pt x="6201" y="321"/>
                  </a:cubicBezTo>
                  <a:close/>
                  <a:moveTo>
                    <a:pt x="3025" y="0"/>
                  </a:moveTo>
                  <a:cubicBezTo>
                    <a:pt x="2820" y="0"/>
                    <a:pt x="2668" y="161"/>
                    <a:pt x="2668" y="393"/>
                  </a:cubicBezTo>
                  <a:cubicBezTo>
                    <a:pt x="2668" y="517"/>
                    <a:pt x="2704" y="651"/>
                    <a:pt x="2784" y="785"/>
                  </a:cubicBezTo>
                  <a:cubicBezTo>
                    <a:pt x="2713" y="848"/>
                    <a:pt x="2615" y="910"/>
                    <a:pt x="2490" y="955"/>
                  </a:cubicBezTo>
                  <a:cubicBezTo>
                    <a:pt x="2370" y="995"/>
                    <a:pt x="2222" y="1027"/>
                    <a:pt x="2051" y="1027"/>
                  </a:cubicBezTo>
                  <a:cubicBezTo>
                    <a:pt x="2031" y="1027"/>
                    <a:pt x="2011" y="1027"/>
                    <a:pt x="1990" y="1026"/>
                  </a:cubicBezTo>
                  <a:cubicBezTo>
                    <a:pt x="1642" y="1017"/>
                    <a:pt x="1384" y="928"/>
                    <a:pt x="1214" y="803"/>
                  </a:cubicBezTo>
                  <a:cubicBezTo>
                    <a:pt x="1286" y="687"/>
                    <a:pt x="1321" y="571"/>
                    <a:pt x="1321" y="464"/>
                  </a:cubicBezTo>
                  <a:cubicBezTo>
                    <a:pt x="1321" y="268"/>
                    <a:pt x="1205" y="125"/>
                    <a:pt x="1018" y="116"/>
                  </a:cubicBezTo>
                  <a:cubicBezTo>
                    <a:pt x="1007" y="115"/>
                    <a:pt x="997" y="115"/>
                    <a:pt x="987" y="115"/>
                  </a:cubicBezTo>
                  <a:cubicBezTo>
                    <a:pt x="877" y="115"/>
                    <a:pt x="790" y="159"/>
                    <a:pt x="732" y="241"/>
                  </a:cubicBezTo>
                  <a:cubicBezTo>
                    <a:pt x="652" y="366"/>
                    <a:pt x="661" y="535"/>
                    <a:pt x="750" y="705"/>
                  </a:cubicBezTo>
                  <a:cubicBezTo>
                    <a:pt x="777" y="749"/>
                    <a:pt x="804" y="794"/>
                    <a:pt x="839" y="830"/>
                  </a:cubicBezTo>
                  <a:cubicBezTo>
                    <a:pt x="732" y="937"/>
                    <a:pt x="599" y="1017"/>
                    <a:pt x="438" y="1017"/>
                  </a:cubicBezTo>
                  <a:cubicBezTo>
                    <a:pt x="260" y="1017"/>
                    <a:pt x="144" y="990"/>
                    <a:pt x="54" y="955"/>
                  </a:cubicBezTo>
                  <a:cubicBezTo>
                    <a:pt x="37" y="1053"/>
                    <a:pt x="19" y="1151"/>
                    <a:pt x="1" y="1240"/>
                  </a:cubicBezTo>
                  <a:cubicBezTo>
                    <a:pt x="108" y="1276"/>
                    <a:pt x="242" y="1303"/>
                    <a:pt x="411" y="1303"/>
                  </a:cubicBezTo>
                  <a:lnTo>
                    <a:pt x="447" y="1303"/>
                  </a:lnTo>
                  <a:cubicBezTo>
                    <a:pt x="688" y="1303"/>
                    <a:pt x="893" y="1187"/>
                    <a:pt x="1045" y="1035"/>
                  </a:cubicBezTo>
                  <a:cubicBezTo>
                    <a:pt x="1259" y="1187"/>
                    <a:pt x="1571" y="1311"/>
                    <a:pt x="1981" y="1320"/>
                  </a:cubicBezTo>
                  <a:cubicBezTo>
                    <a:pt x="2204" y="1320"/>
                    <a:pt x="2392" y="1294"/>
                    <a:pt x="2543" y="1240"/>
                  </a:cubicBezTo>
                  <a:cubicBezTo>
                    <a:pt x="2722" y="1178"/>
                    <a:pt x="2865" y="1097"/>
                    <a:pt x="2972" y="1008"/>
                  </a:cubicBezTo>
                  <a:cubicBezTo>
                    <a:pt x="3168" y="1195"/>
                    <a:pt x="3471" y="1338"/>
                    <a:pt x="3873" y="1338"/>
                  </a:cubicBezTo>
                  <a:cubicBezTo>
                    <a:pt x="3887" y="1339"/>
                    <a:pt x="3900" y="1339"/>
                    <a:pt x="3914" y="1339"/>
                  </a:cubicBezTo>
                  <a:cubicBezTo>
                    <a:pt x="4252" y="1339"/>
                    <a:pt x="4523" y="1234"/>
                    <a:pt x="4711" y="1088"/>
                  </a:cubicBezTo>
                  <a:cubicBezTo>
                    <a:pt x="4907" y="1258"/>
                    <a:pt x="5184" y="1383"/>
                    <a:pt x="5523" y="1401"/>
                  </a:cubicBezTo>
                  <a:cubicBezTo>
                    <a:pt x="5550" y="1410"/>
                    <a:pt x="5585" y="1410"/>
                    <a:pt x="5612" y="1410"/>
                  </a:cubicBezTo>
                  <a:cubicBezTo>
                    <a:pt x="5889" y="1410"/>
                    <a:pt x="6139" y="1311"/>
                    <a:pt x="6317" y="1142"/>
                  </a:cubicBezTo>
                  <a:cubicBezTo>
                    <a:pt x="6443" y="1213"/>
                    <a:pt x="6578" y="1251"/>
                    <a:pt x="6720" y="1251"/>
                  </a:cubicBezTo>
                  <a:cubicBezTo>
                    <a:pt x="6810" y="1251"/>
                    <a:pt x="6902" y="1236"/>
                    <a:pt x="6995" y="1204"/>
                  </a:cubicBezTo>
                  <a:cubicBezTo>
                    <a:pt x="6977" y="1106"/>
                    <a:pt x="6959" y="1017"/>
                    <a:pt x="6941" y="919"/>
                  </a:cubicBezTo>
                  <a:cubicBezTo>
                    <a:pt x="6941" y="919"/>
                    <a:pt x="6933" y="919"/>
                    <a:pt x="6933" y="928"/>
                  </a:cubicBezTo>
                  <a:cubicBezTo>
                    <a:pt x="6860" y="953"/>
                    <a:pt x="6793" y="964"/>
                    <a:pt x="6732" y="964"/>
                  </a:cubicBezTo>
                  <a:cubicBezTo>
                    <a:pt x="6643" y="964"/>
                    <a:pt x="6568" y="942"/>
                    <a:pt x="6504" y="910"/>
                  </a:cubicBezTo>
                  <a:cubicBezTo>
                    <a:pt x="6629" y="678"/>
                    <a:pt x="6656" y="428"/>
                    <a:pt x="6558" y="250"/>
                  </a:cubicBezTo>
                  <a:cubicBezTo>
                    <a:pt x="6495" y="116"/>
                    <a:pt x="6371" y="45"/>
                    <a:pt x="6219" y="36"/>
                  </a:cubicBezTo>
                  <a:cubicBezTo>
                    <a:pt x="6067" y="36"/>
                    <a:pt x="5942" y="107"/>
                    <a:pt x="5889" y="232"/>
                  </a:cubicBezTo>
                  <a:cubicBezTo>
                    <a:pt x="5800" y="419"/>
                    <a:pt x="5889" y="723"/>
                    <a:pt x="6094" y="955"/>
                  </a:cubicBezTo>
                  <a:cubicBezTo>
                    <a:pt x="5988" y="1036"/>
                    <a:pt x="5838" y="1117"/>
                    <a:pt x="5609" y="1117"/>
                  </a:cubicBezTo>
                  <a:cubicBezTo>
                    <a:pt x="5587" y="1117"/>
                    <a:pt x="5564" y="1117"/>
                    <a:pt x="5541" y="1115"/>
                  </a:cubicBezTo>
                  <a:cubicBezTo>
                    <a:pt x="5282" y="1097"/>
                    <a:pt x="5077" y="1008"/>
                    <a:pt x="4925" y="883"/>
                  </a:cubicBezTo>
                  <a:cubicBezTo>
                    <a:pt x="4970" y="830"/>
                    <a:pt x="5006" y="776"/>
                    <a:pt x="5032" y="723"/>
                  </a:cubicBezTo>
                  <a:cubicBezTo>
                    <a:pt x="5148" y="509"/>
                    <a:pt x="5157" y="286"/>
                    <a:pt x="5059" y="143"/>
                  </a:cubicBezTo>
                  <a:cubicBezTo>
                    <a:pt x="4994" y="56"/>
                    <a:pt x="4900" y="10"/>
                    <a:pt x="4790" y="10"/>
                  </a:cubicBezTo>
                  <a:cubicBezTo>
                    <a:pt x="4765" y="10"/>
                    <a:pt x="4738" y="13"/>
                    <a:pt x="4711" y="18"/>
                  </a:cubicBezTo>
                  <a:cubicBezTo>
                    <a:pt x="4488" y="45"/>
                    <a:pt x="4345" y="214"/>
                    <a:pt x="4354" y="446"/>
                  </a:cubicBezTo>
                  <a:cubicBezTo>
                    <a:pt x="4363" y="580"/>
                    <a:pt x="4417" y="732"/>
                    <a:pt x="4524" y="874"/>
                  </a:cubicBezTo>
                  <a:cubicBezTo>
                    <a:pt x="4371" y="976"/>
                    <a:pt x="4171" y="1053"/>
                    <a:pt x="3922" y="1053"/>
                  </a:cubicBezTo>
                  <a:cubicBezTo>
                    <a:pt x="3909" y="1053"/>
                    <a:pt x="3895" y="1053"/>
                    <a:pt x="3882" y="1053"/>
                  </a:cubicBezTo>
                  <a:cubicBezTo>
                    <a:pt x="3543" y="1053"/>
                    <a:pt x="3311" y="937"/>
                    <a:pt x="3168" y="812"/>
                  </a:cubicBezTo>
                  <a:cubicBezTo>
                    <a:pt x="3195" y="767"/>
                    <a:pt x="3221" y="732"/>
                    <a:pt x="3239" y="714"/>
                  </a:cubicBezTo>
                  <a:cubicBezTo>
                    <a:pt x="3355" y="509"/>
                    <a:pt x="3382" y="294"/>
                    <a:pt x="3302" y="152"/>
                  </a:cubicBezTo>
                  <a:cubicBezTo>
                    <a:pt x="3248" y="54"/>
                    <a:pt x="3150" y="0"/>
                    <a:pt x="30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5157;p63"/>
            <p:cNvSpPr/>
            <p:nvPr/>
          </p:nvSpPr>
          <p:spPr>
            <a:xfrm>
              <a:off x="5386883" y="3231375"/>
              <a:ext cx="860158" cy="87123"/>
            </a:xfrm>
            <a:custGeom>
              <a:avLst/>
              <a:gdLst/>
              <a:ahLst/>
              <a:cxnLst/>
              <a:rect l="l" t="t" r="r" b="b"/>
              <a:pathLst>
                <a:path w="7227" h="732" extrusionOk="0">
                  <a:moveTo>
                    <a:pt x="7209" y="0"/>
                  </a:moveTo>
                  <a:cubicBezTo>
                    <a:pt x="6060" y="339"/>
                    <a:pt x="4681" y="448"/>
                    <a:pt x="3435" y="448"/>
                  </a:cubicBezTo>
                  <a:cubicBezTo>
                    <a:pt x="3336" y="448"/>
                    <a:pt x="3238" y="447"/>
                    <a:pt x="3141" y="446"/>
                  </a:cubicBezTo>
                  <a:cubicBezTo>
                    <a:pt x="1687" y="419"/>
                    <a:pt x="447" y="277"/>
                    <a:pt x="10" y="214"/>
                  </a:cubicBezTo>
                  <a:cubicBezTo>
                    <a:pt x="1" y="312"/>
                    <a:pt x="1" y="410"/>
                    <a:pt x="1" y="500"/>
                  </a:cubicBezTo>
                  <a:cubicBezTo>
                    <a:pt x="393" y="553"/>
                    <a:pt x="1348" y="669"/>
                    <a:pt x="2508" y="714"/>
                  </a:cubicBezTo>
                  <a:cubicBezTo>
                    <a:pt x="2784" y="732"/>
                    <a:pt x="3088" y="732"/>
                    <a:pt x="3400" y="732"/>
                  </a:cubicBezTo>
                  <a:lnTo>
                    <a:pt x="3427" y="732"/>
                  </a:lnTo>
                  <a:cubicBezTo>
                    <a:pt x="4622" y="732"/>
                    <a:pt x="6032" y="642"/>
                    <a:pt x="7227" y="294"/>
                  </a:cubicBezTo>
                  <a:cubicBezTo>
                    <a:pt x="7227" y="205"/>
                    <a:pt x="7218" y="107"/>
                    <a:pt x="7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5158;p63"/>
            <p:cNvSpPr/>
            <p:nvPr/>
          </p:nvSpPr>
          <p:spPr>
            <a:xfrm>
              <a:off x="5386883" y="2920858"/>
              <a:ext cx="857063" cy="518689"/>
            </a:xfrm>
            <a:custGeom>
              <a:avLst/>
              <a:gdLst/>
              <a:ahLst/>
              <a:cxnLst/>
              <a:rect l="l" t="t" r="r" b="b"/>
              <a:pathLst>
                <a:path w="7201" h="4358" extrusionOk="0">
                  <a:moveTo>
                    <a:pt x="1898" y="1"/>
                  </a:moveTo>
                  <a:cubicBezTo>
                    <a:pt x="1076" y="1"/>
                    <a:pt x="526" y="92"/>
                    <a:pt x="411" y="530"/>
                  </a:cubicBezTo>
                  <a:cubicBezTo>
                    <a:pt x="340" y="798"/>
                    <a:pt x="251" y="1199"/>
                    <a:pt x="170" y="1637"/>
                  </a:cubicBezTo>
                  <a:cubicBezTo>
                    <a:pt x="153" y="1735"/>
                    <a:pt x="135" y="1833"/>
                    <a:pt x="117" y="1922"/>
                  </a:cubicBezTo>
                  <a:cubicBezTo>
                    <a:pt x="72" y="2234"/>
                    <a:pt x="28" y="2547"/>
                    <a:pt x="10" y="2823"/>
                  </a:cubicBezTo>
                  <a:cubicBezTo>
                    <a:pt x="1" y="2921"/>
                    <a:pt x="1" y="3019"/>
                    <a:pt x="1" y="3109"/>
                  </a:cubicBezTo>
                  <a:cubicBezTo>
                    <a:pt x="1" y="3287"/>
                    <a:pt x="10" y="3430"/>
                    <a:pt x="46" y="3528"/>
                  </a:cubicBezTo>
                  <a:cubicBezTo>
                    <a:pt x="215" y="4027"/>
                    <a:pt x="563" y="4286"/>
                    <a:pt x="3534" y="4349"/>
                  </a:cubicBezTo>
                  <a:cubicBezTo>
                    <a:pt x="3560" y="4358"/>
                    <a:pt x="3587" y="4358"/>
                    <a:pt x="3623" y="4358"/>
                  </a:cubicBezTo>
                  <a:cubicBezTo>
                    <a:pt x="3650" y="4358"/>
                    <a:pt x="3676" y="4358"/>
                    <a:pt x="3703" y="4349"/>
                  </a:cubicBezTo>
                  <a:cubicBezTo>
                    <a:pt x="6674" y="4286"/>
                    <a:pt x="7022" y="4027"/>
                    <a:pt x="7191" y="3528"/>
                  </a:cubicBezTo>
                  <a:cubicBezTo>
                    <a:pt x="7191" y="3510"/>
                    <a:pt x="7200" y="3501"/>
                    <a:pt x="7200" y="3483"/>
                  </a:cubicBezTo>
                  <a:lnTo>
                    <a:pt x="7200" y="3483"/>
                  </a:lnTo>
                  <a:cubicBezTo>
                    <a:pt x="6531" y="3671"/>
                    <a:pt x="5719" y="3804"/>
                    <a:pt x="4783" y="3822"/>
                  </a:cubicBezTo>
                  <a:cubicBezTo>
                    <a:pt x="4769" y="3822"/>
                    <a:pt x="4755" y="3823"/>
                    <a:pt x="4741" y="3823"/>
                  </a:cubicBezTo>
                  <a:cubicBezTo>
                    <a:pt x="4156" y="3823"/>
                    <a:pt x="3722" y="3637"/>
                    <a:pt x="3400" y="3341"/>
                  </a:cubicBezTo>
                  <a:cubicBezTo>
                    <a:pt x="3302" y="3251"/>
                    <a:pt x="3221" y="3153"/>
                    <a:pt x="3141" y="3055"/>
                  </a:cubicBezTo>
                  <a:cubicBezTo>
                    <a:pt x="2909" y="2725"/>
                    <a:pt x="2758" y="2332"/>
                    <a:pt x="2659" y="1922"/>
                  </a:cubicBezTo>
                  <a:cubicBezTo>
                    <a:pt x="2642" y="1824"/>
                    <a:pt x="2624" y="1735"/>
                    <a:pt x="2606" y="1637"/>
                  </a:cubicBezTo>
                  <a:cubicBezTo>
                    <a:pt x="2499" y="1030"/>
                    <a:pt x="2508" y="432"/>
                    <a:pt x="2534" y="13"/>
                  </a:cubicBezTo>
                  <a:cubicBezTo>
                    <a:pt x="2308" y="6"/>
                    <a:pt x="2095" y="1"/>
                    <a:pt x="1898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8150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390645" y="1331413"/>
            <a:ext cx="71375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CON!</a:t>
            </a:r>
          </a:p>
        </p:txBody>
      </p:sp>
      <p:grpSp>
        <p:nvGrpSpPr>
          <p:cNvPr id="6" name="Google Shape;1186;p32">
            <a:extLst>
              <a:ext uri="{FF2B5EF4-FFF2-40B4-BE49-F238E27FC236}">
                <a16:creationId xmlns:a16="http://schemas.microsoft.com/office/drawing/2014/main" id="{B7F3FE35-EDBD-4096-AAA5-BAADBABA735E}"/>
              </a:ext>
            </a:extLst>
          </p:cNvPr>
          <p:cNvGrpSpPr/>
          <p:nvPr/>
        </p:nvGrpSpPr>
        <p:grpSpPr>
          <a:xfrm flipH="1">
            <a:off x="-31099" y="2693500"/>
            <a:ext cx="3316868" cy="4118309"/>
            <a:chOff x="4269855" y="1157309"/>
            <a:chExt cx="2961514" cy="3536648"/>
          </a:xfrm>
        </p:grpSpPr>
        <p:sp>
          <p:nvSpPr>
            <p:cNvPr id="7" name="Google Shape;1187;p32">
              <a:extLst>
                <a:ext uri="{FF2B5EF4-FFF2-40B4-BE49-F238E27FC236}">
                  <a16:creationId xmlns:a16="http://schemas.microsoft.com/office/drawing/2014/main" id="{6E67B2B2-DFD4-4A8D-9DB6-4BACC80DCE80}"/>
                </a:ext>
              </a:extLst>
            </p:cNvPr>
            <p:cNvSpPr/>
            <p:nvPr/>
          </p:nvSpPr>
          <p:spPr>
            <a:xfrm>
              <a:off x="5292544" y="4457231"/>
              <a:ext cx="1938825" cy="236725"/>
            </a:xfrm>
            <a:custGeom>
              <a:avLst/>
              <a:gdLst/>
              <a:ahLst/>
              <a:cxnLst/>
              <a:rect l="l" t="t" r="r" b="b"/>
              <a:pathLst>
                <a:path w="11991" h="1464" extrusionOk="0">
                  <a:moveTo>
                    <a:pt x="5996" y="1"/>
                  </a:moveTo>
                  <a:cubicBezTo>
                    <a:pt x="2686" y="1"/>
                    <a:pt x="1" y="331"/>
                    <a:pt x="1" y="732"/>
                  </a:cubicBezTo>
                  <a:cubicBezTo>
                    <a:pt x="1" y="1143"/>
                    <a:pt x="2686" y="1464"/>
                    <a:pt x="5996" y="1464"/>
                  </a:cubicBezTo>
                  <a:cubicBezTo>
                    <a:pt x="9305" y="1464"/>
                    <a:pt x="11991" y="1143"/>
                    <a:pt x="11991" y="732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1188;p32">
              <a:extLst>
                <a:ext uri="{FF2B5EF4-FFF2-40B4-BE49-F238E27FC236}">
                  <a16:creationId xmlns:a16="http://schemas.microsoft.com/office/drawing/2014/main" id="{885A16BE-3F3A-4AA9-B6B5-C5AE5B07370C}"/>
                </a:ext>
              </a:extLst>
            </p:cNvPr>
            <p:cNvSpPr/>
            <p:nvPr/>
          </p:nvSpPr>
          <p:spPr>
            <a:xfrm>
              <a:off x="5306935" y="1236217"/>
              <a:ext cx="187722" cy="235270"/>
            </a:xfrm>
            <a:custGeom>
              <a:avLst/>
              <a:gdLst/>
              <a:ahLst/>
              <a:cxnLst/>
              <a:rect l="l" t="t" r="r" b="b"/>
              <a:pathLst>
                <a:path w="1161" h="1455" extrusionOk="0">
                  <a:moveTo>
                    <a:pt x="795" y="0"/>
                  </a:moveTo>
                  <a:lnTo>
                    <a:pt x="509" y="518"/>
                  </a:lnTo>
                  <a:lnTo>
                    <a:pt x="349" y="785"/>
                  </a:lnTo>
                  <a:lnTo>
                    <a:pt x="1" y="1401"/>
                  </a:lnTo>
                  <a:lnTo>
                    <a:pt x="447" y="1454"/>
                  </a:lnTo>
                  <a:lnTo>
                    <a:pt x="715" y="973"/>
                  </a:lnTo>
                  <a:lnTo>
                    <a:pt x="884" y="660"/>
                  </a:lnTo>
                  <a:lnTo>
                    <a:pt x="1161" y="152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1189;p32">
              <a:extLst>
                <a:ext uri="{FF2B5EF4-FFF2-40B4-BE49-F238E27FC236}">
                  <a16:creationId xmlns:a16="http://schemas.microsoft.com/office/drawing/2014/main" id="{E9E39748-C4C6-4546-B56D-B91567AE80C8}"/>
                </a:ext>
              </a:extLst>
            </p:cNvPr>
            <p:cNvSpPr/>
            <p:nvPr/>
          </p:nvSpPr>
          <p:spPr>
            <a:xfrm>
              <a:off x="4724204" y="1237672"/>
              <a:ext cx="207933" cy="227993"/>
            </a:xfrm>
            <a:custGeom>
              <a:avLst/>
              <a:gdLst/>
              <a:ahLst/>
              <a:cxnLst/>
              <a:rect l="l" t="t" r="r" b="b"/>
              <a:pathLst>
                <a:path w="1286" h="141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lnTo>
                    <a:pt x="500" y="901"/>
                  </a:lnTo>
                  <a:lnTo>
                    <a:pt x="848" y="1410"/>
                  </a:lnTo>
                  <a:lnTo>
                    <a:pt x="1285" y="1312"/>
                  </a:lnTo>
                  <a:lnTo>
                    <a:pt x="822" y="669"/>
                  </a:lnTo>
                  <a:lnTo>
                    <a:pt x="670" y="446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1190;p32">
              <a:extLst>
                <a:ext uri="{FF2B5EF4-FFF2-40B4-BE49-F238E27FC236}">
                  <a16:creationId xmlns:a16="http://schemas.microsoft.com/office/drawing/2014/main" id="{2789764E-7FAE-4A21-A78A-967B194A643A}"/>
                </a:ext>
              </a:extLst>
            </p:cNvPr>
            <p:cNvSpPr/>
            <p:nvPr/>
          </p:nvSpPr>
          <p:spPr>
            <a:xfrm>
              <a:off x="4724204" y="1237672"/>
              <a:ext cx="108332" cy="108337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cubicBezTo>
                    <a:pt x="438" y="607"/>
                    <a:pt x="554" y="526"/>
                    <a:pt x="670" y="446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1191;p32">
              <a:extLst>
                <a:ext uri="{FF2B5EF4-FFF2-40B4-BE49-F238E27FC236}">
                  <a16:creationId xmlns:a16="http://schemas.microsoft.com/office/drawing/2014/main" id="{75BCEA33-4C7B-4994-AF87-111AE618317F}"/>
                </a:ext>
              </a:extLst>
            </p:cNvPr>
            <p:cNvSpPr/>
            <p:nvPr/>
          </p:nvSpPr>
          <p:spPr>
            <a:xfrm>
              <a:off x="5389235" y="1236217"/>
              <a:ext cx="105422" cy="106882"/>
            </a:xfrm>
            <a:custGeom>
              <a:avLst/>
              <a:gdLst/>
              <a:ahLst/>
              <a:cxnLst/>
              <a:rect l="l" t="t" r="r" b="b"/>
              <a:pathLst>
                <a:path w="652" h="661" extrusionOk="0">
                  <a:moveTo>
                    <a:pt x="286" y="0"/>
                  </a:moveTo>
                  <a:lnTo>
                    <a:pt x="0" y="518"/>
                  </a:lnTo>
                  <a:cubicBezTo>
                    <a:pt x="90" y="571"/>
                    <a:pt x="215" y="625"/>
                    <a:pt x="375" y="660"/>
                  </a:cubicBezTo>
                  <a:lnTo>
                    <a:pt x="652" y="15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1192;p32">
              <a:extLst>
                <a:ext uri="{FF2B5EF4-FFF2-40B4-BE49-F238E27FC236}">
                  <a16:creationId xmlns:a16="http://schemas.microsoft.com/office/drawing/2014/main" id="{0B5E485F-6705-4818-9521-078F1F9AC4BA}"/>
                </a:ext>
              </a:extLst>
            </p:cNvPr>
            <p:cNvSpPr/>
            <p:nvPr/>
          </p:nvSpPr>
          <p:spPr>
            <a:xfrm>
              <a:off x="4805049" y="1345848"/>
              <a:ext cx="127088" cy="119818"/>
            </a:xfrm>
            <a:custGeom>
              <a:avLst/>
              <a:gdLst/>
              <a:ahLst/>
              <a:cxnLst/>
              <a:rect l="l" t="t" r="r" b="b"/>
              <a:pathLst>
                <a:path w="786" h="741" extrusionOk="0">
                  <a:moveTo>
                    <a:pt x="322" y="0"/>
                  </a:moveTo>
                  <a:cubicBezTo>
                    <a:pt x="188" y="80"/>
                    <a:pt x="81" y="170"/>
                    <a:pt x="0" y="232"/>
                  </a:cubicBezTo>
                  <a:lnTo>
                    <a:pt x="348" y="741"/>
                  </a:lnTo>
                  <a:lnTo>
                    <a:pt x="785" y="64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193;p32">
              <a:extLst>
                <a:ext uri="{FF2B5EF4-FFF2-40B4-BE49-F238E27FC236}">
                  <a16:creationId xmlns:a16="http://schemas.microsoft.com/office/drawing/2014/main" id="{63EE0781-4056-4B08-B682-68319A635368}"/>
                </a:ext>
              </a:extLst>
            </p:cNvPr>
            <p:cNvSpPr/>
            <p:nvPr/>
          </p:nvSpPr>
          <p:spPr>
            <a:xfrm>
              <a:off x="5306935" y="1363150"/>
              <a:ext cx="115608" cy="108337"/>
            </a:xfrm>
            <a:custGeom>
              <a:avLst/>
              <a:gdLst/>
              <a:ahLst/>
              <a:cxnLst/>
              <a:rect l="l" t="t" r="r" b="b"/>
              <a:pathLst>
                <a:path w="715" h="670" extrusionOk="0">
                  <a:moveTo>
                    <a:pt x="349" y="0"/>
                  </a:moveTo>
                  <a:lnTo>
                    <a:pt x="1" y="616"/>
                  </a:lnTo>
                  <a:lnTo>
                    <a:pt x="447" y="669"/>
                  </a:lnTo>
                  <a:lnTo>
                    <a:pt x="715" y="188"/>
                  </a:lnTo>
                  <a:cubicBezTo>
                    <a:pt x="590" y="116"/>
                    <a:pt x="474" y="54"/>
                    <a:pt x="34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194;p32">
              <a:extLst>
                <a:ext uri="{FF2B5EF4-FFF2-40B4-BE49-F238E27FC236}">
                  <a16:creationId xmlns:a16="http://schemas.microsoft.com/office/drawing/2014/main" id="{095B84B4-59AF-4936-822F-02DE4C3D7957}"/>
                </a:ext>
              </a:extLst>
            </p:cNvPr>
            <p:cNvSpPr/>
            <p:nvPr/>
          </p:nvSpPr>
          <p:spPr>
            <a:xfrm>
              <a:off x="4621854" y="1158764"/>
              <a:ext cx="243990" cy="157493"/>
            </a:xfrm>
            <a:custGeom>
              <a:avLst/>
              <a:gdLst/>
              <a:ahLst/>
              <a:cxnLst/>
              <a:rect l="l" t="t" r="r" b="b"/>
              <a:pathLst>
                <a:path w="1509" h="974" extrusionOk="0">
                  <a:moveTo>
                    <a:pt x="993" y="0"/>
                  </a:moveTo>
                  <a:cubicBezTo>
                    <a:pt x="867" y="0"/>
                    <a:pt x="727" y="28"/>
                    <a:pt x="589" y="87"/>
                  </a:cubicBezTo>
                  <a:cubicBezTo>
                    <a:pt x="223" y="238"/>
                    <a:pt x="0" y="542"/>
                    <a:pt x="99" y="765"/>
                  </a:cubicBezTo>
                  <a:cubicBezTo>
                    <a:pt x="153" y="901"/>
                    <a:pt x="313" y="973"/>
                    <a:pt x="513" y="973"/>
                  </a:cubicBezTo>
                  <a:cubicBezTo>
                    <a:pt x="641" y="973"/>
                    <a:pt x="785" y="943"/>
                    <a:pt x="928" y="881"/>
                  </a:cubicBezTo>
                  <a:cubicBezTo>
                    <a:pt x="1285" y="729"/>
                    <a:pt x="1508" y="426"/>
                    <a:pt x="1410" y="203"/>
                  </a:cubicBezTo>
                  <a:cubicBezTo>
                    <a:pt x="1355" y="71"/>
                    <a:pt x="1193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1195;p32">
              <a:extLst>
                <a:ext uri="{FF2B5EF4-FFF2-40B4-BE49-F238E27FC236}">
                  <a16:creationId xmlns:a16="http://schemas.microsoft.com/office/drawing/2014/main" id="{FA312D6B-151C-41B4-96FC-F75A184ACD2A}"/>
                </a:ext>
              </a:extLst>
            </p:cNvPr>
            <p:cNvSpPr/>
            <p:nvPr/>
          </p:nvSpPr>
          <p:spPr>
            <a:xfrm>
              <a:off x="5350268" y="1157309"/>
              <a:ext cx="243990" cy="150379"/>
            </a:xfrm>
            <a:custGeom>
              <a:avLst/>
              <a:gdLst/>
              <a:ahLst/>
              <a:cxnLst/>
              <a:rect l="l" t="t" r="r" b="b"/>
              <a:pathLst>
                <a:path w="1509" h="930" extrusionOk="0">
                  <a:moveTo>
                    <a:pt x="561" y="0"/>
                  </a:moveTo>
                  <a:cubicBezTo>
                    <a:pt x="318" y="0"/>
                    <a:pt x="122" y="93"/>
                    <a:pt x="72" y="256"/>
                  </a:cubicBezTo>
                  <a:cubicBezTo>
                    <a:pt x="1" y="479"/>
                    <a:pt x="250" y="756"/>
                    <a:pt x="625" y="881"/>
                  </a:cubicBezTo>
                  <a:cubicBezTo>
                    <a:pt x="733" y="914"/>
                    <a:pt x="840" y="930"/>
                    <a:pt x="940" y="930"/>
                  </a:cubicBezTo>
                  <a:cubicBezTo>
                    <a:pt x="1186" y="930"/>
                    <a:pt x="1386" y="834"/>
                    <a:pt x="1437" y="676"/>
                  </a:cubicBezTo>
                  <a:cubicBezTo>
                    <a:pt x="1508" y="444"/>
                    <a:pt x="1258" y="167"/>
                    <a:pt x="884" y="51"/>
                  </a:cubicBezTo>
                  <a:cubicBezTo>
                    <a:pt x="773" y="17"/>
                    <a:pt x="663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1196;p32">
              <a:extLst>
                <a:ext uri="{FF2B5EF4-FFF2-40B4-BE49-F238E27FC236}">
                  <a16:creationId xmlns:a16="http://schemas.microsoft.com/office/drawing/2014/main" id="{DE59A1EB-500F-4A3F-81A3-7EFF5622927D}"/>
                </a:ext>
              </a:extLst>
            </p:cNvPr>
            <p:cNvSpPr/>
            <p:nvPr/>
          </p:nvSpPr>
          <p:spPr>
            <a:xfrm>
              <a:off x="4287156" y="1301866"/>
              <a:ext cx="460331" cy="368670"/>
            </a:xfrm>
            <a:custGeom>
              <a:avLst/>
              <a:gdLst/>
              <a:ahLst/>
              <a:cxnLst/>
              <a:rect l="l" t="t" r="r" b="b"/>
              <a:pathLst>
                <a:path w="2847" h="2280" extrusionOk="0">
                  <a:moveTo>
                    <a:pt x="1299" y="0"/>
                  </a:moveTo>
                  <a:cubicBezTo>
                    <a:pt x="1103" y="0"/>
                    <a:pt x="900" y="84"/>
                    <a:pt x="697" y="290"/>
                  </a:cubicBezTo>
                  <a:cubicBezTo>
                    <a:pt x="1" y="1013"/>
                    <a:pt x="759" y="1637"/>
                    <a:pt x="1366" y="1994"/>
                  </a:cubicBezTo>
                  <a:cubicBezTo>
                    <a:pt x="1687" y="2172"/>
                    <a:pt x="1963" y="2279"/>
                    <a:pt x="1963" y="2279"/>
                  </a:cubicBezTo>
                  <a:lnTo>
                    <a:pt x="2258" y="2039"/>
                  </a:lnTo>
                  <a:lnTo>
                    <a:pt x="2668" y="1682"/>
                  </a:lnTo>
                  <a:lnTo>
                    <a:pt x="2847" y="1530"/>
                  </a:lnTo>
                  <a:cubicBezTo>
                    <a:pt x="2847" y="1530"/>
                    <a:pt x="2677" y="1173"/>
                    <a:pt x="2409" y="799"/>
                  </a:cubicBezTo>
                  <a:cubicBezTo>
                    <a:pt x="2127" y="406"/>
                    <a:pt x="1731" y="0"/>
                    <a:pt x="1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1197;p32">
              <a:extLst>
                <a:ext uri="{FF2B5EF4-FFF2-40B4-BE49-F238E27FC236}">
                  <a16:creationId xmlns:a16="http://schemas.microsoft.com/office/drawing/2014/main" id="{15E652A9-04BC-440A-9370-670B808F00BA}"/>
                </a:ext>
              </a:extLst>
            </p:cNvPr>
            <p:cNvSpPr/>
            <p:nvPr/>
          </p:nvSpPr>
          <p:spPr>
            <a:xfrm>
              <a:off x="4425724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529" y="1"/>
                  </a:moveTo>
                  <a:cubicBezTo>
                    <a:pt x="438" y="1"/>
                    <a:pt x="352" y="31"/>
                    <a:pt x="277" y="101"/>
                  </a:cubicBezTo>
                  <a:cubicBezTo>
                    <a:pt x="0" y="351"/>
                    <a:pt x="330" y="699"/>
                    <a:pt x="732" y="984"/>
                  </a:cubicBezTo>
                  <a:cubicBezTo>
                    <a:pt x="964" y="1145"/>
                    <a:pt x="1222" y="1287"/>
                    <a:pt x="1401" y="1386"/>
                  </a:cubicBezTo>
                  <a:lnTo>
                    <a:pt x="1811" y="1029"/>
                  </a:lnTo>
                  <a:cubicBezTo>
                    <a:pt x="1695" y="877"/>
                    <a:pt x="1490" y="618"/>
                    <a:pt x="1249" y="395"/>
                  </a:cubicBezTo>
                  <a:cubicBezTo>
                    <a:pt x="1015" y="180"/>
                    <a:pt x="754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1198;p32">
              <a:extLst>
                <a:ext uri="{FF2B5EF4-FFF2-40B4-BE49-F238E27FC236}">
                  <a16:creationId xmlns:a16="http://schemas.microsoft.com/office/drawing/2014/main" id="{7F3C63AC-1330-44BE-9DA2-7172E47D5F56}"/>
                </a:ext>
              </a:extLst>
            </p:cNvPr>
            <p:cNvSpPr/>
            <p:nvPr/>
          </p:nvSpPr>
          <p:spPr>
            <a:xfrm>
              <a:off x="450786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1044" y="1"/>
                  </a:moveTo>
                  <a:cubicBezTo>
                    <a:pt x="937" y="81"/>
                    <a:pt x="830" y="161"/>
                    <a:pt x="741" y="250"/>
                  </a:cubicBezTo>
                  <a:cubicBezTo>
                    <a:pt x="527" y="438"/>
                    <a:pt x="357" y="652"/>
                    <a:pt x="224" y="839"/>
                  </a:cubicBezTo>
                  <a:cubicBezTo>
                    <a:pt x="134" y="964"/>
                    <a:pt x="63" y="1089"/>
                    <a:pt x="1" y="1196"/>
                  </a:cubicBezTo>
                  <a:cubicBezTo>
                    <a:pt x="322" y="1374"/>
                    <a:pt x="598" y="1481"/>
                    <a:pt x="598" y="1481"/>
                  </a:cubicBezTo>
                  <a:lnTo>
                    <a:pt x="893" y="1241"/>
                  </a:lnTo>
                  <a:lnTo>
                    <a:pt x="1303" y="884"/>
                  </a:lnTo>
                  <a:lnTo>
                    <a:pt x="1482" y="732"/>
                  </a:lnTo>
                  <a:cubicBezTo>
                    <a:pt x="1482" y="732"/>
                    <a:pt x="1312" y="375"/>
                    <a:pt x="104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1199;p32">
              <a:extLst>
                <a:ext uri="{FF2B5EF4-FFF2-40B4-BE49-F238E27FC236}">
                  <a16:creationId xmlns:a16="http://schemas.microsoft.com/office/drawing/2014/main" id="{7ABBDE52-DEA8-4650-B514-C8D7BD700845}"/>
                </a:ext>
              </a:extLst>
            </p:cNvPr>
            <p:cNvSpPr/>
            <p:nvPr/>
          </p:nvSpPr>
          <p:spPr>
            <a:xfrm>
              <a:off x="5471373" y="1301866"/>
              <a:ext cx="461787" cy="368670"/>
            </a:xfrm>
            <a:custGeom>
              <a:avLst/>
              <a:gdLst/>
              <a:ahLst/>
              <a:cxnLst/>
              <a:rect l="l" t="t" r="r" b="b"/>
              <a:pathLst>
                <a:path w="2856" h="2280" extrusionOk="0">
                  <a:moveTo>
                    <a:pt x="1552" y="0"/>
                  </a:moveTo>
                  <a:cubicBezTo>
                    <a:pt x="1121" y="0"/>
                    <a:pt x="720" y="406"/>
                    <a:pt x="438" y="799"/>
                  </a:cubicBezTo>
                  <a:cubicBezTo>
                    <a:pt x="170" y="1173"/>
                    <a:pt x="1" y="1530"/>
                    <a:pt x="1" y="1530"/>
                  </a:cubicBezTo>
                  <a:lnTo>
                    <a:pt x="179" y="1682"/>
                  </a:lnTo>
                  <a:lnTo>
                    <a:pt x="599" y="2039"/>
                  </a:lnTo>
                  <a:lnTo>
                    <a:pt x="884" y="2279"/>
                  </a:lnTo>
                  <a:cubicBezTo>
                    <a:pt x="884" y="2279"/>
                    <a:pt x="1161" y="2172"/>
                    <a:pt x="1482" y="1994"/>
                  </a:cubicBezTo>
                  <a:cubicBezTo>
                    <a:pt x="2088" y="1637"/>
                    <a:pt x="2856" y="1013"/>
                    <a:pt x="2151" y="290"/>
                  </a:cubicBezTo>
                  <a:cubicBezTo>
                    <a:pt x="1950" y="84"/>
                    <a:pt x="1748" y="0"/>
                    <a:pt x="1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1200;p32">
              <a:extLst>
                <a:ext uri="{FF2B5EF4-FFF2-40B4-BE49-F238E27FC236}">
                  <a16:creationId xmlns:a16="http://schemas.microsoft.com/office/drawing/2014/main" id="{F665AD96-B1D5-4B3F-8A19-5EA75A4BAD48}"/>
                </a:ext>
              </a:extLst>
            </p:cNvPr>
            <p:cNvSpPr/>
            <p:nvPr/>
          </p:nvSpPr>
          <p:spPr>
            <a:xfrm>
              <a:off x="5500316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1291" y="1"/>
                  </a:moveTo>
                  <a:cubicBezTo>
                    <a:pt x="1066" y="1"/>
                    <a:pt x="803" y="180"/>
                    <a:pt x="562" y="395"/>
                  </a:cubicBezTo>
                  <a:cubicBezTo>
                    <a:pt x="330" y="618"/>
                    <a:pt x="116" y="877"/>
                    <a:pt x="0" y="1029"/>
                  </a:cubicBezTo>
                  <a:lnTo>
                    <a:pt x="420" y="1386"/>
                  </a:lnTo>
                  <a:cubicBezTo>
                    <a:pt x="598" y="1287"/>
                    <a:pt x="848" y="1145"/>
                    <a:pt x="1080" y="984"/>
                  </a:cubicBezTo>
                  <a:cubicBezTo>
                    <a:pt x="1481" y="699"/>
                    <a:pt x="1811" y="351"/>
                    <a:pt x="1544" y="101"/>
                  </a:cubicBezTo>
                  <a:cubicBezTo>
                    <a:pt x="1469" y="31"/>
                    <a:pt x="1383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1201;p32">
              <a:extLst>
                <a:ext uri="{FF2B5EF4-FFF2-40B4-BE49-F238E27FC236}">
                  <a16:creationId xmlns:a16="http://schemas.microsoft.com/office/drawing/2014/main" id="{B89B9E93-FE47-4EA5-BB49-AD05754310D5}"/>
                </a:ext>
              </a:extLst>
            </p:cNvPr>
            <p:cNvSpPr/>
            <p:nvPr/>
          </p:nvSpPr>
          <p:spPr>
            <a:xfrm>
              <a:off x="547137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438" y="1"/>
                  </a:moveTo>
                  <a:cubicBezTo>
                    <a:pt x="170" y="375"/>
                    <a:pt x="1" y="732"/>
                    <a:pt x="1" y="732"/>
                  </a:cubicBezTo>
                  <a:lnTo>
                    <a:pt x="179" y="884"/>
                  </a:lnTo>
                  <a:lnTo>
                    <a:pt x="599" y="1241"/>
                  </a:lnTo>
                  <a:lnTo>
                    <a:pt x="884" y="1481"/>
                  </a:lnTo>
                  <a:cubicBezTo>
                    <a:pt x="884" y="1481"/>
                    <a:pt x="1161" y="1374"/>
                    <a:pt x="1482" y="1196"/>
                  </a:cubicBezTo>
                  <a:cubicBezTo>
                    <a:pt x="1428" y="1089"/>
                    <a:pt x="1348" y="964"/>
                    <a:pt x="1259" y="839"/>
                  </a:cubicBezTo>
                  <a:cubicBezTo>
                    <a:pt x="1125" y="652"/>
                    <a:pt x="955" y="438"/>
                    <a:pt x="741" y="250"/>
                  </a:cubicBezTo>
                  <a:cubicBezTo>
                    <a:pt x="652" y="161"/>
                    <a:pt x="545" y="81"/>
                    <a:pt x="438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1202;p32">
              <a:extLst>
                <a:ext uri="{FF2B5EF4-FFF2-40B4-BE49-F238E27FC236}">
                  <a16:creationId xmlns:a16="http://schemas.microsoft.com/office/drawing/2014/main" id="{B275DE1D-5CCB-4576-8950-A92400D24DBE}"/>
                </a:ext>
              </a:extLst>
            </p:cNvPr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902" y="1981"/>
                    <a:pt x="1339" y="1919"/>
                    <a:pt x="1401" y="1892"/>
                  </a:cubicBezTo>
                  <a:cubicBezTo>
                    <a:pt x="1446" y="1865"/>
                    <a:pt x="1473" y="1580"/>
                    <a:pt x="1490" y="1232"/>
                  </a:cubicBezTo>
                  <a:cubicBezTo>
                    <a:pt x="1490" y="1080"/>
                    <a:pt x="1499" y="928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1203;p32">
              <a:extLst>
                <a:ext uri="{FF2B5EF4-FFF2-40B4-BE49-F238E27FC236}">
                  <a16:creationId xmlns:a16="http://schemas.microsoft.com/office/drawing/2014/main" id="{B2D45220-44D6-4B41-B5C6-42D6241D758D}"/>
                </a:ext>
              </a:extLst>
            </p:cNvPr>
            <p:cNvSpPr/>
            <p:nvPr/>
          </p:nvSpPr>
          <p:spPr>
            <a:xfrm>
              <a:off x="5677690" y="4415513"/>
              <a:ext cx="241080" cy="133077"/>
            </a:xfrm>
            <a:custGeom>
              <a:avLst/>
              <a:gdLst/>
              <a:ahLst/>
              <a:cxnLst/>
              <a:rect l="l" t="t" r="r" b="b"/>
              <a:pathLst>
                <a:path w="1491" h="823" extrusionOk="0">
                  <a:moveTo>
                    <a:pt x="99" y="0"/>
                  </a:moveTo>
                  <a:cubicBezTo>
                    <a:pt x="45" y="357"/>
                    <a:pt x="1" y="669"/>
                    <a:pt x="18" y="741"/>
                  </a:cubicBezTo>
                  <a:cubicBezTo>
                    <a:pt x="34" y="801"/>
                    <a:pt x="202" y="823"/>
                    <a:pt x="415" y="823"/>
                  </a:cubicBezTo>
                  <a:cubicBezTo>
                    <a:pt x="454" y="823"/>
                    <a:pt x="494" y="822"/>
                    <a:pt x="536" y="821"/>
                  </a:cubicBezTo>
                  <a:cubicBezTo>
                    <a:pt x="902" y="803"/>
                    <a:pt x="1339" y="741"/>
                    <a:pt x="1401" y="714"/>
                  </a:cubicBezTo>
                  <a:cubicBezTo>
                    <a:pt x="1446" y="687"/>
                    <a:pt x="1473" y="402"/>
                    <a:pt x="1490" y="54"/>
                  </a:cubicBezTo>
                  <a:cubicBezTo>
                    <a:pt x="1276" y="45"/>
                    <a:pt x="955" y="27"/>
                    <a:pt x="625" y="18"/>
                  </a:cubicBezTo>
                  <a:cubicBezTo>
                    <a:pt x="447" y="9"/>
                    <a:pt x="259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1204;p32">
              <a:extLst>
                <a:ext uri="{FF2B5EF4-FFF2-40B4-BE49-F238E27FC236}">
                  <a16:creationId xmlns:a16="http://schemas.microsoft.com/office/drawing/2014/main" id="{B7F1FDE7-F837-47F3-90D3-0B3F6D74CDF1}"/>
                </a:ext>
              </a:extLst>
            </p:cNvPr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518" y="1785"/>
                    <a:pt x="518" y="1455"/>
                    <a:pt x="625" y="1196"/>
                  </a:cubicBezTo>
                  <a:cubicBezTo>
                    <a:pt x="734" y="956"/>
                    <a:pt x="936" y="763"/>
                    <a:pt x="1315" y="763"/>
                  </a:cubicBezTo>
                  <a:cubicBezTo>
                    <a:pt x="1372" y="763"/>
                    <a:pt x="1434" y="767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1205;p32">
              <a:extLst>
                <a:ext uri="{FF2B5EF4-FFF2-40B4-BE49-F238E27FC236}">
                  <a16:creationId xmlns:a16="http://schemas.microsoft.com/office/drawing/2014/main" id="{9202DE87-2DF4-40DB-9023-01713136092F}"/>
                </a:ext>
              </a:extLst>
            </p:cNvPr>
            <p:cNvSpPr/>
            <p:nvPr/>
          </p:nvSpPr>
          <p:spPr>
            <a:xfrm>
              <a:off x="6671598" y="4150006"/>
              <a:ext cx="258381" cy="400201"/>
            </a:xfrm>
            <a:custGeom>
              <a:avLst/>
              <a:gdLst/>
              <a:ahLst/>
              <a:cxnLst/>
              <a:rect l="l" t="t" r="r" b="b"/>
              <a:pathLst>
                <a:path w="1598" h="2475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81" y="1258"/>
                    <a:pt x="107" y="1464"/>
                    <a:pt x="125" y="1660"/>
                  </a:cubicBezTo>
                  <a:cubicBezTo>
                    <a:pt x="170" y="2070"/>
                    <a:pt x="223" y="2427"/>
                    <a:pt x="259" y="2454"/>
                  </a:cubicBezTo>
                  <a:cubicBezTo>
                    <a:pt x="277" y="2469"/>
                    <a:pt x="338" y="2475"/>
                    <a:pt x="425" y="2475"/>
                  </a:cubicBezTo>
                  <a:cubicBezTo>
                    <a:pt x="600" y="2475"/>
                    <a:pt x="877" y="2451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1206;p32">
              <a:extLst>
                <a:ext uri="{FF2B5EF4-FFF2-40B4-BE49-F238E27FC236}">
                  <a16:creationId xmlns:a16="http://schemas.microsoft.com/office/drawing/2014/main" id="{1A716ACC-94E5-4AAB-9C58-7DB83C6B2020}"/>
                </a:ext>
              </a:extLst>
            </p:cNvPr>
            <p:cNvSpPr/>
            <p:nvPr/>
          </p:nvSpPr>
          <p:spPr>
            <a:xfrm>
              <a:off x="6691810" y="4386569"/>
              <a:ext cx="238169" cy="163638"/>
            </a:xfrm>
            <a:custGeom>
              <a:avLst/>
              <a:gdLst/>
              <a:ahLst/>
              <a:cxnLst/>
              <a:rect l="l" t="t" r="r" b="b"/>
              <a:pathLst>
                <a:path w="1473" h="1012" extrusionOk="0">
                  <a:moveTo>
                    <a:pt x="1267" y="1"/>
                  </a:moveTo>
                  <a:lnTo>
                    <a:pt x="758" y="81"/>
                  </a:lnTo>
                  <a:lnTo>
                    <a:pt x="0" y="197"/>
                  </a:lnTo>
                  <a:cubicBezTo>
                    <a:pt x="45" y="607"/>
                    <a:pt x="98" y="964"/>
                    <a:pt x="134" y="991"/>
                  </a:cubicBezTo>
                  <a:cubicBezTo>
                    <a:pt x="152" y="1006"/>
                    <a:pt x="213" y="1012"/>
                    <a:pt x="300" y="1012"/>
                  </a:cubicBezTo>
                  <a:cubicBezTo>
                    <a:pt x="475" y="1012"/>
                    <a:pt x="752" y="988"/>
                    <a:pt x="990" y="964"/>
                  </a:cubicBezTo>
                  <a:cubicBezTo>
                    <a:pt x="1258" y="946"/>
                    <a:pt x="1472" y="920"/>
                    <a:pt x="1472" y="920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1207;p32">
              <a:extLst>
                <a:ext uri="{FF2B5EF4-FFF2-40B4-BE49-F238E27FC236}">
                  <a16:creationId xmlns:a16="http://schemas.microsoft.com/office/drawing/2014/main" id="{A7334131-CCFF-4D18-92CA-06C091F7EF1D}"/>
                </a:ext>
              </a:extLst>
            </p:cNvPr>
            <p:cNvSpPr/>
            <p:nvPr/>
          </p:nvSpPr>
          <p:spPr>
            <a:xfrm>
              <a:off x="6671598" y="4150006"/>
              <a:ext cx="258381" cy="392602"/>
            </a:xfrm>
            <a:custGeom>
              <a:avLst/>
              <a:gdLst/>
              <a:ahLst/>
              <a:cxnLst/>
              <a:rect l="l" t="t" r="r" b="b"/>
              <a:pathLst>
                <a:path w="1598" h="2428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118" y="1054"/>
                    <a:pt x="178" y="1049"/>
                    <a:pt x="239" y="1049"/>
                  </a:cubicBezTo>
                  <a:cubicBezTo>
                    <a:pt x="443" y="1049"/>
                    <a:pt x="662" y="1108"/>
                    <a:pt x="785" y="1321"/>
                  </a:cubicBezTo>
                  <a:cubicBezTo>
                    <a:pt x="821" y="1383"/>
                    <a:pt x="857" y="1455"/>
                    <a:pt x="883" y="1544"/>
                  </a:cubicBezTo>
                  <a:cubicBezTo>
                    <a:pt x="982" y="1803"/>
                    <a:pt x="1062" y="2142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1208;p32">
              <a:extLst>
                <a:ext uri="{FF2B5EF4-FFF2-40B4-BE49-F238E27FC236}">
                  <a16:creationId xmlns:a16="http://schemas.microsoft.com/office/drawing/2014/main" id="{7805BBAB-BF02-44CB-BC72-C6BC56E6046A}"/>
                </a:ext>
              </a:extLst>
            </p:cNvPr>
            <p:cNvSpPr/>
            <p:nvPr/>
          </p:nvSpPr>
          <p:spPr>
            <a:xfrm>
              <a:off x="4269855" y="1330325"/>
              <a:ext cx="2864823" cy="3298467"/>
            </a:xfrm>
            <a:custGeom>
              <a:avLst/>
              <a:gdLst/>
              <a:ahLst/>
              <a:cxnLst/>
              <a:rect l="l" t="t" r="r" b="b"/>
              <a:pathLst>
                <a:path w="17718" h="20399" extrusionOk="0">
                  <a:moveTo>
                    <a:pt x="5061" y="1"/>
                  </a:moveTo>
                  <a:cubicBezTo>
                    <a:pt x="4173" y="1"/>
                    <a:pt x="3297" y="407"/>
                    <a:pt x="2400" y="1381"/>
                  </a:cubicBezTo>
                  <a:cubicBezTo>
                    <a:pt x="732" y="3201"/>
                    <a:pt x="1" y="6858"/>
                    <a:pt x="2356" y="8134"/>
                  </a:cubicBezTo>
                  <a:cubicBezTo>
                    <a:pt x="2869" y="8412"/>
                    <a:pt x="3360" y="8520"/>
                    <a:pt x="3813" y="8520"/>
                  </a:cubicBezTo>
                  <a:cubicBezTo>
                    <a:pt x="5364" y="8520"/>
                    <a:pt x="6483" y="7260"/>
                    <a:pt x="6624" y="7260"/>
                  </a:cubicBezTo>
                  <a:cubicBezTo>
                    <a:pt x="6631" y="7260"/>
                    <a:pt x="6636" y="7263"/>
                    <a:pt x="6638" y="7269"/>
                  </a:cubicBezTo>
                  <a:cubicBezTo>
                    <a:pt x="6674" y="7349"/>
                    <a:pt x="6727" y="8384"/>
                    <a:pt x="6781" y="9686"/>
                  </a:cubicBezTo>
                  <a:cubicBezTo>
                    <a:pt x="6799" y="9963"/>
                    <a:pt x="6807" y="10257"/>
                    <a:pt x="6816" y="10552"/>
                  </a:cubicBezTo>
                  <a:cubicBezTo>
                    <a:pt x="6861" y="11801"/>
                    <a:pt x="6897" y="13165"/>
                    <a:pt x="6897" y="14156"/>
                  </a:cubicBezTo>
                  <a:cubicBezTo>
                    <a:pt x="6897" y="14789"/>
                    <a:pt x="6914" y="15530"/>
                    <a:pt x="6941" y="16270"/>
                  </a:cubicBezTo>
                  <a:cubicBezTo>
                    <a:pt x="6959" y="16778"/>
                    <a:pt x="6986" y="17287"/>
                    <a:pt x="7013" y="17760"/>
                  </a:cubicBezTo>
                  <a:cubicBezTo>
                    <a:pt x="7057" y="18509"/>
                    <a:pt x="7111" y="19169"/>
                    <a:pt x="7173" y="19633"/>
                  </a:cubicBezTo>
                  <a:cubicBezTo>
                    <a:pt x="7218" y="19999"/>
                    <a:pt x="7271" y="20240"/>
                    <a:pt x="7334" y="20275"/>
                  </a:cubicBezTo>
                  <a:cubicBezTo>
                    <a:pt x="7447" y="20350"/>
                    <a:pt x="7785" y="20398"/>
                    <a:pt x="8114" y="20398"/>
                  </a:cubicBezTo>
                  <a:cubicBezTo>
                    <a:pt x="8457" y="20398"/>
                    <a:pt x="8791" y="20345"/>
                    <a:pt x="8850" y="20213"/>
                  </a:cubicBezTo>
                  <a:cubicBezTo>
                    <a:pt x="8877" y="20124"/>
                    <a:pt x="8913" y="19892"/>
                    <a:pt x="8940" y="19606"/>
                  </a:cubicBezTo>
                  <a:cubicBezTo>
                    <a:pt x="9002" y="19027"/>
                    <a:pt x="9064" y="18242"/>
                    <a:pt x="9172" y="18242"/>
                  </a:cubicBezTo>
                  <a:cubicBezTo>
                    <a:pt x="9234" y="18242"/>
                    <a:pt x="10028" y="18340"/>
                    <a:pt x="11098" y="18393"/>
                  </a:cubicBezTo>
                  <a:cubicBezTo>
                    <a:pt x="11412" y="18406"/>
                    <a:pt x="11745" y="18415"/>
                    <a:pt x="12089" y="18415"/>
                  </a:cubicBezTo>
                  <a:cubicBezTo>
                    <a:pt x="12215" y="18415"/>
                    <a:pt x="12343" y="18413"/>
                    <a:pt x="12472" y="18411"/>
                  </a:cubicBezTo>
                  <a:cubicBezTo>
                    <a:pt x="13587" y="18393"/>
                    <a:pt x="14783" y="18286"/>
                    <a:pt x="15728" y="17956"/>
                  </a:cubicBezTo>
                  <a:cubicBezTo>
                    <a:pt x="15728" y="17956"/>
                    <a:pt x="15889" y="18714"/>
                    <a:pt x="16076" y="19357"/>
                  </a:cubicBezTo>
                  <a:cubicBezTo>
                    <a:pt x="16210" y="19794"/>
                    <a:pt x="16362" y="20177"/>
                    <a:pt x="16487" y="20213"/>
                  </a:cubicBezTo>
                  <a:cubicBezTo>
                    <a:pt x="16598" y="20243"/>
                    <a:pt x="16764" y="20260"/>
                    <a:pt x="16929" y="20260"/>
                  </a:cubicBezTo>
                  <a:cubicBezTo>
                    <a:pt x="16963" y="20260"/>
                    <a:pt x="16997" y="20259"/>
                    <a:pt x="17031" y="20258"/>
                  </a:cubicBezTo>
                  <a:cubicBezTo>
                    <a:pt x="17263" y="20240"/>
                    <a:pt x="17468" y="20168"/>
                    <a:pt x="17504" y="20017"/>
                  </a:cubicBezTo>
                  <a:cubicBezTo>
                    <a:pt x="17522" y="19919"/>
                    <a:pt x="17575" y="19624"/>
                    <a:pt x="17620" y="19160"/>
                  </a:cubicBezTo>
                  <a:cubicBezTo>
                    <a:pt x="17691" y="18304"/>
                    <a:pt x="17718" y="16877"/>
                    <a:pt x="17379" y="15164"/>
                  </a:cubicBezTo>
                  <a:cubicBezTo>
                    <a:pt x="17370" y="15110"/>
                    <a:pt x="17361" y="15066"/>
                    <a:pt x="17352" y="15012"/>
                  </a:cubicBezTo>
                  <a:cubicBezTo>
                    <a:pt x="17254" y="14566"/>
                    <a:pt x="17156" y="14182"/>
                    <a:pt x="17058" y="13861"/>
                  </a:cubicBezTo>
                  <a:cubicBezTo>
                    <a:pt x="16540" y="12273"/>
                    <a:pt x="15880" y="12166"/>
                    <a:pt x="14685" y="11988"/>
                  </a:cubicBezTo>
                  <a:cubicBezTo>
                    <a:pt x="14283" y="11925"/>
                    <a:pt x="13632" y="11908"/>
                    <a:pt x="12918" y="11908"/>
                  </a:cubicBezTo>
                  <a:cubicBezTo>
                    <a:pt x="12089" y="11908"/>
                    <a:pt x="11170" y="11943"/>
                    <a:pt x="10412" y="11970"/>
                  </a:cubicBezTo>
                  <a:cubicBezTo>
                    <a:pt x="9716" y="12006"/>
                    <a:pt x="9163" y="12032"/>
                    <a:pt x="8966" y="12050"/>
                  </a:cubicBezTo>
                  <a:lnTo>
                    <a:pt x="8886" y="12050"/>
                  </a:lnTo>
                  <a:cubicBezTo>
                    <a:pt x="8886" y="12050"/>
                    <a:pt x="8877" y="11096"/>
                    <a:pt x="8868" y="9347"/>
                  </a:cubicBezTo>
                  <a:cubicBezTo>
                    <a:pt x="8868" y="8973"/>
                    <a:pt x="8859" y="8571"/>
                    <a:pt x="8859" y="8125"/>
                  </a:cubicBezTo>
                  <a:cubicBezTo>
                    <a:pt x="8859" y="7331"/>
                    <a:pt x="8850" y="6421"/>
                    <a:pt x="8850" y="5413"/>
                  </a:cubicBezTo>
                  <a:cubicBezTo>
                    <a:pt x="8833" y="3094"/>
                    <a:pt x="9127" y="1880"/>
                    <a:pt x="7396" y="801"/>
                  </a:cubicBezTo>
                  <a:cubicBezTo>
                    <a:pt x="6596" y="302"/>
                    <a:pt x="5824" y="1"/>
                    <a:pt x="5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1209;p32">
              <a:extLst>
                <a:ext uri="{FF2B5EF4-FFF2-40B4-BE49-F238E27FC236}">
                  <a16:creationId xmlns:a16="http://schemas.microsoft.com/office/drawing/2014/main" id="{6CB37177-CF25-4019-8A2E-381C8DFA2B2F}"/>
                </a:ext>
              </a:extLst>
            </p:cNvPr>
            <p:cNvSpPr/>
            <p:nvPr/>
          </p:nvSpPr>
          <p:spPr>
            <a:xfrm>
              <a:off x="5429657" y="4500566"/>
              <a:ext cx="285706" cy="128226"/>
            </a:xfrm>
            <a:custGeom>
              <a:avLst/>
              <a:gdLst/>
              <a:ahLst/>
              <a:cxnLst/>
              <a:rect l="l" t="t" r="r" b="b"/>
              <a:pathLst>
                <a:path w="1767" h="793" extrusionOk="0">
                  <a:moveTo>
                    <a:pt x="1767" y="0"/>
                  </a:moveTo>
                  <a:lnTo>
                    <a:pt x="0" y="27"/>
                  </a:lnTo>
                  <a:cubicBezTo>
                    <a:pt x="45" y="393"/>
                    <a:pt x="98" y="634"/>
                    <a:pt x="161" y="669"/>
                  </a:cubicBezTo>
                  <a:cubicBezTo>
                    <a:pt x="274" y="744"/>
                    <a:pt x="612" y="792"/>
                    <a:pt x="941" y="792"/>
                  </a:cubicBezTo>
                  <a:cubicBezTo>
                    <a:pt x="1284" y="792"/>
                    <a:pt x="1618" y="739"/>
                    <a:pt x="1677" y="607"/>
                  </a:cubicBezTo>
                  <a:cubicBezTo>
                    <a:pt x="1704" y="518"/>
                    <a:pt x="1740" y="286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1210;p32">
              <a:extLst>
                <a:ext uri="{FF2B5EF4-FFF2-40B4-BE49-F238E27FC236}">
                  <a16:creationId xmlns:a16="http://schemas.microsoft.com/office/drawing/2014/main" id="{F61C70F9-CAF4-4D5C-898E-E2B58FD84977}"/>
                </a:ext>
              </a:extLst>
            </p:cNvPr>
            <p:cNvSpPr/>
            <p:nvPr/>
          </p:nvSpPr>
          <p:spPr>
            <a:xfrm>
              <a:off x="6869183" y="4428449"/>
              <a:ext cx="249649" cy="177867"/>
            </a:xfrm>
            <a:custGeom>
              <a:avLst/>
              <a:gdLst/>
              <a:ahLst/>
              <a:cxnLst/>
              <a:rect l="l" t="t" r="r" b="b"/>
              <a:pathLst>
                <a:path w="1544" h="1100" extrusionOk="0">
                  <a:moveTo>
                    <a:pt x="1544" y="0"/>
                  </a:moveTo>
                  <a:lnTo>
                    <a:pt x="901" y="81"/>
                  </a:lnTo>
                  <a:lnTo>
                    <a:pt x="0" y="197"/>
                  </a:lnTo>
                  <a:cubicBezTo>
                    <a:pt x="134" y="634"/>
                    <a:pt x="286" y="1017"/>
                    <a:pt x="411" y="1053"/>
                  </a:cubicBezTo>
                  <a:cubicBezTo>
                    <a:pt x="522" y="1083"/>
                    <a:pt x="688" y="1100"/>
                    <a:pt x="853" y="1100"/>
                  </a:cubicBezTo>
                  <a:cubicBezTo>
                    <a:pt x="887" y="1100"/>
                    <a:pt x="921" y="1099"/>
                    <a:pt x="955" y="1098"/>
                  </a:cubicBezTo>
                  <a:cubicBezTo>
                    <a:pt x="1187" y="1080"/>
                    <a:pt x="1392" y="1008"/>
                    <a:pt x="1428" y="857"/>
                  </a:cubicBezTo>
                  <a:cubicBezTo>
                    <a:pt x="1446" y="759"/>
                    <a:pt x="1499" y="464"/>
                    <a:pt x="1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1211;p32">
              <a:extLst>
                <a:ext uri="{FF2B5EF4-FFF2-40B4-BE49-F238E27FC236}">
                  <a16:creationId xmlns:a16="http://schemas.microsoft.com/office/drawing/2014/main" id="{11E1D6F1-EB9B-4B72-A9C0-8F3396724678}"/>
                </a:ext>
              </a:extLst>
            </p:cNvPr>
            <p:cNvSpPr/>
            <p:nvPr/>
          </p:nvSpPr>
          <p:spPr>
            <a:xfrm>
              <a:off x="5614307" y="2644117"/>
              <a:ext cx="89576" cy="197756"/>
            </a:xfrm>
            <a:custGeom>
              <a:avLst/>
              <a:gdLst/>
              <a:ahLst/>
              <a:cxnLst/>
              <a:rect l="l" t="t" r="r" b="b"/>
              <a:pathLst>
                <a:path w="554" h="1223" extrusionOk="0">
                  <a:moveTo>
                    <a:pt x="544" y="0"/>
                  </a:moveTo>
                  <a:cubicBezTo>
                    <a:pt x="241" y="36"/>
                    <a:pt x="0" y="294"/>
                    <a:pt x="0" y="607"/>
                  </a:cubicBezTo>
                  <a:cubicBezTo>
                    <a:pt x="0" y="928"/>
                    <a:pt x="241" y="1187"/>
                    <a:pt x="553" y="1222"/>
                  </a:cubicBezTo>
                  <a:cubicBezTo>
                    <a:pt x="553" y="848"/>
                    <a:pt x="553" y="446"/>
                    <a:pt x="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1212;p32">
              <a:extLst>
                <a:ext uri="{FF2B5EF4-FFF2-40B4-BE49-F238E27FC236}">
                  <a16:creationId xmlns:a16="http://schemas.microsoft.com/office/drawing/2014/main" id="{96C8A794-BA26-4547-8BE8-3971A4BD5F8A}"/>
                </a:ext>
              </a:extLst>
            </p:cNvPr>
            <p:cNvSpPr/>
            <p:nvPr/>
          </p:nvSpPr>
          <p:spPr>
            <a:xfrm>
              <a:off x="5366113" y="2886340"/>
              <a:ext cx="151665" cy="158949"/>
            </a:xfrm>
            <a:custGeom>
              <a:avLst/>
              <a:gdLst/>
              <a:ahLst/>
              <a:cxnLst/>
              <a:rect l="l" t="t" r="r" b="b"/>
              <a:pathLst>
                <a:path w="938" h="983" extrusionOk="0">
                  <a:moveTo>
                    <a:pt x="313" y="1"/>
                  </a:moveTo>
                  <a:cubicBezTo>
                    <a:pt x="197" y="1"/>
                    <a:pt x="99" y="19"/>
                    <a:pt x="1" y="63"/>
                  </a:cubicBezTo>
                  <a:cubicBezTo>
                    <a:pt x="19" y="340"/>
                    <a:pt x="27" y="634"/>
                    <a:pt x="36" y="929"/>
                  </a:cubicBezTo>
                  <a:cubicBezTo>
                    <a:pt x="117" y="964"/>
                    <a:pt x="215" y="982"/>
                    <a:pt x="313" y="982"/>
                  </a:cubicBezTo>
                  <a:cubicBezTo>
                    <a:pt x="652" y="982"/>
                    <a:pt x="937" y="759"/>
                    <a:pt x="937" y="491"/>
                  </a:cubicBezTo>
                  <a:cubicBezTo>
                    <a:pt x="937" y="215"/>
                    <a:pt x="652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1213;p32">
              <a:extLst>
                <a:ext uri="{FF2B5EF4-FFF2-40B4-BE49-F238E27FC236}">
                  <a16:creationId xmlns:a16="http://schemas.microsoft.com/office/drawing/2014/main" id="{CFF59F2F-0F45-4F0E-8A2E-0996AB7AC3D3}"/>
                </a:ext>
              </a:extLst>
            </p:cNvPr>
            <p:cNvSpPr/>
            <p:nvPr/>
          </p:nvSpPr>
          <p:spPr>
            <a:xfrm>
              <a:off x="5918608" y="3255657"/>
              <a:ext cx="481998" cy="360747"/>
            </a:xfrm>
            <a:custGeom>
              <a:avLst/>
              <a:gdLst/>
              <a:ahLst/>
              <a:cxnLst/>
              <a:rect l="l" t="t" r="r" b="b"/>
              <a:pathLst>
                <a:path w="2981" h="2231" extrusionOk="0">
                  <a:moveTo>
                    <a:pt x="2721" y="1"/>
                  </a:moveTo>
                  <a:cubicBezTo>
                    <a:pt x="1892" y="1"/>
                    <a:pt x="973" y="36"/>
                    <a:pt x="215" y="63"/>
                  </a:cubicBezTo>
                  <a:cubicBezTo>
                    <a:pt x="81" y="277"/>
                    <a:pt x="0" y="536"/>
                    <a:pt x="0" y="812"/>
                  </a:cubicBezTo>
                  <a:cubicBezTo>
                    <a:pt x="0" y="1589"/>
                    <a:pt x="670" y="2231"/>
                    <a:pt x="1490" y="2231"/>
                  </a:cubicBezTo>
                  <a:cubicBezTo>
                    <a:pt x="2320" y="2231"/>
                    <a:pt x="2980" y="1589"/>
                    <a:pt x="2980" y="812"/>
                  </a:cubicBezTo>
                  <a:cubicBezTo>
                    <a:pt x="2980" y="509"/>
                    <a:pt x="2882" y="233"/>
                    <a:pt x="2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1214;p32">
              <a:extLst>
                <a:ext uri="{FF2B5EF4-FFF2-40B4-BE49-F238E27FC236}">
                  <a16:creationId xmlns:a16="http://schemas.microsoft.com/office/drawing/2014/main" id="{6B3F27F8-76EF-4E0F-B646-85186DA15F50}"/>
                </a:ext>
              </a:extLst>
            </p:cNvPr>
            <p:cNvSpPr/>
            <p:nvPr/>
          </p:nvSpPr>
          <p:spPr>
            <a:xfrm>
              <a:off x="5392145" y="3945135"/>
              <a:ext cx="205023" cy="268580"/>
            </a:xfrm>
            <a:custGeom>
              <a:avLst/>
              <a:gdLst/>
              <a:ahLst/>
              <a:cxnLst/>
              <a:rect l="l" t="t" r="r" b="b"/>
              <a:pathLst>
                <a:path w="1268" h="1661" extrusionOk="0">
                  <a:moveTo>
                    <a:pt x="402" y="1"/>
                  </a:moveTo>
                  <a:cubicBezTo>
                    <a:pt x="259" y="1"/>
                    <a:pt x="116" y="37"/>
                    <a:pt x="0" y="99"/>
                  </a:cubicBezTo>
                  <a:cubicBezTo>
                    <a:pt x="18" y="607"/>
                    <a:pt x="45" y="1116"/>
                    <a:pt x="72" y="1589"/>
                  </a:cubicBezTo>
                  <a:cubicBezTo>
                    <a:pt x="170" y="1633"/>
                    <a:pt x="286" y="1660"/>
                    <a:pt x="402" y="1660"/>
                  </a:cubicBezTo>
                  <a:cubicBezTo>
                    <a:pt x="883" y="1660"/>
                    <a:pt x="1267" y="1285"/>
                    <a:pt x="1267" y="830"/>
                  </a:cubicBezTo>
                  <a:cubicBezTo>
                    <a:pt x="1267" y="367"/>
                    <a:pt x="883" y="1"/>
                    <a:pt x="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1215;p32">
              <a:extLst>
                <a:ext uri="{FF2B5EF4-FFF2-40B4-BE49-F238E27FC236}">
                  <a16:creationId xmlns:a16="http://schemas.microsoft.com/office/drawing/2014/main" id="{8B940FAD-BCA1-4C8A-8F8F-5C47233A1F5C}"/>
                </a:ext>
              </a:extLst>
            </p:cNvPr>
            <p:cNvSpPr/>
            <p:nvPr/>
          </p:nvSpPr>
          <p:spPr>
            <a:xfrm>
              <a:off x="6062835" y="4160193"/>
              <a:ext cx="226689" cy="147792"/>
            </a:xfrm>
            <a:custGeom>
              <a:avLst/>
              <a:gdLst/>
              <a:ahLst/>
              <a:cxnLst/>
              <a:rect l="l" t="t" r="r" b="b"/>
              <a:pathLst>
                <a:path w="1402" h="914" extrusionOk="0">
                  <a:moveTo>
                    <a:pt x="696" y="0"/>
                  </a:moveTo>
                  <a:cubicBezTo>
                    <a:pt x="313" y="0"/>
                    <a:pt x="1" y="339"/>
                    <a:pt x="1" y="767"/>
                  </a:cubicBezTo>
                  <a:cubicBezTo>
                    <a:pt x="1" y="812"/>
                    <a:pt x="1" y="848"/>
                    <a:pt x="9" y="892"/>
                  </a:cubicBezTo>
                  <a:cubicBezTo>
                    <a:pt x="323" y="905"/>
                    <a:pt x="656" y="914"/>
                    <a:pt x="1000" y="914"/>
                  </a:cubicBezTo>
                  <a:cubicBezTo>
                    <a:pt x="1126" y="914"/>
                    <a:pt x="1254" y="912"/>
                    <a:pt x="1383" y="910"/>
                  </a:cubicBezTo>
                  <a:cubicBezTo>
                    <a:pt x="1392" y="865"/>
                    <a:pt x="1401" y="821"/>
                    <a:pt x="1401" y="767"/>
                  </a:cubicBezTo>
                  <a:cubicBezTo>
                    <a:pt x="1401" y="339"/>
                    <a:pt x="1089" y="0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1216;p32">
              <a:extLst>
                <a:ext uri="{FF2B5EF4-FFF2-40B4-BE49-F238E27FC236}">
                  <a16:creationId xmlns:a16="http://schemas.microsoft.com/office/drawing/2014/main" id="{0D318C78-A066-41FF-B40A-BDDDC0F4C35E}"/>
                </a:ext>
              </a:extLst>
            </p:cNvPr>
            <p:cNvSpPr/>
            <p:nvPr/>
          </p:nvSpPr>
          <p:spPr>
            <a:xfrm>
              <a:off x="6540306" y="3487855"/>
              <a:ext cx="150210" cy="174795"/>
            </a:xfrm>
            <a:custGeom>
              <a:avLst/>
              <a:gdLst/>
              <a:ahLst/>
              <a:cxnLst/>
              <a:rect l="l" t="t" r="r" b="b"/>
              <a:pathLst>
                <a:path w="929" h="1081" extrusionOk="0">
                  <a:moveTo>
                    <a:pt x="464" y="1"/>
                  </a:moveTo>
                  <a:cubicBezTo>
                    <a:pt x="215" y="1"/>
                    <a:pt x="0" y="242"/>
                    <a:pt x="0" y="545"/>
                  </a:cubicBezTo>
                  <a:cubicBezTo>
                    <a:pt x="0" y="839"/>
                    <a:pt x="215" y="1080"/>
                    <a:pt x="464" y="1080"/>
                  </a:cubicBezTo>
                  <a:cubicBezTo>
                    <a:pt x="723" y="1080"/>
                    <a:pt x="928" y="839"/>
                    <a:pt x="928" y="545"/>
                  </a:cubicBezTo>
                  <a:cubicBezTo>
                    <a:pt x="928" y="242"/>
                    <a:pt x="723" y="1"/>
                    <a:pt x="464" y="1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1217;p32">
              <a:extLst>
                <a:ext uri="{FF2B5EF4-FFF2-40B4-BE49-F238E27FC236}">
                  <a16:creationId xmlns:a16="http://schemas.microsoft.com/office/drawing/2014/main" id="{5A8F2DC1-C05B-4CFA-935E-A641D9434B1A}"/>
                </a:ext>
              </a:extLst>
            </p:cNvPr>
            <p:cNvSpPr/>
            <p:nvPr/>
          </p:nvSpPr>
          <p:spPr>
            <a:xfrm>
              <a:off x="6905240" y="3571614"/>
              <a:ext cx="174625" cy="229449"/>
            </a:xfrm>
            <a:custGeom>
              <a:avLst/>
              <a:gdLst/>
              <a:ahLst/>
              <a:cxnLst/>
              <a:rect l="l" t="t" r="r" b="b"/>
              <a:pathLst>
                <a:path w="1080" h="1419" extrusionOk="0">
                  <a:moveTo>
                    <a:pt x="696" y="0"/>
                  </a:moveTo>
                  <a:cubicBezTo>
                    <a:pt x="313" y="0"/>
                    <a:pt x="0" y="321"/>
                    <a:pt x="0" y="705"/>
                  </a:cubicBezTo>
                  <a:cubicBezTo>
                    <a:pt x="0" y="1098"/>
                    <a:pt x="313" y="1419"/>
                    <a:pt x="696" y="1419"/>
                  </a:cubicBezTo>
                  <a:cubicBezTo>
                    <a:pt x="839" y="1419"/>
                    <a:pt x="973" y="1374"/>
                    <a:pt x="1080" y="1303"/>
                  </a:cubicBezTo>
                  <a:cubicBezTo>
                    <a:pt x="1071" y="1249"/>
                    <a:pt x="1062" y="1205"/>
                    <a:pt x="1053" y="1151"/>
                  </a:cubicBezTo>
                  <a:cubicBezTo>
                    <a:pt x="955" y="705"/>
                    <a:pt x="857" y="321"/>
                    <a:pt x="759" y="0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1218;p32">
              <a:extLst>
                <a:ext uri="{FF2B5EF4-FFF2-40B4-BE49-F238E27FC236}">
                  <a16:creationId xmlns:a16="http://schemas.microsoft.com/office/drawing/2014/main" id="{DCFDBF89-ED58-469A-BF2F-44EA0DEE09DD}"/>
                </a:ext>
              </a:extLst>
            </p:cNvPr>
            <p:cNvSpPr/>
            <p:nvPr/>
          </p:nvSpPr>
          <p:spPr>
            <a:xfrm>
              <a:off x="4592912" y="1777419"/>
              <a:ext cx="168966" cy="191935"/>
            </a:xfrm>
            <a:custGeom>
              <a:avLst/>
              <a:gdLst/>
              <a:ahLst/>
              <a:cxnLst/>
              <a:rect l="l" t="t" r="r" b="b"/>
              <a:pathLst>
                <a:path w="1045" h="1187" extrusionOk="0">
                  <a:moveTo>
                    <a:pt x="526" y="1"/>
                  </a:moveTo>
                  <a:cubicBezTo>
                    <a:pt x="462" y="1"/>
                    <a:pt x="403" y="23"/>
                    <a:pt x="349" y="70"/>
                  </a:cubicBezTo>
                  <a:cubicBezTo>
                    <a:pt x="81" y="266"/>
                    <a:pt x="10" y="891"/>
                    <a:pt x="10" y="962"/>
                  </a:cubicBezTo>
                  <a:cubicBezTo>
                    <a:pt x="1" y="1016"/>
                    <a:pt x="37" y="1060"/>
                    <a:pt x="90" y="1069"/>
                  </a:cubicBezTo>
                  <a:lnTo>
                    <a:pt x="99" y="1069"/>
                  </a:lnTo>
                  <a:cubicBezTo>
                    <a:pt x="104" y="1070"/>
                    <a:pt x="108" y="1070"/>
                    <a:pt x="113" y="1070"/>
                  </a:cubicBezTo>
                  <a:cubicBezTo>
                    <a:pt x="160" y="1070"/>
                    <a:pt x="197" y="1029"/>
                    <a:pt x="197" y="980"/>
                  </a:cubicBezTo>
                  <a:cubicBezTo>
                    <a:pt x="224" y="748"/>
                    <a:pt x="322" y="338"/>
                    <a:pt x="465" y="222"/>
                  </a:cubicBezTo>
                  <a:cubicBezTo>
                    <a:pt x="492" y="195"/>
                    <a:pt x="527" y="195"/>
                    <a:pt x="554" y="195"/>
                  </a:cubicBezTo>
                  <a:cubicBezTo>
                    <a:pt x="741" y="231"/>
                    <a:pt x="750" y="739"/>
                    <a:pt x="688" y="1078"/>
                  </a:cubicBezTo>
                  <a:cubicBezTo>
                    <a:pt x="679" y="1132"/>
                    <a:pt x="724" y="1176"/>
                    <a:pt x="768" y="1185"/>
                  </a:cubicBezTo>
                  <a:lnTo>
                    <a:pt x="777" y="1185"/>
                  </a:lnTo>
                  <a:cubicBezTo>
                    <a:pt x="783" y="1186"/>
                    <a:pt x="788" y="1186"/>
                    <a:pt x="793" y="1186"/>
                  </a:cubicBezTo>
                  <a:cubicBezTo>
                    <a:pt x="839" y="1186"/>
                    <a:pt x="876" y="1153"/>
                    <a:pt x="884" y="1105"/>
                  </a:cubicBezTo>
                  <a:cubicBezTo>
                    <a:pt x="902" y="998"/>
                    <a:pt x="1045" y="79"/>
                    <a:pt x="590" y="8"/>
                  </a:cubicBezTo>
                  <a:cubicBezTo>
                    <a:pt x="568" y="3"/>
                    <a:pt x="547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1219;p32">
              <a:extLst>
                <a:ext uri="{FF2B5EF4-FFF2-40B4-BE49-F238E27FC236}">
                  <a16:creationId xmlns:a16="http://schemas.microsoft.com/office/drawing/2014/main" id="{04D89AD4-D275-415E-85E9-177112837E61}"/>
                </a:ext>
              </a:extLst>
            </p:cNvPr>
            <p:cNvSpPr/>
            <p:nvPr/>
          </p:nvSpPr>
          <p:spPr>
            <a:xfrm>
              <a:off x="5110805" y="1821885"/>
              <a:ext cx="151665" cy="183527"/>
            </a:xfrm>
            <a:custGeom>
              <a:avLst/>
              <a:gdLst/>
              <a:ahLst/>
              <a:cxnLst/>
              <a:rect l="l" t="t" r="r" b="b"/>
              <a:pathLst>
                <a:path w="938" h="1135" extrusionOk="0">
                  <a:moveTo>
                    <a:pt x="491" y="0"/>
                  </a:moveTo>
                  <a:cubicBezTo>
                    <a:pt x="27" y="0"/>
                    <a:pt x="1" y="928"/>
                    <a:pt x="1" y="1035"/>
                  </a:cubicBezTo>
                  <a:cubicBezTo>
                    <a:pt x="1" y="1088"/>
                    <a:pt x="45" y="1133"/>
                    <a:pt x="90" y="1133"/>
                  </a:cubicBezTo>
                  <a:lnTo>
                    <a:pt x="99" y="1133"/>
                  </a:lnTo>
                  <a:cubicBezTo>
                    <a:pt x="152" y="1133"/>
                    <a:pt x="197" y="1088"/>
                    <a:pt x="197" y="1035"/>
                  </a:cubicBezTo>
                  <a:cubicBezTo>
                    <a:pt x="206" y="696"/>
                    <a:pt x="295" y="196"/>
                    <a:pt x="482" y="196"/>
                  </a:cubicBezTo>
                  <a:cubicBezTo>
                    <a:pt x="518" y="196"/>
                    <a:pt x="545" y="214"/>
                    <a:pt x="572" y="241"/>
                  </a:cubicBezTo>
                  <a:cubicBezTo>
                    <a:pt x="696" y="375"/>
                    <a:pt x="714" y="794"/>
                    <a:pt x="696" y="1035"/>
                  </a:cubicBezTo>
                  <a:cubicBezTo>
                    <a:pt x="696" y="1088"/>
                    <a:pt x="732" y="1133"/>
                    <a:pt x="786" y="1133"/>
                  </a:cubicBezTo>
                  <a:cubicBezTo>
                    <a:pt x="790" y="1134"/>
                    <a:pt x="795" y="1134"/>
                    <a:pt x="800" y="1134"/>
                  </a:cubicBezTo>
                  <a:cubicBezTo>
                    <a:pt x="848" y="1134"/>
                    <a:pt x="893" y="1093"/>
                    <a:pt x="893" y="1044"/>
                  </a:cubicBezTo>
                  <a:cubicBezTo>
                    <a:pt x="902" y="973"/>
                    <a:pt x="937" y="348"/>
                    <a:pt x="714" y="107"/>
                  </a:cubicBezTo>
                  <a:cubicBezTo>
                    <a:pt x="652" y="36"/>
                    <a:pt x="572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1220;p32">
              <a:extLst>
                <a:ext uri="{FF2B5EF4-FFF2-40B4-BE49-F238E27FC236}">
                  <a16:creationId xmlns:a16="http://schemas.microsoft.com/office/drawing/2014/main" id="{408C566C-5FF4-4370-A51C-9AD228F2AD80}"/>
                </a:ext>
              </a:extLst>
            </p:cNvPr>
            <p:cNvSpPr/>
            <p:nvPr/>
          </p:nvSpPr>
          <p:spPr>
            <a:xfrm>
              <a:off x="5259398" y="1902087"/>
              <a:ext cx="471811" cy="302213"/>
            </a:xfrm>
            <a:custGeom>
              <a:avLst/>
              <a:gdLst/>
              <a:ahLst/>
              <a:cxnLst/>
              <a:rect l="l" t="t" r="r" b="b"/>
              <a:pathLst>
                <a:path w="2918" h="1869" extrusionOk="0">
                  <a:moveTo>
                    <a:pt x="2802" y="0"/>
                  </a:moveTo>
                  <a:cubicBezTo>
                    <a:pt x="2787" y="0"/>
                    <a:pt x="2771" y="4"/>
                    <a:pt x="2757" y="13"/>
                  </a:cubicBezTo>
                  <a:cubicBezTo>
                    <a:pt x="1749" y="655"/>
                    <a:pt x="224" y="1609"/>
                    <a:pt x="81" y="1681"/>
                  </a:cubicBezTo>
                  <a:cubicBezTo>
                    <a:pt x="54" y="1690"/>
                    <a:pt x="36" y="1708"/>
                    <a:pt x="18" y="1725"/>
                  </a:cubicBezTo>
                  <a:cubicBezTo>
                    <a:pt x="1" y="1779"/>
                    <a:pt x="18" y="1833"/>
                    <a:pt x="63" y="1859"/>
                  </a:cubicBezTo>
                  <a:cubicBezTo>
                    <a:pt x="72" y="1868"/>
                    <a:pt x="81" y="1868"/>
                    <a:pt x="90" y="1868"/>
                  </a:cubicBezTo>
                  <a:cubicBezTo>
                    <a:pt x="179" y="1868"/>
                    <a:pt x="482" y="1681"/>
                    <a:pt x="2855" y="182"/>
                  </a:cubicBezTo>
                  <a:cubicBezTo>
                    <a:pt x="2900" y="155"/>
                    <a:pt x="2918" y="93"/>
                    <a:pt x="2891" y="48"/>
                  </a:cubicBezTo>
                  <a:cubicBezTo>
                    <a:pt x="2867" y="18"/>
                    <a:pt x="2834" y="0"/>
                    <a:pt x="28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1221;p32">
              <a:extLst>
                <a:ext uri="{FF2B5EF4-FFF2-40B4-BE49-F238E27FC236}">
                  <a16:creationId xmlns:a16="http://schemas.microsoft.com/office/drawing/2014/main" id="{109445F4-62A5-49D7-823B-481116BEDF96}"/>
                </a:ext>
              </a:extLst>
            </p:cNvPr>
            <p:cNvSpPr/>
            <p:nvPr/>
          </p:nvSpPr>
          <p:spPr>
            <a:xfrm>
              <a:off x="5283975" y="2291455"/>
              <a:ext cx="441414" cy="256129"/>
            </a:xfrm>
            <a:custGeom>
              <a:avLst/>
              <a:gdLst/>
              <a:ahLst/>
              <a:cxnLst/>
              <a:rect l="l" t="t" r="r" b="b"/>
              <a:pathLst>
                <a:path w="2730" h="1584" extrusionOk="0">
                  <a:moveTo>
                    <a:pt x="2616" y="1"/>
                  </a:moveTo>
                  <a:cubicBezTo>
                    <a:pt x="2600" y="1"/>
                    <a:pt x="2584" y="5"/>
                    <a:pt x="2569" y="13"/>
                  </a:cubicBezTo>
                  <a:cubicBezTo>
                    <a:pt x="1686" y="522"/>
                    <a:pt x="250" y="1334"/>
                    <a:pt x="89" y="1387"/>
                  </a:cubicBezTo>
                  <a:cubicBezTo>
                    <a:pt x="54" y="1387"/>
                    <a:pt x="18" y="1423"/>
                    <a:pt x="9" y="1467"/>
                  </a:cubicBezTo>
                  <a:cubicBezTo>
                    <a:pt x="0" y="1521"/>
                    <a:pt x="36" y="1566"/>
                    <a:pt x="89" y="1574"/>
                  </a:cubicBezTo>
                  <a:cubicBezTo>
                    <a:pt x="89" y="1583"/>
                    <a:pt x="98" y="1583"/>
                    <a:pt x="98" y="1583"/>
                  </a:cubicBezTo>
                  <a:cubicBezTo>
                    <a:pt x="161" y="1583"/>
                    <a:pt x="402" y="1485"/>
                    <a:pt x="2668" y="183"/>
                  </a:cubicBezTo>
                  <a:cubicBezTo>
                    <a:pt x="2712" y="156"/>
                    <a:pt x="2730" y="94"/>
                    <a:pt x="2703" y="49"/>
                  </a:cubicBezTo>
                  <a:cubicBezTo>
                    <a:pt x="2685" y="19"/>
                    <a:pt x="2650" y="1"/>
                    <a:pt x="2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1222;p32">
              <a:extLst>
                <a:ext uri="{FF2B5EF4-FFF2-40B4-BE49-F238E27FC236}">
                  <a16:creationId xmlns:a16="http://schemas.microsoft.com/office/drawing/2014/main" id="{106AC3BC-D9F4-4C55-8E89-1B90DB1F78CA}"/>
                </a:ext>
              </a:extLst>
            </p:cNvPr>
            <p:cNvSpPr/>
            <p:nvPr/>
          </p:nvSpPr>
          <p:spPr>
            <a:xfrm>
              <a:off x="4396782" y="1976792"/>
              <a:ext cx="114153" cy="124992"/>
            </a:xfrm>
            <a:custGeom>
              <a:avLst/>
              <a:gdLst/>
              <a:ahLst/>
              <a:cxnLst/>
              <a:rect l="l" t="t" r="r" b="b"/>
              <a:pathLst>
                <a:path w="706" h="773" extrusionOk="0">
                  <a:moveTo>
                    <a:pt x="103" y="1"/>
                  </a:moveTo>
                  <a:cubicBezTo>
                    <a:pt x="82" y="1"/>
                    <a:pt x="61" y="8"/>
                    <a:pt x="45" y="23"/>
                  </a:cubicBezTo>
                  <a:cubicBezTo>
                    <a:pt x="1" y="59"/>
                    <a:pt x="1" y="122"/>
                    <a:pt x="27" y="166"/>
                  </a:cubicBezTo>
                  <a:lnTo>
                    <a:pt x="518" y="737"/>
                  </a:lnTo>
                  <a:cubicBezTo>
                    <a:pt x="545" y="764"/>
                    <a:pt x="572" y="773"/>
                    <a:pt x="598" y="773"/>
                  </a:cubicBezTo>
                  <a:cubicBezTo>
                    <a:pt x="616" y="773"/>
                    <a:pt x="643" y="764"/>
                    <a:pt x="661" y="755"/>
                  </a:cubicBezTo>
                  <a:cubicBezTo>
                    <a:pt x="697" y="719"/>
                    <a:pt x="705" y="657"/>
                    <a:pt x="670" y="612"/>
                  </a:cubicBezTo>
                  <a:lnTo>
                    <a:pt x="179" y="32"/>
                  </a:lnTo>
                  <a:cubicBezTo>
                    <a:pt x="159" y="12"/>
                    <a:pt x="131" y="1"/>
                    <a:pt x="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1223;p32">
              <a:extLst>
                <a:ext uri="{FF2B5EF4-FFF2-40B4-BE49-F238E27FC236}">
                  <a16:creationId xmlns:a16="http://schemas.microsoft.com/office/drawing/2014/main" id="{FF673134-6CC2-40F5-BE5B-0738F510E6D2}"/>
                </a:ext>
              </a:extLst>
            </p:cNvPr>
            <p:cNvSpPr/>
            <p:nvPr/>
          </p:nvSpPr>
          <p:spPr>
            <a:xfrm>
              <a:off x="4414083" y="2064108"/>
              <a:ext cx="906111" cy="671206"/>
            </a:xfrm>
            <a:custGeom>
              <a:avLst/>
              <a:gdLst/>
              <a:ahLst/>
              <a:cxnLst/>
              <a:rect l="l" t="t" r="r" b="b"/>
              <a:pathLst>
                <a:path w="5604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49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cubicBezTo>
                    <a:pt x="5211" y="3418"/>
                    <a:pt x="5211" y="3418"/>
                    <a:pt x="5220" y="3409"/>
                  </a:cubicBezTo>
                  <a:cubicBezTo>
                    <a:pt x="5380" y="3284"/>
                    <a:pt x="5487" y="3168"/>
                    <a:pt x="5541" y="3061"/>
                  </a:cubicBezTo>
                  <a:cubicBezTo>
                    <a:pt x="5541" y="3061"/>
                    <a:pt x="5541" y="3052"/>
                    <a:pt x="5541" y="3043"/>
                  </a:cubicBezTo>
                  <a:cubicBezTo>
                    <a:pt x="5594" y="2927"/>
                    <a:pt x="5603" y="2722"/>
                    <a:pt x="5594" y="2472"/>
                  </a:cubicBezTo>
                  <a:cubicBezTo>
                    <a:pt x="5576" y="2258"/>
                    <a:pt x="5550" y="2017"/>
                    <a:pt x="5514" y="1785"/>
                  </a:cubicBezTo>
                  <a:cubicBezTo>
                    <a:pt x="5478" y="1562"/>
                    <a:pt x="5443" y="1339"/>
                    <a:pt x="5407" y="1161"/>
                  </a:cubicBezTo>
                  <a:cubicBezTo>
                    <a:pt x="5371" y="955"/>
                    <a:pt x="5344" y="804"/>
                    <a:pt x="5336" y="768"/>
                  </a:cubicBezTo>
                  <a:cubicBezTo>
                    <a:pt x="5318" y="652"/>
                    <a:pt x="4791" y="233"/>
                    <a:pt x="3114" y="63"/>
                  </a:cubicBezTo>
                  <a:cubicBezTo>
                    <a:pt x="2641" y="19"/>
                    <a:pt x="2240" y="1"/>
                    <a:pt x="19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1224;p32">
              <a:extLst>
                <a:ext uri="{FF2B5EF4-FFF2-40B4-BE49-F238E27FC236}">
                  <a16:creationId xmlns:a16="http://schemas.microsoft.com/office/drawing/2014/main" id="{020A583E-BF6F-4509-ABA5-C39BEE6AE9D3}"/>
                </a:ext>
              </a:extLst>
            </p:cNvPr>
            <p:cNvSpPr/>
            <p:nvPr/>
          </p:nvSpPr>
          <p:spPr>
            <a:xfrm>
              <a:off x="4427179" y="2154821"/>
              <a:ext cx="878462" cy="198079"/>
            </a:xfrm>
            <a:custGeom>
              <a:avLst/>
              <a:gdLst/>
              <a:ahLst/>
              <a:cxnLst/>
              <a:rect l="l" t="t" r="r" b="b"/>
              <a:pathLst>
                <a:path w="5433" h="1225" extrusionOk="0">
                  <a:moveTo>
                    <a:pt x="1697" y="0"/>
                  </a:moveTo>
                  <a:cubicBezTo>
                    <a:pt x="916" y="0"/>
                    <a:pt x="392" y="114"/>
                    <a:pt x="134" y="180"/>
                  </a:cubicBezTo>
                  <a:cubicBezTo>
                    <a:pt x="80" y="385"/>
                    <a:pt x="36" y="609"/>
                    <a:pt x="0" y="814"/>
                  </a:cubicBezTo>
                  <a:cubicBezTo>
                    <a:pt x="495" y="722"/>
                    <a:pt x="1023" y="680"/>
                    <a:pt x="1553" y="680"/>
                  </a:cubicBezTo>
                  <a:cubicBezTo>
                    <a:pt x="1693" y="680"/>
                    <a:pt x="1832" y="683"/>
                    <a:pt x="1972" y="689"/>
                  </a:cubicBezTo>
                  <a:cubicBezTo>
                    <a:pt x="3345" y="742"/>
                    <a:pt x="4675" y="1028"/>
                    <a:pt x="5433" y="1224"/>
                  </a:cubicBezTo>
                  <a:cubicBezTo>
                    <a:pt x="5397" y="1001"/>
                    <a:pt x="5362" y="778"/>
                    <a:pt x="5326" y="600"/>
                  </a:cubicBezTo>
                  <a:cubicBezTo>
                    <a:pt x="4844" y="439"/>
                    <a:pt x="4122" y="252"/>
                    <a:pt x="3149" y="109"/>
                  </a:cubicBezTo>
                  <a:cubicBezTo>
                    <a:pt x="2667" y="38"/>
                    <a:pt x="2239" y="11"/>
                    <a:pt x="1865" y="2"/>
                  </a:cubicBezTo>
                  <a:cubicBezTo>
                    <a:pt x="1807" y="1"/>
                    <a:pt x="1751" y="0"/>
                    <a:pt x="16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1225;p32">
              <a:extLst>
                <a:ext uri="{FF2B5EF4-FFF2-40B4-BE49-F238E27FC236}">
                  <a16:creationId xmlns:a16="http://schemas.microsoft.com/office/drawing/2014/main" id="{6878A33E-A160-4976-B6C9-4FEB834A2E4C}"/>
                </a:ext>
              </a:extLst>
            </p:cNvPr>
            <p:cNvSpPr/>
            <p:nvPr/>
          </p:nvSpPr>
          <p:spPr>
            <a:xfrm>
              <a:off x="4421359" y="2363087"/>
              <a:ext cx="898835" cy="193067"/>
            </a:xfrm>
            <a:custGeom>
              <a:avLst/>
              <a:gdLst/>
              <a:ahLst/>
              <a:cxnLst/>
              <a:rect l="l" t="t" r="r" b="b"/>
              <a:pathLst>
                <a:path w="5559" h="1194" extrusionOk="0">
                  <a:moveTo>
                    <a:pt x="1827" y="1"/>
                  </a:moveTo>
                  <a:cubicBezTo>
                    <a:pt x="677" y="1"/>
                    <a:pt x="99" y="230"/>
                    <a:pt x="99" y="230"/>
                  </a:cubicBezTo>
                  <a:cubicBezTo>
                    <a:pt x="99" y="230"/>
                    <a:pt x="63" y="248"/>
                    <a:pt x="0" y="284"/>
                  </a:cubicBezTo>
                  <a:cubicBezTo>
                    <a:pt x="45" y="445"/>
                    <a:pt x="116" y="623"/>
                    <a:pt x="214" y="801"/>
                  </a:cubicBezTo>
                  <a:cubicBezTo>
                    <a:pt x="688" y="716"/>
                    <a:pt x="1184" y="678"/>
                    <a:pt x="1681" y="678"/>
                  </a:cubicBezTo>
                  <a:cubicBezTo>
                    <a:pt x="1960" y="678"/>
                    <a:pt x="2240" y="690"/>
                    <a:pt x="2516" y="712"/>
                  </a:cubicBezTo>
                  <a:cubicBezTo>
                    <a:pt x="3694" y="792"/>
                    <a:pt x="4800" y="1024"/>
                    <a:pt x="5496" y="1194"/>
                  </a:cubicBezTo>
                  <a:cubicBezTo>
                    <a:pt x="5549" y="1078"/>
                    <a:pt x="5558" y="873"/>
                    <a:pt x="5549" y="623"/>
                  </a:cubicBezTo>
                  <a:cubicBezTo>
                    <a:pt x="5050" y="453"/>
                    <a:pt x="4318" y="248"/>
                    <a:pt x="3301" y="106"/>
                  </a:cubicBezTo>
                  <a:cubicBezTo>
                    <a:pt x="2891" y="43"/>
                    <a:pt x="2516" y="16"/>
                    <a:pt x="2177" y="7"/>
                  </a:cubicBezTo>
                  <a:cubicBezTo>
                    <a:pt x="2055" y="3"/>
                    <a:pt x="1938" y="1"/>
                    <a:pt x="1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1226;p32">
              <a:extLst>
                <a:ext uri="{FF2B5EF4-FFF2-40B4-BE49-F238E27FC236}">
                  <a16:creationId xmlns:a16="http://schemas.microsoft.com/office/drawing/2014/main" id="{0B0C4469-9A66-444E-B1F7-0A59220960CE}"/>
                </a:ext>
              </a:extLst>
            </p:cNvPr>
            <p:cNvSpPr/>
            <p:nvPr/>
          </p:nvSpPr>
          <p:spPr>
            <a:xfrm>
              <a:off x="4489107" y="2525755"/>
              <a:ext cx="768998" cy="160242"/>
            </a:xfrm>
            <a:custGeom>
              <a:avLst/>
              <a:gdLst/>
              <a:ahLst/>
              <a:cxnLst/>
              <a:rect l="l" t="t" r="r" b="b"/>
              <a:pathLst>
                <a:path w="4756" h="991" extrusionOk="0">
                  <a:moveTo>
                    <a:pt x="1246" y="1"/>
                  </a:moveTo>
                  <a:cubicBezTo>
                    <a:pt x="707" y="1"/>
                    <a:pt x="293" y="53"/>
                    <a:pt x="1" y="108"/>
                  </a:cubicBezTo>
                  <a:cubicBezTo>
                    <a:pt x="161" y="313"/>
                    <a:pt x="349" y="518"/>
                    <a:pt x="581" y="696"/>
                  </a:cubicBezTo>
                  <a:cubicBezTo>
                    <a:pt x="750" y="687"/>
                    <a:pt x="921" y="683"/>
                    <a:pt x="1093" y="683"/>
                  </a:cubicBezTo>
                  <a:cubicBezTo>
                    <a:pt x="2110" y="683"/>
                    <a:pt x="3137" y="830"/>
                    <a:pt x="3962" y="991"/>
                  </a:cubicBezTo>
                  <a:cubicBezTo>
                    <a:pt x="4283" y="866"/>
                    <a:pt x="4550" y="714"/>
                    <a:pt x="4738" y="563"/>
                  </a:cubicBezTo>
                  <a:cubicBezTo>
                    <a:pt x="4747" y="563"/>
                    <a:pt x="4747" y="563"/>
                    <a:pt x="4756" y="554"/>
                  </a:cubicBezTo>
                  <a:cubicBezTo>
                    <a:pt x="4274" y="402"/>
                    <a:pt x="3596" y="233"/>
                    <a:pt x="2713" y="108"/>
                  </a:cubicBezTo>
                  <a:cubicBezTo>
                    <a:pt x="2597" y="90"/>
                    <a:pt x="2490" y="81"/>
                    <a:pt x="2392" y="72"/>
                  </a:cubicBezTo>
                  <a:cubicBezTo>
                    <a:pt x="1961" y="21"/>
                    <a:pt x="1580" y="1"/>
                    <a:pt x="1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1227;p32">
              <a:extLst>
                <a:ext uri="{FF2B5EF4-FFF2-40B4-BE49-F238E27FC236}">
                  <a16:creationId xmlns:a16="http://schemas.microsoft.com/office/drawing/2014/main" id="{7BD3418F-4327-4D68-B680-CC33F76E982F}"/>
                </a:ext>
              </a:extLst>
            </p:cNvPr>
            <p:cNvSpPr/>
            <p:nvPr/>
          </p:nvSpPr>
          <p:spPr>
            <a:xfrm>
              <a:off x="5714394" y="3255657"/>
              <a:ext cx="1420285" cy="1350336"/>
            </a:xfrm>
            <a:custGeom>
              <a:avLst/>
              <a:gdLst/>
              <a:ahLst/>
              <a:cxnLst/>
              <a:rect l="l" t="t" r="r" b="b"/>
              <a:pathLst>
                <a:path w="8784" h="8351" extrusionOk="0">
                  <a:moveTo>
                    <a:pt x="3984" y="1"/>
                  </a:moveTo>
                  <a:cubicBezTo>
                    <a:pt x="3155" y="1"/>
                    <a:pt x="2236" y="36"/>
                    <a:pt x="1478" y="63"/>
                  </a:cubicBezTo>
                  <a:cubicBezTo>
                    <a:pt x="782" y="99"/>
                    <a:pt x="229" y="125"/>
                    <a:pt x="32" y="143"/>
                  </a:cubicBezTo>
                  <a:cubicBezTo>
                    <a:pt x="1" y="537"/>
                    <a:pt x="81" y="639"/>
                    <a:pt x="1205" y="639"/>
                  </a:cubicBezTo>
                  <a:cubicBezTo>
                    <a:pt x="1354" y="639"/>
                    <a:pt x="1522" y="637"/>
                    <a:pt x="1709" y="634"/>
                  </a:cubicBezTo>
                  <a:cubicBezTo>
                    <a:pt x="1942" y="631"/>
                    <a:pt x="2188" y="627"/>
                    <a:pt x="2441" y="627"/>
                  </a:cubicBezTo>
                  <a:cubicBezTo>
                    <a:pt x="4184" y="627"/>
                    <a:pt x="6282" y="782"/>
                    <a:pt x="7053" y="2106"/>
                  </a:cubicBezTo>
                  <a:cubicBezTo>
                    <a:pt x="7669" y="3176"/>
                    <a:pt x="7936" y="5808"/>
                    <a:pt x="8043" y="7334"/>
                  </a:cubicBezTo>
                  <a:cubicBezTo>
                    <a:pt x="8070" y="7798"/>
                    <a:pt x="8088" y="8163"/>
                    <a:pt x="8097" y="8351"/>
                  </a:cubicBezTo>
                  <a:cubicBezTo>
                    <a:pt x="8329" y="8333"/>
                    <a:pt x="8534" y="8261"/>
                    <a:pt x="8570" y="8110"/>
                  </a:cubicBezTo>
                  <a:cubicBezTo>
                    <a:pt x="8588" y="8012"/>
                    <a:pt x="8641" y="7717"/>
                    <a:pt x="8686" y="7253"/>
                  </a:cubicBezTo>
                  <a:cubicBezTo>
                    <a:pt x="8757" y="6397"/>
                    <a:pt x="8784" y="4970"/>
                    <a:pt x="8445" y="3257"/>
                  </a:cubicBezTo>
                  <a:cubicBezTo>
                    <a:pt x="8436" y="3203"/>
                    <a:pt x="8427" y="3159"/>
                    <a:pt x="8418" y="3105"/>
                  </a:cubicBezTo>
                  <a:cubicBezTo>
                    <a:pt x="8320" y="2659"/>
                    <a:pt x="8222" y="2275"/>
                    <a:pt x="8124" y="1954"/>
                  </a:cubicBezTo>
                  <a:cubicBezTo>
                    <a:pt x="7606" y="366"/>
                    <a:pt x="6946" y="259"/>
                    <a:pt x="5751" y="81"/>
                  </a:cubicBezTo>
                  <a:cubicBezTo>
                    <a:pt x="5349" y="18"/>
                    <a:pt x="4698" y="1"/>
                    <a:pt x="398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1228;p32">
              <a:extLst>
                <a:ext uri="{FF2B5EF4-FFF2-40B4-BE49-F238E27FC236}">
                  <a16:creationId xmlns:a16="http://schemas.microsoft.com/office/drawing/2014/main" id="{89E74B2F-EC4F-4973-A725-F889EB4B8363}"/>
                </a:ext>
              </a:extLst>
            </p:cNvPr>
            <p:cNvSpPr/>
            <p:nvPr/>
          </p:nvSpPr>
          <p:spPr>
            <a:xfrm>
              <a:off x="4414083" y="2064108"/>
              <a:ext cx="841111" cy="671206"/>
            </a:xfrm>
            <a:custGeom>
              <a:avLst/>
              <a:gdLst/>
              <a:ahLst/>
              <a:cxnLst/>
              <a:rect l="l" t="t" r="r" b="b"/>
              <a:pathLst>
                <a:path w="5202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57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lnTo>
                    <a:pt x="5202" y="3418"/>
                  </a:lnTo>
                  <a:cubicBezTo>
                    <a:pt x="4892" y="3494"/>
                    <a:pt x="4611" y="3529"/>
                    <a:pt x="4356" y="3529"/>
                  </a:cubicBezTo>
                  <a:cubicBezTo>
                    <a:pt x="3689" y="3529"/>
                    <a:pt x="3204" y="3289"/>
                    <a:pt x="2856" y="2927"/>
                  </a:cubicBezTo>
                  <a:cubicBezTo>
                    <a:pt x="2748" y="2811"/>
                    <a:pt x="2650" y="2686"/>
                    <a:pt x="2561" y="2561"/>
                  </a:cubicBezTo>
                  <a:cubicBezTo>
                    <a:pt x="2418" y="2338"/>
                    <a:pt x="2311" y="2097"/>
                    <a:pt x="2222" y="1856"/>
                  </a:cubicBezTo>
                  <a:cubicBezTo>
                    <a:pt x="2151" y="1651"/>
                    <a:pt x="2097" y="1446"/>
                    <a:pt x="2053" y="1250"/>
                  </a:cubicBezTo>
                  <a:cubicBezTo>
                    <a:pt x="2008" y="1009"/>
                    <a:pt x="1972" y="777"/>
                    <a:pt x="1946" y="563"/>
                  </a:cubicBezTo>
                  <a:cubicBezTo>
                    <a:pt x="1928" y="349"/>
                    <a:pt x="1910" y="153"/>
                    <a:pt x="1910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9" name="Google Shape;1231;p32">
            <a:extLst>
              <a:ext uri="{FF2B5EF4-FFF2-40B4-BE49-F238E27FC236}">
                <a16:creationId xmlns:a16="http://schemas.microsoft.com/office/drawing/2014/main" id="{83CE08A2-13B5-4A0E-AA86-36D91623A0E7}"/>
              </a:ext>
            </a:extLst>
          </p:cNvPr>
          <p:cNvGrpSpPr/>
          <p:nvPr/>
        </p:nvGrpSpPr>
        <p:grpSpPr>
          <a:xfrm>
            <a:off x="1856252" y="4734215"/>
            <a:ext cx="1865383" cy="1989817"/>
            <a:chOff x="4199362" y="3307235"/>
            <a:chExt cx="1402507" cy="1492363"/>
          </a:xfrm>
        </p:grpSpPr>
        <p:sp>
          <p:nvSpPr>
            <p:cNvPr id="50" name="Google Shape;1232;p32">
              <a:extLst>
                <a:ext uri="{FF2B5EF4-FFF2-40B4-BE49-F238E27FC236}">
                  <a16:creationId xmlns:a16="http://schemas.microsoft.com/office/drawing/2014/main" id="{C007F5A9-A416-49A2-8D7D-551FCAA10068}"/>
                </a:ext>
              </a:extLst>
            </p:cNvPr>
            <p:cNvSpPr/>
            <p:nvPr/>
          </p:nvSpPr>
          <p:spPr>
            <a:xfrm>
              <a:off x="4385759" y="4688836"/>
              <a:ext cx="990660" cy="110763"/>
            </a:xfrm>
            <a:custGeom>
              <a:avLst/>
              <a:gdLst/>
              <a:ahLst/>
              <a:cxnLst/>
              <a:rect l="l" t="t" r="r" b="b"/>
              <a:pathLst>
                <a:path w="10858" h="1214" extrusionOk="0">
                  <a:moveTo>
                    <a:pt x="5425" y="1"/>
                  </a:moveTo>
                  <a:cubicBezTo>
                    <a:pt x="2436" y="1"/>
                    <a:pt x="1" y="277"/>
                    <a:pt x="1" y="607"/>
                  </a:cubicBezTo>
                  <a:cubicBezTo>
                    <a:pt x="1" y="946"/>
                    <a:pt x="2436" y="1214"/>
                    <a:pt x="5425" y="1214"/>
                  </a:cubicBezTo>
                  <a:cubicBezTo>
                    <a:pt x="8422" y="1214"/>
                    <a:pt x="10858" y="946"/>
                    <a:pt x="10858" y="607"/>
                  </a:cubicBezTo>
                  <a:cubicBezTo>
                    <a:pt x="10858" y="277"/>
                    <a:pt x="8422" y="1"/>
                    <a:pt x="5425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1233;p32">
              <a:extLst>
                <a:ext uri="{FF2B5EF4-FFF2-40B4-BE49-F238E27FC236}">
                  <a16:creationId xmlns:a16="http://schemas.microsoft.com/office/drawing/2014/main" id="{73B6B9FA-1F51-4222-A5B7-6ED803E9ABAE}"/>
                </a:ext>
              </a:extLst>
            </p:cNvPr>
            <p:cNvSpPr/>
            <p:nvPr/>
          </p:nvSpPr>
          <p:spPr>
            <a:xfrm>
              <a:off x="4199362" y="3327946"/>
              <a:ext cx="1402507" cy="1422762"/>
            </a:xfrm>
            <a:custGeom>
              <a:avLst/>
              <a:gdLst/>
              <a:ahLst/>
              <a:cxnLst/>
              <a:rect l="l" t="t" r="r" b="b"/>
              <a:pathLst>
                <a:path w="15372" h="15594" extrusionOk="0">
                  <a:moveTo>
                    <a:pt x="7512" y="1"/>
                  </a:moveTo>
                  <a:cubicBezTo>
                    <a:pt x="5657" y="1"/>
                    <a:pt x="3873" y="830"/>
                    <a:pt x="2044" y="4925"/>
                  </a:cubicBezTo>
                  <a:cubicBezTo>
                    <a:pt x="241" y="8942"/>
                    <a:pt x="1" y="15593"/>
                    <a:pt x="7250" y="15593"/>
                  </a:cubicBezTo>
                  <a:cubicBezTo>
                    <a:pt x="7391" y="15593"/>
                    <a:pt x="7535" y="15591"/>
                    <a:pt x="7682" y="15586"/>
                  </a:cubicBezTo>
                  <a:cubicBezTo>
                    <a:pt x="15372" y="15327"/>
                    <a:pt x="13918" y="8208"/>
                    <a:pt x="13249" y="5665"/>
                  </a:cubicBezTo>
                  <a:cubicBezTo>
                    <a:pt x="12588" y="3114"/>
                    <a:pt x="10893" y="1"/>
                    <a:pt x="7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1234;p32">
              <a:extLst>
                <a:ext uri="{FF2B5EF4-FFF2-40B4-BE49-F238E27FC236}">
                  <a16:creationId xmlns:a16="http://schemas.microsoft.com/office/drawing/2014/main" id="{728D7775-08D9-4BF0-A852-E4E738B7311D}"/>
                </a:ext>
              </a:extLst>
            </p:cNvPr>
            <p:cNvSpPr/>
            <p:nvPr/>
          </p:nvSpPr>
          <p:spPr>
            <a:xfrm>
              <a:off x="4362949" y="3406775"/>
              <a:ext cx="1085912" cy="1300412"/>
            </a:xfrm>
            <a:custGeom>
              <a:avLst/>
              <a:gdLst/>
              <a:ahLst/>
              <a:cxnLst/>
              <a:rect l="l" t="t" r="r" b="b"/>
              <a:pathLst>
                <a:path w="11902" h="14253" extrusionOk="0">
                  <a:moveTo>
                    <a:pt x="5750" y="0"/>
                  </a:moveTo>
                  <a:cubicBezTo>
                    <a:pt x="3105" y="0"/>
                    <a:pt x="2071" y="1742"/>
                    <a:pt x="2071" y="1742"/>
                  </a:cubicBezTo>
                  <a:cubicBezTo>
                    <a:pt x="2008" y="1777"/>
                    <a:pt x="554" y="3606"/>
                    <a:pt x="295" y="6514"/>
                  </a:cubicBezTo>
                  <a:cubicBezTo>
                    <a:pt x="1" y="9833"/>
                    <a:pt x="260" y="12723"/>
                    <a:pt x="2927" y="13722"/>
                  </a:cubicBezTo>
                  <a:cubicBezTo>
                    <a:pt x="3924" y="14099"/>
                    <a:pt x="4920" y="14253"/>
                    <a:pt x="5844" y="14253"/>
                  </a:cubicBezTo>
                  <a:cubicBezTo>
                    <a:pt x="7391" y="14253"/>
                    <a:pt x="8736" y="13822"/>
                    <a:pt x="9546" y="13285"/>
                  </a:cubicBezTo>
                  <a:cubicBezTo>
                    <a:pt x="10840" y="12429"/>
                    <a:pt x="11902" y="9637"/>
                    <a:pt x="11224" y="5613"/>
                  </a:cubicBezTo>
                  <a:cubicBezTo>
                    <a:pt x="10608" y="1956"/>
                    <a:pt x="8797" y="64"/>
                    <a:pt x="5889" y="2"/>
                  </a:cubicBezTo>
                  <a:cubicBezTo>
                    <a:pt x="5842" y="1"/>
                    <a:pt x="5796" y="0"/>
                    <a:pt x="5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1235;p32">
              <a:extLst>
                <a:ext uri="{FF2B5EF4-FFF2-40B4-BE49-F238E27FC236}">
                  <a16:creationId xmlns:a16="http://schemas.microsoft.com/office/drawing/2014/main" id="{D4D71B17-153B-4E40-88BD-B3F345C1E799}"/>
                </a:ext>
              </a:extLst>
            </p:cNvPr>
            <p:cNvSpPr/>
            <p:nvPr/>
          </p:nvSpPr>
          <p:spPr>
            <a:xfrm>
              <a:off x="4309302" y="4242779"/>
              <a:ext cx="35856" cy="11496"/>
            </a:xfrm>
            <a:custGeom>
              <a:avLst/>
              <a:gdLst/>
              <a:ahLst/>
              <a:cxnLst/>
              <a:rect l="l" t="t" r="r" b="b"/>
              <a:pathLst>
                <a:path w="393" h="126" extrusionOk="0">
                  <a:moveTo>
                    <a:pt x="63" y="1"/>
                  </a:moveTo>
                  <a:cubicBezTo>
                    <a:pt x="27" y="1"/>
                    <a:pt x="0" y="28"/>
                    <a:pt x="0" y="63"/>
                  </a:cubicBezTo>
                  <a:cubicBezTo>
                    <a:pt x="0" y="99"/>
                    <a:pt x="27" y="126"/>
                    <a:pt x="63" y="126"/>
                  </a:cubicBezTo>
                  <a:lnTo>
                    <a:pt x="330" y="126"/>
                  </a:lnTo>
                  <a:cubicBezTo>
                    <a:pt x="366" y="126"/>
                    <a:pt x="393" y="99"/>
                    <a:pt x="393" y="63"/>
                  </a:cubicBezTo>
                  <a:cubicBezTo>
                    <a:pt x="393" y="28"/>
                    <a:pt x="366" y="1"/>
                    <a:pt x="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1236;p32">
              <a:extLst>
                <a:ext uri="{FF2B5EF4-FFF2-40B4-BE49-F238E27FC236}">
                  <a16:creationId xmlns:a16="http://schemas.microsoft.com/office/drawing/2014/main" id="{F6BAD5D2-6FDA-466B-81A2-281D90A1F76E}"/>
                </a:ext>
              </a:extLst>
            </p:cNvPr>
            <p:cNvSpPr/>
            <p:nvPr/>
          </p:nvSpPr>
          <p:spPr>
            <a:xfrm>
              <a:off x="4310944" y="4182562"/>
              <a:ext cx="34214" cy="11496"/>
            </a:xfrm>
            <a:custGeom>
              <a:avLst/>
              <a:gdLst/>
              <a:ahLst/>
              <a:cxnLst/>
              <a:rect l="l" t="t" r="r" b="b"/>
              <a:pathLst>
                <a:path w="375" h="126" extrusionOk="0">
                  <a:moveTo>
                    <a:pt x="62" y="1"/>
                  </a:moveTo>
                  <a:cubicBezTo>
                    <a:pt x="27" y="1"/>
                    <a:pt x="0" y="27"/>
                    <a:pt x="0" y="63"/>
                  </a:cubicBezTo>
                  <a:cubicBezTo>
                    <a:pt x="0" y="99"/>
                    <a:pt x="27" y="126"/>
                    <a:pt x="62" y="126"/>
                  </a:cubicBezTo>
                  <a:lnTo>
                    <a:pt x="312" y="126"/>
                  </a:lnTo>
                  <a:cubicBezTo>
                    <a:pt x="348" y="126"/>
                    <a:pt x="375" y="99"/>
                    <a:pt x="375" y="63"/>
                  </a:cubicBezTo>
                  <a:cubicBezTo>
                    <a:pt x="375" y="27"/>
                    <a:pt x="348" y="1"/>
                    <a:pt x="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1237;p32">
              <a:extLst>
                <a:ext uri="{FF2B5EF4-FFF2-40B4-BE49-F238E27FC236}">
                  <a16:creationId xmlns:a16="http://schemas.microsoft.com/office/drawing/2014/main" id="{F11F4B95-0DFE-479E-A7A6-7445CE3018DB}"/>
                </a:ext>
              </a:extLst>
            </p:cNvPr>
            <p:cNvSpPr/>
            <p:nvPr/>
          </p:nvSpPr>
          <p:spPr>
            <a:xfrm>
              <a:off x="4324721" y="4087311"/>
              <a:ext cx="14781" cy="10675"/>
            </a:xfrm>
            <a:custGeom>
              <a:avLst/>
              <a:gdLst/>
              <a:ahLst/>
              <a:cxnLst/>
              <a:rect l="l" t="t" r="r" b="b"/>
              <a:pathLst>
                <a:path w="162" h="117" extrusionOk="0">
                  <a:moveTo>
                    <a:pt x="45" y="1"/>
                  </a:moveTo>
                  <a:cubicBezTo>
                    <a:pt x="36" y="1"/>
                    <a:pt x="27" y="10"/>
                    <a:pt x="19" y="19"/>
                  </a:cubicBezTo>
                  <a:cubicBezTo>
                    <a:pt x="19" y="19"/>
                    <a:pt x="10" y="28"/>
                    <a:pt x="10" y="37"/>
                  </a:cubicBezTo>
                  <a:cubicBezTo>
                    <a:pt x="1" y="46"/>
                    <a:pt x="1" y="54"/>
                    <a:pt x="1" y="54"/>
                  </a:cubicBezTo>
                  <a:cubicBezTo>
                    <a:pt x="1" y="63"/>
                    <a:pt x="1" y="72"/>
                    <a:pt x="10" y="72"/>
                  </a:cubicBezTo>
                  <a:cubicBezTo>
                    <a:pt x="10" y="81"/>
                    <a:pt x="10" y="90"/>
                    <a:pt x="19" y="99"/>
                  </a:cubicBezTo>
                  <a:lnTo>
                    <a:pt x="36" y="108"/>
                  </a:lnTo>
                  <a:cubicBezTo>
                    <a:pt x="45" y="117"/>
                    <a:pt x="54" y="117"/>
                    <a:pt x="63" y="117"/>
                  </a:cubicBezTo>
                  <a:lnTo>
                    <a:pt x="126" y="117"/>
                  </a:lnTo>
                  <a:cubicBezTo>
                    <a:pt x="134" y="108"/>
                    <a:pt x="143" y="108"/>
                    <a:pt x="143" y="99"/>
                  </a:cubicBezTo>
                  <a:cubicBezTo>
                    <a:pt x="152" y="99"/>
                    <a:pt x="161" y="90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54"/>
                    <a:pt x="161" y="46"/>
                    <a:pt x="161" y="46"/>
                  </a:cubicBezTo>
                  <a:cubicBezTo>
                    <a:pt x="161" y="28"/>
                    <a:pt x="152" y="19"/>
                    <a:pt x="143" y="19"/>
                  </a:cubicBezTo>
                  <a:lnTo>
                    <a:pt x="134" y="10"/>
                  </a:lnTo>
                  <a:cubicBezTo>
                    <a:pt x="126" y="1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1238;p32">
              <a:extLst>
                <a:ext uri="{FF2B5EF4-FFF2-40B4-BE49-F238E27FC236}">
                  <a16:creationId xmlns:a16="http://schemas.microsoft.com/office/drawing/2014/main" id="{40678D41-21F1-4CC2-AA97-EAA533F2415D}"/>
                </a:ext>
              </a:extLst>
            </p:cNvPr>
            <p:cNvSpPr/>
            <p:nvPr/>
          </p:nvSpPr>
          <p:spPr>
            <a:xfrm>
              <a:off x="4324721" y="4019796"/>
              <a:ext cx="20437" cy="13959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54" y="0"/>
                  </a:moveTo>
                  <a:cubicBezTo>
                    <a:pt x="45" y="0"/>
                    <a:pt x="45" y="0"/>
                    <a:pt x="36" y="9"/>
                  </a:cubicBezTo>
                  <a:cubicBezTo>
                    <a:pt x="19" y="9"/>
                    <a:pt x="10" y="27"/>
                    <a:pt x="10" y="45"/>
                  </a:cubicBezTo>
                  <a:cubicBezTo>
                    <a:pt x="1" y="54"/>
                    <a:pt x="1" y="72"/>
                    <a:pt x="10" y="90"/>
                  </a:cubicBezTo>
                  <a:cubicBezTo>
                    <a:pt x="19" y="90"/>
                    <a:pt x="19" y="99"/>
                    <a:pt x="19" y="99"/>
                  </a:cubicBezTo>
                  <a:cubicBezTo>
                    <a:pt x="27" y="108"/>
                    <a:pt x="36" y="116"/>
                    <a:pt x="45" y="116"/>
                  </a:cubicBezTo>
                  <a:lnTo>
                    <a:pt x="143" y="152"/>
                  </a:lnTo>
                  <a:lnTo>
                    <a:pt x="170" y="152"/>
                  </a:lnTo>
                  <a:cubicBezTo>
                    <a:pt x="179" y="152"/>
                    <a:pt x="188" y="152"/>
                    <a:pt x="197" y="143"/>
                  </a:cubicBezTo>
                  <a:cubicBezTo>
                    <a:pt x="206" y="143"/>
                    <a:pt x="224" y="125"/>
                    <a:pt x="224" y="108"/>
                  </a:cubicBezTo>
                  <a:cubicBezTo>
                    <a:pt x="224" y="99"/>
                    <a:pt x="224" y="81"/>
                    <a:pt x="215" y="63"/>
                  </a:cubicBezTo>
                  <a:cubicBezTo>
                    <a:pt x="215" y="63"/>
                    <a:pt x="206" y="54"/>
                    <a:pt x="206" y="54"/>
                  </a:cubicBezTo>
                  <a:cubicBezTo>
                    <a:pt x="197" y="45"/>
                    <a:pt x="188" y="36"/>
                    <a:pt x="179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1239;p32">
              <a:extLst>
                <a:ext uri="{FF2B5EF4-FFF2-40B4-BE49-F238E27FC236}">
                  <a16:creationId xmlns:a16="http://schemas.microsoft.com/office/drawing/2014/main" id="{ABF66F06-D270-4665-AFEC-062A2B4A3036}"/>
                </a:ext>
              </a:extLst>
            </p:cNvPr>
            <p:cNvSpPr/>
            <p:nvPr/>
          </p:nvSpPr>
          <p:spPr>
            <a:xfrm>
              <a:off x="4345888" y="3991330"/>
              <a:ext cx="22901" cy="14689"/>
            </a:xfrm>
            <a:custGeom>
              <a:avLst/>
              <a:gdLst/>
              <a:ahLst/>
              <a:cxnLst/>
              <a:rect l="l" t="t" r="r" b="b"/>
              <a:pathLst>
                <a:path w="251" h="161" extrusionOk="0">
                  <a:moveTo>
                    <a:pt x="121" y="125"/>
                  </a:moveTo>
                  <a:cubicBezTo>
                    <a:pt x="123" y="126"/>
                    <a:pt x="124" y="127"/>
                    <a:pt x="126" y="128"/>
                  </a:cubicBezTo>
                  <a:lnTo>
                    <a:pt x="126" y="128"/>
                  </a:lnTo>
                  <a:cubicBezTo>
                    <a:pt x="126" y="126"/>
                    <a:pt x="126" y="125"/>
                    <a:pt x="126" y="125"/>
                  </a:cubicBezTo>
                  <a:lnTo>
                    <a:pt x="126" y="125"/>
                  </a:lnTo>
                  <a:cubicBezTo>
                    <a:pt x="126" y="125"/>
                    <a:pt x="126" y="125"/>
                    <a:pt x="126" y="125"/>
                  </a:cubicBezTo>
                  <a:cubicBezTo>
                    <a:pt x="124" y="125"/>
                    <a:pt x="122" y="125"/>
                    <a:pt x="121" y="125"/>
                  </a:cubicBezTo>
                  <a:close/>
                  <a:moveTo>
                    <a:pt x="99" y="0"/>
                  </a:moveTo>
                  <a:cubicBezTo>
                    <a:pt x="81" y="0"/>
                    <a:pt x="63" y="0"/>
                    <a:pt x="54" y="9"/>
                  </a:cubicBezTo>
                  <a:cubicBezTo>
                    <a:pt x="36" y="9"/>
                    <a:pt x="18" y="18"/>
                    <a:pt x="10" y="36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98"/>
                    <a:pt x="18" y="107"/>
                    <a:pt x="36" y="116"/>
                  </a:cubicBezTo>
                  <a:cubicBezTo>
                    <a:pt x="45" y="125"/>
                    <a:pt x="63" y="125"/>
                    <a:pt x="81" y="125"/>
                  </a:cubicBezTo>
                  <a:cubicBezTo>
                    <a:pt x="90" y="125"/>
                    <a:pt x="99" y="116"/>
                    <a:pt x="99" y="116"/>
                  </a:cubicBezTo>
                  <a:cubicBezTo>
                    <a:pt x="103" y="116"/>
                    <a:pt x="108" y="119"/>
                    <a:pt x="112" y="121"/>
                  </a:cubicBezTo>
                  <a:lnTo>
                    <a:pt x="112" y="121"/>
                  </a:lnTo>
                  <a:cubicBezTo>
                    <a:pt x="111" y="120"/>
                    <a:pt x="110" y="118"/>
                    <a:pt x="108" y="116"/>
                  </a:cubicBezTo>
                  <a:lnTo>
                    <a:pt x="108" y="116"/>
                  </a:lnTo>
                  <a:cubicBezTo>
                    <a:pt x="111" y="119"/>
                    <a:pt x="114" y="121"/>
                    <a:pt x="117" y="123"/>
                  </a:cubicBezTo>
                  <a:lnTo>
                    <a:pt x="117" y="123"/>
                  </a:lnTo>
                  <a:cubicBezTo>
                    <a:pt x="115" y="122"/>
                    <a:pt x="114" y="121"/>
                    <a:pt x="112" y="121"/>
                  </a:cubicBezTo>
                  <a:lnTo>
                    <a:pt x="112" y="121"/>
                  </a:lnTo>
                  <a:cubicBezTo>
                    <a:pt x="116" y="124"/>
                    <a:pt x="117" y="125"/>
                    <a:pt x="121" y="125"/>
                  </a:cubicBezTo>
                  <a:lnTo>
                    <a:pt x="121" y="125"/>
                  </a:lnTo>
                  <a:cubicBezTo>
                    <a:pt x="119" y="124"/>
                    <a:pt x="118" y="124"/>
                    <a:pt x="117" y="123"/>
                  </a:cubicBezTo>
                  <a:lnTo>
                    <a:pt x="117" y="123"/>
                  </a:lnTo>
                  <a:cubicBezTo>
                    <a:pt x="120" y="124"/>
                    <a:pt x="123" y="125"/>
                    <a:pt x="126" y="125"/>
                  </a:cubicBezTo>
                  <a:cubicBezTo>
                    <a:pt x="134" y="125"/>
                    <a:pt x="134" y="134"/>
                    <a:pt x="134" y="134"/>
                  </a:cubicBezTo>
                  <a:lnTo>
                    <a:pt x="134" y="134"/>
                  </a:lnTo>
                  <a:cubicBezTo>
                    <a:pt x="132" y="131"/>
                    <a:pt x="129" y="129"/>
                    <a:pt x="126" y="128"/>
                  </a:cubicBezTo>
                  <a:lnTo>
                    <a:pt x="126" y="128"/>
                  </a:lnTo>
                  <a:cubicBezTo>
                    <a:pt x="127" y="130"/>
                    <a:pt x="129" y="134"/>
                    <a:pt x="134" y="134"/>
                  </a:cubicBezTo>
                  <a:cubicBezTo>
                    <a:pt x="134" y="134"/>
                    <a:pt x="143" y="143"/>
                    <a:pt x="143" y="152"/>
                  </a:cubicBezTo>
                  <a:cubicBezTo>
                    <a:pt x="152" y="152"/>
                    <a:pt x="161" y="161"/>
                    <a:pt x="170" y="161"/>
                  </a:cubicBezTo>
                  <a:cubicBezTo>
                    <a:pt x="179" y="161"/>
                    <a:pt x="206" y="161"/>
                    <a:pt x="215" y="152"/>
                  </a:cubicBezTo>
                  <a:cubicBezTo>
                    <a:pt x="224" y="143"/>
                    <a:pt x="241" y="134"/>
                    <a:pt x="241" y="116"/>
                  </a:cubicBezTo>
                  <a:cubicBezTo>
                    <a:pt x="250" y="98"/>
                    <a:pt x="250" y="81"/>
                    <a:pt x="233" y="72"/>
                  </a:cubicBezTo>
                  <a:cubicBezTo>
                    <a:pt x="233" y="63"/>
                    <a:pt x="224" y="54"/>
                    <a:pt x="215" y="45"/>
                  </a:cubicBezTo>
                  <a:cubicBezTo>
                    <a:pt x="206" y="36"/>
                    <a:pt x="197" y="27"/>
                    <a:pt x="188" y="27"/>
                  </a:cubicBezTo>
                  <a:cubicBezTo>
                    <a:pt x="179" y="18"/>
                    <a:pt x="161" y="9"/>
                    <a:pt x="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1240;p32">
              <a:extLst>
                <a:ext uri="{FF2B5EF4-FFF2-40B4-BE49-F238E27FC236}">
                  <a16:creationId xmlns:a16="http://schemas.microsoft.com/office/drawing/2014/main" id="{2BEB0B8C-B1AA-4D26-B9AC-82F5FB7E4F6C}"/>
                </a:ext>
              </a:extLst>
            </p:cNvPr>
            <p:cNvSpPr/>
            <p:nvPr/>
          </p:nvSpPr>
          <p:spPr>
            <a:xfrm>
              <a:off x="4314138" y="3968520"/>
              <a:ext cx="18795" cy="14781"/>
            </a:xfrm>
            <a:custGeom>
              <a:avLst/>
              <a:gdLst/>
              <a:ahLst/>
              <a:cxnLst/>
              <a:rect l="l" t="t" r="r" b="b"/>
              <a:pathLst>
                <a:path w="206" h="162" extrusionOk="0">
                  <a:moveTo>
                    <a:pt x="45" y="0"/>
                  </a:moveTo>
                  <a:cubicBezTo>
                    <a:pt x="36" y="0"/>
                    <a:pt x="36" y="0"/>
                    <a:pt x="27" y="9"/>
                  </a:cubicBezTo>
                  <a:cubicBezTo>
                    <a:pt x="19" y="18"/>
                    <a:pt x="19" y="18"/>
                    <a:pt x="10" y="27"/>
                  </a:cubicBezTo>
                  <a:cubicBezTo>
                    <a:pt x="1" y="45"/>
                    <a:pt x="1" y="63"/>
                    <a:pt x="10" y="72"/>
                  </a:cubicBezTo>
                  <a:cubicBezTo>
                    <a:pt x="10" y="90"/>
                    <a:pt x="19" y="108"/>
                    <a:pt x="36" y="108"/>
                  </a:cubicBezTo>
                  <a:lnTo>
                    <a:pt x="108" y="152"/>
                  </a:lnTo>
                  <a:cubicBezTo>
                    <a:pt x="117" y="152"/>
                    <a:pt x="126" y="161"/>
                    <a:pt x="135" y="161"/>
                  </a:cubicBezTo>
                  <a:cubicBezTo>
                    <a:pt x="143" y="161"/>
                    <a:pt x="152" y="161"/>
                    <a:pt x="161" y="152"/>
                  </a:cubicBezTo>
                  <a:cubicBezTo>
                    <a:pt x="170" y="152"/>
                    <a:pt x="170" y="152"/>
                    <a:pt x="179" y="143"/>
                  </a:cubicBezTo>
                  <a:cubicBezTo>
                    <a:pt x="188" y="143"/>
                    <a:pt x="188" y="134"/>
                    <a:pt x="197" y="125"/>
                  </a:cubicBezTo>
                  <a:cubicBezTo>
                    <a:pt x="206" y="116"/>
                    <a:pt x="206" y="99"/>
                    <a:pt x="197" y="81"/>
                  </a:cubicBezTo>
                  <a:cubicBezTo>
                    <a:pt x="197" y="63"/>
                    <a:pt x="188" y="54"/>
                    <a:pt x="170" y="45"/>
                  </a:cubicBezTo>
                  <a:cubicBezTo>
                    <a:pt x="143" y="27"/>
                    <a:pt x="126" y="18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1241;p32">
              <a:extLst>
                <a:ext uri="{FF2B5EF4-FFF2-40B4-BE49-F238E27FC236}">
                  <a16:creationId xmlns:a16="http://schemas.microsoft.com/office/drawing/2014/main" id="{91C6E565-5537-4AED-9094-A6CDEA5C5930}"/>
                </a:ext>
              </a:extLst>
            </p:cNvPr>
            <p:cNvSpPr/>
            <p:nvPr/>
          </p:nvSpPr>
          <p:spPr>
            <a:xfrm>
              <a:off x="4332020" y="3884582"/>
              <a:ext cx="36769" cy="18886"/>
            </a:xfrm>
            <a:custGeom>
              <a:avLst/>
              <a:gdLst/>
              <a:ahLst/>
              <a:cxnLst/>
              <a:rect l="l" t="t" r="r" b="b"/>
              <a:pathLst>
                <a:path w="403" h="207" extrusionOk="0">
                  <a:moveTo>
                    <a:pt x="96" y="0"/>
                  </a:moveTo>
                  <a:cubicBezTo>
                    <a:pt x="85" y="0"/>
                    <a:pt x="74" y="1"/>
                    <a:pt x="63" y="2"/>
                  </a:cubicBezTo>
                  <a:cubicBezTo>
                    <a:pt x="28" y="11"/>
                    <a:pt x="1" y="28"/>
                    <a:pt x="1" y="64"/>
                  </a:cubicBezTo>
                  <a:cubicBezTo>
                    <a:pt x="1" y="100"/>
                    <a:pt x="28" y="127"/>
                    <a:pt x="63" y="127"/>
                  </a:cubicBezTo>
                  <a:lnTo>
                    <a:pt x="153" y="127"/>
                  </a:lnTo>
                  <a:cubicBezTo>
                    <a:pt x="170" y="135"/>
                    <a:pt x="179" y="135"/>
                    <a:pt x="188" y="135"/>
                  </a:cubicBezTo>
                  <a:cubicBezTo>
                    <a:pt x="197" y="144"/>
                    <a:pt x="215" y="144"/>
                    <a:pt x="224" y="153"/>
                  </a:cubicBezTo>
                  <a:cubicBezTo>
                    <a:pt x="233" y="153"/>
                    <a:pt x="233" y="153"/>
                    <a:pt x="242" y="162"/>
                  </a:cubicBezTo>
                  <a:cubicBezTo>
                    <a:pt x="260" y="171"/>
                    <a:pt x="286" y="180"/>
                    <a:pt x="304" y="198"/>
                  </a:cubicBezTo>
                  <a:cubicBezTo>
                    <a:pt x="313" y="207"/>
                    <a:pt x="340" y="207"/>
                    <a:pt x="349" y="207"/>
                  </a:cubicBezTo>
                  <a:cubicBezTo>
                    <a:pt x="367" y="198"/>
                    <a:pt x="385" y="189"/>
                    <a:pt x="385" y="171"/>
                  </a:cubicBezTo>
                  <a:cubicBezTo>
                    <a:pt x="393" y="162"/>
                    <a:pt x="402" y="144"/>
                    <a:pt x="393" y="127"/>
                  </a:cubicBezTo>
                  <a:cubicBezTo>
                    <a:pt x="385" y="109"/>
                    <a:pt x="376" y="100"/>
                    <a:pt x="367" y="91"/>
                  </a:cubicBezTo>
                  <a:cubicBezTo>
                    <a:pt x="287" y="35"/>
                    <a:pt x="192" y="0"/>
                    <a:pt x="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1242;p32">
              <a:extLst>
                <a:ext uri="{FF2B5EF4-FFF2-40B4-BE49-F238E27FC236}">
                  <a16:creationId xmlns:a16="http://schemas.microsoft.com/office/drawing/2014/main" id="{0FA0FE35-60EC-4B7D-A964-91E9767B82E8}"/>
                </a:ext>
              </a:extLst>
            </p:cNvPr>
            <p:cNvSpPr/>
            <p:nvPr/>
          </p:nvSpPr>
          <p:spPr>
            <a:xfrm>
              <a:off x="4374354" y="3798090"/>
              <a:ext cx="18886" cy="15054"/>
            </a:xfrm>
            <a:custGeom>
              <a:avLst/>
              <a:gdLst/>
              <a:ahLst/>
              <a:cxnLst/>
              <a:rect l="l" t="t" r="r" b="b"/>
              <a:pathLst>
                <a:path w="207" h="165" extrusionOk="0">
                  <a:moveTo>
                    <a:pt x="63" y="0"/>
                  </a:moveTo>
                  <a:cubicBezTo>
                    <a:pt x="57" y="0"/>
                    <a:pt x="51" y="4"/>
                    <a:pt x="45" y="4"/>
                  </a:cubicBezTo>
                  <a:cubicBezTo>
                    <a:pt x="37" y="4"/>
                    <a:pt x="37" y="4"/>
                    <a:pt x="28" y="13"/>
                  </a:cubicBezTo>
                  <a:cubicBezTo>
                    <a:pt x="19" y="22"/>
                    <a:pt x="19" y="22"/>
                    <a:pt x="10" y="31"/>
                  </a:cubicBezTo>
                  <a:cubicBezTo>
                    <a:pt x="1" y="49"/>
                    <a:pt x="1" y="58"/>
                    <a:pt x="10" y="75"/>
                  </a:cubicBezTo>
                  <a:cubicBezTo>
                    <a:pt x="10" y="93"/>
                    <a:pt x="19" y="111"/>
                    <a:pt x="37" y="111"/>
                  </a:cubicBezTo>
                  <a:cubicBezTo>
                    <a:pt x="63" y="129"/>
                    <a:pt x="90" y="138"/>
                    <a:pt x="108" y="156"/>
                  </a:cubicBezTo>
                  <a:cubicBezTo>
                    <a:pt x="117" y="156"/>
                    <a:pt x="126" y="156"/>
                    <a:pt x="135" y="165"/>
                  </a:cubicBezTo>
                  <a:cubicBezTo>
                    <a:pt x="144" y="165"/>
                    <a:pt x="153" y="165"/>
                    <a:pt x="161" y="156"/>
                  </a:cubicBezTo>
                  <a:cubicBezTo>
                    <a:pt x="170" y="156"/>
                    <a:pt x="170" y="156"/>
                    <a:pt x="179" y="147"/>
                  </a:cubicBezTo>
                  <a:cubicBezTo>
                    <a:pt x="188" y="147"/>
                    <a:pt x="188" y="138"/>
                    <a:pt x="197" y="129"/>
                  </a:cubicBezTo>
                  <a:cubicBezTo>
                    <a:pt x="206" y="120"/>
                    <a:pt x="206" y="102"/>
                    <a:pt x="206" y="84"/>
                  </a:cubicBezTo>
                  <a:cubicBezTo>
                    <a:pt x="197" y="66"/>
                    <a:pt x="188" y="58"/>
                    <a:pt x="170" y="49"/>
                  </a:cubicBezTo>
                  <a:cubicBezTo>
                    <a:pt x="144" y="31"/>
                    <a:pt x="126" y="22"/>
                    <a:pt x="99" y="4"/>
                  </a:cubicBezTo>
                  <a:lnTo>
                    <a:pt x="72" y="4"/>
                  </a:lnTo>
                  <a:cubicBezTo>
                    <a:pt x="69" y="1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1243;p32">
              <a:extLst>
                <a:ext uri="{FF2B5EF4-FFF2-40B4-BE49-F238E27FC236}">
                  <a16:creationId xmlns:a16="http://schemas.microsoft.com/office/drawing/2014/main" id="{43AC55B1-469B-46E5-89E3-D40819FEE1B1}"/>
                </a:ext>
              </a:extLst>
            </p:cNvPr>
            <p:cNvSpPr/>
            <p:nvPr/>
          </p:nvSpPr>
          <p:spPr>
            <a:xfrm>
              <a:off x="4377639" y="3839146"/>
              <a:ext cx="24543" cy="14689"/>
            </a:xfrm>
            <a:custGeom>
              <a:avLst/>
              <a:gdLst/>
              <a:ahLst/>
              <a:cxnLst/>
              <a:rect l="l" t="t" r="r" b="b"/>
              <a:pathLst>
                <a:path w="269" h="161" extrusionOk="0">
                  <a:moveTo>
                    <a:pt x="81" y="0"/>
                  </a:moveTo>
                  <a:cubicBezTo>
                    <a:pt x="72" y="0"/>
                    <a:pt x="54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1" y="71"/>
                    <a:pt x="18" y="107"/>
                    <a:pt x="54" y="116"/>
                  </a:cubicBezTo>
                  <a:cubicBezTo>
                    <a:pt x="99" y="134"/>
                    <a:pt x="143" y="143"/>
                    <a:pt x="188" y="161"/>
                  </a:cubicBezTo>
                  <a:cubicBezTo>
                    <a:pt x="206" y="161"/>
                    <a:pt x="224" y="161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80"/>
                    <a:pt x="250" y="45"/>
                    <a:pt x="224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1244;p32">
              <a:extLst>
                <a:ext uri="{FF2B5EF4-FFF2-40B4-BE49-F238E27FC236}">
                  <a16:creationId xmlns:a16="http://schemas.microsoft.com/office/drawing/2014/main" id="{9173BE97-1C34-41B3-BFD3-45529656B9F4}"/>
                </a:ext>
              </a:extLst>
            </p:cNvPr>
            <p:cNvSpPr/>
            <p:nvPr/>
          </p:nvSpPr>
          <p:spPr>
            <a:xfrm>
              <a:off x="4402911" y="3673916"/>
              <a:ext cx="31842" cy="21988"/>
            </a:xfrm>
            <a:custGeom>
              <a:avLst/>
              <a:gdLst/>
              <a:ahLst/>
              <a:cxnLst/>
              <a:rect l="l" t="t" r="r" b="b"/>
              <a:pathLst>
                <a:path w="349" h="241" extrusionOk="0">
                  <a:moveTo>
                    <a:pt x="219" y="205"/>
                  </a:moveTo>
                  <a:cubicBezTo>
                    <a:pt x="220" y="205"/>
                    <a:pt x="221" y="205"/>
                    <a:pt x="223" y="205"/>
                  </a:cubicBezTo>
                  <a:cubicBezTo>
                    <a:pt x="223" y="207"/>
                    <a:pt x="223" y="208"/>
                    <a:pt x="222" y="208"/>
                  </a:cubicBezTo>
                  <a:cubicBezTo>
                    <a:pt x="221" y="208"/>
                    <a:pt x="220" y="206"/>
                    <a:pt x="219" y="205"/>
                  </a:cubicBezTo>
                  <a:close/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27"/>
                    <a:pt x="0" y="45"/>
                    <a:pt x="0" y="63"/>
                  </a:cubicBezTo>
                  <a:cubicBezTo>
                    <a:pt x="0" y="98"/>
                    <a:pt x="27" y="116"/>
                    <a:pt x="63" y="125"/>
                  </a:cubicBezTo>
                  <a:lnTo>
                    <a:pt x="71" y="125"/>
                  </a:lnTo>
                  <a:cubicBezTo>
                    <a:pt x="71" y="125"/>
                    <a:pt x="63" y="125"/>
                    <a:pt x="63" y="116"/>
                  </a:cubicBezTo>
                  <a:lnTo>
                    <a:pt x="63" y="116"/>
                  </a:lnTo>
                  <a:cubicBezTo>
                    <a:pt x="80" y="125"/>
                    <a:pt x="98" y="125"/>
                    <a:pt x="116" y="134"/>
                  </a:cubicBezTo>
                  <a:cubicBezTo>
                    <a:pt x="116" y="134"/>
                    <a:pt x="125" y="134"/>
                    <a:pt x="125" y="143"/>
                  </a:cubicBezTo>
                  <a:cubicBezTo>
                    <a:pt x="134" y="143"/>
                    <a:pt x="143" y="152"/>
                    <a:pt x="152" y="152"/>
                  </a:cubicBezTo>
                  <a:cubicBezTo>
                    <a:pt x="161" y="161"/>
                    <a:pt x="170" y="161"/>
                    <a:pt x="179" y="170"/>
                  </a:cubicBezTo>
                  <a:cubicBezTo>
                    <a:pt x="187" y="170"/>
                    <a:pt x="187" y="178"/>
                    <a:pt x="187" y="178"/>
                  </a:cubicBezTo>
                  <a:cubicBezTo>
                    <a:pt x="196" y="187"/>
                    <a:pt x="205" y="187"/>
                    <a:pt x="214" y="196"/>
                  </a:cubicBezTo>
                  <a:cubicBezTo>
                    <a:pt x="214" y="200"/>
                    <a:pt x="214" y="202"/>
                    <a:pt x="215" y="203"/>
                  </a:cubicBezTo>
                  <a:lnTo>
                    <a:pt x="215" y="203"/>
                  </a:lnTo>
                  <a:cubicBezTo>
                    <a:pt x="214" y="203"/>
                    <a:pt x="214" y="204"/>
                    <a:pt x="214" y="205"/>
                  </a:cubicBezTo>
                  <a:cubicBezTo>
                    <a:pt x="214" y="205"/>
                    <a:pt x="223" y="214"/>
                    <a:pt x="223" y="214"/>
                  </a:cubicBezTo>
                  <a:cubicBezTo>
                    <a:pt x="232" y="223"/>
                    <a:pt x="241" y="232"/>
                    <a:pt x="259" y="241"/>
                  </a:cubicBezTo>
                  <a:cubicBezTo>
                    <a:pt x="277" y="241"/>
                    <a:pt x="294" y="241"/>
                    <a:pt x="303" y="232"/>
                  </a:cubicBezTo>
                  <a:cubicBezTo>
                    <a:pt x="330" y="214"/>
                    <a:pt x="348" y="178"/>
                    <a:pt x="330" y="152"/>
                  </a:cubicBezTo>
                  <a:cubicBezTo>
                    <a:pt x="294" y="107"/>
                    <a:pt x="259" y="71"/>
                    <a:pt x="214" y="45"/>
                  </a:cubicBezTo>
                  <a:cubicBezTo>
                    <a:pt x="170" y="18"/>
                    <a:pt x="11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1245;p32">
              <a:extLst>
                <a:ext uri="{FF2B5EF4-FFF2-40B4-BE49-F238E27FC236}">
                  <a16:creationId xmlns:a16="http://schemas.microsoft.com/office/drawing/2014/main" id="{1A8C3BCF-99B9-47D0-8E16-72FE82097F81}"/>
                </a:ext>
              </a:extLst>
            </p:cNvPr>
            <p:cNvSpPr/>
            <p:nvPr/>
          </p:nvSpPr>
          <p:spPr>
            <a:xfrm>
              <a:off x="4467963" y="3640524"/>
              <a:ext cx="18795" cy="16332"/>
            </a:xfrm>
            <a:custGeom>
              <a:avLst/>
              <a:gdLst/>
              <a:ahLst/>
              <a:cxnLst/>
              <a:rect l="l" t="t" r="r" b="b"/>
              <a:pathLst>
                <a:path w="206" h="179" extrusionOk="0">
                  <a:moveTo>
                    <a:pt x="54" y="0"/>
                  </a:moveTo>
                  <a:cubicBezTo>
                    <a:pt x="45" y="0"/>
                    <a:pt x="36" y="9"/>
                    <a:pt x="28" y="9"/>
                  </a:cubicBezTo>
                  <a:cubicBezTo>
                    <a:pt x="28" y="18"/>
                    <a:pt x="19" y="18"/>
                    <a:pt x="19" y="27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81"/>
                    <a:pt x="10" y="90"/>
                    <a:pt x="19" y="90"/>
                  </a:cubicBezTo>
                  <a:cubicBezTo>
                    <a:pt x="19" y="98"/>
                    <a:pt x="28" y="107"/>
                    <a:pt x="36" y="116"/>
                  </a:cubicBezTo>
                  <a:cubicBezTo>
                    <a:pt x="63" y="134"/>
                    <a:pt x="90" y="152"/>
                    <a:pt x="117" y="170"/>
                  </a:cubicBezTo>
                  <a:cubicBezTo>
                    <a:pt x="126" y="179"/>
                    <a:pt x="126" y="179"/>
                    <a:pt x="135" y="179"/>
                  </a:cubicBezTo>
                  <a:lnTo>
                    <a:pt x="161" y="179"/>
                  </a:lnTo>
                  <a:cubicBezTo>
                    <a:pt x="170" y="179"/>
                    <a:pt x="179" y="170"/>
                    <a:pt x="179" y="170"/>
                  </a:cubicBezTo>
                  <a:cubicBezTo>
                    <a:pt x="188" y="161"/>
                    <a:pt x="197" y="161"/>
                    <a:pt x="197" y="152"/>
                  </a:cubicBezTo>
                  <a:cubicBezTo>
                    <a:pt x="206" y="134"/>
                    <a:pt x="206" y="116"/>
                    <a:pt x="206" y="98"/>
                  </a:cubicBezTo>
                  <a:cubicBezTo>
                    <a:pt x="206" y="98"/>
                    <a:pt x="197" y="90"/>
                    <a:pt x="197" y="90"/>
                  </a:cubicBezTo>
                  <a:cubicBezTo>
                    <a:pt x="197" y="81"/>
                    <a:pt x="188" y="72"/>
                    <a:pt x="179" y="63"/>
                  </a:cubicBezTo>
                  <a:cubicBezTo>
                    <a:pt x="152" y="45"/>
                    <a:pt x="126" y="27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1246;p32">
              <a:extLst>
                <a:ext uri="{FF2B5EF4-FFF2-40B4-BE49-F238E27FC236}">
                  <a16:creationId xmlns:a16="http://schemas.microsoft.com/office/drawing/2014/main" id="{7FD40489-1F38-4462-B8F7-F0F9B654B2A9}"/>
                </a:ext>
              </a:extLst>
            </p:cNvPr>
            <p:cNvSpPr/>
            <p:nvPr/>
          </p:nvSpPr>
          <p:spPr>
            <a:xfrm>
              <a:off x="4434662" y="3647458"/>
              <a:ext cx="26094" cy="18339"/>
            </a:xfrm>
            <a:custGeom>
              <a:avLst/>
              <a:gdLst/>
              <a:ahLst/>
              <a:cxnLst/>
              <a:rect l="l" t="t" r="r" b="b"/>
              <a:pathLst>
                <a:path w="286" h="201" extrusionOk="0">
                  <a:moveTo>
                    <a:pt x="62" y="1"/>
                  </a:moveTo>
                  <a:cubicBezTo>
                    <a:pt x="57" y="1"/>
                    <a:pt x="51" y="2"/>
                    <a:pt x="45" y="5"/>
                  </a:cubicBezTo>
                  <a:cubicBezTo>
                    <a:pt x="36" y="5"/>
                    <a:pt x="18" y="14"/>
                    <a:pt x="9" y="31"/>
                  </a:cubicBezTo>
                  <a:cubicBezTo>
                    <a:pt x="0" y="58"/>
                    <a:pt x="0" y="94"/>
                    <a:pt x="36" y="112"/>
                  </a:cubicBezTo>
                  <a:cubicBezTo>
                    <a:pt x="89" y="138"/>
                    <a:pt x="134" y="165"/>
                    <a:pt x="187" y="192"/>
                  </a:cubicBezTo>
                  <a:cubicBezTo>
                    <a:pt x="205" y="201"/>
                    <a:pt x="223" y="201"/>
                    <a:pt x="232" y="201"/>
                  </a:cubicBezTo>
                  <a:cubicBezTo>
                    <a:pt x="250" y="192"/>
                    <a:pt x="268" y="183"/>
                    <a:pt x="268" y="174"/>
                  </a:cubicBezTo>
                  <a:cubicBezTo>
                    <a:pt x="285" y="147"/>
                    <a:pt x="277" y="103"/>
                    <a:pt x="250" y="85"/>
                  </a:cubicBezTo>
                  <a:cubicBezTo>
                    <a:pt x="196" y="58"/>
                    <a:pt x="143" y="31"/>
                    <a:pt x="98" y="5"/>
                  </a:cubicBezTo>
                  <a:cubicBezTo>
                    <a:pt x="86" y="5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1247;p32">
              <a:extLst>
                <a:ext uri="{FF2B5EF4-FFF2-40B4-BE49-F238E27FC236}">
                  <a16:creationId xmlns:a16="http://schemas.microsoft.com/office/drawing/2014/main" id="{3068D408-3691-4C4B-B731-FD1F38AA9BB6}"/>
                </a:ext>
              </a:extLst>
            </p:cNvPr>
            <p:cNvSpPr/>
            <p:nvPr/>
          </p:nvSpPr>
          <p:spPr>
            <a:xfrm>
              <a:off x="4416688" y="3762599"/>
              <a:ext cx="17244" cy="14781"/>
            </a:xfrm>
            <a:custGeom>
              <a:avLst/>
              <a:gdLst/>
              <a:ahLst/>
              <a:cxnLst/>
              <a:rect l="l" t="t" r="r" b="b"/>
              <a:pathLst>
                <a:path w="189" h="162" extrusionOk="0">
                  <a:moveTo>
                    <a:pt x="54" y="0"/>
                  </a:moveTo>
                  <a:cubicBezTo>
                    <a:pt x="45" y="9"/>
                    <a:pt x="36" y="9"/>
                    <a:pt x="28" y="18"/>
                  </a:cubicBezTo>
                  <a:cubicBezTo>
                    <a:pt x="19" y="18"/>
                    <a:pt x="19" y="27"/>
                    <a:pt x="10" y="36"/>
                  </a:cubicBezTo>
                  <a:cubicBezTo>
                    <a:pt x="10" y="36"/>
                    <a:pt x="10" y="45"/>
                    <a:pt x="10" y="45"/>
                  </a:cubicBezTo>
                  <a:cubicBezTo>
                    <a:pt x="1" y="54"/>
                    <a:pt x="1" y="72"/>
                    <a:pt x="10" y="81"/>
                  </a:cubicBezTo>
                  <a:cubicBezTo>
                    <a:pt x="10" y="81"/>
                    <a:pt x="10" y="90"/>
                    <a:pt x="10" y="99"/>
                  </a:cubicBezTo>
                  <a:cubicBezTo>
                    <a:pt x="19" y="108"/>
                    <a:pt x="28" y="108"/>
                    <a:pt x="36" y="116"/>
                  </a:cubicBezTo>
                  <a:cubicBezTo>
                    <a:pt x="54" y="125"/>
                    <a:pt x="72" y="143"/>
                    <a:pt x="90" y="152"/>
                  </a:cubicBezTo>
                  <a:cubicBezTo>
                    <a:pt x="99" y="161"/>
                    <a:pt x="108" y="161"/>
                    <a:pt x="117" y="161"/>
                  </a:cubicBezTo>
                  <a:lnTo>
                    <a:pt x="143" y="161"/>
                  </a:lnTo>
                  <a:cubicBezTo>
                    <a:pt x="152" y="161"/>
                    <a:pt x="152" y="152"/>
                    <a:pt x="161" y="152"/>
                  </a:cubicBezTo>
                  <a:cubicBezTo>
                    <a:pt x="170" y="143"/>
                    <a:pt x="170" y="143"/>
                    <a:pt x="179" y="134"/>
                  </a:cubicBezTo>
                  <a:cubicBezTo>
                    <a:pt x="179" y="125"/>
                    <a:pt x="179" y="125"/>
                    <a:pt x="179" y="116"/>
                  </a:cubicBezTo>
                  <a:cubicBezTo>
                    <a:pt x="188" y="108"/>
                    <a:pt x="188" y="99"/>
                    <a:pt x="179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0" y="63"/>
                    <a:pt x="161" y="54"/>
                    <a:pt x="152" y="45"/>
                  </a:cubicBezTo>
                  <a:cubicBezTo>
                    <a:pt x="135" y="36"/>
                    <a:pt x="117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1248;p32">
              <a:extLst>
                <a:ext uri="{FF2B5EF4-FFF2-40B4-BE49-F238E27FC236}">
                  <a16:creationId xmlns:a16="http://schemas.microsoft.com/office/drawing/2014/main" id="{279BDF7B-BBEB-418C-BA19-E7A178DBBDB1}"/>
                </a:ext>
              </a:extLst>
            </p:cNvPr>
            <p:cNvSpPr/>
            <p:nvPr/>
          </p:nvSpPr>
          <p:spPr>
            <a:xfrm>
              <a:off x="4388222" y="3723549"/>
              <a:ext cx="24543" cy="16970"/>
            </a:xfrm>
            <a:custGeom>
              <a:avLst/>
              <a:gdLst/>
              <a:ahLst/>
              <a:cxnLst/>
              <a:rect l="l" t="t" r="r" b="b"/>
              <a:pathLst>
                <a:path w="269" h="186" extrusionOk="0">
                  <a:moveTo>
                    <a:pt x="54" y="0"/>
                  </a:moveTo>
                  <a:cubicBezTo>
                    <a:pt x="36" y="9"/>
                    <a:pt x="18" y="18"/>
                    <a:pt x="18" y="36"/>
                  </a:cubicBezTo>
                  <a:cubicBezTo>
                    <a:pt x="9" y="45"/>
                    <a:pt x="1" y="63"/>
                    <a:pt x="9" y="81"/>
                  </a:cubicBezTo>
                  <a:cubicBezTo>
                    <a:pt x="9" y="89"/>
                    <a:pt x="18" y="107"/>
                    <a:pt x="36" y="116"/>
                  </a:cubicBezTo>
                  <a:lnTo>
                    <a:pt x="170" y="179"/>
                  </a:lnTo>
                  <a:lnTo>
                    <a:pt x="197" y="179"/>
                  </a:lnTo>
                  <a:cubicBezTo>
                    <a:pt x="201" y="183"/>
                    <a:pt x="206" y="185"/>
                    <a:pt x="210" y="185"/>
                  </a:cubicBezTo>
                  <a:cubicBezTo>
                    <a:pt x="215" y="185"/>
                    <a:pt x="219" y="183"/>
                    <a:pt x="224" y="179"/>
                  </a:cubicBezTo>
                  <a:cubicBezTo>
                    <a:pt x="232" y="179"/>
                    <a:pt x="250" y="170"/>
                    <a:pt x="259" y="152"/>
                  </a:cubicBezTo>
                  <a:cubicBezTo>
                    <a:pt x="268" y="134"/>
                    <a:pt x="268" y="125"/>
                    <a:pt x="259" y="107"/>
                  </a:cubicBezTo>
                  <a:cubicBezTo>
                    <a:pt x="259" y="89"/>
                    <a:pt x="250" y="72"/>
                    <a:pt x="232" y="72"/>
                  </a:cubicBezTo>
                  <a:cubicBezTo>
                    <a:pt x="188" y="45"/>
                    <a:pt x="143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1249;p32">
              <a:extLst>
                <a:ext uri="{FF2B5EF4-FFF2-40B4-BE49-F238E27FC236}">
                  <a16:creationId xmlns:a16="http://schemas.microsoft.com/office/drawing/2014/main" id="{F0E062B5-DB84-463B-8C03-ECBAF919D639}"/>
                </a:ext>
              </a:extLst>
            </p:cNvPr>
            <p:cNvSpPr/>
            <p:nvPr/>
          </p:nvSpPr>
          <p:spPr>
            <a:xfrm>
              <a:off x="4363771" y="3944890"/>
              <a:ext cx="17244" cy="13138"/>
            </a:xfrm>
            <a:custGeom>
              <a:avLst/>
              <a:gdLst/>
              <a:ahLst/>
              <a:cxnLst/>
              <a:rect l="l" t="t" r="r" b="b"/>
              <a:pathLst>
                <a:path w="189" h="144" extrusionOk="0">
                  <a:moveTo>
                    <a:pt x="54" y="1"/>
                  </a:moveTo>
                  <a:cubicBezTo>
                    <a:pt x="45" y="1"/>
                    <a:pt x="37" y="10"/>
                    <a:pt x="37" y="10"/>
                  </a:cubicBezTo>
                  <a:cubicBezTo>
                    <a:pt x="28" y="19"/>
                    <a:pt x="19" y="19"/>
                    <a:pt x="19" y="28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0" y="90"/>
                    <a:pt x="10" y="99"/>
                  </a:cubicBezTo>
                  <a:cubicBezTo>
                    <a:pt x="19" y="99"/>
                    <a:pt x="19" y="99"/>
                    <a:pt x="19" y="108"/>
                  </a:cubicBezTo>
                  <a:cubicBezTo>
                    <a:pt x="28" y="117"/>
                    <a:pt x="37" y="117"/>
                    <a:pt x="45" y="126"/>
                  </a:cubicBezTo>
                  <a:cubicBezTo>
                    <a:pt x="63" y="126"/>
                    <a:pt x="90" y="135"/>
                    <a:pt x="108" y="143"/>
                  </a:cubicBezTo>
                  <a:lnTo>
                    <a:pt x="135" y="143"/>
                  </a:lnTo>
                  <a:cubicBezTo>
                    <a:pt x="135" y="143"/>
                    <a:pt x="144" y="143"/>
                    <a:pt x="153" y="135"/>
                  </a:cubicBezTo>
                  <a:cubicBezTo>
                    <a:pt x="161" y="135"/>
                    <a:pt x="170" y="126"/>
                    <a:pt x="170" y="117"/>
                  </a:cubicBezTo>
                  <a:cubicBezTo>
                    <a:pt x="179" y="117"/>
                    <a:pt x="179" y="108"/>
                    <a:pt x="179" y="99"/>
                  </a:cubicBezTo>
                  <a:cubicBezTo>
                    <a:pt x="179" y="99"/>
                    <a:pt x="179" y="90"/>
                    <a:pt x="188" y="81"/>
                  </a:cubicBezTo>
                  <a:cubicBezTo>
                    <a:pt x="188" y="72"/>
                    <a:pt x="179" y="63"/>
                    <a:pt x="179" y="54"/>
                  </a:cubicBezTo>
                  <a:cubicBezTo>
                    <a:pt x="170" y="45"/>
                    <a:pt x="170" y="45"/>
                    <a:pt x="170" y="36"/>
                  </a:cubicBezTo>
                  <a:cubicBezTo>
                    <a:pt x="161" y="36"/>
                    <a:pt x="153" y="28"/>
                    <a:pt x="135" y="28"/>
                  </a:cubicBezTo>
                  <a:cubicBezTo>
                    <a:pt x="117" y="19"/>
                    <a:pt x="99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1250;p32">
              <a:extLst>
                <a:ext uri="{FF2B5EF4-FFF2-40B4-BE49-F238E27FC236}">
                  <a16:creationId xmlns:a16="http://schemas.microsoft.com/office/drawing/2014/main" id="{334710C8-B9ED-44E3-ACEC-B9DBAC228AE1}"/>
                </a:ext>
              </a:extLst>
            </p:cNvPr>
            <p:cNvSpPr/>
            <p:nvPr/>
          </p:nvSpPr>
          <p:spPr>
            <a:xfrm>
              <a:off x="4276731" y="4117510"/>
              <a:ext cx="27736" cy="14507"/>
            </a:xfrm>
            <a:custGeom>
              <a:avLst/>
              <a:gdLst/>
              <a:ahLst/>
              <a:cxnLst/>
              <a:rect l="l" t="t" r="r" b="b"/>
              <a:pathLst>
                <a:path w="304" h="159" extrusionOk="0">
                  <a:moveTo>
                    <a:pt x="81" y="0"/>
                  </a:moveTo>
                  <a:cubicBezTo>
                    <a:pt x="63" y="0"/>
                    <a:pt x="45" y="0"/>
                    <a:pt x="36" y="9"/>
                  </a:cubicBezTo>
                  <a:cubicBezTo>
                    <a:pt x="18" y="18"/>
                    <a:pt x="9" y="27"/>
                    <a:pt x="9" y="45"/>
                  </a:cubicBezTo>
                  <a:cubicBezTo>
                    <a:pt x="0" y="71"/>
                    <a:pt x="18" y="116"/>
                    <a:pt x="45" y="116"/>
                  </a:cubicBezTo>
                  <a:cubicBezTo>
                    <a:pt x="107" y="134"/>
                    <a:pt x="170" y="143"/>
                    <a:pt x="223" y="152"/>
                  </a:cubicBezTo>
                  <a:cubicBezTo>
                    <a:pt x="232" y="156"/>
                    <a:pt x="241" y="158"/>
                    <a:pt x="249" y="158"/>
                  </a:cubicBezTo>
                  <a:cubicBezTo>
                    <a:pt x="257" y="158"/>
                    <a:pt x="264" y="156"/>
                    <a:pt x="268" y="152"/>
                  </a:cubicBezTo>
                  <a:cubicBezTo>
                    <a:pt x="286" y="143"/>
                    <a:pt x="295" y="125"/>
                    <a:pt x="304" y="116"/>
                  </a:cubicBezTo>
                  <a:cubicBezTo>
                    <a:pt x="304" y="80"/>
                    <a:pt x="295" y="45"/>
                    <a:pt x="259" y="36"/>
                  </a:cubicBezTo>
                  <a:cubicBezTo>
                    <a:pt x="197" y="27"/>
                    <a:pt x="143" y="9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1251;p32">
              <a:extLst>
                <a:ext uri="{FF2B5EF4-FFF2-40B4-BE49-F238E27FC236}">
                  <a16:creationId xmlns:a16="http://schemas.microsoft.com/office/drawing/2014/main" id="{26A5649C-8AFD-46B1-AEFD-48A11FA90A6A}"/>
                </a:ext>
              </a:extLst>
            </p:cNvPr>
            <p:cNvSpPr/>
            <p:nvPr/>
          </p:nvSpPr>
          <p:spPr>
            <a:xfrm>
              <a:off x="4287314" y="4040780"/>
              <a:ext cx="30200" cy="16788"/>
            </a:xfrm>
            <a:custGeom>
              <a:avLst/>
              <a:gdLst/>
              <a:ahLst/>
              <a:cxnLst/>
              <a:rect l="l" t="t" r="r" b="b"/>
              <a:pathLst>
                <a:path w="331" h="184" extrusionOk="0">
                  <a:moveTo>
                    <a:pt x="66" y="0"/>
                  </a:moveTo>
                  <a:cubicBezTo>
                    <a:pt x="42" y="0"/>
                    <a:pt x="17" y="17"/>
                    <a:pt x="9" y="47"/>
                  </a:cubicBezTo>
                  <a:cubicBezTo>
                    <a:pt x="0" y="83"/>
                    <a:pt x="18" y="109"/>
                    <a:pt x="54" y="127"/>
                  </a:cubicBezTo>
                  <a:cubicBezTo>
                    <a:pt x="116" y="145"/>
                    <a:pt x="179" y="163"/>
                    <a:pt x="241" y="181"/>
                  </a:cubicBezTo>
                  <a:cubicBezTo>
                    <a:pt x="247" y="182"/>
                    <a:pt x="253" y="183"/>
                    <a:pt x="259" y="183"/>
                  </a:cubicBezTo>
                  <a:cubicBezTo>
                    <a:pt x="288" y="183"/>
                    <a:pt x="314" y="166"/>
                    <a:pt x="321" y="136"/>
                  </a:cubicBezTo>
                  <a:cubicBezTo>
                    <a:pt x="330" y="101"/>
                    <a:pt x="313" y="74"/>
                    <a:pt x="277" y="65"/>
                  </a:cubicBezTo>
                  <a:lnTo>
                    <a:pt x="81" y="2"/>
                  </a:lnTo>
                  <a:cubicBezTo>
                    <a:pt x="76" y="1"/>
                    <a:pt x="71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" name="Google Shape;1252;p32">
              <a:extLst>
                <a:ext uri="{FF2B5EF4-FFF2-40B4-BE49-F238E27FC236}">
                  <a16:creationId xmlns:a16="http://schemas.microsoft.com/office/drawing/2014/main" id="{1666A4FF-1ABF-406A-B77A-AFB1EE84CC55}"/>
                </a:ext>
              </a:extLst>
            </p:cNvPr>
            <p:cNvSpPr/>
            <p:nvPr/>
          </p:nvSpPr>
          <p:spPr>
            <a:xfrm>
              <a:off x="4344246" y="4149169"/>
              <a:ext cx="20437" cy="12956"/>
            </a:xfrm>
            <a:custGeom>
              <a:avLst/>
              <a:gdLst/>
              <a:ahLst/>
              <a:cxnLst/>
              <a:rect l="l" t="t" r="r" b="b"/>
              <a:pathLst>
                <a:path w="224" h="142" extrusionOk="0">
                  <a:moveTo>
                    <a:pt x="81" y="1"/>
                  </a:moveTo>
                  <a:cubicBezTo>
                    <a:pt x="63" y="1"/>
                    <a:pt x="45" y="1"/>
                    <a:pt x="36" y="10"/>
                  </a:cubicBezTo>
                  <a:cubicBezTo>
                    <a:pt x="19" y="19"/>
                    <a:pt x="10" y="28"/>
                    <a:pt x="1" y="46"/>
                  </a:cubicBezTo>
                  <a:cubicBezTo>
                    <a:pt x="1" y="63"/>
                    <a:pt x="1" y="81"/>
                    <a:pt x="10" y="90"/>
                  </a:cubicBezTo>
                  <a:cubicBezTo>
                    <a:pt x="19" y="108"/>
                    <a:pt x="36" y="117"/>
                    <a:pt x="45" y="117"/>
                  </a:cubicBezTo>
                  <a:cubicBezTo>
                    <a:pt x="81" y="126"/>
                    <a:pt x="117" y="135"/>
                    <a:pt x="144" y="135"/>
                  </a:cubicBezTo>
                  <a:cubicBezTo>
                    <a:pt x="152" y="139"/>
                    <a:pt x="161" y="141"/>
                    <a:pt x="169" y="141"/>
                  </a:cubicBezTo>
                  <a:cubicBezTo>
                    <a:pt x="177" y="141"/>
                    <a:pt x="184" y="139"/>
                    <a:pt x="188" y="135"/>
                  </a:cubicBezTo>
                  <a:cubicBezTo>
                    <a:pt x="206" y="126"/>
                    <a:pt x="215" y="108"/>
                    <a:pt x="224" y="99"/>
                  </a:cubicBezTo>
                  <a:cubicBezTo>
                    <a:pt x="224" y="81"/>
                    <a:pt x="224" y="63"/>
                    <a:pt x="215" y="46"/>
                  </a:cubicBezTo>
                  <a:cubicBezTo>
                    <a:pt x="206" y="37"/>
                    <a:pt x="197" y="28"/>
                    <a:pt x="179" y="19"/>
                  </a:cubicBezTo>
                  <a:cubicBezTo>
                    <a:pt x="144" y="19"/>
                    <a:pt x="117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" name="Google Shape;1253;p32">
              <a:extLst>
                <a:ext uri="{FF2B5EF4-FFF2-40B4-BE49-F238E27FC236}">
                  <a16:creationId xmlns:a16="http://schemas.microsoft.com/office/drawing/2014/main" id="{79D3A216-BABA-4190-8A6E-4E43A11B0C1F}"/>
                </a:ext>
              </a:extLst>
            </p:cNvPr>
            <p:cNvSpPr/>
            <p:nvPr/>
          </p:nvSpPr>
          <p:spPr>
            <a:xfrm>
              <a:off x="4353187" y="4065414"/>
              <a:ext cx="14781" cy="11405"/>
            </a:xfrm>
            <a:custGeom>
              <a:avLst/>
              <a:gdLst/>
              <a:ahLst/>
              <a:cxnLst/>
              <a:rect l="l" t="t" r="r" b="b"/>
              <a:pathLst>
                <a:path w="162" h="125" extrusionOk="0">
                  <a:moveTo>
                    <a:pt x="63" y="0"/>
                  </a:moveTo>
                  <a:cubicBezTo>
                    <a:pt x="54" y="0"/>
                    <a:pt x="46" y="9"/>
                    <a:pt x="37" y="9"/>
                  </a:cubicBezTo>
                  <a:cubicBezTo>
                    <a:pt x="37" y="9"/>
                    <a:pt x="28" y="18"/>
                    <a:pt x="19" y="18"/>
                  </a:cubicBezTo>
                  <a:cubicBezTo>
                    <a:pt x="10" y="27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1"/>
                    <a:pt x="1" y="80"/>
                    <a:pt x="1" y="80"/>
                  </a:cubicBezTo>
                  <a:cubicBezTo>
                    <a:pt x="10" y="89"/>
                    <a:pt x="10" y="98"/>
                    <a:pt x="19" y="107"/>
                  </a:cubicBezTo>
                  <a:cubicBezTo>
                    <a:pt x="28" y="116"/>
                    <a:pt x="28" y="116"/>
                    <a:pt x="37" y="116"/>
                  </a:cubicBezTo>
                  <a:cubicBezTo>
                    <a:pt x="46" y="125"/>
                    <a:pt x="54" y="125"/>
                    <a:pt x="63" y="125"/>
                  </a:cubicBezTo>
                  <a:lnTo>
                    <a:pt x="126" y="125"/>
                  </a:lnTo>
                  <a:cubicBezTo>
                    <a:pt x="135" y="116"/>
                    <a:pt x="144" y="116"/>
                    <a:pt x="144" y="107"/>
                  </a:cubicBezTo>
                  <a:cubicBezTo>
                    <a:pt x="153" y="107"/>
                    <a:pt x="153" y="98"/>
                    <a:pt x="161" y="89"/>
                  </a:cubicBezTo>
                  <a:cubicBezTo>
                    <a:pt x="161" y="80"/>
                    <a:pt x="161" y="71"/>
                    <a:pt x="161" y="63"/>
                  </a:cubicBezTo>
                  <a:cubicBezTo>
                    <a:pt x="161" y="63"/>
                    <a:pt x="161" y="54"/>
                    <a:pt x="161" y="54"/>
                  </a:cubicBezTo>
                  <a:cubicBezTo>
                    <a:pt x="161" y="36"/>
                    <a:pt x="153" y="27"/>
                    <a:pt x="144" y="18"/>
                  </a:cubicBezTo>
                  <a:lnTo>
                    <a:pt x="135" y="9"/>
                  </a:lnTo>
                  <a:cubicBezTo>
                    <a:pt x="126" y="9"/>
                    <a:pt x="117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" name="Google Shape;1254;p32">
              <a:extLst>
                <a:ext uri="{FF2B5EF4-FFF2-40B4-BE49-F238E27FC236}">
                  <a16:creationId xmlns:a16="http://schemas.microsoft.com/office/drawing/2014/main" id="{E6879ACE-04A1-4C3A-AE0F-206760D150FB}"/>
                </a:ext>
              </a:extLst>
            </p:cNvPr>
            <p:cNvSpPr/>
            <p:nvPr/>
          </p:nvSpPr>
          <p:spPr>
            <a:xfrm>
              <a:off x="4271804" y="4218418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0"/>
                  </a:moveTo>
                  <a:cubicBezTo>
                    <a:pt x="45" y="0"/>
                    <a:pt x="28" y="9"/>
                    <a:pt x="19" y="18"/>
                  </a:cubicBezTo>
                  <a:cubicBezTo>
                    <a:pt x="10" y="27"/>
                    <a:pt x="1" y="45"/>
                    <a:pt x="1" y="63"/>
                  </a:cubicBezTo>
                  <a:cubicBezTo>
                    <a:pt x="1" y="72"/>
                    <a:pt x="10" y="89"/>
                    <a:pt x="19" y="98"/>
                  </a:cubicBezTo>
                  <a:cubicBezTo>
                    <a:pt x="28" y="116"/>
                    <a:pt x="45" y="116"/>
                    <a:pt x="63" y="116"/>
                  </a:cubicBezTo>
                  <a:lnTo>
                    <a:pt x="179" y="116"/>
                  </a:lnTo>
                  <a:cubicBezTo>
                    <a:pt x="197" y="116"/>
                    <a:pt x="215" y="116"/>
                    <a:pt x="224" y="98"/>
                  </a:cubicBezTo>
                  <a:cubicBezTo>
                    <a:pt x="233" y="89"/>
                    <a:pt x="242" y="72"/>
                    <a:pt x="242" y="63"/>
                  </a:cubicBezTo>
                  <a:cubicBezTo>
                    <a:pt x="242" y="45"/>
                    <a:pt x="233" y="27"/>
                    <a:pt x="224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1255;p32">
              <a:extLst>
                <a:ext uri="{FF2B5EF4-FFF2-40B4-BE49-F238E27FC236}">
                  <a16:creationId xmlns:a16="http://schemas.microsoft.com/office/drawing/2014/main" id="{8897E08A-C04C-4264-A767-B2C1377B4D7A}"/>
                </a:ext>
              </a:extLst>
            </p:cNvPr>
            <p:cNvSpPr/>
            <p:nvPr/>
          </p:nvSpPr>
          <p:spPr>
            <a:xfrm>
              <a:off x="4275088" y="4307101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1"/>
                  </a:moveTo>
                  <a:cubicBezTo>
                    <a:pt x="45" y="1"/>
                    <a:pt x="36" y="1"/>
                    <a:pt x="18" y="18"/>
                  </a:cubicBezTo>
                  <a:cubicBezTo>
                    <a:pt x="9" y="27"/>
                    <a:pt x="0" y="45"/>
                    <a:pt x="0" y="54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17"/>
                  </a:cubicBezTo>
                  <a:lnTo>
                    <a:pt x="179" y="117"/>
                  </a:lnTo>
                  <a:cubicBezTo>
                    <a:pt x="197" y="117"/>
                    <a:pt x="215" y="117"/>
                    <a:pt x="224" y="99"/>
                  </a:cubicBezTo>
                  <a:cubicBezTo>
                    <a:pt x="232" y="90"/>
                    <a:pt x="241" y="72"/>
                    <a:pt x="241" y="54"/>
                  </a:cubicBezTo>
                  <a:cubicBezTo>
                    <a:pt x="241" y="45"/>
                    <a:pt x="232" y="27"/>
                    <a:pt x="224" y="18"/>
                  </a:cubicBezTo>
                  <a:cubicBezTo>
                    <a:pt x="215" y="1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1256;p32">
              <a:extLst>
                <a:ext uri="{FF2B5EF4-FFF2-40B4-BE49-F238E27FC236}">
                  <a16:creationId xmlns:a16="http://schemas.microsoft.com/office/drawing/2014/main" id="{6236CFD1-4266-4604-B807-3F4A4FC463F8}"/>
                </a:ext>
              </a:extLst>
            </p:cNvPr>
            <p:cNvSpPr/>
            <p:nvPr/>
          </p:nvSpPr>
          <p:spPr>
            <a:xfrm>
              <a:off x="4330469" y="4342136"/>
              <a:ext cx="13047" cy="11496"/>
            </a:xfrm>
            <a:custGeom>
              <a:avLst/>
              <a:gdLst/>
              <a:ahLst/>
              <a:cxnLst/>
              <a:rect l="l" t="t" r="r" b="b"/>
              <a:pathLst>
                <a:path w="143" h="126" extrusionOk="0">
                  <a:moveTo>
                    <a:pt x="63" y="0"/>
                  </a:moveTo>
                  <a:cubicBezTo>
                    <a:pt x="54" y="0"/>
                    <a:pt x="45" y="0"/>
                    <a:pt x="36" y="9"/>
                  </a:cubicBezTo>
                  <a:cubicBezTo>
                    <a:pt x="27" y="9"/>
                    <a:pt x="18" y="18"/>
                    <a:pt x="18" y="18"/>
                  </a:cubicBezTo>
                  <a:cubicBezTo>
                    <a:pt x="9" y="27"/>
                    <a:pt x="9" y="36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72"/>
                    <a:pt x="0" y="80"/>
                  </a:cubicBezTo>
                  <a:cubicBezTo>
                    <a:pt x="0" y="89"/>
                    <a:pt x="9" y="98"/>
                    <a:pt x="18" y="107"/>
                  </a:cubicBezTo>
                  <a:lnTo>
                    <a:pt x="27" y="116"/>
                  </a:lnTo>
                  <a:cubicBezTo>
                    <a:pt x="36" y="125"/>
                    <a:pt x="45" y="125"/>
                    <a:pt x="63" y="125"/>
                  </a:cubicBezTo>
                  <a:lnTo>
                    <a:pt x="80" y="125"/>
                  </a:lnTo>
                  <a:cubicBezTo>
                    <a:pt x="89" y="125"/>
                    <a:pt x="98" y="125"/>
                    <a:pt x="107" y="116"/>
                  </a:cubicBezTo>
                  <a:cubicBezTo>
                    <a:pt x="107" y="116"/>
                    <a:pt x="116" y="116"/>
                    <a:pt x="125" y="107"/>
                  </a:cubicBezTo>
                  <a:cubicBezTo>
                    <a:pt x="125" y="98"/>
                    <a:pt x="134" y="98"/>
                    <a:pt x="134" y="89"/>
                  </a:cubicBezTo>
                  <a:cubicBezTo>
                    <a:pt x="143" y="80"/>
                    <a:pt x="143" y="72"/>
                    <a:pt x="143" y="63"/>
                  </a:cubicBezTo>
                  <a:cubicBezTo>
                    <a:pt x="143" y="54"/>
                    <a:pt x="143" y="54"/>
                    <a:pt x="143" y="45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07" y="9"/>
                  </a:lnTo>
                  <a:cubicBezTo>
                    <a:pt x="98" y="0"/>
                    <a:pt x="89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" name="Google Shape;1257;p32">
              <a:extLst>
                <a:ext uri="{FF2B5EF4-FFF2-40B4-BE49-F238E27FC236}">
                  <a16:creationId xmlns:a16="http://schemas.microsoft.com/office/drawing/2014/main" id="{2608D80C-96A4-47FD-876F-A63120CDC515}"/>
                </a:ext>
              </a:extLst>
            </p:cNvPr>
            <p:cNvSpPr/>
            <p:nvPr/>
          </p:nvSpPr>
          <p:spPr>
            <a:xfrm>
              <a:off x="4341053" y="4278635"/>
              <a:ext cx="23631" cy="14689"/>
            </a:xfrm>
            <a:custGeom>
              <a:avLst/>
              <a:gdLst/>
              <a:ahLst/>
              <a:cxnLst/>
              <a:rect l="l" t="t" r="r" b="b"/>
              <a:pathLst>
                <a:path w="259" h="161" extrusionOk="0">
                  <a:moveTo>
                    <a:pt x="179" y="0"/>
                  </a:moveTo>
                  <a:cubicBezTo>
                    <a:pt x="134" y="18"/>
                    <a:pt x="89" y="27"/>
                    <a:pt x="45" y="36"/>
                  </a:cubicBezTo>
                  <a:cubicBezTo>
                    <a:pt x="27" y="45"/>
                    <a:pt x="18" y="54"/>
                    <a:pt x="9" y="63"/>
                  </a:cubicBezTo>
                  <a:cubicBezTo>
                    <a:pt x="0" y="81"/>
                    <a:pt x="0" y="99"/>
                    <a:pt x="0" y="116"/>
                  </a:cubicBezTo>
                  <a:cubicBezTo>
                    <a:pt x="9" y="143"/>
                    <a:pt x="45" y="161"/>
                    <a:pt x="80" y="161"/>
                  </a:cubicBezTo>
                  <a:cubicBezTo>
                    <a:pt x="125" y="143"/>
                    <a:pt x="170" y="134"/>
                    <a:pt x="214" y="125"/>
                  </a:cubicBezTo>
                  <a:cubicBezTo>
                    <a:pt x="232" y="116"/>
                    <a:pt x="241" y="107"/>
                    <a:pt x="250" y="99"/>
                  </a:cubicBezTo>
                  <a:cubicBezTo>
                    <a:pt x="259" y="81"/>
                    <a:pt x="259" y="63"/>
                    <a:pt x="259" y="45"/>
                  </a:cubicBezTo>
                  <a:cubicBezTo>
                    <a:pt x="250" y="18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" name="Google Shape;1258;p32">
              <a:extLst>
                <a:ext uri="{FF2B5EF4-FFF2-40B4-BE49-F238E27FC236}">
                  <a16:creationId xmlns:a16="http://schemas.microsoft.com/office/drawing/2014/main" id="{0A3BCEB9-9F1A-4CDA-9B7B-D3746B4C8B6B}"/>
                </a:ext>
              </a:extLst>
            </p:cNvPr>
            <p:cNvSpPr/>
            <p:nvPr/>
          </p:nvSpPr>
          <p:spPr>
            <a:xfrm>
              <a:off x="4289777" y="4390126"/>
              <a:ext cx="32572" cy="13229"/>
            </a:xfrm>
            <a:custGeom>
              <a:avLst/>
              <a:gdLst/>
              <a:ahLst/>
              <a:cxnLst/>
              <a:rect l="l" t="t" r="r" b="b"/>
              <a:pathLst>
                <a:path w="357" h="145" extrusionOk="0">
                  <a:moveTo>
                    <a:pt x="294" y="1"/>
                  </a:moveTo>
                  <a:cubicBezTo>
                    <a:pt x="214" y="9"/>
                    <a:pt x="134" y="18"/>
                    <a:pt x="63" y="27"/>
                  </a:cubicBezTo>
                  <a:cubicBezTo>
                    <a:pt x="45" y="27"/>
                    <a:pt x="27" y="27"/>
                    <a:pt x="18" y="45"/>
                  </a:cubicBezTo>
                  <a:cubicBezTo>
                    <a:pt x="9" y="54"/>
                    <a:pt x="0" y="72"/>
                    <a:pt x="0" y="81"/>
                  </a:cubicBezTo>
                  <a:cubicBezTo>
                    <a:pt x="0" y="113"/>
                    <a:pt x="21" y="145"/>
                    <a:pt x="52" y="145"/>
                  </a:cubicBezTo>
                  <a:cubicBezTo>
                    <a:pt x="55" y="145"/>
                    <a:pt x="59" y="144"/>
                    <a:pt x="63" y="143"/>
                  </a:cubicBezTo>
                  <a:cubicBezTo>
                    <a:pt x="134" y="134"/>
                    <a:pt x="214" y="134"/>
                    <a:pt x="294" y="125"/>
                  </a:cubicBezTo>
                  <a:cubicBezTo>
                    <a:pt x="312" y="117"/>
                    <a:pt x="321" y="117"/>
                    <a:pt x="339" y="108"/>
                  </a:cubicBezTo>
                  <a:cubicBezTo>
                    <a:pt x="348" y="90"/>
                    <a:pt x="357" y="72"/>
                    <a:pt x="357" y="63"/>
                  </a:cubicBezTo>
                  <a:cubicBezTo>
                    <a:pt x="348" y="27"/>
                    <a:pt x="330" y="1"/>
                    <a:pt x="2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1259;p32">
              <a:extLst>
                <a:ext uri="{FF2B5EF4-FFF2-40B4-BE49-F238E27FC236}">
                  <a16:creationId xmlns:a16="http://schemas.microsoft.com/office/drawing/2014/main" id="{22E83B88-6EFB-46DB-9E11-04A2AD44CEB9}"/>
                </a:ext>
              </a:extLst>
            </p:cNvPr>
            <p:cNvSpPr/>
            <p:nvPr/>
          </p:nvSpPr>
          <p:spPr>
            <a:xfrm>
              <a:off x="4359756" y="4384287"/>
              <a:ext cx="31842" cy="16697"/>
            </a:xfrm>
            <a:custGeom>
              <a:avLst/>
              <a:gdLst/>
              <a:ahLst/>
              <a:cxnLst/>
              <a:rect l="l" t="t" r="r" b="b"/>
              <a:pathLst>
                <a:path w="349" h="183" extrusionOk="0">
                  <a:moveTo>
                    <a:pt x="279" y="0"/>
                  </a:moveTo>
                  <a:cubicBezTo>
                    <a:pt x="275" y="0"/>
                    <a:pt x="272" y="1"/>
                    <a:pt x="268" y="2"/>
                  </a:cubicBezTo>
                  <a:lnTo>
                    <a:pt x="54" y="65"/>
                  </a:lnTo>
                  <a:cubicBezTo>
                    <a:pt x="18" y="73"/>
                    <a:pt x="0" y="109"/>
                    <a:pt x="9" y="136"/>
                  </a:cubicBezTo>
                  <a:cubicBezTo>
                    <a:pt x="17" y="165"/>
                    <a:pt x="42" y="183"/>
                    <a:pt x="66" y="183"/>
                  </a:cubicBezTo>
                  <a:cubicBezTo>
                    <a:pt x="71" y="183"/>
                    <a:pt x="76" y="182"/>
                    <a:pt x="81" y="181"/>
                  </a:cubicBezTo>
                  <a:cubicBezTo>
                    <a:pt x="152" y="163"/>
                    <a:pt x="223" y="145"/>
                    <a:pt x="295" y="127"/>
                  </a:cubicBezTo>
                  <a:cubicBezTo>
                    <a:pt x="330" y="118"/>
                    <a:pt x="348" y="82"/>
                    <a:pt x="339" y="47"/>
                  </a:cubicBezTo>
                  <a:cubicBezTo>
                    <a:pt x="332" y="24"/>
                    <a:pt x="304" y="0"/>
                    <a:pt x="2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1260;p32">
              <a:extLst>
                <a:ext uri="{FF2B5EF4-FFF2-40B4-BE49-F238E27FC236}">
                  <a16:creationId xmlns:a16="http://schemas.microsoft.com/office/drawing/2014/main" id="{C775EE8F-A677-45C1-B759-E975979B049F}"/>
                </a:ext>
              </a:extLst>
            </p:cNvPr>
            <p:cNvSpPr/>
            <p:nvPr/>
          </p:nvSpPr>
          <p:spPr>
            <a:xfrm>
              <a:off x="4367876" y="4319326"/>
              <a:ext cx="16332" cy="11496"/>
            </a:xfrm>
            <a:custGeom>
              <a:avLst/>
              <a:gdLst/>
              <a:ahLst/>
              <a:cxnLst/>
              <a:rect l="l" t="t" r="r" b="b"/>
              <a:pathLst>
                <a:path w="179" h="126" extrusionOk="0">
                  <a:moveTo>
                    <a:pt x="36" y="0"/>
                  </a:moveTo>
                  <a:cubicBezTo>
                    <a:pt x="27" y="9"/>
                    <a:pt x="18" y="9"/>
                    <a:pt x="18" y="18"/>
                  </a:cubicBezTo>
                  <a:cubicBezTo>
                    <a:pt x="9" y="18"/>
                    <a:pt x="0" y="27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9" y="99"/>
                    <a:pt x="18" y="107"/>
                  </a:cubicBezTo>
                  <a:lnTo>
                    <a:pt x="27" y="116"/>
                  </a:lnTo>
                  <a:cubicBezTo>
                    <a:pt x="36" y="116"/>
                    <a:pt x="45" y="125"/>
                    <a:pt x="54" y="125"/>
                  </a:cubicBezTo>
                  <a:lnTo>
                    <a:pt x="116" y="125"/>
                  </a:lnTo>
                  <a:cubicBezTo>
                    <a:pt x="125" y="125"/>
                    <a:pt x="134" y="116"/>
                    <a:pt x="143" y="116"/>
                  </a:cubicBezTo>
                  <a:cubicBezTo>
                    <a:pt x="143" y="116"/>
                    <a:pt x="152" y="107"/>
                    <a:pt x="161" y="107"/>
                  </a:cubicBezTo>
                  <a:cubicBezTo>
                    <a:pt x="161" y="99"/>
                    <a:pt x="170" y="90"/>
                    <a:pt x="170" y="81"/>
                  </a:cubicBezTo>
                  <a:cubicBezTo>
                    <a:pt x="179" y="81"/>
                    <a:pt x="179" y="72"/>
                    <a:pt x="179" y="63"/>
                  </a:cubicBezTo>
                  <a:cubicBezTo>
                    <a:pt x="179" y="54"/>
                    <a:pt x="179" y="54"/>
                    <a:pt x="179" y="45"/>
                  </a:cubicBezTo>
                  <a:cubicBezTo>
                    <a:pt x="170" y="36"/>
                    <a:pt x="170" y="27"/>
                    <a:pt x="161" y="18"/>
                  </a:cubicBezTo>
                  <a:cubicBezTo>
                    <a:pt x="152" y="18"/>
                    <a:pt x="152" y="9"/>
                    <a:pt x="143" y="9"/>
                  </a:cubicBezTo>
                  <a:cubicBezTo>
                    <a:pt x="134" y="0"/>
                    <a:pt x="125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" name="Google Shape;1261;p32">
              <a:extLst>
                <a:ext uri="{FF2B5EF4-FFF2-40B4-BE49-F238E27FC236}">
                  <a16:creationId xmlns:a16="http://schemas.microsoft.com/office/drawing/2014/main" id="{175055B8-50FB-4C3D-9E02-2AD4E6DB6CE0}"/>
                </a:ext>
              </a:extLst>
            </p:cNvPr>
            <p:cNvSpPr/>
            <p:nvPr/>
          </p:nvSpPr>
          <p:spPr>
            <a:xfrm>
              <a:off x="4344246" y="4416950"/>
              <a:ext cx="26185" cy="10675"/>
            </a:xfrm>
            <a:custGeom>
              <a:avLst/>
              <a:gdLst/>
              <a:ahLst/>
              <a:cxnLst/>
              <a:rect l="l" t="t" r="r" b="b"/>
              <a:pathLst>
                <a:path w="287" h="117" extrusionOk="0">
                  <a:moveTo>
                    <a:pt x="63" y="1"/>
                  </a:moveTo>
                  <a:cubicBezTo>
                    <a:pt x="36" y="1"/>
                    <a:pt x="1" y="28"/>
                    <a:pt x="1" y="63"/>
                  </a:cubicBezTo>
                  <a:cubicBezTo>
                    <a:pt x="1" y="90"/>
                    <a:pt x="28" y="117"/>
                    <a:pt x="63" y="117"/>
                  </a:cubicBezTo>
                  <a:lnTo>
                    <a:pt x="224" y="117"/>
                  </a:lnTo>
                  <a:cubicBezTo>
                    <a:pt x="251" y="117"/>
                    <a:pt x="286" y="90"/>
                    <a:pt x="277" y="63"/>
                  </a:cubicBezTo>
                  <a:cubicBezTo>
                    <a:pt x="277" y="28"/>
                    <a:pt x="251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" name="Google Shape;1262;p32">
              <a:extLst>
                <a:ext uri="{FF2B5EF4-FFF2-40B4-BE49-F238E27FC236}">
                  <a16:creationId xmlns:a16="http://schemas.microsoft.com/office/drawing/2014/main" id="{2B9BA335-E9A1-4D2A-ADA6-D46C45883114}"/>
                </a:ext>
              </a:extLst>
            </p:cNvPr>
            <p:cNvSpPr/>
            <p:nvPr/>
          </p:nvSpPr>
          <p:spPr>
            <a:xfrm>
              <a:off x="4330469" y="4480451"/>
              <a:ext cx="21988" cy="16423"/>
            </a:xfrm>
            <a:custGeom>
              <a:avLst/>
              <a:gdLst/>
              <a:ahLst/>
              <a:cxnLst/>
              <a:rect l="l" t="t" r="r" b="b"/>
              <a:pathLst>
                <a:path w="241" h="180" extrusionOk="0">
                  <a:moveTo>
                    <a:pt x="179" y="1"/>
                  </a:moveTo>
                  <a:cubicBezTo>
                    <a:pt x="170" y="1"/>
                    <a:pt x="152" y="1"/>
                    <a:pt x="143" y="10"/>
                  </a:cubicBezTo>
                  <a:cubicBezTo>
                    <a:pt x="107" y="28"/>
                    <a:pt x="71" y="45"/>
                    <a:pt x="27" y="63"/>
                  </a:cubicBezTo>
                  <a:cubicBezTo>
                    <a:pt x="18" y="72"/>
                    <a:pt x="0" y="90"/>
                    <a:pt x="0" y="99"/>
                  </a:cubicBezTo>
                  <a:cubicBezTo>
                    <a:pt x="0" y="117"/>
                    <a:pt x="0" y="135"/>
                    <a:pt x="9" y="152"/>
                  </a:cubicBezTo>
                  <a:cubicBezTo>
                    <a:pt x="18" y="161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1" y="179"/>
                    <a:pt x="80" y="179"/>
                    <a:pt x="89" y="170"/>
                  </a:cubicBezTo>
                  <a:lnTo>
                    <a:pt x="205" y="117"/>
                  </a:lnTo>
                  <a:cubicBezTo>
                    <a:pt x="223" y="108"/>
                    <a:pt x="232" y="90"/>
                    <a:pt x="232" y="81"/>
                  </a:cubicBezTo>
                  <a:cubicBezTo>
                    <a:pt x="241" y="63"/>
                    <a:pt x="241" y="45"/>
                    <a:pt x="232" y="36"/>
                  </a:cubicBezTo>
                  <a:cubicBezTo>
                    <a:pt x="223" y="19"/>
                    <a:pt x="205" y="10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" name="Google Shape;1263;p32">
              <a:extLst>
                <a:ext uri="{FF2B5EF4-FFF2-40B4-BE49-F238E27FC236}">
                  <a16:creationId xmlns:a16="http://schemas.microsoft.com/office/drawing/2014/main" id="{4DDA2E4E-5D36-4358-95F8-FD94E2659A53}"/>
                </a:ext>
              </a:extLst>
            </p:cNvPr>
            <p:cNvSpPr/>
            <p:nvPr/>
          </p:nvSpPr>
          <p:spPr>
            <a:xfrm>
              <a:off x="4377639" y="4451985"/>
              <a:ext cx="21258" cy="14781"/>
            </a:xfrm>
            <a:custGeom>
              <a:avLst/>
              <a:gdLst/>
              <a:ahLst/>
              <a:cxnLst/>
              <a:rect l="l" t="t" r="r" b="b"/>
              <a:pathLst>
                <a:path w="233" h="162" extrusionOk="0">
                  <a:moveTo>
                    <a:pt x="152" y="1"/>
                  </a:moveTo>
                  <a:lnTo>
                    <a:pt x="54" y="45"/>
                  </a:lnTo>
                  <a:cubicBezTo>
                    <a:pt x="45" y="45"/>
                    <a:pt x="36" y="45"/>
                    <a:pt x="27" y="54"/>
                  </a:cubicBezTo>
                  <a:cubicBezTo>
                    <a:pt x="27" y="54"/>
                    <a:pt x="18" y="63"/>
                    <a:pt x="18" y="72"/>
                  </a:cubicBezTo>
                  <a:cubicBezTo>
                    <a:pt x="9" y="81"/>
                    <a:pt x="1" y="108"/>
                    <a:pt x="9" y="117"/>
                  </a:cubicBezTo>
                  <a:cubicBezTo>
                    <a:pt x="9" y="134"/>
                    <a:pt x="18" y="143"/>
                    <a:pt x="36" y="152"/>
                  </a:cubicBezTo>
                  <a:cubicBezTo>
                    <a:pt x="45" y="161"/>
                    <a:pt x="45" y="161"/>
                    <a:pt x="54" y="161"/>
                  </a:cubicBezTo>
                  <a:lnTo>
                    <a:pt x="81" y="161"/>
                  </a:lnTo>
                  <a:cubicBezTo>
                    <a:pt x="117" y="152"/>
                    <a:pt x="152" y="134"/>
                    <a:pt x="179" y="125"/>
                  </a:cubicBezTo>
                  <a:cubicBezTo>
                    <a:pt x="188" y="117"/>
                    <a:pt x="197" y="117"/>
                    <a:pt x="206" y="108"/>
                  </a:cubicBezTo>
                  <a:cubicBezTo>
                    <a:pt x="206" y="108"/>
                    <a:pt x="215" y="99"/>
                    <a:pt x="215" y="99"/>
                  </a:cubicBezTo>
                  <a:cubicBezTo>
                    <a:pt x="224" y="81"/>
                    <a:pt x="232" y="63"/>
                    <a:pt x="224" y="45"/>
                  </a:cubicBezTo>
                  <a:cubicBezTo>
                    <a:pt x="215" y="36"/>
                    <a:pt x="206" y="18"/>
                    <a:pt x="197" y="9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1264;p32">
              <a:extLst>
                <a:ext uri="{FF2B5EF4-FFF2-40B4-BE49-F238E27FC236}">
                  <a16:creationId xmlns:a16="http://schemas.microsoft.com/office/drawing/2014/main" id="{276319C3-D9B4-45EF-8C57-BB3F318DA74E}"/>
                </a:ext>
              </a:extLst>
            </p:cNvPr>
            <p:cNvSpPr/>
            <p:nvPr/>
          </p:nvSpPr>
          <p:spPr>
            <a:xfrm>
              <a:off x="4413495" y="4484556"/>
              <a:ext cx="17153" cy="13959"/>
            </a:xfrm>
            <a:custGeom>
              <a:avLst/>
              <a:gdLst/>
              <a:ahLst/>
              <a:cxnLst/>
              <a:rect l="l" t="t" r="r" b="b"/>
              <a:pathLst>
                <a:path w="188" h="153" extrusionOk="0">
                  <a:moveTo>
                    <a:pt x="125" y="0"/>
                  </a:moveTo>
                  <a:cubicBezTo>
                    <a:pt x="116" y="9"/>
                    <a:pt x="98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lnTo>
                    <a:pt x="89" y="9"/>
                  </a:lnTo>
                  <a:cubicBezTo>
                    <a:pt x="71" y="27"/>
                    <a:pt x="54" y="36"/>
                    <a:pt x="36" y="45"/>
                  </a:cubicBezTo>
                  <a:cubicBezTo>
                    <a:pt x="27" y="45"/>
                    <a:pt x="18" y="54"/>
                    <a:pt x="18" y="54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7"/>
                  </a:cubicBezTo>
                  <a:cubicBezTo>
                    <a:pt x="0" y="107"/>
                    <a:pt x="9" y="116"/>
                    <a:pt x="9" y="125"/>
                  </a:cubicBezTo>
                  <a:cubicBezTo>
                    <a:pt x="9" y="134"/>
                    <a:pt x="18" y="134"/>
                    <a:pt x="18" y="134"/>
                  </a:cubicBezTo>
                  <a:cubicBezTo>
                    <a:pt x="27" y="143"/>
                    <a:pt x="36" y="152"/>
                    <a:pt x="45" y="152"/>
                  </a:cubicBezTo>
                  <a:lnTo>
                    <a:pt x="116" y="152"/>
                  </a:lnTo>
                  <a:cubicBezTo>
                    <a:pt x="125" y="134"/>
                    <a:pt x="143" y="125"/>
                    <a:pt x="152" y="116"/>
                  </a:cubicBezTo>
                  <a:lnTo>
                    <a:pt x="152" y="116"/>
                  </a:lnTo>
                  <a:cubicBezTo>
                    <a:pt x="152" y="116"/>
                    <a:pt x="152" y="116"/>
                    <a:pt x="152" y="116"/>
                  </a:cubicBezTo>
                  <a:cubicBezTo>
                    <a:pt x="161" y="116"/>
                    <a:pt x="170" y="107"/>
                    <a:pt x="170" y="107"/>
                  </a:cubicBezTo>
                  <a:cubicBezTo>
                    <a:pt x="178" y="99"/>
                    <a:pt x="178" y="90"/>
                    <a:pt x="187" y="81"/>
                  </a:cubicBezTo>
                  <a:cubicBezTo>
                    <a:pt x="187" y="72"/>
                    <a:pt x="187" y="63"/>
                    <a:pt x="187" y="54"/>
                  </a:cubicBezTo>
                  <a:cubicBezTo>
                    <a:pt x="187" y="54"/>
                    <a:pt x="178" y="45"/>
                    <a:pt x="178" y="36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1" y="18"/>
                    <a:pt x="152" y="9"/>
                    <a:pt x="143" y="9"/>
                  </a:cubicBezTo>
                  <a:cubicBezTo>
                    <a:pt x="134" y="9"/>
                    <a:pt x="125" y="9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1265;p32">
              <a:extLst>
                <a:ext uri="{FF2B5EF4-FFF2-40B4-BE49-F238E27FC236}">
                  <a16:creationId xmlns:a16="http://schemas.microsoft.com/office/drawing/2014/main" id="{F2DC830C-AD2C-4736-B208-E84DB48664CD}"/>
                </a:ext>
              </a:extLst>
            </p:cNvPr>
            <p:cNvSpPr/>
            <p:nvPr/>
          </p:nvSpPr>
          <p:spPr>
            <a:xfrm>
              <a:off x="4410210" y="4530084"/>
              <a:ext cx="17974" cy="16423"/>
            </a:xfrm>
            <a:custGeom>
              <a:avLst/>
              <a:gdLst/>
              <a:ahLst/>
              <a:cxnLst/>
              <a:rect l="l" t="t" r="r" b="b"/>
              <a:pathLst>
                <a:path w="197" h="180" extrusionOk="0">
                  <a:moveTo>
                    <a:pt x="134" y="1"/>
                  </a:moveTo>
                  <a:cubicBezTo>
                    <a:pt x="125" y="1"/>
                    <a:pt x="116" y="1"/>
                    <a:pt x="107" y="10"/>
                  </a:cubicBezTo>
                  <a:cubicBezTo>
                    <a:pt x="81" y="28"/>
                    <a:pt x="54" y="46"/>
                    <a:pt x="27" y="63"/>
                  </a:cubicBezTo>
                  <a:cubicBezTo>
                    <a:pt x="18" y="72"/>
                    <a:pt x="18" y="72"/>
                    <a:pt x="9" y="81"/>
                  </a:cubicBezTo>
                  <a:cubicBezTo>
                    <a:pt x="9" y="90"/>
                    <a:pt x="0" y="99"/>
                    <a:pt x="0" y="108"/>
                  </a:cubicBezTo>
                  <a:cubicBezTo>
                    <a:pt x="0" y="108"/>
                    <a:pt x="0" y="117"/>
                    <a:pt x="0" y="126"/>
                  </a:cubicBezTo>
                  <a:cubicBezTo>
                    <a:pt x="0" y="135"/>
                    <a:pt x="0" y="144"/>
                    <a:pt x="9" y="153"/>
                  </a:cubicBezTo>
                  <a:cubicBezTo>
                    <a:pt x="18" y="162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2" y="179"/>
                    <a:pt x="81" y="179"/>
                    <a:pt x="90" y="170"/>
                  </a:cubicBezTo>
                  <a:cubicBezTo>
                    <a:pt x="116" y="153"/>
                    <a:pt x="143" y="135"/>
                    <a:pt x="170" y="117"/>
                  </a:cubicBezTo>
                  <a:cubicBezTo>
                    <a:pt x="179" y="108"/>
                    <a:pt x="179" y="108"/>
                    <a:pt x="188" y="99"/>
                  </a:cubicBezTo>
                  <a:cubicBezTo>
                    <a:pt x="188" y="90"/>
                    <a:pt x="197" y="90"/>
                    <a:pt x="197" y="81"/>
                  </a:cubicBezTo>
                  <a:cubicBezTo>
                    <a:pt x="197" y="72"/>
                    <a:pt x="197" y="63"/>
                    <a:pt x="197" y="54"/>
                  </a:cubicBezTo>
                  <a:cubicBezTo>
                    <a:pt x="197" y="46"/>
                    <a:pt x="197" y="37"/>
                    <a:pt x="188" y="28"/>
                  </a:cubicBezTo>
                  <a:cubicBezTo>
                    <a:pt x="179" y="19"/>
                    <a:pt x="170" y="10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1266;p32">
              <a:extLst>
                <a:ext uri="{FF2B5EF4-FFF2-40B4-BE49-F238E27FC236}">
                  <a16:creationId xmlns:a16="http://schemas.microsoft.com/office/drawing/2014/main" id="{2B014F6A-9104-4750-82E5-BD9A363329AE}"/>
                </a:ext>
              </a:extLst>
            </p:cNvPr>
            <p:cNvSpPr/>
            <p:nvPr/>
          </p:nvSpPr>
          <p:spPr>
            <a:xfrm>
              <a:off x="4378460" y="4492677"/>
              <a:ext cx="14781" cy="14781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99" y="1"/>
                  </a:moveTo>
                  <a:lnTo>
                    <a:pt x="81" y="10"/>
                  </a:lnTo>
                  <a:cubicBezTo>
                    <a:pt x="72" y="10"/>
                    <a:pt x="63" y="18"/>
                    <a:pt x="54" y="18"/>
                  </a:cubicBezTo>
                  <a:cubicBezTo>
                    <a:pt x="45" y="36"/>
                    <a:pt x="27" y="45"/>
                    <a:pt x="18" y="63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8"/>
                  </a:cubicBezTo>
                  <a:cubicBezTo>
                    <a:pt x="0" y="117"/>
                    <a:pt x="0" y="117"/>
                    <a:pt x="0" y="125"/>
                  </a:cubicBezTo>
                  <a:cubicBezTo>
                    <a:pt x="9" y="134"/>
                    <a:pt x="9" y="143"/>
                    <a:pt x="18" y="143"/>
                  </a:cubicBezTo>
                  <a:lnTo>
                    <a:pt x="27" y="161"/>
                  </a:lnTo>
                  <a:lnTo>
                    <a:pt x="72" y="161"/>
                  </a:lnTo>
                  <a:cubicBezTo>
                    <a:pt x="90" y="161"/>
                    <a:pt x="99" y="152"/>
                    <a:pt x="99" y="143"/>
                  </a:cubicBezTo>
                  <a:cubicBezTo>
                    <a:pt x="116" y="134"/>
                    <a:pt x="125" y="125"/>
                    <a:pt x="143" y="108"/>
                  </a:cubicBezTo>
                  <a:cubicBezTo>
                    <a:pt x="143" y="99"/>
                    <a:pt x="152" y="99"/>
                    <a:pt x="152" y="90"/>
                  </a:cubicBezTo>
                  <a:cubicBezTo>
                    <a:pt x="161" y="81"/>
                    <a:pt x="161" y="72"/>
                    <a:pt x="161" y="63"/>
                  </a:cubicBezTo>
                  <a:cubicBezTo>
                    <a:pt x="161" y="54"/>
                    <a:pt x="161" y="45"/>
                    <a:pt x="152" y="45"/>
                  </a:cubicBezTo>
                  <a:cubicBezTo>
                    <a:pt x="152" y="36"/>
                    <a:pt x="143" y="27"/>
                    <a:pt x="143" y="18"/>
                  </a:cubicBezTo>
                  <a:cubicBezTo>
                    <a:pt x="134" y="18"/>
                    <a:pt x="134" y="18"/>
                    <a:pt x="125" y="10"/>
                  </a:cubicBezTo>
                  <a:cubicBezTo>
                    <a:pt x="116" y="10"/>
                    <a:pt x="108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1267;p32">
              <a:extLst>
                <a:ext uri="{FF2B5EF4-FFF2-40B4-BE49-F238E27FC236}">
                  <a16:creationId xmlns:a16="http://schemas.microsoft.com/office/drawing/2014/main" id="{BBFB2463-C875-4993-A17D-E8597B337BFC}"/>
                </a:ext>
              </a:extLst>
            </p:cNvPr>
            <p:cNvSpPr/>
            <p:nvPr/>
          </p:nvSpPr>
          <p:spPr>
            <a:xfrm>
              <a:off x="4406105" y="4581359"/>
              <a:ext cx="18795" cy="18886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144" y="1"/>
                  </a:moveTo>
                  <a:cubicBezTo>
                    <a:pt x="126" y="1"/>
                    <a:pt x="117" y="10"/>
                    <a:pt x="99" y="19"/>
                  </a:cubicBezTo>
                  <a:cubicBezTo>
                    <a:pt x="72" y="46"/>
                    <a:pt x="45" y="72"/>
                    <a:pt x="19" y="99"/>
                  </a:cubicBezTo>
                  <a:cubicBezTo>
                    <a:pt x="10" y="108"/>
                    <a:pt x="1" y="126"/>
                    <a:pt x="1" y="144"/>
                  </a:cubicBezTo>
                  <a:cubicBezTo>
                    <a:pt x="1" y="153"/>
                    <a:pt x="10" y="162"/>
                    <a:pt x="10" y="162"/>
                  </a:cubicBezTo>
                  <a:cubicBezTo>
                    <a:pt x="10" y="170"/>
                    <a:pt x="19" y="179"/>
                    <a:pt x="19" y="188"/>
                  </a:cubicBezTo>
                  <a:cubicBezTo>
                    <a:pt x="36" y="197"/>
                    <a:pt x="54" y="206"/>
                    <a:pt x="63" y="206"/>
                  </a:cubicBezTo>
                  <a:cubicBezTo>
                    <a:pt x="81" y="206"/>
                    <a:pt x="99" y="197"/>
                    <a:pt x="108" y="188"/>
                  </a:cubicBezTo>
                  <a:cubicBezTo>
                    <a:pt x="135" y="162"/>
                    <a:pt x="161" y="135"/>
                    <a:pt x="188" y="108"/>
                  </a:cubicBezTo>
                  <a:cubicBezTo>
                    <a:pt x="197" y="99"/>
                    <a:pt x="206" y="81"/>
                    <a:pt x="206" y="63"/>
                  </a:cubicBezTo>
                  <a:cubicBezTo>
                    <a:pt x="206" y="55"/>
                    <a:pt x="206" y="46"/>
                    <a:pt x="197" y="37"/>
                  </a:cubicBezTo>
                  <a:cubicBezTo>
                    <a:pt x="197" y="37"/>
                    <a:pt x="197" y="28"/>
                    <a:pt x="188" y="19"/>
                  </a:cubicBezTo>
                  <a:cubicBezTo>
                    <a:pt x="179" y="10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" name="Google Shape;1268;p32">
              <a:extLst>
                <a:ext uri="{FF2B5EF4-FFF2-40B4-BE49-F238E27FC236}">
                  <a16:creationId xmlns:a16="http://schemas.microsoft.com/office/drawing/2014/main" id="{D5C02C0A-2D60-4769-B7D3-4D2C83221591}"/>
                </a:ext>
              </a:extLst>
            </p:cNvPr>
            <p:cNvSpPr/>
            <p:nvPr/>
          </p:nvSpPr>
          <p:spPr>
            <a:xfrm>
              <a:off x="4467963" y="4583275"/>
              <a:ext cx="21258" cy="16697"/>
            </a:xfrm>
            <a:custGeom>
              <a:avLst/>
              <a:gdLst/>
              <a:ahLst/>
              <a:cxnLst/>
              <a:rect l="l" t="t" r="r" b="b"/>
              <a:pathLst>
                <a:path w="233" h="183" extrusionOk="0">
                  <a:moveTo>
                    <a:pt x="157" y="0"/>
                  </a:moveTo>
                  <a:cubicBezTo>
                    <a:pt x="150" y="0"/>
                    <a:pt x="144" y="2"/>
                    <a:pt x="135" y="7"/>
                  </a:cubicBezTo>
                  <a:cubicBezTo>
                    <a:pt x="99" y="25"/>
                    <a:pt x="72" y="51"/>
                    <a:pt x="36" y="69"/>
                  </a:cubicBezTo>
                  <a:cubicBezTo>
                    <a:pt x="28" y="78"/>
                    <a:pt x="10" y="87"/>
                    <a:pt x="10" y="105"/>
                  </a:cubicBezTo>
                  <a:cubicBezTo>
                    <a:pt x="1" y="123"/>
                    <a:pt x="10" y="141"/>
                    <a:pt x="19" y="149"/>
                  </a:cubicBezTo>
                  <a:cubicBezTo>
                    <a:pt x="28" y="167"/>
                    <a:pt x="36" y="176"/>
                    <a:pt x="54" y="176"/>
                  </a:cubicBezTo>
                  <a:cubicBezTo>
                    <a:pt x="63" y="181"/>
                    <a:pt x="70" y="183"/>
                    <a:pt x="77" y="183"/>
                  </a:cubicBezTo>
                  <a:cubicBezTo>
                    <a:pt x="83" y="183"/>
                    <a:pt x="90" y="181"/>
                    <a:pt x="99" y="176"/>
                  </a:cubicBezTo>
                  <a:lnTo>
                    <a:pt x="197" y="114"/>
                  </a:lnTo>
                  <a:cubicBezTo>
                    <a:pt x="206" y="105"/>
                    <a:pt x="224" y="96"/>
                    <a:pt x="224" y="78"/>
                  </a:cubicBezTo>
                  <a:cubicBezTo>
                    <a:pt x="233" y="60"/>
                    <a:pt x="224" y="42"/>
                    <a:pt x="215" y="34"/>
                  </a:cubicBezTo>
                  <a:cubicBezTo>
                    <a:pt x="206" y="16"/>
                    <a:pt x="197" y="7"/>
                    <a:pt x="179" y="7"/>
                  </a:cubicBezTo>
                  <a:cubicBezTo>
                    <a:pt x="170" y="2"/>
                    <a:pt x="16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" name="Google Shape;1269;p32">
              <a:extLst>
                <a:ext uri="{FF2B5EF4-FFF2-40B4-BE49-F238E27FC236}">
                  <a16:creationId xmlns:a16="http://schemas.microsoft.com/office/drawing/2014/main" id="{0DF6FCE8-F1E7-485A-87CB-EA0592587945}"/>
                </a:ext>
              </a:extLst>
            </p:cNvPr>
            <p:cNvSpPr/>
            <p:nvPr/>
          </p:nvSpPr>
          <p:spPr>
            <a:xfrm>
              <a:off x="4491594" y="4656264"/>
              <a:ext cx="18795" cy="19616"/>
            </a:xfrm>
            <a:custGeom>
              <a:avLst/>
              <a:gdLst/>
              <a:ahLst/>
              <a:cxnLst/>
              <a:rect l="l" t="t" r="r" b="b"/>
              <a:pathLst>
                <a:path w="206" h="215" extrusionOk="0">
                  <a:moveTo>
                    <a:pt x="143" y="1"/>
                  </a:moveTo>
                  <a:cubicBezTo>
                    <a:pt x="125" y="1"/>
                    <a:pt x="108" y="1"/>
                    <a:pt x="99" y="19"/>
                  </a:cubicBezTo>
                  <a:cubicBezTo>
                    <a:pt x="72" y="45"/>
                    <a:pt x="45" y="81"/>
                    <a:pt x="18" y="117"/>
                  </a:cubicBezTo>
                  <a:cubicBezTo>
                    <a:pt x="18" y="117"/>
                    <a:pt x="9" y="126"/>
                    <a:pt x="9" y="135"/>
                  </a:cubicBezTo>
                  <a:cubicBezTo>
                    <a:pt x="0" y="143"/>
                    <a:pt x="0" y="152"/>
                    <a:pt x="0" y="161"/>
                  </a:cubicBezTo>
                  <a:cubicBezTo>
                    <a:pt x="0" y="170"/>
                    <a:pt x="9" y="188"/>
                    <a:pt x="18" y="197"/>
                  </a:cubicBezTo>
                  <a:cubicBezTo>
                    <a:pt x="36" y="215"/>
                    <a:pt x="45" y="215"/>
                    <a:pt x="63" y="215"/>
                  </a:cubicBezTo>
                  <a:cubicBezTo>
                    <a:pt x="81" y="215"/>
                    <a:pt x="99" y="215"/>
                    <a:pt x="108" y="197"/>
                  </a:cubicBezTo>
                  <a:lnTo>
                    <a:pt x="188" y="99"/>
                  </a:lnTo>
                  <a:cubicBezTo>
                    <a:pt x="188" y="99"/>
                    <a:pt x="197" y="90"/>
                    <a:pt x="197" y="81"/>
                  </a:cubicBezTo>
                  <a:cubicBezTo>
                    <a:pt x="197" y="72"/>
                    <a:pt x="206" y="72"/>
                    <a:pt x="206" y="63"/>
                  </a:cubicBezTo>
                  <a:cubicBezTo>
                    <a:pt x="206" y="45"/>
                    <a:pt x="197" y="27"/>
                    <a:pt x="188" y="19"/>
                  </a:cubicBezTo>
                  <a:cubicBezTo>
                    <a:pt x="170" y="10"/>
                    <a:pt x="161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" name="Google Shape;1270;p32">
              <a:extLst>
                <a:ext uri="{FF2B5EF4-FFF2-40B4-BE49-F238E27FC236}">
                  <a16:creationId xmlns:a16="http://schemas.microsoft.com/office/drawing/2014/main" id="{DE5DB915-AEF1-473B-86F4-2A165320D6F6}"/>
                </a:ext>
              </a:extLst>
            </p:cNvPr>
            <p:cNvSpPr/>
            <p:nvPr/>
          </p:nvSpPr>
          <p:spPr>
            <a:xfrm>
              <a:off x="4502177" y="4615208"/>
              <a:ext cx="15510" cy="18339"/>
            </a:xfrm>
            <a:custGeom>
              <a:avLst/>
              <a:gdLst/>
              <a:ahLst/>
              <a:cxnLst/>
              <a:rect l="l" t="t" r="r" b="b"/>
              <a:pathLst>
                <a:path w="170" h="201" extrusionOk="0">
                  <a:moveTo>
                    <a:pt x="105" y="1"/>
                  </a:moveTo>
                  <a:cubicBezTo>
                    <a:pt x="100" y="1"/>
                    <a:pt x="95" y="2"/>
                    <a:pt x="90" y="5"/>
                  </a:cubicBezTo>
                  <a:cubicBezTo>
                    <a:pt x="72" y="14"/>
                    <a:pt x="63" y="23"/>
                    <a:pt x="54" y="31"/>
                  </a:cubicBezTo>
                  <a:cubicBezTo>
                    <a:pt x="36" y="58"/>
                    <a:pt x="27" y="85"/>
                    <a:pt x="9" y="112"/>
                  </a:cubicBezTo>
                  <a:cubicBezTo>
                    <a:pt x="9" y="121"/>
                    <a:pt x="9" y="121"/>
                    <a:pt x="9" y="130"/>
                  </a:cubicBezTo>
                  <a:cubicBezTo>
                    <a:pt x="0" y="138"/>
                    <a:pt x="0" y="147"/>
                    <a:pt x="9" y="156"/>
                  </a:cubicBezTo>
                  <a:cubicBezTo>
                    <a:pt x="9" y="165"/>
                    <a:pt x="9" y="174"/>
                    <a:pt x="18" y="174"/>
                  </a:cubicBezTo>
                  <a:cubicBezTo>
                    <a:pt x="18" y="183"/>
                    <a:pt x="27" y="192"/>
                    <a:pt x="36" y="192"/>
                  </a:cubicBezTo>
                  <a:cubicBezTo>
                    <a:pt x="45" y="201"/>
                    <a:pt x="63" y="201"/>
                    <a:pt x="81" y="201"/>
                  </a:cubicBezTo>
                  <a:cubicBezTo>
                    <a:pt x="99" y="192"/>
                    <a:pt x="108" y="183"/>
                    <a:pt x="116" y="174"/>
                  </a:cubicBezTo>
                  <a:cubicBezTo>
                    <a:pt x="134" y="147"/>
                    <a:pt x="143" y="121"/>
                    <a:pt x="161" y="94"/>
                  </a:cubicBezTo>
                  <a:cubicBezTo>
                    <a:pt x="161" y="85"/>
                    <a:pt x="161" y="76"/>
                    <a:pt x="161" y="76"/>
                  </a:cubicBezTo>
                  <a:cubicBezTo>
                    <a:pt x="170" y="67"/>
                    <a:pt x="170" y="58"/>
                    <a:pt x="161" y="49"/>
                  </a:cubicBezTo>
                  <a:cubicBezTo>
                    <a:pt x="161" y="40"/>
                    <a:pt x="161" y="31"/>
                    <a:pt x="152" y="23"/>
                  </a:cubicBezTo>
                  <a:cubicBezTo>
                    <a:pt x="152" y="23"/>
                    <a:pt x="143" y="14"/>
                    <a:pt x="134" y="14"/>
                  </a:cubicBezTo>
                  <a:cubicBezTo>
                    <a:pt x="128" y="7"/>
                    <a:pt x="117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" name="Google Shape;1271;p32">
              <a:extLst>
                <a:ext uri="{FF2B5EF4-FFF2-40B4-BE49-F238E27FC236}">
                  <a16:creationId xmlns:a16="http://schemas.microsoft.com/office/drawing/2014/main" id="{B697CCF8-F8A0-40FD-A502-89D8B9A03CE8}"/>
                </a:ext>
              </a:extLst>
            </p:cNvPr>
            <p:cNvSpPr/>
            <p:nvPr/>
          </p:nvSpPr>
          <p:spPr>
            <a:xfrm>
              <a:off x="4452544" y="4629441"/>
              <a:ext cx="16332" cy="12865"/>
            </a:xfrm>
            <a:custGeom>
              <a:avLst/>
              <a:gdLst/>
              <a:ahLst/>
              <a:cxnLst/>
              <a:rect l="l" t="t" r="r" b="b"/>
              <a:pathLst>
                <a:path w="179" h="141" extrusionOk="0">
                  <a:moveTo>
                    <a:pt x="107" y="0"/>
                  </a:moveTo>
                  <a:cubicBezTo>
                    <a:pt x="81" y="9"/>
                    <a:pt x="63" y="9"/>
                    <a:pt x="45" y="18"/>
                  </a:cubicBezTo>
                  <a:cubicBezTo>
                    <a:pt x="36" y="18"/>
                    <a:pt x="27" y="27"/>
                    <a:pt x="27" y="27"/>
                  </a:cubicBezTo>
                  <a:cubicBezTo>
                    <a:pt x="18" y="36"/>
                    <a:pt x="9" y="45"/>
                    <a:pt x="9" y="45"/>
                  </a:cubicBezTo>
                  <a:cubicBezTo>
                    <a:pt x="0" y="54"/>
                    <a:pt x="0" y="63"/>
                    <a:pt x="0" y="72"/>
                  </a:cubicBezTo>
                  <a:cubicBezTo>
                    <a:pt x="0" y="81"/>
                    <a:pt x="0" y="90"/>
                    <a:pt x="0" y="98"/>
                  </a:cubicBezTo>
                  <a:cubicBezTo>
                    <a:pt x="9" y="98"/>
                    <a:pt x="9" y="107"/>
                    <a:pt x="9" y="107"/>
                  </a:cubicBezTo>
                  <a:cubicBezTo>
                    <a:pt x="18" y="116"/>
                    <a:pt x="18" y="125"/>
                    <a:pt x="27" y="134"/>
                  </a:cubicBezTo>
                  <a:lnTo>
                    <a:pt x="45" y="134"/>
                  </a:lnTo>
                  <a:cubicBezTo>
                    <a:pt x="49" y="139"/>
                    <a:pt x="56" y="141"/>
                    <a:pt x="63" y="141"/>
                  </a:cubicBezTo>
                  <a:cubicBezTo>
                    <a:pt x="69" y="141"/>
                    <a:pt x="76" y="139"/>
                    <a:pt x="81" y="134"/>
                  </a:cubicBezTo>
                  <a:cubicBezTo>
                    <a:pt x="98" y="134"/>
                    <a:pt x="116" y="125"/>
                    <a:pt x="134" y="116"/>
                  </a:cubicBezTo>
                  <a:cubicBezTo>
                    <a:pt x="143" y="116"/>
                    <a:pt x="152" y="116"/>
                    <a:pt x="161" y="107"/>
                  </a:cubicBezTo>
                  <a:cubicBezTo>
                    <a:pt x="161" y="107"/>
                    <a:pt x="170" y="98"/>
                    <a:pt x="170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9" y="63"/>
                    <a:pt x="179" y="54"/>
                    <a:pt x="179" y="45"/>
                  </a:cubicBezTo>
                  <a:cubicBezTo>
                    <a:pt x="179" y="36"/>
                    <a:pt x="179" y="36"/>
                    <a:pt x="170" y="27"/>
                  </a:cubicBezTo>
                  <a:cubicBezTo>
                    <a:pt x="170" y="18"/>
                    <a:pt x="161" y="9"/>
                    <a:pt x="152" y="9"/>
                  </a:cubicBezTo>
                  <a:cubicBezTo>
                    <a:pt x="143" y="0"/>
                    <a:pt x="143" y="0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" name="Google Shape;1272;p32">
              <a:extLst>
                <a:ext uri="{FF2B5EF4-FFF2-40B4-BE49-F238E27FC236}">
                  <a16:creationId xmlns:a16="http://schemas.microsoft.com/office/drawing/2014/main" id="{4DA952F7-48B6-4C57-9D79-78F419271416}"/>
                </a:ext>
              </a:extLst>
            </p:cNvPr>
            <p:cNvSpPr/>
            <p:nvPr/>
          </p:nvSpPr>
          <p:spPr>
            <a:xfrm>
              <a:off x="4711383" y="4721407"/>
              <a:ext cx="13047" cy="22080"/>
            </a:xfrm>
            <a:custGeom>
              <a:avLst/>
              <a:gdLst/>
              <a:ahLst/>
              <a:cxnLst/>
              <a:rect l="l" t="t" r="r" b="b"/>
              <a:pathLst>
                <a:path w="143" h="242" extrusionOk="0">
                  <a:moveTo>
                    <a:pt x="98" y="0"/>
                  </a:moveTo>
                  <a:cubicBezTo>
                    <a:pt x="89" y="0"/>
                    <a:pt x="72" y="0"/>
                    <a:pt x="54" y="9"/>
                  </a:cubicBezTo>
                  <a:cubicBezTo>
                    <a:pt x="45" y="18"/>
                    <a:pt x="27" y="36"/>
                    <a:pt x="27" y="45"/>
                  </a:cubicBezTo>
                  <a:cubicBezTo>
                    <a:pt x="18" y="90"/>
                    <a:pt x="9" y="125"/>
                    <a:pt x="9" y="161"/>
                  </a:cubicBezTo>
                  <a:cubicBezTo>
                    <a:pt x="0" y="170"/>
                    <a:pt x="0" y="179"/>
                    <a:pt x="9" y="188"/>
                  </a:cubicBezTo>
                  <a:cubicBezTo>
                    <a:pt x="9" y="197"/>
                    <a:pt x="9" y="206"/>
                    <a:pt x="9" y="214"/>
                  </a:cubicBezTo>
                  <a:cubicBezTo>
                    <a:pt x="18" y="223"/>
                    <a:pt x="36" y="232"/>
                    <a:pt x="54" y="241"/>
                  </a:cubicBezTo>
                  <a:cubicBezTo>
                    <a:pt x="63" y="241"/>
                    <a:pt x="80" y="241"/>
                    <a:pt x="98" y="232"/>
                  </a:cubicBezTo>
                  <a:cubicBezTo>
                    <a:pt x="107" y="223"/>
                    <a:pt x="125" y="214"/>
                    <a:pt x="125" y="197"/>
                  </a:cubicBezTo>
                  <a:cubicBezTo>
                    <a:pt x="134" y="161"/>
                    <a:pt x="134" y="116"/>
                    <a:pt x="143" y="81"/>
                  </a:cubicBezTo>
                  <a:cubicBezTo>
                    <a:pt x="143" y="72"/>
                    <a:pt x="143" y="63"/>
                    <a:pt x="143" y="54"/>
                  </a:cubicBezTo>
                  <a:cubicBezTo>
                    <a:pt x="143" y="45"/>
                    <a:pt x="143" y="36"/>
                    <a:pt x="134" y="36"/>
                  </a:cubicBezTo>
                  <a:cubicBezTo>
                    <a:pt x="134" y="18"/>
                    <a:pt x="116" y="9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" name="Google Shape;1273;p32">
              <a:extLst>
                <a:ext uri="{FF2B5EF4-FFF2-40B4-BE49-F238E27FC236}">
                  <a16:creationId xmlns:a16="http://schemas.microsoft.com/office/drawing/2014/main" id="{F7C5CC56-E7A8-455A-88AC-594657912B34}"/>
                </a:ext>
              </a:extLst>
            </p:cNvPr>
            <p:cNvSpPr/>
            <p:nvPr/>
          </p:nvSpPr>
          <p:spPr>
            <a:xfrm>
              <a:off x="4471248" y="3553849"/>
              <a:ext cx="30200" cy="32389"/>
            </a:xfrm>
            <a:custGeom>
              <a:avLst/>
              <a:gdLst/>
              <a:ahLst/>
              <a:cxnLst/>
              <a:rect l="l" t="t" r="r" b="b"/>
              <a:pathLst>
                <a:path w="331" h="355" extrusionOk="0">
                  <a:moveTo>
                    <a:pt x="67" y="0"/>
                  </a:moveTo>
                  <a:cubicBezTo>
                    <a:pt x="52" y="0"/>
                    <a:pt x="36" y="5"/>
                    <a:pt x="27" y="14"/>
                  </a:cubicBezTo>
                  <a:cubicBezTo>
                    <a:pt x="0" y="40"/>
                    <a:pt x="0" y="76"/>
                    <a:pt x="27" y="103"/>
                  </a:cubicBezTo>
                  <a:cubicBezTo>
                    <a:pt x="90" y="183"/>
                    <a:pt x="152" y="254"/>
                    <a:pt x="223" y="335"/>
                  </a:cubicBezTo>
                  <a:cubicBezTo>
                    <a:pt x="232" y="348"/>
                    <a:pt x="248" y="355"/>
                    <a:pt x="264" y="355"/>
                  </a:cubicBezTo>
                  <a:cubicBezTo>
                    <a:pt x="279" y="355"/>
                    <a:pt x="295" y="348"/>
                    <a:pt x="304" y="335"/>
                  </a:cubicBezTo>
                  <a:cubicBezTo>
                    <a:pt x="331" y="308"/>
                    <a:pt x="331" y="272"/>
                    <a:pt x="304" y="246"/>
                  </a:cubicBezTo>
                  <a:lnTo>
                    <a:pt x="108" y="14"/>
                  </a:lnTo>
                  <a:cubicBezTo>
                    <a:pt x="99" y="5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" name="Google Shape;1274;p32">
              <a:extLst>
                <a:ext uri="{FF2B5EF4-FFF2-40B4-BE49-F238E27FC236}">
                  <a16:creationId xmlns:a16="http://schemas.microsoft.com/office/drawing/2014/main" id="{D0153D68-284E-4FA5-8A3F-310F8908422F}"/>
                </a:ext>
              </a:extLst>
            </p:cNvPr>
            <p:cNvSpPr/>
            <p:nvPr/>
          </p:nvSpPr>
          <p:spPr>
            <a:xfrm>
              <a:off x="4581097" y="3422376"/>
              <a:ext cx="28649" cy="27006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68" y="0"/>
                  </a:moveTo>
                  <a:cubicBezTo>
                    <a:pt x="49" y="0"/>
                    <a:pt x="30" y="10"/>
                    <a:pt x="19" y="27"/>
                  </a:cubicBezTo>
                  <a:cubicBezTo>
                    <a:pt x="1" y="63"/>
                    <a:pt x="10" y="99"/>
                    <a:pt x="36" y="116"/>
                  </a:cubicBezTo>
                  <a:cubicBezTo>
                    <a:pt x="54" y="125"/>
                    <a:pt x="72" y="134"/>
                    <a:pt x="90" y="152"/>
                  </a:cubicBezTo>
                  <a:lnTo>
                    <a:pt x="81" y="143"/>
                  </a:lnTo>
                  <a:lnTo>
                    <a:pt x="81" y="143"/>
                  </a:lnTo>
                  <a:cubicBezTo>
                    <a:pt x="108" y="170"/>
                    <a:pt x="144" y="197"/>
                    <a:pt x="170" y="232"/>
                  </a:cubicBezTo>
                  <a:cubicBezTo>
                    <a:pt x="170" y="232"/>
                    <a:pt x="162" y="224"/>
                    <a:pt x="161" y="224"/>
                  </a:cubicBezTo>
                  <a:lnTo>
                    <a:pt x="161" y="224"/>
                  </a:lnTo>
                  <a:cubicBezTo>
                    <a:pt x="170" y="232"/>
                    <a:pt x="179" y="250"/>
                    <a:pt x="197" y="268"/>
                  </a:cubicBezTo>
                  <a:cubicBezTo>
                    <a:pt x="203" y="285"/>
                    <a:pt x="223" y="295"/>
                    <a:pt x="245" y="295"/>
                  </a:cubicBezTo>
                  <a:cubicBezTo>
                    <a:pt x="256" y="295"/>
                    <a:pt x="268" y="292"/>
                    <a:pt x="277" y="286"/>
                  </a:cubicBezTo>
                  <a:cubicBezTo>
                    <a:pt x="304" y="268"/>
                    <a:pt x="313" y="232"/>
                    <a:pt x="295" y="206"/>
                  </a:cubicBezTo>
                  <a:cubicBezTo>
                    <a:pt x="251" y="125"/>
                    <a:pt x="179" y="54"/>
                    <a:pt x="99" y="9"/>
                  </a:cubicBezTo>
                  <a:cubicBezTo>
                    <a:pt x="89" y="3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" name="Google Shape;1275;p32">
              <a:extLst>
                <a:ext uri="{FF2B5EF4-FFF2-40B4-BE49-F238E27FC236}">
                  <a16:creationId xmlns:a16="http://schemas.microsoft.com/office/drawing/2014/main" id="{AB9AF82D-BD17-424A-A58C-F9BA48BDCC4E}"/>
                </a:ext>
              </a:extLst>
            </p:cNvPr>
            <p:cNvSpPr/>
            <p:nvPr/>
          </p:nvSpPr>
          <p:spPr>
            <a:xfrm>
              <a:off x="4658466" y="3420734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8"/>
                    <a:pt x="0" y="27"/>
                    <a:pt x="0" y="45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81"/>
                    <a:pt x="9" y="90"/>
                  </a:cubicBezTo>
                  <a:lnTo>
                    <a:pt x="45" y="170"/>
                  </a:lnTo>
                  <a:cubicBezTo>
                    <a:pt x="45" y="179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34"/>
                  </a:cubicBezTo>
                  <a:cubicBezTo>
                    <a:pt x="161" y="126"/>
                    <a:pt x="152" y="117"/>
                    <a:pt x="152" y="108"/>
                  </a:cubicBezTo>
                  <a:cubicBezTo>
                    <a:pt x="134" y="81"/>
                    <a:pt x="125" y="54"/>
                    <a:pt x="107" y="27"/>
                  </a:cubicBezTo>
                  <a:cubicBezTo>
                    <a:pt x="107" y="18"/>
                    <a:pt x="98" y="18"/>
                    <a:pt x="98" y="10"/>
                  </a:cubicBezTo>
                  <a:cubicBezTo>
                    <a:pt x="90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" name="Google Shape;1276;p32">
              <a:extLst>
                <a:ext uri="{FF2B5EF4-FFF2-40B4-BE49-F238E27FC236}">
                  <a16:creationId xmlns:a16="http://schemas.microsoft.com/office/drawing/2014/main" id="{67B6E527-F593-4024-8612-ABB9D172DBD0}"/>
                </a:ext>
              </a:extLst>
            </p:cNvPr>
            <p:cNvSpPr/>
            <p:nvPr/>
          </p:nvSpPr>
          <p:spPr>
            <a:xfrm>
              <a:off x="4624252" y="3436244"/>
              <a:ext cx="13138" cy="13047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63" y="0"/>
                  </a:moveTo>
                  <a:cubicBezTo>
                    <a:pt x="54" y="0"/>
                    <a:pt x="45" y="9"/>
                    <a:pt x="45" y="9"/>
                  </a:cubicBezTo>
                  <a:cubicBezTo>
                    <a:pt x="36" y="9"/>
                    <a:pt x="27" y="18"/>
                    <a:pt x="18" y="18"/>
                  </a:cubicBezTo>
                  <a:cubicBezTo>
                    <a:pt x="18" y="27"/>
                    <a:pt x="18" y="27"/>
                    <a:pt x="10" y="36"/>
                  </a:cubicBezTo>
                  <a:cubicBezTo>
                    <a:pt x="10" y="45"/>
                    <a:pt x="1" y="54"/>
                    <a:pt x="1" y="63"/>
                  </a:cubicBezTo>
                  <a:cubicBezTo>
                    <a:pt x="1" y="72"/>
                    <a:pt x="1" y="80"/>
                    <a:pt x="10" y="80"/>
                  </a:cubicBezTo>
                  <a:cubicBezTo>
                    <a:pt x="10" y="89"/>
                    <a:pt x="10" y="98"/>
                    <a:pt x="18" y="107"/>
                  </a:cubicBezTo>
                  <a:lnTo>
                    <a:pt x="36" y="125"/>
                  </a:lnTo>
                  <a:cubicBezTo>
                    <a:pt x="45" y="134"/>
                    <a:pt x="54" y="134"/>
                    <a:pt x="63" y="143"/>
                  </a:cubicBezTo>
                  <a:lnTo>
                    <a:pt x="108" y="143"/>
                  </a:lnTo>
                  <a:cubicBezTo>
                    <a:pt x="117" y="134"/>
                    <a:pt x="126" y="134"/>
                    <a:pt x="126" y="125"/>
                  </a:cubicBezTo>
                  <a:cubicBezTo>
                    <a:pt x="134" y="125"/>
                    <a:pt x="134" y="116"/>
                    <a:pt x="134" y="116"/>
                  </a:cubicBezTo>
                  <a:cubicBezTo>
                    <a:pt x="143" y="107"/>
                    <a:pt x="143" y="98"/>
                    <a:pt x="143" y="80"/>
                  </a:cubicBezTo>
                  <a:cubicBezTo>
                    <a:pt x="143" y="80"/>
                    <a:pt x="143" y="72"/>
                    <a:pt x="143" y="72"/>
                  </a:cubicBezTo>
                  <a:cubicBezTo>
                    <a:pt x="143" y="54"/>
                    <a:pt x="134" y="45"/>
                    <a:pt x="126" y="45"/>
                  </a:cubicBezTo>
                  <a:cubicBezTo>
                    <a:pt x="117" y="36"/>
                    <a:pt x="117" y="27"/>
                    <a:pt x="108" y="18"/>
                  </a:cubicBezTo>
                  <a:cubicBezTo>
                    <a:pt x="99" y="18"/>
                    <a:pt x="99" y="9"/>
                    <a:pt x="90" y="9"/>
                  </a:cubicBezTo>
                  <a:cubicBezTo>
                    <a:pt x="81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" name="Google Shape;1277;p32">
              <a:extLst>
                <a:ext uri="{FF2B5EF4-FFF2-40B4-BE49-F238E27FC236}">
                  <a16:creationId xmlns:a16="http://schemas.microsoft.com/office/drawing/2014/main" id="{72F13722-1251-45FE-8A52-B45A1DD17FA5}"/>
                </a:ext>
              </a:extLst>
            </p:cNvPr>
            <p:cNvSpPr/>
            <p:nvPr/>
          </p:nvSpPr>
          <p:spPr>
            <a:xfrm>
              <a:off x="4662480" y="3369459"/>
              <a:ext cx="23722" cy="28649"/>
            </a:xfrm>
            <a:custGeom>
              <a:avLst/>
              <a:gdLst/>
              <a:ahLst/>
              <a:cxnLst/>
              <a:rect l="l" t="t" r="r" b="b"/>
              <a:pathLst>
                <a:path w="260" h="314" extrusionOk="0">
                  <a:moveTo>
                    <a:pt x="76" y="0"/>
                  </a:moveTo>
                  <a:cubicBezTo>
                    <a:pt x="66" y="0"/>
                    <a:pt x="55" y="3"/>
                    <a:pt x="46" y="10"/>
                  </a:cubicBezTo>
                  <a:cubicBezTo>
                    <a:pt x="19" y="27"/>
                    <a:pt x="1" y="63"/>
                    <a:pt x="19" y="90"/>
                  </a:cubicBezTo>
                  <a:lnTo>
                    <a:pt x="135" y="286"/>
                  </a:lnTo>
                  <a:cubicBezTo>
                    <a:pt x="146" y="303"/>
                    <a:pt x="165" y="313"/>
                    <a:pt x="187" y="313"/>
                  </a:cubicBezTo>
                  <a:cubicBezTo>
                    <a:pt x="199" y="313"/>
                    <a:pt x="211" y="310"/>
                    <a:pt x="224" y="304"/>
                  </a:cubicBezTo>
                  <a:cubicBezTo>
                    <a:pt x="251" y="286"/>
                    <a:pt x="260" y="250"/>
                    <a:pt x="242" y="224"/>
                  </a:cubicBezTo>
                  <a:cubicBezTo>
                    <a:pt x="206" y="161"/>
                    <a:pt x="161" y="90"/>
                    <a:pt x="126" y="27"/>
                  </a:cubicBezTo>
                  <a:cubicBezTo>
                    <a:pt x="114" y="10"/>
                    <a:pt x="9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" name="Google Shape;1278;p32">
              <a:extLst>
                <a:ext uri="{FF2B5EF4-FFF2-40B4-BE49-F238E27FC236}">
                  <a16:creationId xmlns:a16="http://schemas.microsoft.com/office/drawing/2014/main" id="{A9EE0D6B-A135-4DC2-BFC5-90181784944D}"/>
                </a:ext>
              </a:extLst>
            </p:cNvPr>
            <p:cNvSpPr/>
            <p:nvPr/>
          </p:nvSpPr>
          <p:spPr>
            <a:xfrm>
              <a:off x="4714577" y="3347927"/>
              <a:ext cx="17244" cy="21988"/>
            </a:xfrm>
            <a:custGeom>
              <a:avLst/>
              <a:gdLst/>
              <a:ahLst/>
              <a:cxnLst/>
              <a:rect l="l" t="t" r="r" b="b"/>
              <a:pathLst>
                <a:path w="189" h="241" extrusionOk="0">
                  <a:moveTo>
                    <a:pt x="66" y="1"/>
                  </a:moveTo>
                  <a:cubicBezTo>
                    <a:pt x="54" y="1"/>
                    <a:pt x="43" y="7"/>
                    <a:pt x="37" y="14"/>
                  </a:cubicBezTo>
                  <a:cubicBezTo>
                    <a:pt x="19" y="23"/>
                    <a:pt x="10" y="31"/>
                    <a:pt x="1" y="49"/>
                  </a:cubicBezTo>
                  <a:cubicBezTo>
                    <a:pt x="1" y="67"/>
                    <a:pt x="1" y="76"/>
                    <a:pt x="10" y="94"/>
                  </a:cubicBezTo>
                  <a:cubicBezTo>
                    <a:pt x="28" y="130"/>
                    <a:pt x="54" y="174"/>
                    <a:pt x="72" y="210"/>
                  </a:cubicBezTo>
                  <a:cubicBezTo>
                    <a:pt x="72" y="228"/>
                    <a:pt x="90" y="237"/>
                    <a:pt x="108" y="237"/>
                  </a:cubicBezTo>
                  <a:cubicBezTo>
                    <a:pt x="111" y="239"/>
                    <a:pt x="115" y="240"/>
                    <a:pt x="119" y="240"/>
                  </a:cubicBezTo>
                  <a:cubicBezTo>
                    <a:pt x="131" y="240"/>
                    <a:pt x="146" y="234"/>
                    <a:pt x="153" y="228"/>
                  </a:cubicBezTo>
                  <a:cubicBezTo>
                    <a:pt x="170" y="228"/>
                    <a:pt x="179" y="210"/>
                    <a:pt x="179" y="192"/>
                  </a:cubicBezTo>
                  <a:cubicBezTo>
                    <a:pt x="188" y="183"/>
                    <a:pt x="179" y="165"/>
                    <a:pt x="179" y="147"/>
                  </a:cubicBezTo>
                  <a:cubicBezTo>
                    <a:pt x="153" y="112"/>
                    <a:pt x="135" y="67"/>
                    <a:pt x="117" y="31"/>
                  </a:cubicBezTo>
                  <a:cubicBezTo>
                    <a:pt x="108" y="23"/>
                    <a:pt x="90" y="5"/>
                    <a:pt x="81" y="5"/>
                  </a:cubicBezTo>
                  <a:cubicBezTo>
                    <a:pt x="76" y="2"/>
                    <a:pt x="71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" name="Google Shape;1279;p32">
              <a:extLst>
                <a:ext uri="{FF2B5EF4-FFF2-40B4-BE49-F238E27FC236}">
                  <a16:creationId xmlns:a16="http://schemas.microsoft.com/office/drawing/2014/main" id="{D5091499-8B37-4374-AA07-D50F776AB116}"/>
                </a:ext>
              </a:extLst>
            </p:cNvPr>
            <p:cNvSpPr/>
            <p:nvPr/>
          </p:nvSpPr>
          <p:spPr>
            <a:xfrm>
              <a:off x="4716219" y="3388983"/>
              <a:ext cx="13138" cy="16423"/>
            </a:xfrm>
            <a:custGeom>
              <a:avLst/>
              <a:gdLst/>
              <a:ahLst/>
              <a:cxnLst/>
              <a:rect l="l" t="t" r="r" b="b"/>
              <a:pathLst>
                <a:path w="144" h="180" extrusionOk="0">
                  <a:moveTo>
                    <a:pt x="45" y="1"/>
                  </a:moveTo>
                  <a:cubicBezTo>
                    <a:pt x="45" y="1"/>
                    <a:pt x="36" y="1"/>
                    <a:pt x="36" y="10"/>
                  </a:cubicBezTo>
                  <a:cubicBezTo>
                    <a:pt x="27" y="10"/>
                    <a:pt x="19" y="19"/>
                    <a:pt x="10" y="27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63"/>
                    <a:pt x="10" y="72"/>
                  </a:cubicBezTo>
                  <a:cubicBezTo>
                    <a:pt x="10" y="99"/>
                    <a:pt x="19" y="117"/>
                    <a:pt x="27" y="135"/>
                  </a:cubicBezTo>
                  <a:cubicBezTo>
                    <a:pt x="27" y="143"/>
                    <a:pt x="27" y="152"/>
                    <a:pt x="36" y="152"/>
                  </a:cubicBezTo>
                  <a:cubicBezTo>
                    <a:pt x="45" y="161"/>
                    <a:pt x="45" y="170"/>
                    <a:pt x="54" y="170"/>
                  </a:cubicBezTo>
                  <a:cubicBezTo>
                    <a:pt x="63" y="179"/>
                    <a:pt x="72" y="179"/>
                    <a:pt x="81" y="179"/>
                  </a:cubicBezTo>
                  <a:lnTo>
                    <a:pt x="99" y="179"/>
                  </a:lnTo>
                  <a:lnTo>
                    <a:pt x="117" y="170"/>
                  </a:lnTo>
                  <a:cubicBezTo>
                    <a:pt x="126" y="161"/>
                    <a:pt x="135" y="161"/>
                    <a:pt x="135" y="152"/>
                  </a:cubicBezTo>
                  <a:cubicBezTo>
                    <a:pt x="143" y="143"/>
                    <a:pt x="143" y="135"/>
                    <a:pt x="143" y="135"/>
                  </a:cubicBezTo>
                  <a:cubicBezTo>
                    <a:pt x="143" y="126"/>
                    <a:pt x="143" y="108"/>
                    <a:pt x="143" y="99"/>
                  </a:cubicBezTo>
                  <a:cubicBezTo>
                    <a:pt x="135" y="81"/>
                    <a:pt x="135" y="63"/>
                    <a:pt x="126" y="45"/>
                  </a:cubicBezTo>
                  <a:cubicBezTo>
                    <a:pt x="126" y="36"/>
                    <a:pt x="117" y="27"/>
                    <a:pt x="117" y="19"/>
                  </a:cubicBezTo>
                  <a:cubicBezTo>
                    <a:pt x="108" y="19"/>
                    <a:pt x="108" y="10"/>
                    <a:pt x="99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Google Shape;1280;p32">
              <a:extLst>
                <a:ext uri="{FF2B5EF4-FFF2-40B4-BE49-F238E27FC236}">
                  <a16:creationId xmlns:a16="http://schemas.microsoft.com/office/drawing/2014/main" id="{A0AA7BF4-1CA7-4FFC-A85C-446C4B9B6ED0}"/>
                </a:ext>
              </a:extLst>
            </p:cNvPr>
            <p:cNvSpPr/>
            <p:nvPr/>
          </p:nvSpPr>
          <p:spPr>
            <a:xfrm>
              <a:off x="4774884" y="3314078"/>
              <a:ext cx="13868" cy="29470"/>
            </a:xfrm>
            <a:custGeom>
              <a:avLst/>
              <a:gdLst/>
              <a:ahLst/>
              <a:cxnLst/>
              <a:rect l="l" t="t" r="r" b="b"/>
              <a:pathLst>
                <a:path w="152" h="323" extrusionOk="0">
                  <a:moveTo>
                    <a:pt x="62" y="1"/>
                  </a:moveTo>
                  <a:cubicBezTo>
                    <a:pt x="36" y="1"/>
                    <a:pt x="0" y="28"/>
                    <a:pt x="9" y="63"/>
                  </a:cubicBezTo>
                  <a:cubicBezTo>
                    <a:pt x="9" y="126"/>
                    <a:pt x="18" y="197"/>
                    <a:pt x="27" y="260"/>
                  </a:cubicBezTo>
                  <a:cubicBezTo>
                    <a:pt x="27" y="278"/>
                    <a:pt x="27" y="286"/>
                    <a:pt x="45" y="304"/>
                  </a:cubicBezTo>
                  <a:cubicBezTo>
                    <a:pt x="54" y="313"/>
                    <a:pt x="71" y="322"/>
                    <a:pt x="89" y="322"/>
                  </a:cubicBezTo>
                  <a:cubicBezTo>
                    <a:pt x="116" y="322"/>
                    <a:pt x="152" y="295"/>
                    <a:pt x="152" y="260"/>
                  </a:cubicBezTo>
                  <a:cubicBezTo>
                    <a:pt x="143" y="197"/>
                    <a:pt x="134" y="126"/>
                    <a:pt x="125" y="63"/>
                  </a:cubicBezTo>
                  <a:cubicBezTo>
                    <a:pt x="125" y="46"/>
                    <a:pt x="125" y="37"/>
                    <a:pt x="107" y="19"/>
                  </a:cubicBezTo>
                  <a:cubicBezTo>
                    <a:pt x="98" y="10"/>
                    <a:pt x="80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" name="Google Shape;1281;p32">
              <a:extLst>
                <a:ext uri="{FF2B5EF4-FFF2-40B4-BE49-F238E27FC236}">
                  <a16:creationId xmlns:a16="http://schemas.microsoft.com/office/drawing/2014/main" id="{34EE20A0-5583-40EC-BAFD-F5F4058F7EEA}"/>
                </a:ext>
              </a:extLst>
            </p:cNvPr>
            <p:cNvSpPr/>
            <p:nvPr/>
          </p:nvSpPr>
          <p:spPr>
            <a:xfrm>
              <a:off x="4798423" y="3372743"/>
              <a:ext cx="10675" cy="22080"/>
            </a:xfrm>
            <a:custGeom>
              <a:avLst/>
              <a:gdLst/>
              <a:ahLst/>
              <a:cxnLst/>
              <a:rect l="l" t="t" r="r" b="b"/>
              <a:pathLst>
                <a:path w="117" h="242" extrusionOk="0">
                  <a:moveTo>
                    <a:pt x="63" y="0"/>
                  </a:moveTo>
                  <a:cubicBezTo>
                    <a:pt x="45" y="0"/>
                    <a:pt x="27" y="9"/>
                    <a:pt x="19" y="18"/>
                  </a:cubicBezTo>
                  <a:cubicBezTo>
                    <a:pt x="1" y="27"/>
                    <a:pt x="1" y="45"/>
                    <a:pt x="1" y="63"/>
                  </a:cubicBezTo>
                  <a:lnTo>
                    <a:pt x="1" y="179"/>
                  </a:lnTo>
                  <a:cubicBezTo>
                    <a:pt x="1" y="197"/>
                    <a:pt x="1" y="214"/>
                    <a:pt x="19" y="223"/>
                  </a:cubicBezTo>
                  <a:cubicBezTo>
                    <a:pt x="27" y="232"/>
                    <a:pt x="45" y="241"/>
                    <a:pt x="63" y="241"/>
                  </a:cubicBezTo>
                  <a:cubicBezTo>
                    <a:pt x="72" y="241"/>
                    <a:pt x="90" y="232"/>
                    <a:pt x="99" y="223"/>
                  </a:cubicBezTo>
                  <a:cubicBezTo>
                    <a:pt x="117" y="205"/>
                    <a:pt x="117" y="197"/>
                    <a:pt x="117" y="179"/>
                  </a:cubicBezTo>
                  <a:lnTo>
                    <a:pt x="117" y="63"/>
                  </a:lnTo>
                  <a:cubicBezTo>
                    <a:pt x="117" y="45"/>
                    <a:pt x="117" y="27"/>
                    <a:pt x="99" y="18"/>
                  </a:cubicBezTo>
                  <a:cubicBezTo>
                    <a:pt x="90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" name="Google Shape;1282;p32">
              <a:extLst>
                <a:ext uri="{FF2B5EF4-FFF2-40B4-BE49-F238E27FC236}">
                  <a16:creationId xmlns:a16="http://schemas.microsoft.com/office/drawing/2014/main" id="{289CE9EA-48C7-4434-8CA5-6B3FD65F574F}"/>
                </a:ext>
              </a:extLst>
            </p:cNvPr>
            <p:cNvSpPr/>
            <p:nvPr/>
          </p:nvSpPr>
          <p:spPr>
            <a:xfrm>
              <a:off x="4756910" y="3369094"/>
              <a:ext cx="13138" cy="20346"/>
            </a:xfrm>
            <a:custGeom>
              <a:avLst/>
              <a:gdLst/>
              <a:ahLst/>
              <a:cxnLst/>
              <a:rect l="l" t="t" r="r" b="b"/>
              <a:pathLst>
                <a:path w="144" h="223" extrusionOk="0">
                  <a:moveTo>
                    <a:pt x="61" y="1"/>
                  </a:moveTo>
                  <a:cubicBezTo>
                    <a:pt x="56" y="1"/>
                    <a:pt x="51" y="2"/>
                    <a:pt x="45" y="5"/>
                  </a:cubicBezTo>
                  <a:cubicBezTo>
                    <a:pt x="36" y="14"/>
                    <a:pt x="19" y="22"/>
                    <a:pt x="10" y="31"/>
                  </a:cubicBezTo>
                  <a:cubicBezTo>
                    <a:pt x="10" y="40"/>
                    <a:pt x="10" y="40"/>
                    <a:pt x="10" y="49"/>
                  </a:cubicBezTo>
                  <a:cubicBezTo>
                    <a:pt x="1" y="58"/>
                    <a:pt x="1" y="67"/>
                    <a:pt x="10" y="76"/>
                  </a:cubicBezTo>
                  <a:lnTo>
                    <a:pt x="28" y="174"/>
                  </a:lnTo>
                  <a:cubicBezTo>
                    <a:pt x="28" y="192"/>
                    <a:pt x="36" y="210"/>
                    <a:pt x="54" y="210"/>
                  </a:cubicBezTo>
                  <a:cubicBezTo>
                    <a:pt x="61" y="216"/>
                    <a:pt x="71" y="222"/>
                    <a:pt x="83" y="222"/>
                  </a:cubicBezTo>
                  <a:cubicBezTo>
                    <a:pt x="88" y="222"/>
                    <a:pt x="94" y="221"/>
                    <a:pt x="99" y="219"/>
                  </a:cubicBezTo>
                  <a:cubicBezTo>
                    <a:pt x="117" y="219"/>
                    <a:pt x="126" y="210"/>
                    <a:pt x="135" y="192"/>
                  </a:cubicBezTo>
                  <a:cubicBezTo>
                    <a:pt x="135" y="183"/>
                    <a:pt x="143" y="183"/>
                    <a:pt x="143" y="174"/>
                  </a:cubicBezTo>
                  <a:cubicBezTo>
                    <a:pt x="143" y="165"/>
                    <a:pt x="143" y="156"/>
                    <a:pt x="143" y="147"/>
                  </a:cubicBezTo>
                  <a:cubicBezTo>
                    <a:pt x="135" y="112"/>
                    <a:pt x="126" y="76"/>
                    <a:pt x="126" y="49"/>
                  </a:cubicBezTo>
                  <a:cubicBezTo>
                    <a:pt x="117" y="31"/>
                    <a:pt x="108" y="22"/>
                    <a:pt x="99" y="14"/>
                  </a:cubicBezTo>
                  <a:cubicBezTo>
                    <a:pt x="86" y="7"/>
                    <a:pt x="74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" name="Google Shape;1283;p32">
              <a:extLst>
                <a:ext uri="{FF2B5EF4-FFF2-40B4-BE49-F238E27FC236}">
                  <a16:creationId xmlns:a16="http://schemas.microsoft.com/office/drawing/2014/main" id="{079E10CA-499E-479B-949F-00188A62C5C6}"/>
                </a:ext>
              </a:extLst>
            </p:cNvPr>
            <p:cNvSpPr/>
            <p:nvPr/>
          </p:nvSpPr>
          <p:spPr>
            <a:xfrm>
              <a:off x="4826159" y="3307235"/>
              <a:ext cx="13868" cy="27554"/>
            </a:xfrm>
            <a:custGeom>
              <a:avLst/>
              <a:gdLst/>
              <a:ahLst/>
              <a:cxnLst/>
              <a:rect l="l" t="t" r="r" b="b"/>
              <a:pathLst>
                <a:path w="152" h="302" extrusionOk="0">
                  <a:moveTo>
                    <a:pt x="83" y="1"/>
                  </a:moveTo>
                  <a:cubicBezTo>
                    <a:pt x="78" y="1"/>
                    <a:pt x="74" y="2"/>
                    <a:pt x="71" y="5"/>
                  </a:cubicBezTo>
                  <a:cubicBezTo>
                    <a:pt x="54" y="5"/>
                    <a:pt x="36" y="14"/>
                    <a:pt x="36" y="31"/>
                  </a:cubicBezTo>
                  <a:cubicBezTo>
                    <a:pt x="27" y="49"/>
                    <a:pt x="18" y="58"/>
                    <a:pt x="27" y="76"/>
                  </a:cubicBezTo>
                  <a:cubicBezTo>
                    <a:pt x="27" y="108"/>
                    <a:pt x="27" y="132"/>
                    <a:pt x="27" y="156"/>
                  </a:cubicBezTo>
                  <a:cubicBezTo>
                    <a:pt x="27" y="174"/>
                    <a:pt x="18" y="201"/>
                    <a:pt x="9" y="219"/>
                  </a:cubicBezTo>
                  <a:cubicBezTo>
                    <a:pt x="0" y="254"/>
                    <a:pt x="27" y="290"/>
                    <a:pt x="54" y="299"/>
                  </a:cubicBezTo>
                  <a:cubicBezTo>
                    <a:pt x="60" y="301"/>
                    <a:pt x="66" y="301"/>
                    <a:pt x="71" y="301"/>
                  </a:cubicBezTo>
                  <a:cubicBezTo>
                    <a:pt x="98" y="301"/>
                    <a:pt x="119" y="284"/>
                    <a:pt x="134" y="254"/>
                  </a:cubicBezTo>
                  <a:cubicBezTo>
                    <a:pt x="152" y="183"/>
                    <a:pt x="152" y="112"/>
                    <a:pt x="143" y="49"/>
                  </a:cubicBezTo>
                  <a:cubicBezTo>
                    <a:pt x="143" y="31"/>
                    <a:pt x="125" y="14"/>
                    <a:pt x="116" y="5"/>
                  </a:cubicBezTo>
                  <a:cubicBezTo>
                    <a:pt x="104" y="5"/>
                    <a:pt x="92" y="1"/>
                    <a:pt x="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" name="Google Shape;1284;p32">
              <a:extLst>
                <a:ext uri="{FF2B5EF4-FFF2-40B4-BE49-F238E27FC236}">
                  <a16:creationId xmlns:a16="http://schemas.microsoft.com/office/drawing/2014/main" id="{33AC0B68-3138-4343-9157-1E5BFA74F9AC}"/>
                </a:ext>
              </a:extLst>
            </p:cNvPr>
            <p:cNvSpPr/>
            <p:nvPr/>
          </p:nvSpPr>
          <p:spPr>
            <a:xfrm>
              <a:off x="4869223" y="3314078"/>
              <a:ext cx="14781" cy="20528"/>
            </a:xfrm>
            <a:custGeom>
              <a:avLst/>
              <a:gdLst/>
              <a:ahLst/>
              <a:cxnLst/>
              <a:rect l="l" t="t" r="r" b="b"/>
              <a:pathLst>
                <a:path w="162" h="225" extrusionOk="0">
                  <a:moveTo>
                    <a:pt x="45" y="1"/>
                  </a:moveTo>
                  <a:cubicBezTo>
                    <a:pt x="28" y="10"/>
                    <a:pt x="19" y="19"/>
                    <a:pt x="10" y="37"/>
                  </a:cubicBezTo>
                  <a:cubicBezTo>
                    <a:pt x="10" y="37"/>
                    <a:pt x="1" y="46"/>
                    <a:pt x="1" y="46"/>
                  </a:cubicBezTo>
                  <a:cubicBezTo>
                    <a:pt x="1" y="55"/>
                    <a:pt x="1" y="72"/>
                    <a:pt x="1" y="81"/>
                  </a:cubicBezTo>
                  <a:cubicBezTo>
                    <a:pt x="19" y="117"/>
                    <a:pt x="28" y="144"/>
                    <a:pt x="37" y="179"/>
                  </a:cubicBezTo>
                  <a:cubicBezTo>
                    <a:pt x="45" y="188"/>
                    <a:pt x="45" y="188"/>
                    <a:pt x="54" y="197"/>
                  </a:cubicBezTo>
                  <a:cubicBezTo>
                    <a:pt x="54" y="206"/>
                    <a:pt x="63" y="206"/>
                    <a:pt x="72" y="215"/>
                  </a:cubicBezTo>
                  <a:cubicBezTo>
                    <a:pt x="81" y="224"/>
                    <a:pt x="99" y="224"/>
                    <a:pt x="117" y="224"/>
                  </a:cubicBezTo>
                  <a:cubicBezTo>
                    <a:pt x="135" y="215"/>
                    <a:pt x="144" y="206"/>
                    <a:pt x="153" y="188"/>
                  </a:cubicBezTo>
                  <a:cubicBezTo>
                    <a:pt x="153" y="188"/>
                    <a:pt x="153" y="179"/>
                    <a:pt x="161" y="179"/>
                  </a:cubicBezTo>
                  <a:cubicBezTo>
                    <a:pt x="161" y="170"/>
                    <a:pt x="161" y="153"/>
                    <a:pt x="161" y="144"/>
                  </a:cubicBezTo>
                  <a:cubicBezTo>
                    <a:pt x="144" y="108"/>
                    <a:pt x="135" y="81"/>
                    <a:pt x="117" y="46"/>
                  </a:cubicBezTo>
                  <a:cubicBezTo>
                    <a:pt x="117" y="37"/>
                    <a:pt x="117" y="37"/>
                    <a:pt x="108" y="28"/>
                  </a:cubicBezTo>
                  <a:cubicBezTo>
                    <a:pt x="108" y="19"/>
                    <a:pt x="99" y="19"/>
                    <a:pt x="90" y="10"/>
                  </a:cubicBezTo>
                  <a:cubicBezTo>
                    <a:pt x="81" y="1"/>
                    <a:pt x="63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" name="Google Shape;1285;p32">
              <a:extLst>
                <a:ext uri="{FF2B5EF4-FFF2-40B4-BE49-F238E27FC236}">
                  <a16:creationId xmlns:a16="http://schemas.microsoft.com/office/drawing/2014/main" id="{D3E02B6D-B584-4182-A3BB-EE06119AB7BC}"/>
                </a:ext>
              </a:extLst>
            </p:cNvPr>
            <p:cNvSpPr/>
            <p:nvPr/>
          </p:nvSpPr>
          <p:spPr>
            <a:xfrm>
              <a:off x="4848056" y="3356686"/>
              <a:ext cx="13138" cy="15145"/>
            </a:xfrm>
            <a:custGeom>
              <a:avLst/>
              <a:gdLst/>
              <a:ahLst/>
              <a:cxnLst/>
              <a:rect l="l" t="t" r="r" b="b"/>
              <a:pathLst>
                <a:path w="144" h="166" extrusionOk="0">
                  <a:moveTo>
                    <a:pt x="63" y="0"/>
                  </a:moveTo>
                  <a:cubicBezTo>
                    <a:pt x="61" y="0"/>
                    <a:pt x="59" y="2"/>
                    <a:pt x="54" y="7"/>
                  </a:cubicBezTo>
                  <a:lnTo>
                    <a:pt x="28" y="7"/>
                  </a:lnTo>
                  <a:lnTo>
                    <a:pt x="19" y="16"/>
                  </a:lnTo>
                  <a:cubicBezTo>
                    <a:pt x="10" y="25"/>
                    <a:pt x="1" y="34"/>
                    <a:pt x="1" y="51"/>
                  </a:cubicBezTo>
                  <a:cubicBezTo>
                    <a:pt x="1" y="51"/>
                    <a:pt x="1" y="60"/>
                    <a:pt x="1" y="60"/>
                  </a:cubicBezTo>
                  <a:cubicBezTo>
                    <a:pt x="1" y="78"/>
                    <a:pt x="1" y="87"/>
                    <a:pt x="10" y="96"/>
                  </a:cubicBezTo>
                  <a:cubicBezTo>
                    <a:pt x="10" y="105"/>
                    <a:pt x="19" y="123"/>
                    <a:pt x="28" y="132"/>
                  </a:cubicBezTo>
                  <a:cubicBezTo>
                    <a:pt x="28" y="141"/>
                    <a:pt x="37" y="150"/>
                    <a:pt x="46" y="150"/>
                  </a:cubicBezTo>
                  <a:cubicBezTo>
                    <a:pt x="46" y="158"/>
                    <a:pt x="54" y="158"/>
                    <a:pt x="63" y="158"/>
                  </a:cubicBezTo>
                  <a:cubicBezTo>
                    <a:pt x="68" y="163"/>
                    <a:pt x="72" y="165"/>
                    <a:pt x="77" y="165"/>
                  </a:cubicBezTo>
                  <a:cubicBezTo>
                    <a:pt x="81" y="165"/>
                    <a:pt x="86" y="163"/>
                    <a:pt x="90" y="158"/>
                  </a:cubicBezTo>
                  <a:lnTo>
                    <a:pt x="108" y="158"/>
                  </a:lnTo>
                  <a:lnTo>
                    <a:pt x="126" y="150"/>
                  </a:lnTo>
                  <a:cubicBezTo>
                    <a:pt x="126" y="141"/>
                    <a:pt x="135" y="132"/>
                    <a:pt x="135" y="123"/>
                  </a:cubicBezTo>
                  <a:cubicBezTo>
                    <a:pt x="135" y="114"/>
                    <a:pt x="144" y="105"/>
                    <a:pt x="144" y="105"/>
                  </a:cubicBezTo>
                  <a:cubicBezTo>
                    <a:pt x="144" y="87"/>
                    <a:pt x="135" y="78"/>
                    <a:pt x="135" y="69"/>
                  </a:cubicBezTo>
                  <a:cubicBezTo>
                    <a:pt x="126" y="60"/>
                    <a:pt x="117" y="42"/>
                    <a:pt x="108" y="34"/>
                  </a:cubicBezTo>
                  <a:cubicBezTo>
                    <a:pt x="108" y="25"/>
                    <a:pt x="99" y="16"/>
                    <a:pt x="99" y="16"/>
                  </a:cubicBezTo>
                  <a:cubicBezTo>
                    <a:pt x="90" y="7"/>
                    <a:pt x="81" y="7"/>
                    <a:pt x="72" y="7"/>
                  </a:cubicBezTo>
                  <a:cubicBezTo>
                    <a:pt x="68" y="2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" name="Google Shape;1286;p32">
              <a:extLst>
                <a:ext uri="{FF2B5EF4-FFF2-40B4-BE49-F238E27FC236}">
                  <a16:creationId xmlns:a16="http://schemas.microsoft.com/office/drawing/2014/main" id="{201768F7-C69E-474A-BD48-962E65735FF5}"/>
                </a:ext>
              </a:extLst>
            </p:cNvPr>
            <p:cNvSpPr/>
            <p:nvPr/>
          </p:nvSpPr>
          <p:spPr>
            <a:xfrm>
              <a:off x="4900974" y="3340993"/>
              <a:ext cx="13959" cy="25273"/>
            </a:xfrm>
            <a:custGeom>
              <a:avLst/>
              <a:gdLst/>
              <a:ahLst/>
              <a:cxnLst/>
              <a:rect l="l" t="t" r="r" b="b"/>
              <a:pathLst>
                <a:path w="153" h="277" extrusionOk="0">
                  <a:moveTo>
                    <a:pt x="90" y="0"/>
                  </a:moveTo>
                  <a:cubicBezTo>
                    <a:pt x="72" y="0"/>
                    <a:pt x="54" y="9"/>
                    <a:pt x="45" y="18"/>
                  </a:cubicBezTo>
                  <a:cubicBezTo>
                    <a:pt x="36" y="18"/>
                    <a:pt x="36" y="27"/>
                    <a:pt x="36" y="27"/>
                  </a:cubicBezTo>
                  <a:cubicBezTo>
                    <a:pt x="28" y="36"/>
                    <a:pt x="28" y="54"/>
                    <a:pt x="28" y="63"/>
                  </a:cubicBezTo>
                  <a:cubicBezTo>
                    <a:pt x="19" y="116"/>
                    <a:pt x="10" y="161"/>
                    <a:pt x="1" y="214"/>
                  </a:cubicBezTo>
                  <a:cubicBezTo>
                    <a:pt x="1" y="232"/>
                    <a:pt x="10" y="250"/>
                    <a:pt x="19" y="259"/>
                  </a:cubicBezTo>
                  <a:cubicBezTo>
                    <a:pt x="36" y="268"/>
                    <a:pt x="54" y="277"/>
                    <a:pt x="63" y="277"/>
                  </a:cubicBezTo>
                  <a:cubicBezTo>
                    <a:pt x="81" y="277"/>
                    <a:pt x="99" y="268"/>
                    <a:pt x="108" y="259"/>
                  </a:cubicBezTo>
                  <a:cubicBezTo>
                    <a:pt x="117" y="259"/>
                    <a:pt x="117" y="250"/>
                    <a:pt x="117" y="250"/>
                  </a:cubicBezTo>
                  <a:cubicBezTo>
                    <a:pt x="126" y="241"/>
                    <a:pt x="126" y="223"/>
                    <a:pt x="126" y="214"/>
                  </a:cubicBezTo>
                  <a:cubicBezTo>
                    <a:pt x="135" y="161"/>
                    <a:pt x="144" y="116"/>
                    <a:pt x="144" y="63"/>
                  </a:cubicBezTo>
                  <a:cubicBezTo>
                    <a:pt x="152" y="45"/>
                    <a:pt x="135" y="27"/>
                    <a:pt x="126" y="18"/>
                  </a:cubicBezTo>
                  <a:cubicBezTo>
                    <a:pt x="117" y="9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" name="Google Shape;1287;p32">
              <a:extLst>
                <a:ext uri="{FF2B5EF4-FFF2-40B4-BE49-F238E27FC236}">
                  <a16:creationId xmlns:a16="http://schemas.microsoft.com/office/drawing/2014/main" id="{6514C2DC-4CBD-4921-857D-AA3C6C1C60AD}"/>
                </a:ext>
              </a:extLst>
            </p:cNvPr>
            <p:cNvSpPr/>
            <p:nvPr/>
          </p:nvSpPr>
          <p:spPr>
            <a:xfrm>
              <a:off x="4925425" y="3372743"/>
              <a:ext cx="11496" cy="22080"/>
            </a:xfrm>
            <a:custGeom>
              <a:avLst/>
              <a:gdLst/>
              <a:ahLst/>
              <a:cxnLst/>
              <a:rect l="l" t="t" r="r" b="b"/>
              <a:pathLst>
                <a:path w="126" h="242" extrusionOk="0">
                  <a:moveTo>
                    <a:pt x="63" y="0"/>
                  </a:moveTo>
                  <a:cubicBezTo>
                    <a:pt x="54" y="0"/>
                    <a:pt x="36" y="9"/>
                    <a:pt x="27" y="18"/>
                  </a:cubicBezTo>
                  <a:cubicBezTo>
                    <a:pt x="9" y="27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7"/>
                    <a:pt x="9" y="214"/>
                    <a:pt x="27" y="223"/>
                  </a:cubicBezTo>
                  <a:cubicBezTo>
                    <a:pt x="36" y="232"/>
                    <a:pt x="54" y="241"/>
                    <a:pt x="63" y="241"/>
                  </a:cubicBezTo>
                  <a:cubicBezTo>
                    <a:pt x="81" y="241"/>
                    <a:pt x="99" y="232"/>
                    <a:pt x="107" y="223"/>
                  </a:cubicBezTo>
                  <a:cubicBezTo>
                    <a:pt x="116" y="205"/>
                    <a:pt x="125" y="197"/>
                    <a:pt x="125" y="179"/>
                  </a:cubicBezTo>
                  <a:lnTo>
                    <a:pt x="125" y="63"/>
                  </a:lnTo>
                  <a:cubicBezTo>
                    <a:pt x="125" y="45"/>
                    <a:pt x="116" y="27"/>
                    <a:pt x="107" y="18"/>
                  </a:cubicBezTo>
                  <a:cubicBezTo>
                    <a:pt x="99" y="9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" name="Google Shape;1288;p32">
              <a:extLst>
                <a:ext uri="{FF2B5EF4-FFF2-40B4-BE49-F238E27FC236}">
                  <a16:creationId xmlns:a16="http://schemas.microsoft.com/office/drawing/2014/main" id="{B469BAE0-2C42-482B-8785-58E10428136A}"/>
                </a:ext>
              </a:extLst>
            </p:cNvPr>
            <p:cNvSpPr/>
            <p:nvPr/>
          </p:nvSpPr>
          <p:spPr>
            <a:xfrm>
              <a:off x="4947413" y="3318092"/>
              <a:ext cx="10675" cy="30291"/>
            </a:xfrm>
            <a:custGeom>
              <a:avLst/>
              <a:gdLst/>
              <a:ahLst/>
              <a:cxnLst/>
              <a:rect l="l" t="t" r="r" b="b"/>
              <a:pathLst>
                <a:path w="117" h="332" extrusionOk="0">
                  <a:moveTo>
                    <a:pt x="65" y="0"/>
                  </a:moveTo>
                  <a:cubicBezTo>
                    <a:pt x="61" y="0"/>
                    <a:pt x="58" y="1"/>
                    <a:pt x="54" y="2"/>
                  </a:cubicBezTo>
                  <a:cubicBezTo>
                    <a:pt x="27" y="2"/>
                    <a:pt x="0" y="28"/>
                    <a:pt x="0" y="55"/>
                  </a:cubicBezTo>
                  <a:lnTo>
                    <a:pt x="0" y="269"/>
                  </a:lnTo>
                  <a:cubicBezTo>
                    <a:pt x="0" y="305"/>
                    <a:pt x="27" y="332"/>
                    <a:pt x="54" y="332"/>
                  </a:cubicBezTo>
                  <a:cubicBezTo>
                    <a:pt x="89" y="332"/>
                    <a:pt x="116" y="305"/>
                    <a:pt x="116" y="269"/>
                  </a:cubicBezTo>
                  <a:lnTo>
                    <a:pt x="116" y="55"/>
                  </a:lnTo>
                  <a:cubicBezTo>
                    <a:pt x="116" y="31"/>
                    <a:pt x="95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" name="Google Shape;1289;p32">
              <a:extLst>
                <a:ext uri="{FF2B5EF4-FFF2-40B4-BE49-F238E27FC236}">
                  <a16:creationId xmlns:a16="http://schemas.microsoft.com/office/drawing/2014/main" id="{290392A4-961B-4011-BE38-8FAE00E4436D}"/>
                </a:ext>
              </a:extLst>
            </p:cNvPr>
            <p:cNvSpPr/>
            <p:nvPr/>
          </p:nvSpPr>
          <p:spPr>
            <a:xfrm>
              <a:off x="4989747" y="3326577"/>
              <a:ext cx="13047" cy="24087"/>
            </a:xfrm>
            <a:custGeom>
              <a:avLst/>
              <a:gdLst/>
              <a:ahLst/>
              <a:cxnLst/>
              <a:rect l="l" t="t" r="r" b="b"/>
              <a:pathLst>
                <a:path w="143" h="264" extrusionOk="0">
                  <a:moveTo>
                    <a:pt x="73" y="0"/>
                  </a:moveTo>
                  <a:cubicBezTo>
                    <a:pt x="65" y="0"/>
                    <a:pt x="58" y="2"/>
                    <a:pt x="54" y="7"/>
                  </a:cubicBezTo>
                  <a:cubicBezTo>
                    <a:pt x="45" y="16"/>
                    <a:pt x="27" y="33"/>
                    <a:pt x="27" y="51"/>
                  </a:cubicBezTo>
                  <a:cubicBezTo>
                    <a:pt x="18" y="96"/>
                    <a:pt x="9" y="141"/>
                    <a:pt x="9" y="185"/>
                  </a:cubicBezTo>
                  <a:cubicBezTo>
                    <a:pt x="0" y="194"/>
                    <a:pt x="0" y="203"/>
                    <a:pt x="9" y="212"/>
                  </a:cubicBezTo>
                  <a:cubicBezTo>
                    <a:pt x="9" y="212"/>
                    <a:pt x="9" y="221"/>
                    <a:pt x="9" y="230"/>
                  </a:cubicBezTo>
                  <a:cubicBezTo>
                    <a:pt x="18" y="248"/>
                    <a:pt x="36" y="257"/>
                    <a:pt x="45" y="257"/>
                  </a:cubicBezTo>
                  <a:cubicBezTo>
                    <a:pt x="54" y="261"/>
                    <a:pt x="63" y="263"/>
                    <a:pt x="72" y="263"/>
                  </a:cubicBezTo>
                  <a:cubicBezTo>
                    <a:pt x="80" y="263"/>
                    <a:pt x="89" y="261"/>
                    <a:pt x="98" y="257"/>
                  </a:cubicBezTo>
                  <a:cubicBezTo>
                    <a:pt x="107" y="248"/>
                    <a:pt x="125" y="230"/>
                    <a:pt x="125" y="212"/>
                  </a:cubicBezTo>
                  <a:cubicBezTo>
                    <a:pt x="134" y="167"/>
                    <a:pt x="134" y="123"/>
                    <a:pt x="143" y="78"/>
                  </a:cubicBezTo>
                  <a:cubicBezTo>
                    <a:pt x="143" y="69"/>
                    <a:pt x="143" y="60"/>
                    <a:pt x="143" y="51"/>
                  </a:cubicBezTo>
                  <a:cubicBezTo>
                    <a:pt x="143" y="51"/>
                    <a:pt x="143" y="42"/>
                    <a:pt x="134" y="33"/>
                  </a:cubicBezTo>
                  <a:cubicBezTo>
                    <a:pt x="125" y="16"/>
                    <a:pt x="116" y="7"/>
                    <a:pt x="98" y="7"/>
                  </a:cubicBezTo>
                  <a:cubicBezTo>
                    <a:pt x="89" y="2"/>
                    <a:pt x="80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" name="Google Shape;1290;p32">
              <a:extLst>
                <a:ext uri="{FF2B5EF4-FFF2-40B4-BE49-F238E27FC236}">
                  <a16:creationId xmlns:a16="http://schemas.microsoft.com/office/drawing/2014/main" id="{3B411260-AD54-495D-BD24-00278E9D4DB7}"/>
                </a:ext>
              </a:extLst>
            </p:cNvPr>
            <p:cNvSpPr/>
            <p:nvPr/>
          </p:nvSpPr>
          <p:spPr>
            <a:xfrm>
              <a:off x="5039380" y="3349934"/>
              <a:ext cx="13138" cy="20164"/>
            </a:xfrm>
            <a:custGeom>
              <a:avLst/>
              <a:gdLst/>
              <a:ahLst/>
              <a:cxnLst/>
              <a:rect l="l" t="t" r="r" b="b"/>
              <a:pathLst>
                <a:path w="144" h="221" extrusionOk="0">
                  <a:moveTo>
                    <a:pt x="98" y="1"/>
                  </a:moveTo>
                  <a:cubicBezTo>
                    <a:pt x="81" y="1"/>
                    <a:pt x="63" y="1"/>
                    <a:pt x="54" y="9"/>
                  </a:cubicBezTo>
                  <a:cubicBezTo>
                    <a:pt x="36" y="18"/>
                    <a:pt x="27" y="27"/>
                    <a:pt x="27" y="45"/>
                  </a:cubicBezTo>
                  <a:cubicBezTo>
                    <a:pt x="18" y="72"/>
                    <a:pt x="9" y="108"/>
                    <a:pt x="0" y="143"/>
                  </a:cubicBezTo>
                  <a:cubicBezTo>
                    <a:pt x="0" y="161"/>
                    <a:pt x="0" y="170"/>
                    <a:pt x="9" y="188"/>
                  </a:cubicBezTo>
                  <a:cubicBezTo>
                    <a:pt x="18" y="197"/>
                    <a:pt x="36" y="215"/>
                    <a:pt x="45" y="215"/>
                  </a:cubicBezTo>
                  <a:cubicBezTo>
                    <a:pt x="52" y="218"/>
                    <a:pt x="60" y="220"/>
                    <a:pt x="67" y="220"/>
                  </a:cubicBezTo>
                  <a:cubicBezTo>
                    <a:pt x="78" y="220"/>
                    <a:pt x="88" y="216"/>
                    <a:pt x="98" y="206"/>
                  </a:cubicBezTo>
                  <a:cubicBezTo>
                    <a:pt x="107" y="206"/>
                    <a:pt x="116" y="188"/>
                    <a:pt x="125" y="170"/>
                  </a:cubicBezTo>
                  <a:cubicBezTo>
                    <a:pt x="125" y="143"/>
                    <a:pt x="134" y="108"/>
                    <a:pt x="143" y="81"/>
                  </a:cubicBezTo>
                  <a:cubicBezTo>
                    <a:pt x="143" y="63"/>
                    <a:pt x="143" y="45"/>
                    <a:pt x="134" y="27"/>
                  </a:cubicBezTo>
                  <a:cubicBezTo>
                    <a:pt x="125" y="18"/>
                    <a:pt x="116" y="1"/>
                    <a:pt x="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" name="Google Shape;1291;p32">
              <a:extLst>
                <a:ext uri="{FF2B5EF4-FFF2-40B4-BE49-F238E27FC236}">
                  <a16:creationId xmlns:a16="http://schemas.microsoft.com/office/drawing/2014/main" id="{6A1B6076-D5A6-4EB7-AD13-36640B036C8C}"/>
                </a:ext>
              </a:extLst>
            </p:cNvPr>
            <p:cNvSpPr/>
            <p:nvPr/>
          </p:nvSpPr>
          <p:spPr>
            <a:xfrm>
              <a:off x="4997046" y="3365444"/>
              <a:ext cx="10675" cy="20437"/>
            </a:xfrm>
            <a:custGeom>
              <a:avLst/>
              <a:gdLst/>
              <a:ahLst/>
              <a:cxnLst/>
              <a:rect l="l" t="t" r="r" b="b"/>
              <a:pathLst>
                <a:path w="117" h="224" extrusionOk="0">
                  <a:moveTo>
                    <a:pt x="54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0" y="36"/>
                    <a:pt x="0" y="45"/>
                    <a:pt x="0" y="62"/>
                  </a:cubicBezTo>
                  <a:lnTo>
                    <a:pt x="0" y="161"/>
                  </a:lnTo>
                  <a:cubicBezTo>
                    <a:pt x="0" y="178"/>
                    <a:pt x="0" y="196"/>
                    <a:pt x="18" y="205"/>
                  </a:cubicBezTo>
                  <a:cubicBezTo>
                    <a:pt x="27" y="214"/>
                    <a:pt x="45" y="223"/>
                    <a:pt x="54" y="223"/>
                  </a:cubicBezTo>
                  <a:cubicBezTo>
                    <a:pt x="72" y="223"/>
                    <a:pt x="90" y="214"/>
                    <a:pt x="99" y="205"/>
                  </a:cubicBezTo>
                  <a:cubicBezTo>
                    <a:pt x="116" y="196"/>
                    <a:pt x="116" y="178"/>
                    <a:pt x="116" y="161"/>
                  </a:cubicBezTo>
                  <a:lnTo>
                    <a:pt x="116" y="62"/>
                  </a:lnTo>
                  <a:cubicBezTo>
                    <a:pt x="116" y="45"/>
                    <a:pt x="116" y="36"/>
                    <a:pt x="99" y="18"/>
                  </a:cubicBezTo>
                  <a:cubicBezTo>
                    <a:pt x="90" y="9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" name="Google Shape;1292;p32">
              <a:extLst>
                <a:ext uri="{FF2B5EF4-FFF2-40B4-BE49-F238E27FC236}">
                  <a16:creationId xmlns:a16="http://schemas.microsoft.com/office/drawing/2014/main" id="{AAB8D48D-C6DB-4231-9EA0-0EDF5C8F437D}"/>
                </a:ext>
              </a:extLst>
            </p:cNvPr>
            <p:cNvSpPr/>
            <p:nvPr/>
          </p:nvSpPr>
          <p:spPr>
            <a:xfrm>
              <a:off x="4955533" y="3351576"/>
              <a:ext cx="15510" cy="21806"/>
            </a:xfrm>
            <a:custGeom>
              <a:avLst/>
              <a:gdLst/>
              <a:ahLst/>
              <a:cxnLst/>
              <a:rect l="l" t="t" r="r" b="b"/>
              <a:pathLst>
                <a:path w="170" h="239" extrusionOk="0">
                  <a:moveTo>
                    <a:pt x="116" y="0"/>
                  </a:moveTo>
                  <a:cubicBezTo>
                    <a:pt x="108" y="0"/>
                    <a:pt x="90" y="0"/>
                    <a:pt x="72" y="9"/>
                  </a:cubicBezTo>
                  <a:cubicBezTo>
                    <a:pt x="63" y="18"/>
                    <a:pt x="54" y="27"/>
                    <a:pt x="45" y="45"/>
                  </a:cubicBezTo>
                  <a:cubicBezTo>
                    <a:pt x="27" y="81"/>
                    <a:pt x="18" y="125"/>
                    <a:pt x="9" y="161"/>
                  </a:cubicBezTo>
                  <a:cubicBezTo>
                    <a:pt x="0" y="179"/>
                    <a:pt x="0" y="197"/>
                    <a:pt x="9" y="206"/>
                  </a:cubicBezTo>
                  <a:cubicBezTo>
                    <a:pt x="18" y="223"/>
                    <a:pt x="36" y="232"/>
                    <a:pt x="45" y="232"/>
                  </a:cubicBezTo>
                  <a:cubicBezTo>
                    <a:pt x="54" y="237"/>
                    <a:pt x="63" y="239"/>
                    <a:pt x="72" y="239"/>
                  </a:cubicBezTo>
                  <a:cubicBezTo>
                    <a:pt x="81" y="239"/>
                    <a:pt x="90" y="237"/>
                    <a:pt x="99" y="232"/>
                  </a:cubicBezTo>
                  <a:cubicBezTo>
                    <a:pt x="108" y="223"/>
                    <a:pt x="116" y="206"/>
                    <a:pt x="125" y="197"/>
                  </a:cubicBezTo>
                  <a:cubicBezTo>
                    <a:pt x="134" y="152"/>
                    <a:pt x="152" y="116"/>
                    <a:pt x="161" y="81"/>
                  </a:cubicBezTo>
                  <a:cubicBezTo>
                    <a:pt x="170" y="63"/>
                    <a:pt x="161" y="45"/>
                    <a:pt x="152" y="27"/>
                  </a:cubicBezTo>
                  <a:cubicBezTo>
                    <a:pt x="152" y="18"/>
                    <a:pt x="134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" name="Google Shape;1293;p32">
              <a:extLst>
                <a:ext uri="{FF2B5EF4-FFF2-40B4-BE49-F238E27FC236}">
                  <a16:creationId xmlns:a16="http://schemas.microsoft.com/office/drawing/2014/main" id="{DE3A6E5F-9E90-4FDB-8ECA-7DA46303F278}"/>
                </a:ext>
              </a:extLst>
            </p:cNvPr>
            <p:cNvSpPr/>
            <p:nvPr/>
          </p:nvSpPr>
          <p:spPr>
            <a:xfrm>
              <a:off x="5035274" y="3399567"/>
              <a:ext cx="20437" cy="22080"/>
            </a:xfrm>
            <a:custGeom>
              <a:avLst/>
              <a:gdLst/>
              <a:ahLst/>
              <a:cxnLst/>
              <a:rect l="l" t="t" r="r" b="b"/>
              <a:pathLst>
                <a:path w="224" h="242" extrusionOk="0">
                  <a:moveTo>
                    <a:pt x="161" y="1"/>
                  </a:moveTo>
                  <a:cubicBezTo>
                    <a:pt x="152" y="1"/>
                    <a:pt x="135" y="1"/>
                    <a:pt x="117" y="19"/>
                  </a:cubicBezTo>
                  <a:cubicBezTo>
                    <a:pt x="90" y="54"/>
                    <a:pt x="54" y="90"/>
                    <a:pt x="28" y="135"/>
                  </a:cubicBezTo>
                  <a:cubicBezTo>
                    <a:pt x="10" y="143"/>
                    <a:pt x="1" y="161"/>
                    <a:pt x="1" y="179"/>
                  </a:cubicBezTo>
                  <a:cubicBezTo>
                    <a:pt x="1" y="188"/>
                    <a:pt x="10" y="206"/>
                    <a:pt x="28" y="224"/>
                  </a:cubicBezTo>
                  <a:cubicBezTo>
                    <a:pt x="36" y="233"/>
                    <a:pt x="54" y="242"/>
                    <a:pt x="63" y="242"/>
                  </a:cubicBezTo>
                  <a:cubicBezTo>
                    <a:pt x="81" y="233"/>
                    <a:pt x="99" y="233"/>
                    <a:pt x="108" y="224"/>
                  </a:cubicBezTo>
                  <a:cubicBezTo>
                    <a:pt x="143" y="179"/>
                    <a:pt x="170" y="143"/>
                    <a:pt x="206" y="99"/>
                  </a:cubicBezTo>
                  <a:cubicBezTo>
                    <a:pt x="215" y="90"/>
                    <a:pt x="224" y="81"/>
                    <a:pt x="224" y="63"/>
                  </a:cubicBezTo>
                  <a:cubicBezTo>
                    <a:pt x="224" y="45"/>
                    <a:pt x="215" y="27"/>
                    <a:pt x="206" y="19"/>
                  </a:cubicBezTo>
                  <a:cubicBezTo>
                    <a:pt x="197" y="10"/>
                    <a:pt x="179" y="1"/>
                    <a:pt x="1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" name="Google Shape;1294;p32">
              <a:extLst>
                <a:ext uri="{FF2B5EF4-FFF2-40B4-BE49-F238E27FC236}">
                  <a16:creationId xmlns:a16="http://schemas.microsoft.com/office/drawing/2014/main" id="{898486BC-97C1-4137-A12B-EC3A3B2B63B7}"/>
                </a:ext>
              </a:extLst>
            </p:cNvPr>
            <p:cNvSpPr/>
            <p:nvPr/>
          </p:nvSpPr>
          <p:spPr>
            <a:xfrm>
              <a:off x="5090655" y="3360517"/>
              <a:ext cx="21258" cy="28649"/>
            </a:xfrm>
            <a:custGeom>
              <a:avLst/>
              <a:gdLst/>
              <a:ahLst/>
              <a:cxnLst/>
              <a:rect l="l" t="t" r="r" b="b"/>
              <a:pathLst>
                <a:path w="233" h="314" extrusionOk="0">
                  <a:moveTo>
                    <a:pt x="157" y="0"/>
                  </a:moveTo>
                  <a:cubicBezTo>
                    <a:pt x="138" y="0"/>
                    <a:pt x="119" y="10"/>
                    <a:pt x="107" y="27"/>
                  </a:cubicBezTo>
                  <a:cubicBezTo>
                    <a:pt x="72" y="99"/>
                    <a:pt x="45" y="161"/>
                    <a:pt x="9" y="224"/>
                  </a:cubicBezTo>
                  <a:cubicBezTo>
                    <a:pt x="0" y="250"/>
                    <a:pt x="0" y="295"/>
                    <a:pt x="36" y="304"/>
                  </a:cubicBezTo>
                  <a:cubicBezTo>
                    <a:pt x="46" y="310"/>
                    <a:pt x="56" y="313"/>
                    <a:pt x="67" y="313"/>
                  </a:cubicBezTo>
                  <a:cubicBezTo>
                    <a:pt x="86" y="313"/>
                    <a:pt x="105" y="303"/>
                    <a:pt x="116" y="286"/>
                  </a:cubicBezTo>
                  <a:lnTo>
                    <a:pt x="214" y="90"/>
                  </a:lnTo>
                  <a:cubicBezTo>
                    <a:pt x="232" y="63"/>
                    <a:pt x="223" y="27"/>
                    <a:pt x="188" y="9"/>
                  </a:cubicBezTo>
                  <a:cubicBezTo>
                    <a:pt x="178" y="3"/>
                    <a:pt x="168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" name="Google Shape;1295;p32">
              <a:extLst>
                <a:ext uri="{FF2B5EF4-FFF2-40B4-BE49-F238E27FC236}">
                  <a16:creationId xmlns:a16="http://schemas.microsoft.com/office/drawing/2014/main" id="{72F8E2DA-1B72-48B8-8922-157B372EEC12}"/>
                </a:ext>
              </a:extLst>
            </p:cNvPr>
            <p:cNvSpPr/>
            <p:nvPr/>
          </p:nvSpPr>
          <p:spPr>
            <a:xfrm>
              <a:off x="5121584" y="3387067"/>
              <a:ext cx="22080" cy="25638"/>
            </a:xfrm>
            <a:custGeom>
              <a:avLst/>
              <a:gdLst/>
              <a:ahLst/>
              <a:cxnLst/>
              <a:rect l="l" t="t" r="r" b="b"/>
              <a:pathLst>
                <a:path w="242" h="281" extrusionOk="0">
                  <a:moveTo>
                    <a:pt x="175" y="1"/>
                  </a:moveTo>
                  <a:cubicBezTo>
                    <a:pt x="153" y="1"/>
                    <a:pt x="130" y="11"/>
                    <a:pt x="116" y="31"/>
                  </a:cubicBezTo>
                  <a:lnTo>
                    <a:pt x="18" y="182"/>
                  </a:lnTo>
                  <a:cubicBezTo>
                    <a:pt x="0" y="209"/>
                    <a:pt x="9" y="254"/>
                    <a:pt x="45" y="272"/>
                  </a:cubicBezTo>
                  <a:cubicBezTo>
                    <a:pt x="54" y="277"/>
                    <a:pt x="64" y="280"/>
                    <a:pt x="74" y="280"/>
                  </a:cubicBezTo>
                  <a:cubicBezTo>
                    <a:pt x="94" y="280"/>
                    <a:pt x="113" y="269"/>
                    <a:pt x="125" y="245"/>
                  </a:cubicBezTo>
                  <a:lnTo>
                    <a:pt x="223" y="93"/>
                  </a:lnTo>
                  <a:cubicBezTo>
                    <a:pt x="241" y="66"/>
                    <a:pt x="232" y="22"/>
                    <a:pt x="197" y="4"/>
                  </a:cubicBezTo>
                  <a:cubicBezTo>
                    <a:pt x="190" y="2"/>
                    <a:pt x="183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Google Shape;1296;p32">
              <a:extLst>
                <a:ext uri="{FF2B5EF4-FFF2-40B4-BE49-F238E27FC236}">
                  <a16:creationId xmlns:a16="http://schemas.microsoft.com/office/drawing/2014/main" id="{D9A45B47-88EE-4FB1-BB5B-C21C83C22FFD}"/>
                </a:ext>
              </a:extLst>
            </p:cNvPr>
            <p:cNvSpPr/>
            <p:nvPr/>
          </p:nvSpPr>
          <p:spPr>
            <a:xfrm>
              <a:off x="5147587" y="3420734"/>
              <a:ext cx="14781" cy="20255"/>
            </a:xfrm>
            <a:custGeom>
              <a:avLst/>
              <a:gdLst/>
              <a:ahLst/>
              <a:cxnLst/>
              <a:rect l="l" t="t" r="r" b="b"/>
              <a:pathLst>
                <a:path w="162" h="222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8"/>
                  </a:lnTo>
                  <a:cubicBezTo>
                    <a:pt x="45" y="27"/>
                    <a:pt x="45" y="36"/>
                    <a:pt x="37" y="45"/>
                  </a:cubicBezTo>
                  <a:cubicBezTo>
                    <a:pt x="28" y="81"/>
                    <a:pt x="10" y="108"/>
                    <a:pt x="1" y="143"/>
                  </a:cubicBezTo>
                  <a:cubicBezTo>
                    <a:pt x="1" y="152"/>
                    <a:pt x="1" y="161"/>
                    <a:pt x="1" y="170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206"/>
                    <a:pt x="28" y="215"/>
                    <a:pt x="45" y="215"/>
                  </a:cubicBezTo>
                  <a:cubicBezTo>
                    <a:pt x="50" y="219"/>
                    <a:pt x="57" y="221"/>
                    <a:pt x="64" y="221"/>
                  </a:cubicBezTo>
                  <a:cubicBezTo>
                    <a:pt x="72" y="221"/>
                    <a:pt x="81" y="219"/>
                    <a:pt x="90" y="215"/>
                  </a:cubicBezTo>
                  <a:lnTo>
                    <a:pt x="99" y="197"/>
                  </a:lnTo>
                  <a:cubicBezTo>
                    <a:pt x="108" y="197"/>
                    <a:pt x="117" y="188"/>
                    <a:pt x="117" y="170"/>
                  </a:cubicBezTo>
                  <a:cubicBezTo>
                    <a:pt x="135" y="143"/>
                    <a:pt x="144" y="108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45"/>
                    <a:pt x="153" y="36"/>
                    <a:pt x="153" y="27"/>
                  </a:cubicBezTo>
                  <a:cubicBezTo>
                    <a:pt x="144" y="18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Google Shape;1297;p32">
              <a:extLst>
                <a:ext uri="{FF2B5EF4-FFF2-40B4-BE49-F238E27FC236}">
                  <a16:creationId xmlns:a16="http://schemas.microsoft.com/office/drawing/2014/main" id="{8FBBFBA1-DBAB-4849-883A-05AE9DB517CC}"/>
                </a:ext>
              </a:extLst>
            </p:cNvPr>
            <p:cNvSpPr/>
            <p:nvPr/>
          </p:nvSpPr>
          <p:spPr>
            <a:xfrm>
              <a:off x="5095491" y="3406318"/>
              <a:ext cx="13959" cy="15145"/>
            </a:xfrm>
            <a:custGeom>
              <a:avLst/>
              <a:gdLst/>
              <a:ahLst/>
              <a:cxnLst/>
              <a:rect l="l" t="t" r="r" b="b"/>
              <a:pathLst>
                <a:path w="153" h="166" extrusionOk="0">
                  <a:moveTo>
                    <a:pt x="86" y="0"/>
                  </a:moveTo>
                  <a:cubicBezTo>
                    <a:pt x="81" y="0"/>
                    <a:pt x="77" y="3"/>
                    <a:pt x="72" y="7"/>
                  </a:cubicBezTo>
                  <a:lnTo>
                    <a:pt x="54" y="7"/>
                  </a:lnTo>
                  <a:cubicBezTo>
                    <a:pt x="46" y="16"/>
                    <a:pt x="37" y="25"/>
                    <a:pt x="37" y="34"/>
                  </a:cubicBezTo>
                  <a:cubicBezTo>
                    <a:pt x="28" y="43"/>
                    <a:pt x="19" y="61"/>
                    <a:pt x="10" y="69"/>
                  </a:cubicBezTo>
                  <a:cubicBezTo>
                    <a:pt x="10" y="78"/>
                    <a:pt x="10" y="87"/>
                    <a:pt x="10" y="96"/>
                  </a:cubicBezTo>
                  <a:cubicBezTo>
                    <a:pt x="1" y="105"/>
                    <a:pt x="1" y="114"/>
                    <a:pt x="10" y="114"/>
                  </a:cubicBezTo>
                  <a:cubicBezTo>
                    <a:pt x="10" y="123"/>
                    <a:pt x="10" y="132"/>
                    <a:pt x="19" y="141"/>
                  </a:cubicBezTo>
                  <a:cubicBezTo>
                    <a:pt x="19" y="150"/>
                    <a:pt x="28" y="150"/>
                    <a:pt x="37" y="159"/>
                  </a:cubicBezTo>
                  <a:lnTo>
                    <a:pt x="54" y="159"/>
                  </a:lnTo>
                  <a:cubicBezTo>
                    <a:pt x="59" y="163"/>
                    <a:pt x="63" y="165"/>
                    <a:pt x="68" y="165"/>
                  </a:cubicBezTo>
                  <a:cubicBezTo>
                    <a:pt x="72" y="165"/>
                    <a:pt x="77" y="163"/>
                    <a:pt x="81" y="159"/>
                  </a:cubicBezTo>
                  <a:lnTo>
                    <a:pt x="99" y="159"/>
                  </a:lnTo>
                  <a:cubicBezTo>
                    <a:pt x="108" y="150"/>
                    <a:pt x="117" y="141"/>
                    <a:pt x="117" y="132"/>
                  </a:cubicBezTo>
                  <a:cubicBezTo>
                    <a:pt x="126" y="123"/>
                    <a:pt x="135" y="105"/>
                    <a:pt x="144" y="96"/>
                  </a:cubicBezTo>
                  <a:cubicBezTo>
                    <a:pt x="144" y="87"/>
                    <a:pt x="144" y="78"/>
                    <a:pt x="144" y="69"/>
                  </a:cubicBezTo>
                  <a:cubicBezTo>
                    <a:pt x="153" y="61"/>
                    <a:pt x="144" y="52"/>
                    <a:pt x="144" y="43"/>
                  </a:cubicBezTo>
                  <a:cubicBezTo>
                    <a:pt x="144" y="43"/>
                    <a:pt x="144" y="34"/>
                    <a:pt x="135" y="25"/>
                  </a:cubicBezTo>
                  <a:cubicBezTo>
                    <a:pt x="126" y="16"/>
                    <a:pt x="126" y="16"/>
                    <a:pt x="117" y="7"/>
                  </a:cubicBezTo>
                  <a:lnTo>
                    <a:pt x="99" y="7"/>
                  </a:lnTo>
                  <a:cubicBezTo>
                    <a:pt x="95" y="3"/>
                    <a:pt x="90" y="0"/>
                    <a:pt x="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Google Shape;1298;p32">
              <a:extLst>
                <a:ext uri="{FF2B5EF4-FFF2-40B4-BE49-F238E27FC236}">
                  <a16:creationId xmlns:a16="http://schemas.microsoft.com/office/drawing/2014/main" id="{22A57E48-C976-4391-B14A-C3C513D50F1C}"/>
                </a:ext>
              </a:extLst>
            </p:cNvPr>
            <p:cNvSpPr/>
            <p:nvPr/>
          </p:nvSpPr>
          <p:spPr>
            <a:xfrm>
              <a:off x="5281888" y="3545272"/>
              <a:ext cx="18886" cy="17974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44" y="1"/>
                  </a:moveTo>
                  <a:cubicBezTo>
                    <a:pt x="126" y="1"/>
                    <a:pt x="117" y="1"/>
                    <a:pt x="99" y="18"/>
                  </a:cubicBezTo>
                  <a:cubicBezTo>
                    <a:pt x="72" y="36"/>
                    <a:pt x="45" y="63"/>
                    <a:pt x="19" y="90"/>
                  </a:cubicBezTo>
                  <a:cubicBezTo>
                    <a:pt x="19" y="99"/>
                    <a:pt x="10" y="99"/>
                    <a:pt x="10" y="108"/>
                  </a:cubicBezTo>
                  <a:cubicBezTo>
                    <a:pt x="1" y="117"/>
                    <a:pt x="1" y="125"/>
                    <a:pt x="1" y="134"/>
                  </a:cubicBezTo>
                  <a:cubicBezTo>
                    <a:pt x="1" y="143"/>
                    <a:pt x="1" y="152"/>
                    <a:pt x="10" y="161"/>
                  </a:cubicBezTo>
                  <a:cubicBezTo>
                    <a:pt x="10" y="161"/>
                    <a:pt x="19" y="170"/>
                    <a:pt x="19" y="179"/>
                  </a:cubicBezTo>
                  <a:cubicBezTo>
                    <a:pt x="37" y="188"/>
                    <a:pt x="45" y="197"/>
                    <a:pt x="63" y="197"/>
                  </a:cubicBezTo>
                  <a:cubicBezTo>
                    <a:pt x="81" y="197"/>
                    <a:pt x="99" y="188"/>
                    <a:pt x="108" y="179"/>
                  </a:cubicBezTo>
                  <a:cubicBezTo>
                    <a:pt x="135" y="152"/>
                    <a:pt x="161" y="125"/>
                    <a:pt x="188" y="99"/>
                  </a:cubicBezTo>
                  <a:cubicBezTo>
                    <a:pt x="197" y="99"/>
                    <a:pt x="197" y="90"/>
                    <a:pt x="197" y="81"/>
                  </a:cubicBezTo>
                  <a:cubicBezTo>
                    <a:pt x="206" y="72"/>
                    <a:pt x="206" y="63"/>
                    <a:pt x="206" y="54"/>
                  </a:cubicBezTo>
                  <a:cubicBezTo>
                    <a:pt x="206" y="54"/>
                    <a:pt x="206" y="45"/>
                    <a:pt x="197" y="36"/>
                  </a:cubicBezTo>
                  <a:cubicBezTo>
                    <a:pt x="197" y="27"/>
                    <a:pt x="197" y="18"/>
                    <a:pt x="188" y="18"/>
                  </a:cubicBezTo>
                  <a:cubicBezTo>
                    <a:pt x="179" y="1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" name="Google Shape;1299;p32">
              <a:extLst>
                <a:ext uri="{FF2B5EF4-FFF2-40B4-BE49-F238E27FC236}">
                  <a16:creationId xmlns:a16="http://schemas.microsoft.com/office/drawing/2014/main" id="{E3E5CF11-C1A0-417E-8D96-E3B1BDD7E733}"/>
                </a:ext>
              </a:extLst>
            </p:cNvPr>
            <p:cNvSpPr/>
            <p:nvPr/>
          </p:nvSpPr>
          <p:spPr>
            <a:xfrm>
              <a:off x="5294113" y="3581858"/>
              <a:ext cx="22080" cy="18613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197" y="1"/>
                  </a:moveTo>
                  <a:cubicBezTo>
                    <a:pt x="179" y="1"/>
                    <a:pt x="161" y="1"/>
                    <a:pt x="152" y="10"/>
                  </a:cubicBezTo>
                  <a:cubicBezTo>
                    <a:pt x="108" y="37"/>
                    <a:pt x="72" y="63"/>
                    <a:pt x="36" y="90"/>
                  </a:cubicBezTo>
                  <a:cubicBezTo>
                    <a:pt x="18" y="99"/>
                    <a:pt x="10" y="108"/>
                    <a:pt x="10" y="126"/>
                  </a:cubicBezTo>
                  <a:cubicBezTo>
                    <a:pt x="1" y="135"/>
                    <a:pt x="1" y="162"/>
                    <a:pt x="10" y="170"/>
                  </a:cubicBezTo>
                  <a:cubicBezTo>
                    <a:pt x="18" y="179"/>
                    <a:pt x="36" y="197"/>
                    <a:pt x="45" y="197"/>
                  </a:cubicBezTo>
                  <a:cubicBezTo>
                    <a:pt x="53" y="201"/>
                    <a:pt x="60" y="203"/>
                    <a:pt x="67" y="203"/>
                  </a:cubicBezTo>
                  <a:cubicBezTo>
                    <a:pt x="78" y="203"/>
                    <a:pt x="88" y="199"/>
                    <a:pt x="99" y="188"/>
                  </a:cubicBezTo>
                  <a:cubicBezTo>
                    <a:pt x="134" y="170"/>
                    <a:pt x="170" y="144"/>
                    <a:pt x="215" y="117"/>
                  </a:cubicBezTo>
                  <a:cubicBezTo>
                    <a:pt x="224" y="108"/>
                    <a:pt x="233" y="90"/>
                    <a:pt x="242" y="72"/>
                  </a:cubicBezTo>
                  <a:cubicBezTo>
                    <a:pt x="242" y="63"/>
                    <a:pt x="242" y="46"/>
                    <a:pt x="233" y="28"/>
                  </a:cubicBezTo>
                  <a:cubicBezTo>
                    <a:pt x="224" y="19"/>
                    <a:pt x="215" y="1"/>
                    <a:pt x="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Google Shape;1300;p32">
              <a:extLst>
                <a:ext uri="{FF2B5EF4-FFF2-40B4-BE49-F238E27FC236}">
                  <a16:creationId xmlns:a16="http://schemas.microsoft.com/office/drawing/2014/main" id="{48B96220-70B6-4B98-ACF2-CBD0B017A622}"/>
                </a:ext>
              </a:extLst>
            </p:cNvPr>
            <p:cNvSpPr/>
            <p:nvPr/>
          </p:nvSpPr>
          <p:spPr>
            <a:xfrm>
              <a:off x="5268111" y="3571366"/>
              <a:ext cx="14689" cy="14689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80" y="0"/>
                  </a:moveTo>
                  <a:cubicBezTo>
                    <a:pt x="72" y="0"/>
                    <a:pt x="63" y="9"/>
                    <a:pt x="54" y="18"/>
                  </a:cubicBezTo>
                  <a:cubicBezTo>
                    <a:pt x="45" y="27"/>
                    <a:pt x="27" y="45"/>
                    <a:pt x="18" y="54"/>
                  </a:cubicBezTo>
                  <a:cubicBezTo>
                    <a:pt x="9" y="62"/>
                    <a:pt x="9" y="71"/>
                    <a:pt x="0" y="80"/>
                  </a:cubicBezTo>
                  <a:cubicBezTo>
                    <a:pt x="0" y="80"/>
                    <a:pt x="0" y="89"/>
                    <a:pt x="0" y="98"/>
                  </a:cubicBezTo>
                  <a:cubicBezTo>
                    <a:pt x="0" y="107"/>
                    <a:pt x="0" y="116"/>
                    <a:pt x="0" y="125"/>
                  </a:cubicBezTo>
                  <a:cubicBezTo>
                    <a:pt x="9" y="134"/>
                    <a:pt x="9" y="134"/>
                    <a:pt x="18" y="143"/>
                  </a:cubicBezTo>
                  <a:lnTo>
                    <a:pt x="27" y="152"/>
                  </a:lnTo>
                  <a:cubicBezTo>
                    <a:pt x="36" y="161"/>
                    <a:pt x="45" y="161"/>
                    <a:pt x="63" y="161"/>
                  </a:cubicBezTo>
                  <a:lnTo>
                    <a:pt x="72" y="161"/>
                  </a:lnTo>
                  <a:cubicBezTo>
                    <a:pt x="89" y="152"/>
                    <a:pt x="98" y="152"/>
                    <a:pt x="98" y="143"/>
                  </a:cubicBezTo>
                  <a:cubicBezTo>
                    <a:pt x="116" y="134"/>
                    <a:pt x="125" y="116"/>
                    <a:pt x="143" y="107"/>
                  </a:cubicBezTo>
                  <a:cubicBezTo>
                    <a:pt x="152" y="98"/>
                    <a:pt x="152" y="89"/>
                    <a:pt x="152" y="80"/>
                  </a:cubicBezTo>
                  <a:cubicBezTo>
                    <a:pt x="161" y="80"/>
                    <a:pt x="161" y="71"/>
                    <a:pt x="161" y="62"/>
                  </a:cubicBezTo>
                  <a:cubicBezTo>
                    <a:pt x="161" y="54"/>
                    <a:pt x="161" y="45"/>
                    <a:pt x="152" y="36"/>
                  </a:cubicBezTo>
                  <a:cubicBezTo>
                    <a:pt x="152" y="27"/>
                    <a:pt x="152" y="27"/>
                    <a:pt x="143" y="18"/>
                  </a:cubicBezTo>
                  <a:lnTo>
                    <a:pt x="125" y="9"/>
                  </a:lnTo>
                  <a:cubicBezTo>
                    <a:pt x="116" y="0"/>
                    <a:pt x="107" y="0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" name="Google Shape;1301;p32">
              <a:extLst>
                <a:ext uri="{FF2B5EF4-FFF2-40B4-BE49-F238E27FC236}">
                  <a16:creationId xmlns:a16="http://schemas.microsoft.com/office/drawing/2014/main" id="{05761FAD-8446-45EA-9021-6B459604E75B}"/>
                </a:ext>
              </a:extLst>
            </p:cNvPr>
            <p:cNvSpPr/>
            <p:nvPr/>
          </p:nvSpPr>
          <p:spPr>
            <a:xfrm>
              <a:off x="5311996" y="3619357"/>
              <a:ext cx="26185" cy="19616"/>
            </a:xfrm>
            <a:custGeom>
              <a:avLst/>
              <a:gdLst/>
              <a:ahLst/>
              <a:cxnLst/>
              <a:rect l="l" t="t" r="r" b="b"/>
              <a:pathLst>
                <a:path w="287" h="215" extrusionOk="0">
                  <a:moveTo>
                    <a:pt x="219" y="0"/>
                  </a:moveTo>
                  <a:cubicBezTo>
                    <a:pt x="208" y="0"/>
                    <a:pt x="198" y="3"/>
                    <a:pt x="188" y="9"/>
                  </a:cubicBezTo>
                  <a:cubicBezTo>
                    <a:pt x="135" y="36"/>
                    <a:pt x="81" y="72"/>
                    <a:pt x="37" y="98"/>
                  </a:cubicBezTo>
                  <a:cubicBezTo>
                    <a:pt x="19" y="107"/>
                    <a:pt x="10" y="125"/>
                    <a:pt x="1" y="143"/>
                  </a:cubicBezTo>
                  <a:cubicBezTo>
                    <a:pt x="1" y="152"/>
                    <a:pt x="1" y="170"/>
                    <a:pt x="10" y="188"/>
                  </a:cubicBezTo>
                  <a:cubicBezTo>
                    <a:pt x="21" y="205"/>
                    <a:pt x="40" y="215"/>
                    <a:pt x="60" y="215"/>
                  </a:cubicBezTo>
                  <a:cubicBezTo>
                    <a:pt x="70" y="215"/>
                    <a:pt x="81" y="212"/>
                    <a:pt x="90" y="206"/>
                  </a:cubicBezTo>
                  <a:cubicBezTo>
                    <a:pt x="144" y="179"/>
                    <a:pt x="197" y="143"/>
                    <a:pt x="251" y="107"/>
                  </a:cubicBezTo>
                  <a:cubicBezTo>
                    <a:pt x="260" y="107"/>
                    <a:pt x="277" y="90"/>
                    <a:pt x="277" y="72"/>
                  </a:cubicBezTo>
                  <a:cubicBezTo>
                    <a:pt x="286" y="63"/>
                    <a:pt x="277" y="45"/>
                    <a:pt x="269" y="27"/>
                  </a:cubicBezTo>
                  <a:cubicBezTo>
                    <a:pt x="257" y="10"/>
                    <a:pt x="238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" name="Google Shape;1302;p32">
              <a:extLst>
                <a:ext uri="{FF2B5EF4-FFF2-40B4-BE49-F238E27FC236}">
                  <a16:creationId xmlns:a16="http://schemas.microsoft.com/office/drawing/2014/main" id="{13E5C678-AE1F-4E79-B532-06036CAAB477}"/>
                </a:ext>
              </a:extLst>
            </p:cNvPr>
            <p:cNvSpPr/>
            <p:nvPr/>
          </p:nvSpPr>
          <p:spPr>
            <a:xfrm>
              <a:off x="5345389" y="3675741"/>
              <a:ext cx="22080" cy="18339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75" y="0"/>
                  </a:moveTo>
                  <a:cubicBezTo>
                    <a:pt x="168" y="0"/>
                    <a:pt x="161" y="2"/>
                    <a:pt x="152" y="7"/>
                  </a:cubicBezTo>
                  <a:cubicBezTo>
                    <a:pt x="117" y="34"/>
                    <a:pt x="72" y="60"/>
                    <a:pt x="36" y="87"/>
                  </a:cubicBezTo>
                  <a:cubicBezTo>
                    <a:pt x="19" y="96"/>
                    <a:pt x="10" y="105"/>
                    <a:pt x="10" y="123"/>
                  </a:cubicBezTo>
                  <a:cubicBezTo>
                    <a:pt x="1" y="141"/>
                    <a:pt x="1" y="158"/>
                    <a:pt x="10" y="167"/>
                  </a:cubicBezTo>
                  <a:cubicBezTo>
                    <a:pt x="19" y="185"/>
                    <a:pt x="36" y="194"/>
                    <a:pt x="45" y="194"/>
                  </a:cubicBezTo>
                  <a:cubicBezTo>
                    <a:pt x="54" y="199"/>
                    <a:pt x="63" y="201"/>
                    <a:pt x="72" y="201"/>
                  </a:cubicBezTo>
                  <a:cubicBezTo>
                    <a:pt x="81" y="201"/>
                    <a:pt x="90" y="199"/>
                    <a:pt x="99" y="194"/>
                  </a:cubicBezTo>
                  <a:cubicBezTo>
                    <a:pt x="134" y="167"/>
                    <a:pt x="170" y="141"/>
                    <a:pt x="215" y="114"/>
                  </a:cubicBezTo>
                  <a:cubicBezTo>
                    <a:pt x="224" y="105"/>
                    <a:pt x="242" y="96"/>
                    <a:pt x="242" y="78"/>
                  </a:cubicBezTo>
                  <a:cubicBezTo>
                    <a:pt x="242" y="60"/>
                    <a:pt x="242" y="43"/>
                    <a:pt x="233" y="34"/>
                  </a:cubicBezTo>
                  <a:cubicBezTo>
                    <a:pt x="224" y="16"/>
                    <a:pt x="215" y="7"/>
                    <a:pt x="197" y="7"/>
                  </a:cubicBezTo>
                  <a:cubicBezTo>
                    <a:pt x="188" y="2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" name="Google Shape;1303;p32">
              <a:extLst>
                <a:ext uri="{FF2B5EF4-FFF2-40B4-BE49-F238E27FC236}">
                  <a16:creationId xmlns:a16="http://schemas.microsoft.com/office/drawing/2014/main" id="{9CC12F50-E3ED-45CA-AC21-CE7463AC8E34}"/>
                </a:ext>
              </a:extLst>
            </p:cNvPr>
            <p:cNvSpPr/>
            <p:nvPr/>
          </p:nvSpPr>
          <p:spPr>
            <a:xfrm>
              <a:off x="5345389" y="3729206"/>
              <a:ext cx="17244" cy="12956"/>
            </a:xfrm>
            <a:custGeom>
              <a:avLst/>
              <a:gdLst/>
              <a:ahLst/>
              <a:cxnLst/>
              <a:rect l="l" t="t" r="r" b="b"/>
              <a:pathLst>
                <a:path w="189" h="142" extrusionOk="0">
                  <a:moveTo>
                    <a:pt x="108" y="1"/>
                  </a:moveTo>
                  <a:cubicBezTo>
                    <a:pt x="90" y="10"/>
                    <a:pt x="72" y="10"/>
                    <a:pt x="54" y="19"/>
                  </a:cubicBezTo>
                  <a:cubicBezTo>
                    <a:pt x="45" y="19"/>
                    <a:pt x="36" y="27"/>
                    <a:pt x="27" y="27"/>
                  </a:cubicBezTo>
                  <a:cubicBezTo>
                    <a:pt x="27" y="36"/>
                    <a:pt x="19" y="45"/>
                    <a:pt x="19" y="45"/>
                  </a:cubicBezTo>
                  <a:cubicBezTo>
                    <a:pt x="10" y="54"/>
                    <a:pt x="10" y="63"/>
                    <a:pt x="10" y="72"/>
                  </a:cubicBezTo>
                  <a:cubicBezTo>
                    <a:pt x="1" y="81"/>
                    <a:pt x="10" y="90"/>
                    <a:pt x="10" y="99"/>
                  </a:cubicBezTo>
                  <a:lnTo>
                    <a:pt x="19" y="108"/>
                  </a:lnTo>
                  <a:cubicBezTo>
                    <a:pt x="19" y="117"/>
                    <a:pt x="27" y="126"/>
                    <a:pt x="36" y="135"/>
                  </a:cubicBezTo>
                  <a:lnTo>
                    <a:pt x="54" y="135"/>
                  </a:lnTo>
                  <a:cubicBezTo>
                    <a:pt x="59" y="139"/>
                    <a:pt x="63" y="141"/>
                    <a:pt x="68" y="141"/>
                  </a:cubicBezTo>
                  <a:cubicBezTo>
                    <a:pt x="72" y="141"/>
                    <a:pt x="77" y="139"/>
                    <a:pt x="81" y="135"/>
                  </a:cubicBezTo>
                  <a:cubicBezTo>
                    <a:pt x="99" y="135"/>
                    <a:pt x="126" y="126"/>
                    <a:pt x="143" y="117"/>
                  </a:cubicBezTo>
                  <a:cubicBezTo>
                    <a:pt x="152" y="117"/>
                    <a:pt x="152" y="117"/>
                    <a:pt x="161" y="108"/>
                  </a:cubicBezTo>
                  <a:cubicBezTo>
                    <a:pt x="170" y="108"/>
                    <a:pt x="170" y="99"/>
                    <a:pt x="179" y="90"/>
                  </a:cubicBezTo>
                  <a:cubicBezTo>
                    <a:pt x="179" y="81"/>
                    <a:pt x="188" y="72"/>
                    <a:pt x="188" y="72"/>
                  </a:cubicBezTo>
                  <a:cubicBezTo>
                    <a:pt x="188" y="63"/>
                    <a:pt x="188" y="54"/>
                    <a:pt x="188" y="45"/>
                  </a:cubicBezTo>
                  <a:cubicBezTo>
                    <a:pt x="179" y="36"/>
                    <a:pt x="179" y="36"/>
                    <a:pt x="179" y="27"/>
                  </a:cubicBezTo>
                  <a:cubicBezTo>
                    <a:pt x="170" y="19"/>
                    <a:pt x="161" y="10"/>
                    <a:pt x="152" y="10"/>
                  </a:cubicBezTo>
                  <a:cubicBezTo>
                    <a:pt x="152" y="1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" name="Google Shape;1304;p32">
              <a:extLst>
                <a:ext uri="{FF2B5EF4-FFF2-40B4-BE49-F238E27FC236}">
                  <a16:creationId xmlns:a16="http://schemas.microsoft.com/office/drawing/2014/main" id="{3DB08638-52AC-43A2-BF7E-0924C6D59E6D}"/>
                </a:ext>
              </a:extLst>
            </p:cNvPr>
            <p:cNvSpPr/>
            <p:nvPr/>
          </p:nvSpPr>
          <p:spPr>
            <a:xfrm>
              <a:off x="5377139" y="3763237"/>
              <a:ext cx="30200" cy="14324"/>
            </a:xfrm>
            <a:custGeom>
              <a:avLst/>
              <a:gdLst/>
              <a:ahLst/>
              <a:cxnLst/>
              <a:rect l="l" t="t" r="r" b="b"/>
              <a:pathLst>
                <a:path w="331" h="157" extrusionOk="0">
                  <a:moveTo>
                    <a:pt x="265" y="0"/>
                  </a:moveTo>
                  <a:cubicBezTo>
                    <a:pt x="260" y="0"/>
                    <a:pt x="255" y="1"/>
                    <a:pt x="250" y="2"/>
                  </a:cubicBezTo>
                  <a:cubicBezTo>
                    <a:pt x="179" y="11"/>
                    <a:pt x="117" y="20"/>
                    <a:pt x="54" y="38"/>
                  </a:cubicBezTo>
                  <a:cubicBezTo>
                    <a:pt x="18" y="47"/>
                    <a:pt x="1" y="83"/>
                    <a:pt x="10" y="109"/>
                  </a:cubicBezTo>
                  <a:cubicBezTo>
                    <a:pt x="17" y="139"/>
                    <a:pt x="43" y="156"/>
                    <a:pt x="72" y="156"/>
                  </a:cubicBezTo>
                  <a:cubicBezTo>
                    <a:pt x="78" y="156"/>
                    <a:pt x="84" y="156"/>
                    <a:pt x="90" y="154"/>
                  </a:cubicBezTo>
                  <a:cubicBezTo>
                    <a:pt x="152" y="145"/>
                    <a:pt x="215" y="127"/>
                    <a:pt x="277" y="118"/>
                  </a:cubicBezTo>
                  <a:cubicBezTo>
                    <a:pt x="313" y="109"/>
                    <a:pt x="331" y="74"/>
                    <a:pt x="322" y="38"/>
                  </a:cubicBezTo>
                  <a:cubicBezTo>
                    <a:pt x="314" y="16"/>
                    <a:pt x="289" y="0"/>
                    <a:pt x="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" name="Google Shape;1305;p32">
              <a:extLst>
                <a:ext uri="{FF2B5EF4-FFF2-40B4-BE49-F238E27FC236}">
                  <a16:creationId xmlns:a16="http://schemas.microsoft.com/office/drawing/2014/main" id="{27FBEFAF-F9BC-4FA5-8490-4AEC381DD33D}"/>
                </a:ext>
              </a:extLst>
            </p:cNvPr>
            <p:cNvSpPr/>
            <p:nvPr/>
          </p:nvSpPr>
          <p:spPr>
            <a:xfrm>
              <a:off x="5382887" y="3813874"/>
              <a:ext cx="13047" cy="13138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80" y="0"/>
                  </a:moveTo>
                  <a:cubicBezTo>
                    <a:pt x="80" y="0"/>
                    <a:pt x="71" y="0"/>
                    <a:pt x="71" y="9"/>
                  </a:cubicBezTo>
                  <a:cubicBezTo>
                    <a:pt x="54" y="9"/>
                    <a:pt x="45" y="9"/>
                    <a:pt x="36" y="18"/>
                  </a:cubicBezTo>
                  <a:lnTo>
                    <a:pt x="18" y="36"/>
                  </a:lnTo>
                  <a:cubicBezTo>
                    <a:pt x="18" y="45"/>
                    <a:pt x="9" y="54"/>
                    <a:pt x="9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0" y="99"/>
                    <a:pt x="9" y="108"/>
                  </a:cubicBezTo>
                  <a:cubicBezTo>
                    <a:pt x="9" y="116"/>
                    <a:pt x="18" y="125"/>
                    <a:pt x="18" y="125"/>
                  </a:cubicBezTo>
                  <a:cubicBezTo>
                    <a:pt x="27" y="134"/>
                    <a:pt x="27" y="134"/>
                    <a:pt x="36" y="134"/>
                  </a:cubicBezTo>
                  <a:cubicBezTo>
                    <a:pt x="45" y="143"/>
                    <a:pt x="54" y="143"/>
                    <a:pt x="62" y="143"/>
                  </a:cubicBezTo>
                  <a:lnTo>
                    <a:pt x="80" y="143"/>
                  </a:lnTo>
                  <a:cubicBezTo>
                    <a:pt x="89" y="143"/>
                    <a:pt x="98" y="134"/>
                    <a:pt x="107" y="125"/>
                  </a:cubicBezTo>
                  <a:cubicBezTo>
                    <a:pt x="116" y="116"/>
                    <a:pt x="116" y="116"/>
                    <a:pt x="125" y="108"/>
                  </a:cubicBezTo>
                  <a:cubicBezTo>
                    <a:pt x="134" y="99"/>
                    <a:pt x="134" y="99"/>
                    <a:pt x="143" y="90"/>
                  </a:cubicBezTo>
                  <a:cubicBezTo>
                    <a:pt x="143" y="81"/>
                    <a:pt x="143" y="72"/>
                    <a:pt x="143" y="63"/>
                  </a:cubicBezTo>
                  <a:cubicBezTo>
                    <a:pt x="143" y="54"/>
                    <a:pt x="143" y="45"/>
                    <a:pt x="143" y="36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16" y="9"/>
                  </a:lnTo>
                  <a:cubicBezTo>
                    <a:pt x="107" y="9"/>
                    <a:pt x="98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" name="Google Shape;1306;p32">
              <a:extLst>
                <a:ext uri="{FF2B5EF4-FFF2-40B4-BE49-F238E27FC236}">
                  <a16:creationId xmlns:a16="http://schemas.microsoft.com/office/drawing/2014/main" id="{7017F709-56BF-4A4C-9257-65A902DE1AF8}"/>
                </a:ext>
              </a:extLst>
            </p:cNvPr>
            <p:cNvSpPr/>
            <p:nvPr/>
          </p:nvSpPr>
          <p:spPr>
            <a:xfrm>
              <a:off x="5410532" y="3858397"/>
              <a:ext cx="28557" cy="14416"/>
            </a:xfrm>
            <a:custGeom>
              <a:avLst/>
              <a:gdLst/>
              <a:ahLst/>
              <a:cxnLst/>
              <a:rect l="l" t="t" r="r" b="b"/>
              <a:pathLst>
                <a:path w="313" h="158" extrusionOk="0">
                  <a:moveTo>
                    <a:pt x="250" y="1"/>
                  </a:moveTo>
                  <a:cubicBezTo>
                    <a:pt x="244" y="1"/>
                    <a:pt x="238" y="2"/>
                    <a:pt x="232" y="3"/>
                  </a:cubicBezTo>
                  <a:lnTo>
                    <a:pt x="54" y="39"/>
                  </a:lnTo>
                  <a:cubicBezTo>
                    <a:pt x="27" y="48"/>
                    <a:pt x="0" y="83"/>
                    <a:pt x="9" y="119"/>
                  </a:cubicBezTo>
                  <a:cubicBezTo>
                    <a:pt x="24" y="141"/>
                    <a:pt x="45" y="157"/>
                    <a:pt x="71" y="157"/>
                  </a:cubicBezTo>
                  <a:cubicBezTo>
                    <a:pt x="77" y="157"/>
                    <a:pt x="83" y="156"/>
                    <a:pt x="90" y="155"/>
                  </a:cubicBezTo>
                  <a:lnTo>
                    <a:pt x="259" y="119"/>
                  </a:lnTo>
                  <a:cubicBezTo>
                    <a:pt x="295" y="110"/>
                    <a:pt x="313" y="75"/>
                    <a:pt x="304" y="48"/>
                  </a:cubicBezTo>
                  <a:cubicBezTo>
                    <a:pt x="296" y="18"/>
                    <a:pt x="277" y="1"/>
                    <a:pt x="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" name="Google Shape;1307;p32">
              <a:extLst>
                <a:ext uri="{FF2B5EF4-FFF2-40B4-BE49-F238E27FC236}">
                  <a16:creationId xmlns:a16="http://schemas.microsoft.com/office/drawing/2014/main" id="{EEBA118E-9F1A-4FB2-A6AD-8E4D5FE24D47}"/>
                </a:ext>
              </a:extLst>
            </p:cNvPr>
            <p:cNvSpPr/>
            <p:nvPr/>
          </p:nvSpPr>
          <p:spPr>
            <a:xfrm>
              <a:off x="5395843" y="3902556"/>
              <a:ext cx="13959" cy="11496"/>
            </a:xfrm>
            <a:custGeom>
              <a:avLst/>
              <a:gdLst/>
              <a:ahLst/>
              <a:cxnLst/>
              <a:rect l="l" t="t" r="r" b="b"/>
              <a:pathLst>
                <a:path w="153" h="126" extrusionOk="0">
                  <a:moveTo>
                    <a:pt x="81" y="1"/>
                  </a:moveTo>
                  <a:cubicBezTo>
                    <a:pt x="1" y="1"/>
                    <a:pt x="1" y="126"/>
                    <a:pt x="81" y="126"/>
                  </a:cubicBezTo>
                  <a:cubicBezTo>
                    <a:pt x="152" y="126"/>
                    <a:pt x="152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" name="Google Shape;1308;p32">
              <a:extLst>
                <a:ext uri="{FF2B5EF4-FFF2-40B4-BE49-F238E27FC236}">
                  <a16:creationId xmlns:a16="http://schemas.microsoft.com/office/drawing/2014/main" id="{B89EE8BA-F0BE-4063-80A3-EFF387BD6092}"/>
                </a:ext>
              </a:extLst>
            </p:cNvPr>
            <p:cNvSpPr/>
            <p:nvPr/>
          </p:nvSpPr>
          <p:spPr>
            <a:xfrm>
              <a:off x="5427593" y="3939689"/>
              <a:ext cx="28557" cy="13412"/>
            </a:xfrm>
            <a:custGeom>
              <a:avLst/>
              <a:gdLst/>
              <a:ahLst/>
              <a:cxnLst/>
              <a:rect l="l" t="t" r="r" b="b"/>
              <a:pathLst>
                <a:path w="313" h="147" extrusionOk="0">
                  <a:moveTo>
                    <a:pt x="265" y="1"/>
                  </a:moveTo>
                  <a:cubicBezTo>
                    <a:pt x="260" y="1"/>
                    <a:pt x="255" y="2"/>
                    <a:pt x="250" y="4"/>
                  </a:cubicBezTo>
                  <a:cubicBezTo>
                    <a:pt x="188" y="4"/>
                    <a:pt x="126" y="13"/>
                    <a:pt x="63" y="22"/>
                  </a:cubicBezTo>
                  <a:cubicBezTo>
                    <a:pt x="45" y="22"/>
                    <a:pt x="27" y="31"/>
                    <a:pt x="19" y="40"/>
                  </a:cubicBezTo>
                  <a:cubicBezTo>
                    <a:pt x="10" y="49"/>
                    <a:pt x="1" y="67"/>
                    <a:pt x="1" y="85"/>
                  </a:cubicBezTo>
                  <a:cubicBezTo>
                    <a:pt x="1" y="102"/>
                    <a:pt x="1" y="111"/>
                    <a:pt x="19" y="129"/>
                  </a:cubicBezTo>
                  <a:cubicBezTo>
                    <a:pt x="27" y="138"/>
                    <a:pt x="45" y="147"/>
                    <a:pt x="63" y="147"/>
                  </a:cubicBezTo>
                  <a:cubicBezTo>
                    <a:pt x="126" y="138"/>
                    <a:pt x="188" y="129"/>
                    <a:pt x="250" y="120"/>
                  </a:cubicBezTo>
                  <a:cubicBezTo>
                    <a:pt x="268" y="120"/>
                    <a:pt x="286" y="120"/>
                    <a:pt x="295" y="102"/>
                  </a:cubicBezTo>
                  <a:cubicBezTo>
                    <a:pt x="304" y="93"/>
                    <a:pt x="313" y="76"/>
                    <a:pt x="313" y="58"/>
                  </a:cubicBezTo>
                  <a:cubicBezTo>
                    <a:pt x="313" y="49"/>
                    <a:pt x="313" y="31"/>
                    <a:pt x="295" y="22"/>
                  </a:cubicBezTo>
                  <a:cubicBezTo>
                    <a:pt x="289" y="9"/>
                    <a:pt x="277" y="1"/>
                    <a:pt x="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" name="Google Shape;1309;p32">
              <a:extLst>
                <a:ext uri="{FF2B5EF4-FFF2-40B4-BE49-F238E27FC236}">
                  <a16:creationId xmlns:a16="http://schemas.microsoft.com/office/drawing/2014/main" id="{2FCA7C38-BE20-4DD5-A2E0-76C0BD7443E5}"/>
                </a:ext>
              </a:extLst>
            </p:cNvPr>
            <p:cNvSpPr/>
            <p:nvPr/>
          </p:nvSpPr>
          <p:spPr>
            <a:xfrm>
              <a:off x="5417010" y="3985582"/>
              <a:ext cx="13138" cy="11496"/>
            </a:xfrm>
            <a:custGeom>
              <a:avLst/>
              <a:gdLst/>
              <a:ahLst/>
              <a:cxnLst/>
              <a:rect l="l" t="t" r="r" b="b"/>
              <a:pathLst>
                <a:path w="144" h="126" extrusionOk="0">
                  <a:moveTo>
                    <a:pt x="63" y="1"/>
                  </a:moveTo>
                  <a:cubicBezTo>
                    <a:pt x="54" y="1"/>
                    <a:pt x="45" y="10"/>
                    <a:pt x="36" y="10"/>
                  </a:cubicBezTo>
                  <a:cubicBezTo>
                    <a:pt x="27" y="10"/>
                    <a:pt x="19" y="19"/>
                    <a:pt x="19" y="28"/>
                  </a:cubicBezTo>
                  <a:cubicBezTo>
                    <a:pt x="10" y="28"/>
                    <a:pt x="10" y="36"/>
                    <a:pt x="1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" y="81"/>
                    <a:pt x="1" y="81"/>
                  </a:cubicBezTo>
                  <a:cubicBezTo>
                    <a:pt x="1" y="90"/>
                    <a:pt x="10" y="99"/>
                    <a:pt x="19" y="108"/>
                  </a:cubicBezTo>
                  <a:cubicBezTo>
                    <a:pt x="19" y="117"/>
                    <a:pt x="27" y="117"/>
                    <a:pt x="27" y="117"/>
                  </a:cubicBezTo>
                  <a:cubicBezTo>
                    <a:pt x="36" y="126"/>
                    <a:pt x="45" y="126"/>
                    <a:pt x="63" y="126"/>
                  </a:cubicBezTo>
                  <a:lnTo>
                    <a:pt x="99" y="126"/>
                  </a:lnTo>
                  <a:cubicBezTo>
                    <a:pt x="108" y="117"/>
                    <a:pt x="117" y="117"/>
                    <a:pt x="126" y="108"/>
                  </a:cubicBezTo>
                  <a:cubicBezTo>
                    <a:pt x="126" y="108"/>
                    <a:pt x="135" y="99"/>
                    <a:pt x="135" y="90"/>
                  </a:cubicBezTo>
                  <a:cubicBezTo>
                    <a:pt x="135" y="81"/>
                    <a:pt x="143" y="72"/>
                    <a:pt x="143" y="63"/>
                  </a:cubicBezTo>
                  <a:cubicBezTo>
                    <a:pt x="143" y="63"/>
                    <a:pt x="135" y="54"/>
                    <a:pt x="135" y="54"/>
                  </a:cubicBezTo>
                  <a:cubicBezTo>
                    <a:pt x="135" y="36"/>
                    <a:pt x="126" y="28"/>
                    <a:pt x="126" y="28"/>
                  </a:cubicBezTo>
                  <a:lnTo>
                    <a:pt x="108" y="10"/>
                  </a:lnTo>
                  <a:cubicBezTo>
                    <a:pt x="99" y="10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" name="Google Shape;1310;p32">
              <a:extLst>
                <a:ext uri="{FF2B5EF4-FFF2-40B4-BE49-F238E27FC236}">
                  <a16:creationId xmlns:a16="http://schemas.microsoft.com/office/drawing/2014/main" id="{A9543689-4468-457A-80C7-446440AE2356}"/>
                </a:ext>
              </a:extLst>
            </p:cNvPr>
            <p:cNvSpPr/>
            <p:nvPr/>
          </p:nvSpPr>
          <p:spPr>
            <a:xfrm>
              <a:off x="5441461" y="4021073"/>
              <a:ext cx="24452" cy="13503"/>
            </a:xfrm>
            <a:custGeom>
              <a:avLst/>
              <a:gdLst/>
              <a:ahLst/>
              <a:cxnLst/>
              <a:rect l="l" t="t" r="r" b="b"/>
              <a:pathLst>
                <a:path w="268" h="148" extrusionOk="0">
                  <a:moveTo>
                    <a:pt x="161" y="132"/>
                  </a:moveTo>
                  <a:lnTo>
                    <a:pt x="161" y="132"/>
                  </a:lnTo>
                  <a:cubicBezTo>
                    <a:pt x="168" y="134"/>
                    <a:pt x="174" y="136"/>
                    <a:pt x="179" y="138"/>
                  </a:cubicBezTo>
                  <a:cubicBezTo>
                    <a:pt x="171" y="138"/>
                    <a:pt x="163" y="138"/>
                    <a:pt x="161" y="132"/>
                  </a:cubicBezTo>
                  <a:close/>
                  <a:moveTo>
                    <a:pt x="105" y="0"/>
                  </a:moveTo>
                  <a:cubicBezTo>
                    <a:pt x="85" y="0"/>
                    <a:pt x="63" y="4"/>
                    <a:pt x="45" y="4"/>
                  </a:cubicBezTo>
                  <a:cubicBezTo>
                    <a:pt x="36" y="13"/>
                    <a:pt x="18" y="22"/>
                    <a:pt x="9" y="40"/>
                  </a:cubicBezTo>
                  <a:cubicBezTo>
                    <a:pt x="0" y="49"/>
                    <a:pt x="0" y="67"/>
                    <a:pt x="0" y="85"/>
                  </a:cubicBezTo>
                  <a:cubicBezTo>
                    <a:pt x="9" y="102"/>
                    <a:pt x="18" y="111"/>
                    <a:pt x="36" y="120"/>
                  </a:cubicBezTo>
                  <a:cubicBezTo>
                    <a:pt x="45" y="129"/>
                    <a:pt x="63" y="129"/>
                    <a:pt x="81" y="129"/>
                  </a:cubicBezTo>
                  <a:cubicBezTo>
                    <a:pt x="90" y="125"/>
                    <a:pt x="98" y="123"/>
                    <a:pt x="107" y="123"/>
                  </a:cubicBezTo>
                  <a:cubicBezTo>
                    <a:pt x="116" y="123"/>
                    <a:pt x="125" y="125"/>
                    <a:pt x="134" y="129"/>
                  </a:cubicBezTo>
                  <a:cubicBezTo>
                    <a:pt x="134" y="129"/>
                    <a:pt x="132" y="127"/>
                    <a:pt x="129" y="125"/>
                  </a:cubicBezTo>
                  <a:lnTo>
                    <a:pt x="129" y="125"/>
                  </a:lnTo>
                  <a:cubicBezTo>
                    <a:pt x="139" y="128"/>
                    <a:pt x="151" y="130"/>
                    <a:pt x="161" y="132"/>
                  </a:cubicBezTo>
                  <a:lnTo>
                    <a:pt x="161" y="132"/>
                  </a:lnTo>
                  <a:cubicBezTo>
                    <a:pt x="163" y="138"/>
                    <a:pt x="170" y="138"/>
                    <a:pt x="170" y="138"/>
                  </a:cubicBezTo>
                  <a:cubicBezTo>
                    <a:pt x="188" y="147"/>
                    <a:pt x="197" y="147"/>
                    <a:pt x="214" y="147"/>
                  </a:cubicBezTo>
                  <a:cubicBezTo>
                    <a:pt x="232" y="138"/>
                    <a:pt x="241" y="129"/>
                    <a:pt x="250" y="111"/>
                  </a:cubicBezTo>
                  <a:cubicBezTo>
                    <a:pt x="259" y="102"/>
                    <a:pt x="268" y="85"/>
                    <a:pt x="259" y="67"/>
                  </a:cubicBezTo>
                  <a:cubicBezTo>
                    <a:pt x="250" y="49"/>
                    <a:pt x="241" y="40"/>
                    <a:pt x="232" y="31"/>
                  </a:cubicBezTo>
                  <a:cubicBezTo>
                    <a:pt x="214" y="22"/>
                    <a:pt x="197" y="13"/>
                    <a:pt x="188" y="13"/>
                  </a:cubicBezTo>
                  <a:cubicBezTo>
                    <a:pt x="170" y="4"/>
                    <a:pt x="152" y="4"/>
                    <a:pt x="134" y="4"/>
                  </a:cubicBezTo>
                  <a:cubicBezTo>
                    <a:pt x="125" y="1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" name="Google Shape;1311;p32">
              <a:extLst>
                <a:ext uri="{FF2B5EF4-FFF2-40B4-BE49-F238E27FC236}">
                  <a16:creationId xmlns:a16="http://schemas.microsoft.com/office/drawing/2014/main" id="{F752DC24-83B8-4E39-9A18-BB699FC9E27E}"/>
                </a:ext>
              </a:extLst>
            </p:cNvPr>
            <p:cNvSpPr/>
            <p:nvPr/>
          </p:nvSpPr>
          <p:spPr>
            <a:xfrm>
              <a:off x="5420294" y="4065414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36"/>
                    <a:pt x="0" y="54"/>
                    <a:pt x="0" y="63"/>
                  </a:cubicBezTo>
                  <a:cubicBezTo>
                    <a:pt x="0" y="80"/>
                    <a:pt x="9" y="98"/>
                    <a:pt x="18" y="107"/>
                  </a:cubicBezTo>
                  <a:cubicBezTo>
                    <a:pt x="27" y="116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3" y="107"/>
                  </a:cubicBezTo>
                  <a:cubicBezTo>
                    <a:pt x="232" y="98"/>
                    <a:pt x="241" y="80"/>
                    <a:pt x="241" y="63"/>
                  </a:cubicBezTo>
                  <a:cubicBezTo>
                    <a:pt x="241" y="54"/>
                    <a:pt x="232" y="36"/>
                    <a:pt x="223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Google Shape;1312;p32">
              <a:extLst>
                <a:ext uri="{FF2B5EF4-FFF2-40B4-BE49-F238E27FC236}">
                  <a16:creationId xmlns:a16="http://schemas.microsoft.com/office/drawing/2014/main" id="{4B0E4863-8EB3-4C82-B92D-A27D9B15B45E}"/>
                </a:ext>
              </a:extLst>
            </p:cNvPr>
            <p:cNvSpPr/>
            <p:nvPr/>
          </p:nvSpPr>
          <p:spPr>
            <a:xfrm>
              <a:off x="5448760" y="4102821"/>
              <a:ext cx="31021" cy="11496"/>
            </a:xfrm>
            <a:custGeom>
              <a:avLst/>
              <a:gdLst/>
              <a:ahLst/>
              <a:cxnLst/>
              <a:rect l="l" t="t" r="r" b="b"/>
              <a:pathLst>
                <a:path w="340" h="126" extrusionOk="0">
                  <a:moveTo>
                    <a:pt x="63" y="0"/>
                  </a:moveTo>
                  <a:cubicBezTo>
                    <a:pt x="27" y="0"/>
                    <a:pt x="1" y="27"/>
                    <a:pt x="1" y="63"/>
                  </a:cubicBezTo>
                  <a:cubicBezTo>
                    <a:pt x="1" y="99"/>
                    <a:pt x="27" y="125"/>
                    <a:pt x="63" y="125"/>
                  </a:cubicBezTo>
                  <a:lnTo>
                    <a:pt x="277" y="125"/>
                  </a:lnTo>
                  <a:cubicBezTo>
                    <a:pt x="304" y="125"/>
                    <a:pt x="340" y="99"/>
                    <a:pt x="340" y="63"/>
                  </a:cubicBezTo>
                  <a:cubicBezTo>
                    <a:pt x="331" y="27"/>
                    <a:pt x="313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Google Shape;1313;p32">
              <a:extLst>
                <a:ext uri="{FF2B5EF4-FFF2-40B4-BE49-F238E27FC236}">
                  <a16:creationId xmlns:a16="http://schemas.microsoft.com/office/drawing/2014/main" id="{84BBCCFA-8185-48B6-9566-55B353106935}"/>
                </a:ext>
              </a:extLst>
            </p:cNvPr>
            <p:cNvSpPr/>
            <p:nvPr/>
          </p:nvSpPr>
          <p:spPr>
            <a:xfrm>
              <a:off x="5420294" y="4148622"/>
              <a:ext cx="17974" cy="12865"/>
            </a:xfrm>
            <a:custGeom>
              <a:avLst/>
              <a:gdLst/>
              <a:ahLst/>
              <a:cxnLst/>
              <a:rect l="l" t="t" r="r" b="b"/>
              <a:pathLst>
                <a:path w="197" h="141" extrusionOk="0">
                  <a:moveTo>
                    <a:pt x="148" y="0"/>
                  </a:moveTo>
                  <a:cubicBezTo>
                    <a:pt x="141" y="0"/>
                    <a:pt x="134" y="2"/>
                    <a:pt x="125" y="7"/>
                  </a:cubicBezTo>
                  <a:cubicBezTo>
                    <a:pt x="99" y="7"/>
                    <a:pt x="72" y="16"/>
                    <a:pt x="45" y="25"/>
                  </a:cubicBezTo>
                  <a:cubicBezTo>
                    <a:pt x="36" y="25"/>
                    <a:pt x="27" y="25"/>
                    <a:pt x="27" y="34"/>
                  </a:cubicBezTo>
                  <a:cubicBezTo>
                    <a:pt x="18" y="34"/>
                    <a:pt x="9" y="43"/>
                    <a:pt x="9" y="52"/>
                  </a:cubicBezTo>
                  <a:cubicBezTo>
                    <a:pt x="0" y="60"/>
                    <a:pt x="0" y="60"/>
                    <a:pt x="0" y="69"/>
                  </a:cubicBezTo>
                  <a:cubicBezTo>
                    <a:pt x="0" y="78"/>
                    <a:pt x="0" y="87"/>
                    <a:pt x="0" y="96"/>
                  </a:cubicBezTo>
                  <a:cubicBezTo>
                    <a:pt x="9" y="114"/>
                    <a:pt x="18" y="123"/>
                    <a:pt x="27" y="132"/>
                  </a:cubicBezTo>
                  <a:cubicBezTo>
                    <a:pt x="45" y="141"/>
                    <a:pt x="63" y="141"/>
                    <a:pt x="81" y="141"/>
                  </a:cubicBezTo>
                  <a:cubicBezTo>
                    <a:pt x="99" y="132"/>
                    <a:pt x="125" y="132"/>
                    <a:pt x="152" y="123"/>
                  </a:cubicBezTo>
                  <a:cubicBezTo>
                    <a:pt x="161" y="123"/>
                    <a:pt x="170" y="114"/>
                    <a:pt x="179" y="114"/>
                  </a:cubicBezTo>
                  <a:cubicBezTo>
                    <a:pt x="179" y="105"/>
                    <a:pt x="188" y="96"/>
                    <a:pt x="188" y="96"/>
                  </a:cubicBezTo>
                  <a:cubicBezTo>
                    <a:pt x="197" y="87"/>
                    <a:pt x="197" y="78"/>
                    <a:pt x="197" y="69"/>
                  </a:cubicBezTo>
                  <a:cubicBezTo>
                    <a:pt x="197" y="60"/>
                    <a:pt x="197" y="52"/>
                    <a:pt x="197" y="43"/>
                  </a:cubicBezTo>
                  <a:cubicBezTo>
                    <a:pt x="197" y="34"/>
                    <a:pt x="188" y="16"/>
                    <a:pt x="170" y="7"/>
                  </a:cubicBezTo>
                  <a:cubicBezTo>
                    <a:pt x="161" y="2"/>
                    <a:pt x="154" y="0"/>
                    <a:pt x="1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" name="Google Shape;1314;p32">
              <a:extLst>
                <a:ext uri="{FF2B5EF4-FFF2-40B4-BE49-F238E27FC236}">
                  <a16:creationId xmlns:a16="http://schemas.microsoft.com/office/drawing/2014/main" id="{54ABB155-0E6D-46CB-9973-D798FB0BBAC9}"/>
                </a:ext>
              </a:extLst>
            </p:cNvPr>
            <p:cNvSpPr/>
            <p:nvPr/>
          </p:nvSpPr>
          <p:spPr>
            <a:xfrm>
              <a:off x="5452045" y="4177727"/>
              <a:ext cx="24452" cy="13047"/>
            </a:xfrm>
            <a:custGeom>
              <a:avLst/>
              <a:gdLst/>
              <a:ahLst/>
              <a:cxnLst/>
              <a:rect l="l" t="t" r="r" b="b"/>
              <a:pathLst>
                <a:path w="268" h="143" extrusionOk="0">
                  <a:moveTo>
                    <a:pt x="188" y="0"/>
                  </a:moveTo>
                  <a:cubicBezTo>
                    <a:pt x="134" y="9"/>
                    <a:pt x="90" y="18"/>
                    <a:pt x="45" y="27"/>
                  </a:cubicBezTo>
                  <a:cubicBezTo>
                    <a:pt x="36" y="27"/>
                    <a:pt x="18" y="36"/>
                    <a:pt x="9" y="54"/>
                  </a:cubicBezTo>
                  <a:cubicBezTo>
                    <a:pt x="0" y="63"/>
                    <a:pt x="0" y="80"/>
                    <a:pt x="9" y="98"/>
                  </a:cubicBezTo>
                  <a:cubicBezTo>
                    <a:pt x="9" y="116"/>
                    <a:pt x="18" y="125"/>
                    <a:pt x="36" y="134"/>
                  </a:cubicBezTo>
                  <a:cubicBezTo>
                    <a:pt x="36" y="134"/>
                    <a:pt x="45" y="143"/>
                    <a:pt x="45" y="143"/>
                  </a:cubicBezTo>
                  <a:lnTo>
                    <a:pt x="81" y="143"/>
                  </a:lnTo>
                  <a:lnTo>
                    <a:pt x="214" y="125"/>
                  </a:lnTo>
                  <a:cubicBezTo>
                    <a:pt x="232" y="116"/>
                    <a:pt x="250" y="107"/>
                    <a:pt x="250" y="89"/>
                  </a:cubicBezTo>
                  <a:cubicBezTo>
                    <a:pt x="259" y="80"/>
                    <a:pt x="268" y="63"/>
                    <a:pt x="259" y="45"/>
                  </a:cubicBezTo>
                  <a:cubicBezTo>
                    <a:pt x="250" y="36"/>
                    <a:pt x="241" y="18"/>
                    <a:pt x="232" y="9"/>
                  </a:cubicBezTo>
                  <a:cubicBezTo>
                    <a:pt x="223" y="9"/>
                    <a:pt x="223" y="9"/>
                    <a:pt x="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" name="Google Shape;1315;p32">
              <a:extLst>
                <a:ext uri="{FF2B5EF4-FFF2-40B4-BE49-F238E27FC236}">
                  <a16:creationId xmlns:a16="http://schemas.microsoft.com/office/drawing/2014/main" id="{0EDADC68-4CF5-41F3-A99B-F3DB4EAE2171}"/>
                </a:ext>
              </a:extLst>
            </p:cNvPr>
            <p:cNvSpPr/>
            <p:nvPr/>
          </p:nvSpPr>
          <p:spPr>
            <a:xfrm>
              <a:off x="5448760" y="4224896"/>
              <a:ext cx="22080" cy="11496"/>
            </a:xfrm>
            <a:custGeom>
              <a:avLst/>
              <a:gdLst/>
              <a:ahLst/>
              <a:cxnLst/>
              <a:rect l="l" t="t" r="r" b="b"/>
              <a:pathLst>
                <a:path w="242" h="126" extrusionOk="0">
                  <a:moveTo>
                    <a:pt x="63" y="1"/>
                  </a:moveTo>
                  <a:cubicBezTo>
                    <a:pt x="45" y="1"/>
                    <a:pt x="27" y="10"/>
                    <a:pt x="18" y="18"/>
                  </a:cubicBezTo>
                  <a:cubicBezTo>
                    <a:pt x="10" y="36"/>
                    <a:pt x="1" y="54"/>
                    <a:pt x="1" y="63"/>
                  </a:cubicBezTo>
                  <a:cubicBezTo>
                    <a:pt x="1" y="81"/>
                    <a:pt x="10" y="99"/>
                    <a:pt x="18" y="108"/>
                  </a:cubicBezTo>
                  <a:cubicBezTo>
                    <a:pt x="27" y="117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06" y="117"/>
                    <a:pt x="224" y="108"/>
                  </a:cubicBezTo>
                  <a:cubicBezTo>
                    <a:pt x="233" y="99"/>
                    <a:pt x="242" y="81"/>
                    <a:pt x="242" y="63"/>
                  </a:cubicBezTo>
                  <a:cubicBezTo>
                    <a:pt x="242" y="54"/>
                    <a:pt x="233" y="36"/>
                    <a:pt x="224" y="18"/>
                  </a:cubicBezTo>
                  <a:cubicBezTo>
                    <a:pt x="206" y="10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" name="Google Shape;1316;p32">
              <a:extLst>
                <a:ext uri="{FF2B5EF4-FFF2-40B4-BE49-F238E27FC236}">
                  <a16:creationId xmlns:a16="http://schemas.microsoft.com/office/drawing/2014/main" id="{A9960850-94C8-4CD2-B8DD-382C7AFE3C6E}"/>
                </a:ext>
              </a:extLst>
            </p:cNvPr>
            <p:cNvSpPr/>
            <p:nvPr/>
          </p:nvSpPr>
          <p:spPr>
            <a:xfrm>
              <a:off x="5414546" y="4209477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54" y="0"/>
                    <a:pt x="37" y="9"/>
                    <a:pt x="28" y="18"/>
                  </a:cubicBezTo>
                  <a:cubicBezTo>
                    <a:pt x="10" y="27"/>
                    <a:pt x="1" y="45"/>
                    <a:pt x="10" y="63"/>
                  </a:cubicBezTo>
                  <a:cubicBezTo>
                    <a:pt x="10" y="71"/>
                    <a:pt x="10" y="89"/>
                    <a:pt x="28" y="107"/>
                  </a:cubicBezTo>
                  <a:cubicBezTo>
                    <a:pt x="37" y="116"/>
                    <a:pt x="54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4" y="107"/>
                  </a:cubicBezTo>
                  <a:cubicBezTo>
                    <a:pt x="233" y="89"/>
                    <a:pt x="242" y="71"/>
                    <a:pt x="242" y="63"/>
                  </a:cubicBezTo>
                  <a:cubicBezTo>
                    <a:pt x="242" y="45"/>
                    <a:pt x="242" y="27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" name="Google Shape;1317;p32">
              <a:extLst>
                <a:ext uri="{FF2B5EF4-FFF2-40B4-BE49-F238E27FC236}">
                  <a16:creationId xmlns:a16="http://schemas.microsoft.com/office/drawing/2014/main" id="{8EB2EEA8-59E2-4495-96D4-9FAED076CDA7}"/>
                </a:ext>
              </a:extLst>
            </p:cNvPr>
            <p:cNvSpPr/>
            <p:nvPr/>
          </p:nvSpPr>
          <p:spPr>
            <a:xfrm>
              <a:off x="5444746" y="4280277"/>
              <a:ext cx="24452" cy="14507"/>
            </a:xfrm>
            <a:custGeom>
              <a:avLst/>
              <a:gdLst/>
              <a:ahLst/>
              <a:cxnLst/>
              <a:rect l="l" t="t" r="r" b="b"/>
              <a:pathLst>
                <a:path w="268" h="159" extrusionOk="0">
                  <a:moveTo>
                    <a:pt x="80" y="0"/>
                  </a:moveTo>
                  <a:cubicBezTo>
                    <a:pt x="71" y="0"/>
                    <a:pt x="45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0" y="63"/>
                    <a:pt x="0" y="81"/>
                    <a:pt x="9" y="89"/>
                  </a:cubicBezTo>
                  <a:cubicBezTo>
                    <a:pt x="18" y="107"/>
                    <a:pt x="36" y="116"/>
                    <a:pt x="54" y="116"/>
                  </a:cubicBezTo>
                  <a:lnTo>
                    <a:pt x="187" y="152"/>
                  </a:lnTo>
                  <a:cubicBezTo>
                    <a:pt x="196" y="156"/>
                    <a:pt x="205" y="159"/>
                    <a:pt x="213" y="159"/>
                  </a:cubicBezTo>
                  <a:cubicBezTo>
                    <a:pt x="221" y="159"/>
                    <a:pt x="228" y="156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98"/>
                    <a:pt x="268" y="81"/>
                    <a:pt x="259" y="63"/>
                  </a:cubicBezTo>
                  <a:cubicBezTo>
                    <a:pt x="250" y="54"/>
                    <a:pt x="232" y="45"/>
                    <a:pt x="223" y="36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" name="Google Shape;1318;p32">
              <a:extLst>
                <a:ext uri="{FF2B5EF4-FFF2-40B4-BE49-F238E27FC236}">
                  <a16:creationId xmlns:a16="http://schemas.microsoft.com/office/drawing/2014/main" id="{7FD4160D-75FC-420F-98D0-DA27C6D25851}"/>
                </a:ext>
              </a:extLst>
            </p:cNvPr>
            <p:cNvSpPr/>
            <p:nvPr/>
          </p:nvSpPr>
          <p:spPr>
            <a:xfrm>
              <a:off x="5420294" y="4326078"/>
              <a:ext cx="18795" cy="15145"/>
            </a:xfrm>
            <a:custGeom>
              <a:avLst/>
              <a:gdLst/>
              <a:ahLst/>
              <a:cxnLst/>
              <a:rect l="l" t="t" r="r" b="b"/>
              <a:pathLst>
                <a:path w="206" h="166" extrusionOk="0">
                  <a:moveTo>
                    <a:pt x="58" y="0"/>
                  </a:moveTo>
                  <a:cubicBezTo>
                    <a:pt x="54" y="0"/>
                    <a:pt x="49" y="2"/>
                    <a:pt x="45" y="7"/>
                  </a:cubicBezTo>
                  <a:cubicBezTo>
                    <a:pt x="36" y="7"/>
                    <a:pt x="27" y="7"/>
                    <a:pt x="27" y="16"/>
                  </a:cubicBezTo>
                  <a:cubicBezTo>
                    <a:pt x="18" y="16"/>
                    <a:pt x="9" y="25"/>
                    <a:pt x="9" y="33"/>
                  </a:cubicBezTo>
                  <a:cubicBezTo>
                    <a:pt x="0" y="42"/>
                    <a:pt x="0" y="60"/>
                    <a:pt x="0" y="78"/>
                  </a:cubicBezTo>
                  <a:cubicBezTo>
                    <a:pt x="9" y="96"/>
                    <a:pt x="18" y="105"/>
                    <a:pt x="27" y="114"/>
                  </a:cubicBezTo>
                  <a:cubicBezTo>
                    <a:pt x="54" y="132"/>
                    <a:pt x="81" y="141"/>
                    <a:pt x="107" y="158"/>
                  </a:cubicBezTo>
                  <a:lnTo>
                    <a:pt x="134" y="158"/>
                  </a:lnTo>
                  <a:cubicBezTo>
                    <a:pt x="139" y="163"/>
                    <a:pt x="143" y="165"/>
                    <a:pt x="146" y="165"/>
                  </a:cubicBezTo>
                  <a:cubicBezTo>
                    <a:pt x="150" y="165"/>
                    <a:pt x="152" y="163"/>
                    <a:pt x="152" y="158"/>
                  </a:cubicBezTo>
                  <a:cubicBezTo>
                    <a:pt x="161" y="158"/>
                    <a:pt x="170" y="158"/>
                    <a:pt x="179" y="149"/>
                  </a:cubicBezTo>
                  <a:cubicBezTo>
                    <a:pt x="188" y="149"/>
                    <a:pt x="188" y="141"/>
                    <a:pt x="197" y="132"/>
                  </a:cubicBezTo>
                  <a:cubicBezTo>
                    <a:pt x="197" y="123"/>
                    <a:pt x="206" y="105"/>
                    <a:pt x="197" y="87"/>
                  </a:cubicBezTo>
                  <a:cubicBezTo>
                    <a:pt x="197" y="69"/>
                    <a:pt x="188" y="60"/>
                    <a:pt x="170" y="51"/>
                  </a:cubicBezTo>
                  <a:cubicBezTo>
                    <a:pt x="143" y="33"/>
                    <a:pt x="116" y="25"/>
                    <a:pt x="90" y="7"/>
                  </a:cubicBezTo>
                  <a:lnTo>
                    <a:pt x="72" y="7"/>
                  </a:lnTo>
                  <a:cubicBezTo>
                    <a:pt x="67" y="2"/>
                    <a:pt x="63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" name="Google Shape;1319;p32">
              <a:extLst>
                <a:ext uri="{FF2B5EF4-FFF2-40B4-BE49-F238E27FC236}">
                  <a16:creationId xmlns:a16="http://schemas.microsoft.com/office/drawing/2014/main" id="{8DA21570-293C-45C4-BBD0-DD8ED020C8D7}"/>
                </a:ext>
              </a:extLst>
            </p:cNvPr>
            <p:cNvSpPr/>
            <p:nvPr/>
          </p:nvSpPr>
          <p:spPr>
            <a:xfrm>
              <a:off x="5432520" y="4376258"/>
              <a:ext cx="26915" cy="15602"/>
            </a:xfrm>
            <a:custGeom>
              <a:avLst/>
              <a:gdLst/>
              <a:ahLst/>
              <a:cxnLst/>
              <a:rect l="l" t="t" r="r" b="b"/>
              <a:pathLst>
                <a:path w="295" h="171" extrusionOk="0">
                  <a:moveTo>
                    <a:pt x="63" y="1"/>
                  </a:moveTo>
                  <a:cubicBezTo>
                    <a:pt x="45" y="1"/>
                    <a:pt x="27" y="10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26"/>
                  </a:cubicBezTo>
                  <a:lnTo>
                    <a:pt x="81" y="126"/>
                  </a:lnTo>
                  <a:cubicBezTo>
                    <a:pt x="81" y="126"/>
                    <a:pt x="72" y="126"/>
                    <a:pt x="63" y="117"/>
                  </a:cubicBezTo>
                  <a:lnTo>
                    <a:pt x="63" y="117"/>
                  </a:lnTo>
                  <a:cubicBezTo>
                    <a:pt x="98" y="126"/>
                    <a:pt x="134" y="135"/>
                    <a:pt x="161" y="144"/>
                  </a:cubicBezTo>
                  <a:lnTo>
                    <a:pt x="143" y="144"/>
                  </a:lnTo>
                  <a:cubicBezTo>
                    <a:pt x="161" y="144"/>
                    <a:pt x="179" y="153"/>
                    <a:pt x="188" y="161"/>
                  </a:cubicBezTo>
                  <a:cubicBezTo>
                    <a:pt x="200" y="168"/>
                    <a:pt x="213" y="171"/>
                    <a:pt x="225" y="171"/>
                  </a:cubicBezTo>
                  <a:cubicBezTo>
                    <a:pt x="246" y="171"/>
                    <a:pt x="265" y="161"/>
                    <a:pt x="277" y="144"/>
                  </a:cubicBezTo>
                  <a:cubicBezTo>
                    <a:pt x="295" y="108"/>
                    <a:pt x="286" y="72"/>
                    <a:pt x="250" y="54"/>
                  </a:cubicBezTo>
                  <a:cubicBezTo>
                    <a:pt x="196" y="28"/>
                    <a:pt x="13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" name="Google Shape;1320;p32">
              <a:extLst>
                <a:ext uri="{FF2B5EF4-FFF2-40B4-BE49-F238E27FC236}">
                  <a16:creationId xmlns:a16="http://schemas.microsoft.com/office/drawing/2014/main" id="{B31CA428-A79B-4F8E-80E3-DB1DE489AF58}"/>
                </a:ext>
              </a:extLst>
            </p:cNvPr>
            <p:cNvSpPr/>
            <p:nvPr/>
          </p:nvSpPr>
          <p:spPr>
            <a:xfrm>
              <a:off x="5411353" y="4426986"/>
              <a:ext cx="26915" cy="14507"/>
            </a:xfrm>
            <a:custGeom>
              <a:avLst/>
              <a:gdLst/>
              <a:ahLst/>
              <a:cxnLst/>
              <a:rect l="l" t="t" r="r" b="b"/>
              <a:pathLst>
                <a:path w="295" h="159" extrusionOk="0">
                  <a:moveTo>
                    <a:pt x="103" y="0"/>
                  </a:moveTo>
                  <a:cubicBezTo>
                    <a:pt x="83" y="0"/>
                    <a:pt x="63" y="2"/>
                    <a:pt x="45" y="7"/>
                  </a:cubicBezTo>
                  <a:cubicBezTo>
                    <a:pt x="36" y="16"/>
                    <a:pt x="18" y="25"/>
                    <a:pt x="9" y="43"/>
                  </a:cubicBezTo>
                  <a:cubicBezTo>
                    <a:pt x="0" y="52"/>
                    <a:pt x="0" y="69"/>
                    <a:pt x="9" y="87"/>
                  </a:cubicBezTo>
                  <a:cubicBezTo>
                    <a:pt x="9" y="96"/>
                    <a:pt x="18" y="114"/>
                    <a:pt x="36" y="123"/>
                  </a:cubicBezTo>
                  <a:cubicBezTo>
                    <a:pt x="45" y="132"/>
                    <a:pt x="63" y="132"/>
                    <a:pt x="81" y="132"/>
                  </a:cubicBezTo>
                  <a:cubicBezTo>
                    <a:pt x="89" y="123"/>
                    <a:pt x="107" y="123"/>
                    <a:pt x="116" y="123"/>
                  </a:cubicBezTo>
                  <a:lnTo>
                    <a:pt x="125" y="123"/>
                  </a:lnTo>
                  <a:cubicBezTo>
                    <a:pt x="134" y="123"/>
                    <a:pt x="152" y="123"/>
                    <a:pt x="161" y="132"/>
                  </a:cubicBezTo>
                  <a:cubicBezTo>
                    <a:pt x="161" y="132"/>
                    <a:pt x="152" y="123"/>
                    <a:pt x="152" y="123"/>
                  </a:cubicBezTo>
                  <a:lnTo>
                    <a:pt x="152" y="123"/>
                  </a:lnTo>
                  <a:cubicBezTo>
                    <a:pt x="161" y="132"/>
                    <a:pt x="170" y="132"/>
                    <a:pt x="179" y="141"/>
                  </a:cubicBezTo>
                  <a:cubicBezTo>
                    <a:pt x="188" y="159"/>
                    <a:pt x="205" y="159"/>
                    <a:pt x="223" y="159"/>
                  </a:cubicBezTo>
                  <a:cubicBezTo>
                    <a:pt x="241" y="159"/>
                    <a:pt x="259" y="159"/>
                    <a:pt x="268" y="141"/>
                  </a:cubicBezTo>
                  <a:cubicBezTo>
                    <a:pt x="286" y="123"/>
                    <a:pt x="295" y="78"/>
                    <a:pt x="268" y="60"/>
                  </a:cubicBezTo>
                  <a:cubicBezTo>
                    <a:pt x="241" y="34"/>
                    <a:pt x="205" y="7"/>
                    <a:pt x="161" y="7"/>
                  </a:cubicBezTo>
                  <a:cubicBezTo>
                    <a:pt x="143" y="2"/>
                    <a:pt x="123" y="0"/>
                    <a:pt x="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" name="Google Shape;1321;p32">
              <a:extLst>
                <a:ext uri="{FF2B5EF4-FFF2-40B4-BE49-F238E27FC236}">
                  <a16:creationId xmlns:a16="http://schemas.microsoft.com/office/drawing/2014/main" id="{B51B5BD0-5735-4AF6-BF76-8F2650EBA780}"/>
                </a:ext>
              </a:extLst>
            </p:cNvPr>
            <p:cNvSpPr/>
            <p:nvPr/>
          </p:nvSpPr>
          <p:spPr>
            <a:xfrm>
              <a:off x="5384438" y="4462386"/>
              <a:ext cx="27828" cy="16788"/>
            </a:xfrm>
            <a:custGeom>
              <a:avLst/>
              <a:gdLst/>
              <a:ahLst/>
              <a:cxnLst/>
              <a:rect l="l" t="t" r="r" b="b"/>
              <a:pathLst>
                <a:path w="305" h="184" extrusionOk="0">
                  <a:moveTo>
                    <a:pt x="70" y="1"/>
                  </a:moveTo>
                  <a:cubicBezTo>
                    <a:pt x="45" y="1"/>
                    <a:pt x="18" y="24"/>
                    <a:pt x="10" y="47"/>
                  </a:cubicBezTo>
                  <a:cubicBezTo>
                    <a:pt x="1" y="83"/>
                    <a:pt x="19" y="118"/>
                    <a:pt x="54" y="127"/>
                  </a:cubicBezTo>
                  <a:cubicBezTo>
                    <a:pt x="108" y="145"/>
                    <a:pt x="170" y="163"/>
                    <a:pt x="224" y="181"/>
                  </a:cubicBezTo>
                  <a:cubicBezTo>
                    <a:pt x="230" y="182"/>
                    <a:pt x="236" y="183"/>
                    <a:pt x="242" y="183"/>
                  </a:cubicBezTo>
                  <a:cubicBezTo>
                    <a:pt x="271" y="183"/>
                    <a:pt x="297" y="166"/>
                    <a:pt x="304" y="136"/>
                  </a:cubicBezTo>
                  <a:cubicBezTo>
                    <a:pt x="304" y="110"/>
                    <a:pt x="286" y="74"/>
                    <a:pt x="260" y="65"/>
                  </a:cubicBezTo>
                  <a:lnTo>
                    <a:pt x="81" y="3"/>
                  </a:lnTo>
                  <a:cubicBezTo>
                    <a:pt x="78" y="1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" name="Google Shape;1322;p32">
              <a:extLst>
                <a:ext uri="{FF2B5EF4-FFF2-40B4-BE49-F238E27FC236}">
                  <a16:creationId xmlns:a16="http://schemas.microsoft.com/office/drawing/2014/main" id="{5735E88B-DD34-4362-B110-77A287E69CC1}"/>
                </a:ext>
              </a:extLst>
            </p:cNvPr>
            <p:cNvSpPr/>
            <p:nvPr/>
          </p:nvSpPr>
          <p:spPr>
            <a:xfrm>
              <a:off x="5382887" y="4382827"/>
              <a:ext cx="20437" cy="16697"/>
            </a:xfrm>
            <a:custGeom>
              <a:avLst/>
              <a:gdLst/>
              <a:ahLst/>
              <a:cxnLst/>
              <a:rect l="l" t="t" r="r" b="b"/>
              <a:pathLst>
                <a:path w="224" h="183" extrusionOk="0">
                  <a:moveTo>
                    <a:pt x="45" y="0"/>
                  </a:moveTo>
                  <a:cubicBezTo>
                    <a:pt x="36" y="9"/>
                    <a:pt x="18" y="18"/>
                    <a:pt x="9" y="36"/>
                  </a:cubicBezTo>
                  <a:cubicBezTo>
                    <a:pt x="0" y="45"/>
                    <a:pt x="0" y="63"/>
                    <a:pt x="9" y="81"/>
                  </a:cubicBezTo>
                  <a:cubicBezTo>
                    <a:pt x="9" y="98"/>
                    <a:pt x="18" y="107"/>
                    <a:pt x="36" y="116"/>
                  </a:cubicBezTo>
                  <a:cubicBezTo>
                    <a:pt x="62" y="134"/>
                    <a:pt x="98" y="152"/>
                    <a:pt x="134" y="170"/>
                  </a:cubicBezTo>
                  <a:cubicBezTo>
                    <a:pt x="140" y="176"/>
                    <a:pt x="151" y="182"/>
                    <a:pt x="163" y="182"/>
                  </a:cubicBezTo>
                  <a:cubicBezTo>
                    <a:pt x="168" y="182"/>
                    <a:pt x="173" y="181"/>
                    <a:pt x="178" y="179"/>
                  </a:cubicBezTo>
                  <a:cubicBezTo>
                    <a:pt x="196" y="179"/>
                    <a:pt x="205" y="161"/>
                    <a:pt x="214" y="152"/>
                  </a:cubicBezTo>
                  <a:cubicBezTo>
                    <a:pt x="223" y="134"/>
                    <a:pt x="223" y="116"/>
                    <a:pt x="223" y="107"/>
                  </a:cubicBezTo>
                  <a:cubicBezTo>
                    <a:pt x="214" y="89"/>
                    <a:pt x="205" y="72"/>
                    <a:pt x="196" y="72"/>
                  </a:cubicBezTo>
                  <a:cubicBezTo>
                    <a:pt x="161" y="45"/>
                    <a:pt x="125" y="27"/>
                    <a:pt x="98" y="9"/>
                  </a:cubicBezTo>
                  <a:cubicBezTo>
                    <a:pt x="80" y="0"/>
                    <a:pt x="62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" name="Google Shape;1323;p32">
              <a:extLst>
                <a:ext uri="{FF2B5EF4-FFF2-40B4-BE49-F238E27FC236}">
                  <a16:creationId xmlns:a16="http://schemas.microsoft.com/office/drawing/2014/main" id="{E232B8D0-9005-4F96-82CB-EAE473F65732}"/>
                </a:ext>
              </a:extLst>
            </p:cNvPr>
            <p:cNvSpPr/>
            <p:nvPr/>
          </p:nvSpPr>
          <p:spPr>
            <a:xfrm>
              <a:off x="5375497" y="4514300"/>
              <a:ext cx="24543" cy="18339"/>
            </a:xfrm>
            <a:custGeom>
              <a:avLst/>
              <a:gdLst/>
              <a:ahLst/>
              <a:cxnLst/>
              <a:rect l="l" t="t" r="r" b="b"/>
              <a:pathLst>
                <a:path w="269" h="201" extrusionOk="0">
                  <a:moveTo>
                    <a:pt x="64" y="1"/>
                  </a:moveTo>
                  <a:cubicBezTo>
                    <a:pt x="60" y="1"/>
                    <a:pt x="57" y="2"/>
                    <a:pt x="54" y="4"/>
                  </a:cubicBezTo>
                  <a:cubicBezTo>
                    <a:pt x="36" y="4"/>
                    <a:pt x="19" y="22"/>
                    <a:pt x="10" y="31"/>
                  </a:cubicBezTo>
                  <a:cubicBezTo>
                    <a:pt x="1" y="58"/>
                    <a:pt x="10" y="103"/>
                    <a:pt x="36" y="112"/>
                  </a:cubicBezTo>
                  <a:cubicBezTo>
                    <a:pt x="81" y="138"/>
                    <a:pt x="126" y="165"/>
                    <a:pt x="170" y="192"/>
                  </a:cubicBezTo>
                  <a:cubicBezTo>
                    <a:pt x="188" y="201"/>
                    <a:pt x="206" y="201"/>
                    <a:pt x="215" y="201"/>
                  </a:cubicBezTo>
                  <a:cubicBezTo>
                    <a:pt x="233" y="192"/>
                    <a:pt x="251" y="183"/>
                    <a:pt x="259" y="174"/>
                  </a:cubicBezTo>
                  <a:cubicBezTo>
                    <a:pt x="268" y="138"/>
                    <a:pt x="259" y="103"/>
                    <a:pt x="233" y="85"/>
                  </a:cubicBezTo>
                  <a:lnTo>
                    <a:pt x="99" y="13"/>
                  </a:lnTo>
                  <a:cubicBezTo>
                    <a:pt x="86" y="7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" name="Google Shape;1324;p32">
              <a:extLst>
                <a:ext uri="{FF2B5EF4-FFF2-40B4-BE49-F238E27FC236}">
                  <a16:creationId xmlns:a16="http://schemas.microsoft.com/office/drawing/2014/main" id="{2E99C293-3B05-415B-ACE1-3142F12B37DD}"/>
                </a:ext>
              </a:extLst>
            </p:cNvPr>
            <p:cNvSpPr/>
            <p:nvPr/>
          </p:nvSpPr>
          <p:spPr>
            <a:xfrm>
              <a:off x="5338911" y="4565940"/>
              <a:ext cx="14689" cy="14781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36" y="0"/>
                  </a:moveTo>
                  <a:cubicBezTo>
                    <a:pt x="27" y="0"/>
                    <a:pt x="27" y="9"/>
                    <a:pt x="18" y="18"/>
                  </a:cubicBezTo>
                  <a:cubicBezTo>
                    <a:pt x="18" y="18"/>
                    <a:pt x="9" y="18"/>
                    <a:pt x="9" y="27"/>
                  </a:cubicBezTo>
                  <a:cubicBezTo>
                    <a:pt x="0" y="36"/>
                    <a:pt x="0" y="45"/>
                    <a:pt x="0" y="54"/>
                  </a:cubicBezTo>
                  <a:cubicBezTo>
                    <a:pt x="0" y="63"/>
                    <a:pt x="0" y="72"/>
                    <a:pt x="0" y="72"/>
                  </a:cubicBezTo>
                  <a:cubicBezTo>
                    <a:pt x="0" y="81"/>
                    <a:pt x="9" y="90"/>
                    <a:pt x="18" y="99"/>
                  </a:cubicBezTo>
                  <a:cubicBezTo>
                    <a:pt x="27" y="116"/>
                    <a:pt x="45" y="125"/>
                    <a:pt x="54" y="143"/>
                  </a:cubicBezTo>
                  <a:cubicBezTo>
                    <a:pt x="63" y="143"/>
                    <a:pt x="72" y="152"/>
                    <a:pt x="72" y="152"/>
                  </a:cubicBezTo>
                  <a:cubicBezTo>
                    <a:pt x="81" y="152"/>
                    <a:pt x="90" y="161"/>
                    <a:pt x="98" y="161"/>
                  </a:cubicBezTo>
                  <a:cubicBezTo>
                    <a:pt x="107" y="161"/>
                    <a:pt x="116" y="152"/>
                    <a:pt x="125" y="152"/>
                  </a:cubicBezTo>
                  <a:cubicBezTo>
                    <a:pt x="134" y="152"/>
                    <a:pt x="134" y="143"/>
                    <a:pt x="143" y="143"/>
                  </a:cubicBezTo>
                  <a:cubicBezTo>
                    <a:pt x="143" y="134"/>
                    <a:pt x="152" y="134"/>
                    <a:pt x="152" y="125"/>
                  </a:cubicBezTo>
                  <a:cubicBezTo>
                    <a:pt x="161" y="116"/>
                    <a:pt x="161" y="108"/>
                    <a:pt x="161" y="99"/>
                  </a:cubicBezTo>
                  <a:lnTo>
                    <a:pt x="161" y="81"/>
                  </a:lnTo>
                  <a:cubicBezTo>
                    <a:pt x="152" y="72"/>
                    <a:pt x="152" y="63"/>
                    <a:pt x="143" y="54"/>
                  </a:cubicBezTo>
                  <a:lnTo>
                    <a:pt x="107" y="18"/>
                  </a:lnTo>
                  <a:cubicBezTo>
                    <a:pt x="98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" name="Google Shape;1325;p32">
              <a:extLst>
                <a:ext uri="{FF2B5EF4-FFF2-40B4-BE49-F238E27FC236}">
                  <a16:creationId xmlns:a16="http://schemas.microsoft.com/office/drawing/2014/main" id="{B31E21BE-AC35-4423-B83F-7E7B4FDA8E97}"/>
                </a:ext>
              </a:extLst>
            </p:cNvPr>
            <p:cNvSpPr/>
            <p:nvPr/>
          </p:nvSpPr>
          <p:spPr>
            <a:xfrm>
              <a:off x="5315280" y="4593858"/>
              <a:ext cx="24543" cy="20164"/>
            </a:xfrm>
            <a:custGeom>
              <a:avLst/>
              <a:gdLst/>
              <a:ahLst/>
              <a:cxnLst/>
              <a:rect l="l" t="t" r="r" b="b"/>
              <a:pathLst>
                <a:path w="269" h="221" extrusionOk="0">
                  <a:moveTo>
                    <a:pt x="76" y="0"/>
                  </a:moveTo>
                  <a:cubicBezTo>
                    <a:pt x="68" y="0"/>
                    <a:pt x="59" y="2"/>
                    <a:pt x="54" y="7"/>
                  </a:cubicBezTo>
                  <a:cubicBezTo>
                    <a:pt x="36" y="7"/>
                    <a:pt x="18" y="16"/>
                    <a:pt x="10" y="33"/>
                  </a:cubicBezTo>
                  <a:cubicBezTo>
                    <a:pt x="10" y="42"/>
                    <a:pt x="1" y="60"/>
                    <a:pt x="10" y="78"/>
                  </a:cubicBezTo>
                  <a:cubicBezTo>
                    <a:pt x="10" y="87"/>
                    <a:pt x="10" y="87"/>
                    <a:pt x="10" y="96"/>
                  </a:cubicBezTo>
                  <a:cubicBezTo>
                    <a:pt x="18" y="105"/>
                    <a:pt x="27" y="114"/>
                    <a:pt x="36" y="114"/>
                  </a:cubicBezTo>
                  <a:lnTo>
                    <a:pt x="170" y="212"/>
                  </a:lnTo>
                  <a:cubicBezTo>
                    <a:pt x="188" y="221"/>
                    <a:pt x="206" y="221"/>
                    <a:pt x="215" y="221"/>
                  </a:cubicBezTo>
                  <a:cubicBezTo>
                    <a:pt x="233" y="212"/>
                    <a:pt x="250" y="203"/>
                    <a:pt x="259" y="194"/>
                  </a:cubicBezTo>
                  <a:cubicBezTo>
                    <a:pt x="259" y="176"/>
                    <a:pt x="268" y="158"/>
                    <a:pt x="259" y="141"/>
                  </a:cubicBezTo>
                  <a:cubicBezTo>
                    <a:pt x="259" y="141"/>
                    <a:pt x="259" y="132"/>
                    <a:pt x="259" y="132"/>
                  </a:cubicBezTo>
                  <a:cubicBezTo>
                    <a:pt x="250" y="123"/>
                    <a:pt x="241" y="114"/>
                    <a:pt x="233" y="105"/>
                  </a:cubicBezTo>
                  <a:cubicBezTo>
                    <a:pt x="188" y="78"/>
                    <a:pt x="143" y="42"/>
                    <a:pt x="99" y="7"/>
                  </a:cubicBezTo>
                  <a:cubicBezTo>
                    <a:pt x="94" y="2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" name="Google Shape;1326;p32">
              <a:extLst>
                <a:ext uri="{FF2B5EF4-FFF2-40B4-BE49-F238E27FC236}">
                  <a16:creationId xmlns:a16="http://schemas.microsoft.com/office/drawing/2014/main" id="{16546EE5-A860-4D1E-ADAA-15FAAA2E05AD}"/>
                </a:ext>
              </a:extLst>
            </p:cNvPr>
            <p:cNvSpPr/>
            <p:nvPr/>
          </p:nvSpPr>
          <p:spPr>
            <a:xfrm>
              <a:off x="5340553" y="4530084"/>
              <a:ext cx="18795" cy="16423"/>
            </a:xfrm>
            <a:custGeom>
              <a:avLst/>
              <a:gdLst/>
              <a:ahLst/>
              <a:cxnLst/>
              <a:rect l="l" t="t" r="r" b="b"/>
              <a:pathLst>
                <a:path w="206" h="180" extrusionOk="0">
                  <a:moveTo>
                    <a:pt x="45" y="1"/>
                  </a:moveTo>
                  <a:cubicBezTo>
                    <a:pt x="36" y="1"/>
                    <a:pt x="36" y="10"/>
                    <a:pt x="27" y="10"/>
                  </a:cubicBezTo>
                  <a:cubicBezTo>
                    <a:pt x="18" y="19"/>
                    <a:pt x="18" y="19"/>
                    <a:pt x="9" y="28"/>
                  </a:cubicBezTo>
                  <a:cubicBezTo>
                    <a:pt x="0" y="46"/>
                    <a:pt x="0" y="63"/>
                    <a:pt x="0" y="72"/>
                  </a:cubicBezTo>
                  <a:cubicBezTo>
                    <a:pt x="9" y="81"/>
                    <a:pt x="9" y="90"/>
                    <a:pt x="9" y="90"/>
                  </a:cubicBezTo>
                  <a:cubicBezTo>
                    <a:pt x="18" y="99"/>
                    <a:pt x="27" y="108"/>
                    <a:pt x="36" y="117"/>
                  </a:cubicBezTo>
                  <a:cubicBezTo>
                    <a:pt x="54" y="135"/>
                    <a:pt x="80" y="153"/>
                    <a:pt x="107" y="170"/>
                  </a:cubicBezTo>
                  <a:cubicBezTo>
                    <a:pt x="116" y="179"/>
                    <a:pt x="125" y="179"/>
                    <a:pt x="134" y="179"/>
                  </a:cubicBezTo>
                  <a:lnTo>
                    <a:pt x="161" y="179"/>
                  </a:lnTo>
                  <a:cubicBezTo>
                    <a:pt x="161" y="179"/>
                    <a:pt x="170" y="170"/>
                    <a:pt x="179" y="170"/>
                  </a:cubicBezTo>
                  <a:cubicBezTo>
                    <a:pt x="187" y="162"/>
                    <a:pt x="187" y="162"/>
                    <a:pt x="196" y="153"/>
                  </a:cubicBezTo>
                  <a:cubicBezTo>
                    <a:pt x="196" y="135"/>
                    <a:pt x="205" y="117"/>
                    <a:pt x="196" y="99"/>
                  </a:cubicBezTo>
                  <a:cubicBezTo>
                    <a:pt x="196" y="99"/>
                    <a:pt x="196" y="90"/>
                    <a:pt x="196" y="90"/>
                  </a:cubicBezTo>
                  <a:cubicBezTo>
                    <a:pt x="187" y="81"/>
                    <a:pt x="179" y="72"/>
                    <a:pt x="170" y="63"/>
                  </a:cubicBezTo>
                  <a:cubicBezTo>
                    <a:pt x="143" y="46"/>
                    <a:pt x="116" y="28"/>
                    <a:pt x="98" y="10"/>
                  </a:cubicBezTo>
                  <a:cubicBezTo>
                    <a:pt x="89" y="1"/>
                    <a:pt x="80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" name="Google Shape;1327;p32">
              <a:extLst>
                <a:ext uri="{FF2B5EF4-FFF2-40B4-BE49-F238E27FC236}">
                  <a16:creationId xmlns:a16="http://schemas.microsoft.com/office/drawing/2014/main" id="{C6122152-D616-4E15-A438-ACC411E4C3C7}"/>
                </a:ext>
              </a:extLst>
            </p:cNvPr>
            <p:cNvSpPr/>
            <p:nvPr/>
          </p:nvSpPr>
          <p:spPr>
            <a:xfrm>
              <a:off x="5266469" y="4611558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0"/>
                  </a:moveTo>
                  <a:cubicBezTo>
                    <a:pt x="45" y="0"/>
                    <a:pt x="36" y="0"/>
                    <a:pt x="27" y="9"/>
                  </a:cubicBezTo>
                  <a:cubicBezTo>
                    <a:pt x="18" y="18"/>
                    <a:pt x="9" y="27"/>
                    <a:pt x="0" y="45"/>
                  </a:cubicBezTo>
                  <a:cubicBezTo>
                    <a:pt x="0" y="54"/>
                    <a:pt x="0" y="54"/>
                    <a:pt x="0" y="63"/>
                  </a:cubicBezTo>
                  <a:cubicBezTo>
                    <a:pt x="0" y="71"/>
                    <a:pt x="0" y="80"/>
                    <a:pt x="9" y="89"/>
                  </a:cubicBezTo>
                  <a:cubicBezTo>
                    <a:pt x="18" y="116"/>
                    <a:pt x="36" y="143"/>
                    <a:pt x="45" y="170"/>
                  </a:cubicBezTo>
                  <a:cubicBezTo>
                    <a:pt x="54" y="178"/>
                    <a:pt x="54" y="178"/>
                    <a:pt x="63" y="187"/>
                  </a:cubicBezTo>
                  <a:cubicBezTo>
                    <a:pt x="72" y="196"/>
                    <a:pt x="81" y="196"/>
                    <a:pt x="81" y="196"/>
                  </a:cubicBezTo>
                  <a:lnTo>
                    <a:pt x="107" y="196"/>
                  </a:lnTo>
                  <a:cubicBezTo>
                    <a:pt x="116" y="196"/>
                    <a:pt x="125" y="196"/>
                    <a:pt x="134" y="187"/>
                  </a:cubicBezTo>
                  <a:cubicBezTo>
                    <a:pt x="143" y="178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43"/>
                  </a:cubicBezTo>
                  <a:cubicBezTo>
                    <a:pt x="161" y="125"/>
                    <a:pt x="161" y="116"/>
                    <a:pt x="152" y="107"/>
                  </a:cubicBezTo>
                  <a:cubicBezTo>
                    <a:pt x="143" y="80"/>
                    <a:pt x="125" y="54"/>
                    <a:pt x="116" y="27"/>
                  </a:cubicBezTo>
                  <a:cubicBezTo>
                    <a:pt x="107" y="27"/>
                    <a:pt x="107" y="18"/>
                    <a:pt x="98" y="9"/>
                  </a:cubicBezTo>
                  <a:cubicBezTo>
                    <a:pt x="90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" name="Google Shape;1328;p32">
              <a:extLst>
                <a:ext uri="{FF2B5EF4-FFF2-40B4-BE49-F238E27FC236}">
                  <a16:creationId xmlns:a16="http://schemas.microsoft.com/office/drawing/2014/main" id="{8B1B6344-15B5-499F-B46F-E81EC9BC021B}"/>
                </a:ext>
              </a:extLst>
            </p:cNvPr>
            <p:cNvSpPr/>
            <p:nvPr/>
          </p:nvSpPr>
          <p:spPr>
            <a:xfrm>
              <a:off x="5255064" y="4645681"/>
              <a:ext cx="22080" cy="21258"/>
            </a:xfrm>
            <a:custGeom>
              <a:avLst/>
              <a:gdLst/>
              <a:ahLst/>
              <a:cxnLst/>
              <a:rect l="l" t="t" r="r" b="b"/>
              <a:pathLst>
                <a:path w="242" h="233" extrusionOk="0">
                  <a:moveTo>
                    <a:pt x="63" y="1"/>
                  </a:moveTo>
                  <a:cubicBezTo>
                    <a:pt x="54" y="1"/>
                    <a:pt x="36" y="1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63" y="143"/>
                    <a:pt x="99" y="179"/>
                    <a:pt x="134" y="215"/>
                  </a:cubicBezTo>
                  <a:cubicBezTo>
                    <a:pt x="152" y="233"/>
                    <a:pt x="170" y="233"/>
                    <a:pt x="179" y="233"/>
                  </a:cubicBezTo>
                  <a:cubicBezTo>
                    <a:pt x="197" y="233"/>
                    <a:pt x="215" y="233"/>
                    <a:pt x="223" y="215"/>
                  </a:cubicBezTo>
                  <a:cubicBezTo>
                    <a:pt x="232" y="206"/>
                    <a:pt x="241" y="188"/>
                    <a:pt x="241" y="179"/>
                  </a:cubicBezTo>
                  <a:cubicBezTo>
                    <a:pt x="241" y="161"/>
                    <a:pt x="232" y="143"/>
                    <a:pt x="223" y="135"/>
                  </a:cubicBezTo>
                  <a:cubicBezTo>
                    <a:pt x="188" y="90"/>
                    <a:pt x="143" y="54"/>
                    <a:pt x="107" y="19"/>
                  </a:cubicBezTo>
                  <a:cubicBezTo>
                    <a:pt x="99" y="1"/>
                    <a:pt x="81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" name="Google Shape;1329;p32">
              <a:extLst>
                <a:ext uri="{FF2B5EF4-FFF2-40B4-BE49-F238E27FC236}">
                  <a16:creationId xmlns:a16="http://schemas.microsoft.com/office/drawing/2014/main" id="{C5B90C79-4766-4FD2-A7AC-55FB6F5015BA}"/>
                </a:ext>
              </a:extLst>
            </p:cNvPr>
            <p:cNvSpPr/>
            <p:nvPr/>
          </p:nvSpPr>
          <p:spPr>
            <a:xfrm>
              <a:off x="5297398" y="4616850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74" y="1"/>
                  </a:moveTo>
                  <a:cubicBezTo>
                    <a:pt x="61" y="1"/>
                    <a:pt x="49" y="7"/>
                    <a:pt x="36" y="13"/>
                  </a:cubicBezTo>
                  <a:cubicBezTo>
                    <a:pt x="9" y="31"/>
                    <a:pt x="0" y="67"/>
                    <a:pt x="18" y="94"/>
                  </a:cubicBezTo>
                  <a:cubicBezTo>
                    <a:pt x="45" y="138"/>
                    <a:pt x="72" y="183"/>
                    <a:pt x="98" y="228"/>
                  </a:cubicBezTo>
                  <a:cubicBezTo>
                    <a:pt x="98" y="245"/>
                    <a:pt x="116" y="254"/>
                    <a:pt x="134" y="254"/>
                  </a:cubicBezTo>
                  <a:cubicBezTo>
                    <a:pt x="139" y="259"/>
                    <a:pt x="145" y="261"/>
                    <a:pt x="153" y="261"/>
                  </a:cubicBezTo>
                  <a:cubicBezTo>
                    <a:pt x="161" y="261"/>
                    <a:pt x="170" y="259"/>
                    <a:pt x="179" y="254"/>
                  </a:cubicBezTo>
                  <a:cubicBezTo>
                    <a:pt x="206" y="236"/>
                    <a:pt x="214" y="201"/>
                    <a:pt x="197" y="165"/>
                  </a:cubicBezTo>
                  <a:cubicBezTo>
                    <a:pt x="179" y="120"/>
                    <a:pt x="152" y="76"/>
                    <a:pt x="125" y="31"/>
                  </a:cubicBezTo>
                  <a:cubicBezTo>
                    <a:pt x="116" y="22"/>
                    <a:pt x="98" y="5"/>
                    <a:pt x="90" y="5"/>
                  </a:cubicBezTo>
                  <a:cubicBezTo>
                    <a:pt x="84" y="2"/>
                    <a:pt x="79" y="1"/>
                    <a:pt x="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" name="Google Shape;1330;p32">
              <a:extLst>
                <a:ext uri="{FF2B5EF4-FFF2-40B4-BE49-F238E27FC236}">
                  <a16:creationId xmlns:a16="http://schemas.microsoft.com/office/drawing/2014/main" id="{6448B16C-E47D-4BB6-B34B-46B54427CB22}"/>
                </a:ext>
              </a:extLst>
            </p:cNvPr>
            <p:cNvSpPr/>
            <p:nvPr/>
          </p:nvSpPr>
          <p:spPr>
            <a:xfrm>
              <a:off x="5063740" y="4726699"/>
              <a:ext cx="19707" cy="23631"/>
            </a:xfrm>
            <a:custGeom>
              <a:avLst/>
              <a:gdLst/>
              <a:ahLst/>
              <a:cxnLst/>
              <a:rect l="l" t="t" r="r" b="b"/>
              <a:pathLst>
                <a:path w="216" h="259" extrusionOk="0">
                  <a:moveTo>
                    <a:pt x="70" y="1"/>
                  </a:moveTo>
                  <a:cubicBezTo>
                    <a:pt x="60" y="1"/>
                    <a:pt x="49" y="5"/>
                    <a:pt x="37" y="5"/>
                  </a:cubicBezTo>
                  <a:cubicBezTo>
                    <a:pt x="10" y="23"/>
                    <a:pt x="1" y="67"/>
                    <a:pt x="19" y="94"/>
                  </a:cubicBezTo>
                  <a:lnTo>
                    <a:pt x="90" y="228"/>
                  </a:lnTo>
                  <a:cubicBezTo>
                    <a:pt x="99" y="237"/>
                    <a:pt x="117" y="255"/>
                    <a:pt x="135" y="255"/>
                  </a:cubicBezTo>
                  <a:cubicBezTo>
                    <a:pt x="137" y="257"/>
                    <a:pt x="141" y="258"/>
                    <a:pt x="145" y="258"/>
                  </a:cubicBezTo>
                  <a:cubicBezTo>
                    <a:pt x="154" y="258"/>
                    <a:pt x="167" y="252"/>
                    <a:pt x="179" y="246"/>
                  </a:cubicBezTo>
                  <a:cubicBezTo>
                    <a:pt x="206" y="228"/>
                    <a:pt x="215" y="192"/>
                    <a:pt x="197" y="165"/>
                  </a:cubicBezTo>
                  <a:lnTo>
                    <a:pt x="117" y="32"/>
                  </a:lnTo>
                  <a:cubicBezTo>
                    <a:pt x="117" y="14"/>
                    <a:pt x="99" y="5"/>
                    <a:pt x="81" y="5"/>
                  </a:cubicBezTo>
                  <a:cubicBezTo>
                    <a:pt x="78" y="2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" name="Google Shape;1331;p32">
              <a:extLst>
                <a:ext uri="{FF2B5EF4-FFF2-40B4-BE49-F238E27FC236}">
                  <a16:creationId xmlns:a16="http://schemas.microsoft.com/office/drawing/2014/main" id="{ECA62E39-B3C9-4B6B-8BC9-6EE31CAD288C}"/>
                </a:ext>
              </a:extLst>
            </p:cNvPr>
            <p:cNvSpPr/>
            <p:nvPr/>
          </p:nvSpPr>
          <p:spPr>
            <a:xfrm>
              <a:off x="5019855" y="4730349"/>
              <a:ext cx="11496" cy="27098"/>
            </a:xfrm>
            <a:custGeom>
              <a:avLst/>
              <a:gdLst/>
              <a:ahLst/>
              <a:cxnLst/>
              <a:rect l="l" t="t" r="r" b="b"/>
              <a:pathLst>
                <a:path w="126" h="297" extrusionOk="0">
                  <a:moveTo>
                    <a:pt x="63" y="1"/>
                  </a:moveTo>
                  <a:cubicBezTo>
                    <a:pt x="27" y="1"/>
                    <a:pt x="0" y="27"/>
                    <a:pt x="0" y="63"/>
                  </a:cubicBezTo>
                  <a:lnTo>
                    <a:pt x="0" y="241"/>
                  </a:lnTo>
                  <a:cubicBezTo>
                    <a:pt x="0" y="265"/>
                    <a:pt x="22" y="296"/>
                    <a:pt x="52" y="296"/>
                  </a:cubicBezTo>
                  <a:cubicBezTo>
                    <a:pt x="55" y="296"/>
                    <a:pt x="59" y="296"/>
                    <a:pt x="63" y="295"/>
                  </a:cubicBezTo>
                  <a:cubicBezTo>
                    <a:pt x="89" y="295"/>
                    <a:pt x="125" y="268"/>
                    <a:pt x="125" y="241"/>
                  </a:cubicBezTo>
                  <a:lnTo>
                    <a:pt x="125" y="63"/>
                  </a:lnTo>
                  <a:cubicBezTo>
                    <a:pt x="125" y="27"/>
                    <a:pt x="89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" name="Google Shape;1332;p32">
              <a:extLst>
                <a:ext uri="{FF2B5EF4-FFF2-40B4-BE49-F238E27FC236}">
                  <a16:creationId xmlns:a16="http://schemas.microsoft.com/office/drawing/2014/main" id="{1A76AAF7-9A2B-4FD9-954F-D26BC5719C72}"/>
                </a:ext>
              </a:extLst>
            </p:cNvPr>
            <p:cNvSpPr/>
            <p:nvPr/>
          </p:nvSpPr>
          <p:spPr>
            <a:xfrm>
              <a:off x="4947413" y="4730349"/>
              <a:ext cx="10675" cy="23722"/>
            </a:xfrm>
            <a:custGeom>
              <a:avLst/>
              <a:gdLst/>
              <a:ahLst/>
              <a:cxnLst/>
              <a:rect l="l" t="t" r="r" b="b"/>
              <a:pathLst>
                <a:path w="117" h="260" extrusionOk="0">
                  <a:moveTo>
                    <a:pt x="54" y="1"/>
                  </a:moveTo>
                  <a:cubicBezTo>
                    <a:pt x="45" y="1"/>
                    <a:pt x="27" y="9"/>
                    <a:pt x="18" y="18"/>
                  </a:cubicBezTo>
                  <a:cubicBezTo>
                    <a:pt x="0" y="27"/>
                    <a:pt x="0" y="45"/>
                    <a:pt x="0" y="63"/>
                  </a:cubicBezTo>
                  <a:lnTo>
                    <a:pt x="0" y="197"/>
                  </a:lnTo>
                  <a:cubicBezTo>
                    <a:pt x="0" y="215"/>
                    <a:pt x="0" y="232"/>
                    <a:pt x="18" y="241"/>
                  </a:cubicBezTo>
                  <a:cubicBezTo>
                    <a:pt x="27" y="250"/>
                    <a:pt x="45" y="259"/>
                    <a:pt x="54" y="259"/>
                  </a:cubicBezTo>
                  <a:cubicBezTo>
                    <a:pt x="72" y="259"/>
                    <a:pt x="89" y="250"/>
                    <a:pt x="98" y="241"/>
                  </a:cubicBezTo>
                  <a:cubicBezTo>
                    <a:pt x="116" y="232"/>
                    <a:pt x="116" y="215"/>
                    <a:pt x="116" y="197"/>
                  </a:cubicBezTo>
                  <a:lnTo>
                    <a:pt x="116" y="63"/>
                  </a:lnTo>
                  <a:cubicBezTo>
                    <a:pt x="116" y="45"/>
                    <a:pt x="116" y="27"/>
                    <a:pt x="98" y="18"/>
                  </a:cubicBezTo>
                  <a:cubicBezTo>
                    <a:pt x="89" y="9"/>
                    <a:pt x="72" y="1"/>
                    <a:pt x="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" name="Google Shape;1333;p32">
              <a:extLst>
                <a:ext uri="{FF2B5EF4-FFF2-40B4-BE49-F238E27FC236}">
                  <a16:creationId xmlns:a16="http://schemas.microsoft.com/office/drawing/2014/main" id="{BBAFCBA9-13AE-4E5C-9BF9-945BBB3F4BB3}"/>
                </a:ext>
              </a:extLst>
            </p:cNvPr>
            <p:cNvSpPr/>
            <p:nvPr/>
          </p:nvSpPr>
          <p:spPr>
            <a:xfrm>
              <a:off x="4869223" y="4733633"/>
              <a:ext cx="11496" cy="34397"/>
            </a:xfrm>
            <a:custGeom>
              <a:avLst/>
              <a:gdLst/>
              <a:ahLst/>
              <a:cxnLst/>
              <a:rect l="l" t="t" r="r" b="b"/>
              <a:pathLst>
                <a:path w="126" h="377" extrusionOk="0">
                  <a:moveTo>
                    <a:pt x="63" y="0"/>
                  </a:moveTo>
                  <a:cubicBezTo>
                    <a:pt x="28" y="9"/>
                    <a:pt x="1" y="27"/>
                    <a:pt x="1" y="63"/>
                  </a:cubicBezTo>
                  <a:lnTo>
                    <a:pt x="1" y="321"/>
                  </a:lnTo>
                  <a:cubicBezTo>
                    <a:pt x="1" y="345"/>
                    <a:pt x="22" y="376"/>
                    <a:pt x="52" y="376"/>
                  </a:cubicBezTo>
                  <a:cubicBezTo>
                    <a:pt x="56" y="376"/>
                    <a:pt x="59" y="376"/>
                    <a:pt x="63" y="375"/>
                  </a:cubicBezTo>
                  <a:cubicBezTo>
                    <a:pt x="90" y="375"/>
                    <a:pt x="126" y="348"/>
                    <a:pt x="126" y="321"/>
                  </a:cubicBezTo>
                  <a:lnTo>
                    <a:pt x="126" y="63"/>
                  </a:lnTo>
                  <a:cubicBezTo>
                    <a:pt x="126" y="36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" name="Google Shape;1334;p32">
              <a:extLst>
                <a:ext uri="{FF2B5EF4-FFF2-40B4-BE49-F238E27FC236}">
                  <a16:creationId xmlns:a16="http://schemas.microsoft.com/office/drawing/2014/main" id="{4E3AF2A5-D3C8-44BE-A5BE-9BA71E04079C}"/>
                </a:ext>
              </a:extLst>
            </p:cNvPr>
            <p:cNvSpPr/>
            <p:nvPr/>
          </p:nvSpPr>
          <p:spPr>
            <a:xfrm>
              <a:off x="4831816" y="4744673"/>
              <a:ext cx="13138" cy="21897"/>
            </a:xfrm>
            <a:custGeom>
              <a:avLst/>
              <a:gdLst/>
              <a:ahLst/>
              <a:cxnLst/>
              <a:rect l="l" t="t" r="r" b="b"/>
              <a:pathLst>
                <a:path w="144" h="240" extrusionOk="0">
                  <a:moveTo>
                    <a:pt x="59" y="0"/>
                  </a:moveTo>
                  <a:cubicBezTo>
                    <a:pt x="53" y="0"/>
                    <a:pt x="48" y="1"/>
                    <a:pt x="45" y="4"/>
                  </a:cubicBezTo>
                  <a:cubicBezTo>
                    <a:pt x="27" y="4"/>
                    <a:pt x="9" y="13"/>
                    <a:pt x="9" y="31"/>
                  </a:cubicBezTo>
                  <a:lnTo>
                    <a:pt x="0" y="49"/>
                  </a:lnTo>
                  <a:cubicBezTo>
                    <a:pt x="0" y="58"/>
                    <a:pt x="0" y="67"/>
                    <a:pt x="0" y="75"/>
                  </a:cubicBezTo>
                  <a:cubicBezTo>
                    <a:pt x="9" y="120"/>
                    <a:pt x="9" y="156"/>
                    <a:pt x="18" y="191"/>
                  </a:cubicBezTo>
                  <a:cubicBezTo>
                    <a:pt x="18" y="209"/>
                    <a:pt x="36" y="227"/>
                    <a:pt x="45" y="227"/>
                  </a:cubicBezTo>
                  <a:cubicBezTo>
                    <a:pt x="58" y="233"/>
                    <a:pt x="70" y="240"/>
                    <a:pt x="80" y="240"/>
                  </a:cubicBezTo>
                  <a:cubicBezTo>
                    <a:pt x="84" y="240"/>
                    <a:pt x="87" y="239"/>
                    <a:pt x="90" y="236"/>
                  </a:cubicBezTo>
                  <a:cubicBezTo>
                    <a:pt x="108" y="236"/>
                    <a:pt x="125" y="227"/>
                    <a:pt x="134" y="209"/>
                  </a:cubicBezTo>
                  <a:cubicBezTo>
                    <a:pt x="134" y="200"/>
                    <a:pt x="134" y="200"/>
                    <a:pt x="134" y="191"/>
                  </a:cubicBezTo>
                  <a:cubicBezTo>
                    <a:pt x="143" y="183"/>
                    <a:pt x="143" y="174"/>
                    <a:pt x="134" y="165"/>
                  </a:cubicBezTo>
                  <a:cubicBezTo>
                    <a:pt x="134" y="120"/>
                    <a:pt x="125" y="84"/>
                    <a:pt x="116" y="49"/>
                  </a:cubicBezTo>
                  <a:cubicBezTo>
                    <a:pt x="116" y="31"/>
                    <a:pt x="99" y="13"/>
                    <a:pt x="90" y="4"/>
                  </a:cubicBezTo>
                  <a:cubicBezTo>
                    <a:pt x="84" y="4"/>
                    <a:pt x="70" y="0"/>
                    <a:pt x="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" name="Google Shape;1335;p32">
              <a:extLst>
                <a:ext uri="{FF2B5EF4-FFF2-40B4-BE49-F238E27FC236}">
                  <a16:creationId xmlns:a16="http://schemas.microsoft.com/office/drawing/2014/main" id="{8874A659-93D5-4D2A-8F00-5BC6B5AC5CEF}"/>
                </a:ext>
              </a:extLst>
            </p:cNvPr>
            <p:cNvSpPr/>
            <p:nvPr/>
          </p:nvSpPr>
          <p:spPr>
            <a:xfrm>
              <a:off x="4787840" y="4730349"/>
              <a:ext cx="10675" cy="29379"/>
            </a:xfrm>
            <a:custGeom>
              <a:avLst/>
              <a:gdLst/>
              <a:ahLst/>
              <a:cxnLst/>
              <a:rect l="l" t="t" r="r" b="b"/>
              <a:pathLst>
                <a:path w="117" h="322" extrusionOk="0">
                  <a:moveTo>
                    <a:pt x="63" y="1"/>
                  </a:moveTo>
                  <a:cubicBezTo>
                    <a:pt x="28" y="1"/>
                    <a:pt x="1" y="27"/>
                    <a:pt x="1" y="63"/>
                  </a:cubicBezTo>
                  <a:lnTo>
                    <a:pt x="1" y="259"/>
                  </a:lnTo>
                  <a:cubicBezTo>
                    <a:pt x="1" y="286"/>
                    <a:pt x="28" y="322"/>
                    <a:pt x="63" y="322"/>
                  </a:cubicBezTo>
                  <a:cubicBezTo>
                    <a:pt x="90" y="313"/>
                    <a:pt x="117" y="295"/>
                    <a:pt x="117" y="259"/>
                  </a:cubicBezTo>
                  <a:lnTo>
                    <a:pt x="117" y="63"/>
                  </a:lnTo>
                  <a:cubicBezTo>
                    <a:pt x="117" y="27"/>
                    <a:pt x="90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" name="Google Shape;1336;p32">
              <a:extLst>
                <a:ext uri="{FF2B5EF4-FFF2-40B4-BE49-F238E27FC236}">
                  <a16:creationId xmlns:a16="http://schemas.microsoft.com/office/drawing/2014/main" id="{5AC06EFE-9995-42B7-9D0C-E3C84786AEC4}"/>
                </a:ext>
              </a:extLst>
            </p:cNvPr>
            <p:cNvSpPr/>
            <p:nvPr/>
          </p:nvSpPr>
          <p:spPr>
            <a:xfrm>
              <a:off x="4764301" y="4714109"/>
              <a:ext cx="11405" cy="21988"/>
            </a:xfrm>
            <a:custGeom>
              <a:avLst/>
              <a:gdLst/>
              <a:ahLst/>
              <a:cxnLst/>
              <a:rect l="l" t="t" r="r" b="b"/>
              <a:pathLst>
                <a:path w="125" h="241" extrusionOk="0">
                  <a:moveTo>
                    <a:pt x="62" y="0"/>
                  </a:moveTo>
                  <a:cubicBezTo>
                    <a:pt x="45" y="9"/>
                    <a:pt x="36" y="9"/>
                    <a:pt x="18" y="18"/>
                  </a:cubicBezTo>
                  <a:cubicBezTo>
                    <a:pt x="9" y="36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6"/>
                    <a:pt x="9" y="214"/>
                    <a:pt x="18" y="223"/>
                  </a:cubicBezTo>
                  <a:cubicBezTo>
                    <a:pt x="36" y="232"/>
                    <a:pt x="45" y="241"/>
                    <a:pt x="62" y="241"/>
                  </a:cubicBezTo>
                  <a:cubicBezTo>
                    <a:pt x="80" y="241"/>
                    <a:pt x="98" y="241"/>
                    <a:pt x="107" y="223"/>
                  </a:cubicBezTo>
                  <a:cubicBezTo>
                    <a:pt x="116" y="214"/>
                    <a:pt x="125" y="196"/>
                    <a:pt x="125" y="179"/>
                  </a:cubicBezTo>
                  <a:lnTo>
                    <a:pt x="125" y="63"/>
                  </a:lnTo>
                  <a:cubicBezTo>
                    <a:pt x="125" y="54"/>
                    <a:pt x="116" y="36"/>
                    <a:pt x="107" y="18"/>
                  </a:cubicBezTo>
                  <a:cubicBezTo>
                    <a:pt x="98" y="9"/>
                    <a:pt x="80" y="0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" name="Google Shape;1337;p32">
              <a:extLst>
                <a:ext uri="{FF2B5EF4-FFF2-40B4-BE49-F238E27FC236}">
                  <a16:creationId xmlns:a16="http://schemas.microsoft.com/office/drawing/2014/main" id="{C4BD3A40-9AA9-489F-9881-E3320E99C9BA}"/>
                </a:ext>
              </a:extLst>
            </p:cNvPr>
            <p:cNvSpPr/>
            <p:nvPr/>
          </p:nvSpPr>
          <p:spPr>
            <a:xfrm>
              <a:off x="4672243" y="4724874"/>
              <a:ext cx="14781" cy="24087"/>
            </a:xfrm>
            <a:custGeom>
              <a:avLst/>
              <a:gdLst/>
              <a:ahLst/>
              <a:cxnLst/>
              <a:rect l="l" t="t" r="r" b="b"/>
              <a:pathLst>
                <a:path w="162" h="264" extrusionOk="0">
                  <a:moveTo>
                    <a:pt x="90" y="0"/>
                  </a:moveTo>
                  <a:cubicBezTo>
                    <a:pt x="81" y="0"/>
                    <a:pt x="72" y="3"/>
                    <a:pt x="63" y="7"/>
                  </a:cubicBezTo>
                  <a:cubicBezTo>
                    <a:pt x="54" y="16"/>
                    <a:pt x="46" y="34"/>
                    <a:pt x="37" y="43"/>
                  </a:cubicBezTo>
                  <a:cubicBezTo>
                    <a:pt x="28" y="96"/>
                    <a:pt x="19" y="141"/>
                    <a:pt x="1" y="185"/>
                  </a:cubicBezTo>
                  <a:cubicBezTo>
                    <a:pt x="1" y="194"/>
                    <a:pt x="1" y="221"/>
                    <a:pt x="10" y="230"/>
                  </a:cubicBezTo>
                  <a:cubicBezTo>
                    <a:pt x="19" y="239"/>
                    <a:pt x="28" y="257"/>
                    <a:pt x="46" y="257"/>
                  </a:cubicBezTo>
                  <a:cubicBezTo>
                    <a:pt x="54" y="261"/>
                    <a:pt x="63" y="263"/>
                    <a:pt x="71" y="263"/>
                  </a:cubicBezTo>
                  <a:cubicBezTo>
                    <a:pt x="79" y="263"/>
                    <a:pt x="86" y="261"/>
                    <a:pt x="90" y="257"/>
                  </a:cubicBezTo>
                  <a:cubicBezTo>
                    <a:pt x="108" y="248"/>
                    <a:pt x="117" y="230"/>
                    <a:pt x="117" y="212"/>
                  </a:cubicBezTo>
                  <a:cubicBezTo>
                    <a:pt x="135" y="168"/>
                    <a:pt x="144" y="123"/>
                    <a:pt x="162" y="78"/>
                  </a:cubicBezTo>
                  <a:cubicBezTo>
                    <a:pt x="162" y="61"/>
                    <a:pt x="162" y="43"/>
                    <a:pt x="153" y="34"/>
                  </a:cubicBezTo>
                  <a:cubicBezTo>
                    <a:pt x="144" y="16"/>
                    <a:pt x="126" y="7"/>
                    <a:pt x="117" y="7"/>
                  </a:cubicBezTo>
                  <a:cubicBezTo>
                    <a:pt x="108" y="3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" name="Google Shape;1338;p32">
              <a:extLst>
                <a:ext uri="{FF2B5EF4-FFF2-40B4-BE49-F238E27FC236}">
                  <a16:creationId xmlns:a16="http://schemas.microsoft.com/office/drawing/2014/main" id="{B8D9287C-C7B8-46A5-B04F-CABEE5DEA1CA}"/>
                </a:ext>
              </a:extLst>
            </p:cNvPr>
            <p:cNvSpPr/>
            <p:nvPr/>
          </p:nvSpPr>
          <p:spPr>
            <a:xfrm>
              <a:off x="4900152" y="4723232"/>
              <a:ext cx="13959" cy="18613"/>
            </a:xfrm>
            <a:custGeom>
              <a:avLst/>
              <a:gdLst/>
              <a:ahLst/>
              <a:cxnLst/>
              <a:rect l="l" t="t" r="r" b="b"/>
              <a:pathLst>
                <a:path w="153" h="204" extrusionOk="0">
                  <a:moveTo>
                    <a:pt x="60" y="0"/>
                  </a:moveTo>
                  <a:cubicBezTo>
                    <a:pt x="57" y="0"/>
                    <a:pt x="54" y="3"/>
                    <a:pt x="54" y="7"/>
                  </a:cubicBezTo>
                  <a:cubicBezTo>
                    <a:pt x="37" y="7"/>
                    <a:pt x="19" y="16"/>
                    <a:pt x="10" y="34"/>
                  </a:cubicBezTo>
                  <a:cubicBezTo>
                    <a:pt x="10" y="52"/>
                    <a:pt x="1" y="61"/>
                    <a:pt x="10" y="79"/>
                  </a:cubicBezTo>
                  <a:cubicBezTo>
                    <a:pt x="10" y="105"/>
                    <a:pt x="19" y="132"/>
                    <a:pt x="28" y="159"/>
                  </a:cubicBezTo>
                  <a:cubicBezTo>
                    <a:pt x="28" y="168"/>
                    <a:pt x="37" y="177"/>
                    <a:pt x="37" y="177"/>
                  </a:cubicBezTo>
                  <a:cubicBezTo>
                    <a:pt x="45" y="186"/>
                    <a:pt x="45" y="194"/>
                    <a:pt x="54" y="194"/>
                  </a:cubicBezTo>
                  <a:cubicBezTo>
                    <a:pt x="63" y="194"/>
                    <a:pt x="72" y="203"/>
                    <a:pt x="81" y="203"/>
                  </a:cubicBezTo>
                  <a:lnTo>
                    <a:pt x="99" y="203"/>
                  </a:lnTo>
                  <a:cubicBezTo>
                    <a:pt x="117" y="194"/>
                    <a:pt x="135" y="186"/>
                    <a:pt x="135" y="177"/>
                  </a:cubicBezTo>
                  <a:cubicBezTo>
                    <a:pt x="144" y="159"/>
                    <a:pt x="153" y="141"/>
                    <a:pt x="144" y="123"/>
                  </a:cubicBezTo>
                  <a:cubicBezTo>
                    <a:pt x="135" y="96"/>
                    <a:pt x="135" y="70"/>
                    <a:pt x="126" y="52"/>
                  </a:cubicBezTo>
                  <a:cubicBezTo>
                    <a:pt x="126" y="43"/>
                    <a:pt x="117" y="34"/>
                    <a:pt x="117" y="25"/>
                  </a:cubicBezTo>
                  <a:cubicBezTo>
                    <a:pt x="108" y="16"/>
                    <a:pt x="108" y="16"/>
                    <a:pt x="99" y="7"/>
                  </a:cubicBezTo>
                  <a:lnTo>
                    <a:pt x="72" y="7"/>
                  </a:lnTo>
                  <a:cubicBezTo>
                    <a:pt x="68" y="3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" name="Google Shape;1339;p32">
              <a:extLst>
                <a:ext uri="{FF2B5EF4-FFF2-40B4-BE49-F238E27FC236}">
                  <a16:creationId xmlns:a16="http://schemas.microsoft.com/office/drawing/2014/main" id="{7BB918F2-A82D-47EC-A3AF-D736874CD50B}"/>
                </a:ext>
              </a:extLst>
            </p:cNvPr>
            <p:cNvSpPr/>
            <p:nvPr/>
          </p:nvSpPr>
          <p:spPr>
            <a:xfrm>
              <a:off x="4977521" y="4716481"/>
              <a:ext cx="14689" cy="18065"/>
            </a:xfrm>
            <a:custGeom>
              <a:avLst/>
              <a:gdLst/>
              <a:ahLst/>
              <a:cxnLst/>
              <a:rect l="l" t="t" r="r" b="b"/>
              <a:pathLst>
                <a:path w="161" h="198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0"/>
                    <a:pt x="0" y="28"/>
                    <a:pt x="0" y="45"/>
                  </a:cubicBezTo>
                  <a:cubicBezTo>
                    <a:pt x="0" y="45"/>
                    <a:pt x="0" y="54"/>
                    <a:pt x="0" y="54"/>
                  </a:cubicBezTo>
                  <a:cubicBezTo>
                    <a:pt x="0" y="72"/>
                    <a:pt x="0" y="81"/>
                    <a:pt x="9" y="90"/>
                  </a:cubicBezTo>
                  <a:cubicBezTo>
                    <a:pt x="18" y="117"/>
                    <a:pt x="36" y="144"/>
                    <a:pt x="45" y="170"/>
                  </a:cubicBezTo>
                  <a:cubicBezTo>
                    <a:pt x="45" y="170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3"/>
                  </a:cubicBezTo>
                  <a:cubicBezTo>
                    <a:pt x="161" y="144"/>
                    <a:pt x="161" y="144"/>
                    <a:pt x="161" y="135"/>
                  </a:cubicBezTo>
                  <a:cubicBezTo>
                    <a:pt x="161" y="126"/>
                    <a:pt x="161" y="117"/>
                    <a:pt x="152" y="108"/>
                  </a:cubicBezTo>
                  <a:cubicBezTo>
                    <a:pt x="134" y="81"/>
                    <a:pt x="125" y="54"/>
                    <a:pt x="116" y="28"/>
                  </a:cubicBezTo>
                  <a:cubicBezTo>
                    <a:pt x="107" y="19"/>
                    <a:pt x="107" y="19"/>
                    <a:pt x="98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" name="Google Shape;1340;p32">
              <a:extLst>
                <a:ext uri="{FF2B5EF4-FFF2-40B4-BE49-F238E27FC236}">
                  <a16:creationId xmlns:a16="http://schemas.microsoft.com/office/drawing/2014/main" id="{AA76CEB4-7A67-441B-88F2-9933DBA92F50}"/>
                </a:ext>
              </a:extLst>
            </p:cNvPr>
            <p:cNvSpPr/>
            <p:nvPr/>
          </p:nvSpPr>
          <p:spPr>
            <a:xfrm>
              <a:off x="5067025" y="4694766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63" y="0"/>
                  </a:moveTo>
                  <a:cubicBezTo>
                    <a:pt x="54" y="0"/>
                    <a:pt x="45" y="2"/>
                    <a:pt x="36" y="7"/>
                  </a:cubicBezTo>
                  <a:cubicBezTo>
                    <a:pt x="10" y="25"/>
                    <a:pt x="1" y="60"/>
                    <a:pt x="19" y="96"/>
                  </a:cubicBezTo>
                  <a:lnTo>
                    <a:pt x="99" y="230"/>
                  </a:lnTo>
                  <a:cubicBezTo>
                    <a:pt x="99" y="239"/>
                    <a:pt x="117" y="257"/>
                    <a:pt x="134" y="257"/>
                  </a:cubicBezTo>
                  <a:cubicBezTo>
                    <a:pt x="137" y="259"/>
                    <a:pt x="140" y="260"/>
                    <a:pt x="144" y="260"/>
                  </a:cubicBezTo>
                  <a:cubicBezTo>
                    <a:pt x="154" y="260"/>
                    <a:pt x="166" y="254"/>
                    <a:pt x="179" y="248"/>
                  </a:cubicBezTo>
                  <a:cubicBezTo>
                    <a:pt x="206" y="230"/>
                    <a:pt x="215" y="194"/>
                    <a:pt x="197" y="167"/>
                  </a:cubicBezTo>
                  <a:cubicBezTo>
                    <a:pt x="179" y="123"/>
                    <a:pt x="152" y="78"/>
                    <a:pt x="126" y="34"/>
                  </a:cubicBezTo>
                  <a:cubicBezTo>
                    <a:pt x="117" y="16"/>
                    <a:pt x="99" y="7"/>
                    <a:pt x="90" y="7"/>
                  </a:cubicBezTo>
                  <a:cubicBezTo>
                    <a:pt x="81" y="2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" name="Google Shape;1341;p32">
              <a:extLst>
                <a:ext uri="{FF2B5EF4-FFF2-40B4-BE49-F238E27FC236}">
                  <a16:creationId xmlns:a16="http://schemas.microsoft.com/office/drawing/2014/main" id="{2EE0C7EA-742E-452B-95D6-377BBC2FC626}"/>
                </a:ext>
              </a:extLst>
            </p:cNvPr>
            <p:cNvSpPr/>
            <p:nvPr/>
          </p:nvSpPr>
          <p:spPr>
            <a:xfrm>
              <a:off x="4308481" y="3931113"/>
              <a:ext cx="30200" cy="19890"/>
            </a:xfrm>
            <a:custGeom>
              <a:avLst/>
              <a:gdLst/>
              <a:ahLst/>
              <a:cxnLst/>
              <a:rect l="l" t="t" r="r" b="b"/>
              <a:pathLst>
                <a:path w="331" h="218" extrusionOk="0">
                  <a:moveTo>
                    <a:pt x="54" y="0"/>
                  </a:moveTo>
                  <a:cubicBezTo>
                    <a:pt x="36" y="9"/>
                    <a:pt x="18" y="18"/>
                    <a:pt x="18" y="27"/>
                  </a:cubicBezTo>
                  <a:cubicBezTo>
                    <a:pt x="0" y="63"/>
                    <a:pt x="9" y="98"/>
                    <a:pt x="36" y="116"/>
                  </a:cubicBezTo>
                  <a:cubicBezTo>
                    <a:pt x="98" y="143"/>
                    <a:pt x="170" y="179"/>
                    <a:pt x="232" y="205"/>
                  </a:cubicBezTo>
                  <a:cubicBezTo>
                    <a:pt x="245" y="212"/>
                    <a:pt x="253" y="218"/>
                    <a:pt x="263" y="218"/>
                  </a:cubicBezTo>
                  <a:cubicBezTo>
                    <a:pt x="267" y="218"/>
                    <a:pt x="272" y="217"/>
                    <a:pt x="277" y="214"/>
                  </a:cubicBezTo>
                  <a:cubicBezTo>
                    <a:pt x="295" y="214"/>
                    <a:pt x="312" y="196"/>
                    <a:pt x="312" y="187"/>
                  </a:cubicBezTo>
                  <a:cubicBezTo>
                    <a:pt x="330" y="161"/>
                    <a:pt x="321" y="116"/>
                    <a:pt x="295" y="107"/>
                  </a:cubicBezTo>
                  <a:cubicBezTo>
                    <a:pt x="232" y="71"/>
                    <a:pt x="161" y="45"/>
                    <a:pt x="98" y="9"/>
                  </a:cubicBezTo>
                  <a:cubicBezTo>
                    <a:pt x="81" y="0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" name="Google Shape;1342;p32">
              <a:extLst>
                <a:ext uri="{FF2B5EF4-FFF2-40B4-BE49-F238E27FC236}">
                  <a16:creationId xmlns:a16="http://schemas.microsoft.com/office/drawing/2014/main" id="{E8A6A5E1-0CA5-40CD-9758-3E82FA3DA70A}"/>
                </a:ext>
              </a:extLst>
            </p:cNvPr>
            <p:cNvSpPr/>
            <p:nvPr/>
          </p:nvSpPr>
          <p:spPr>
            <a:xfrm>
              <a:off x="4349173" y="3831756"/>
              <a:ext cx="24452" cy="14781"/>
            </a:xfrm>
            <a:custGeom>
              <a:avLst/>
              <a:gdLst/>
              <a:ahLst/>
              <a:cxnLst/>
              <a:rect l="l" t="t" r="r" b="b"/>
              <a:pathLst>
                <a:path w="268" h="162" extrusionOk="0">
                  <a:moveTo>
                    <a:pt x="90" y="1"/>
                  </a:moveTo>
                  <a:cubicBezTo>
                    <a:pt x="72" y="1"/>
                    <a:pt x="54" y="1"/>
                    <a:pt x="36" y="10"/>
                  </a:cubicBezTo>
                  <a:cubicBezTo>
                    <a:pt x="27" y="19"/>
                    <a:pt x="9" y="28"/>
                    <a:pt x="9" y="45"/>
                  </a:cubicBezTo>
                  <a:cubicBezTo>
                    <a:pt x="0" y="72"/>
                    <a:pt x="18" y="108"/>
                    <a:pt x="54" y="117"/>
                  </a:cubicBezTo>
                  <a:cubicBezTo>
                    <a:pt x="98" y="135"/>
                    <a:pt x="143" y="143"/>
                    <a:pt x="188" y="161"/>
                  </a:cubicBezTo>
                  <a:cubicBezTo>
                    <a:pt x="205" y="161"/>
                    <a:pt x="223" y="161"/>
                    <a:pt x="232" y="152"/>
                  </a:cubicBezTo>
                  <a:cubicBezTo>
                    <a:pt x="250" y="143"/>
                    <a:pt x="259" y="126"/>
                    <a:pt x="268" y="117"/>
                  </a:cubicBezTo>
                  <a:cubicBezTo>
                    <a:pt x="268" y="81"/>
                    <a:pt x="250" y="45"/>
                    <a:pt x="223" y="36"/>
                  </a:cubicBezTo>
                  <a:lnTo>
                    <a:pt x="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" name="Google Shape;1343;p32">
              <a:extLst>
                <a:ext uri="{FF2B5EF4-FFF2-40B4-BE49-F238E27FC236}">
                  <a16:creationId xmlns:a16="http://schemas.microsoft.com/office/drawing/2014/main" id="{9D0C9878-A1B4-4A82-A7FF-B62B4507E7BE}"/>
                </a:ext>
              </a:extLst>
            </p:cNvPr>
            <p:cNvSpPr/>
            <p:nvPr/>
          </p:nvSpPr>
          <p:spPr>
            <a:xfrm>
              <a:off x="4461485" y="3602752"/>
              <a:ext cx="29379" cy="18704"/>
            </a:xfrm>
            <a:custGeom>
              <a:avLst/>
              <a:gdLst/>
              <a:ahLst/>
              <a:cxnLst/>
              <a:rect l="l" t="t" r="r" b="b"/>
              <a:pathLst>
                <a:path w="322" h="205" extrusionOk="0">
                  <a:moveTo>
                    <a:pt x="65" y="0"/>
                  </a:moveTo>
                  <a:cubicBezTo>
                    <a:pt x="53" y="0"/>
                    <a:pt x="42" y="7"/>
                    <a:pt x="36" y="13"/>
                  </a:cubicBezTo>
                  <a:cubicBezTo>
                    <a:pt x="18" y="22"/>
                    <a:pt x="9" y="31"/>
                    <a:pt x="0" y="49"/>
                  </a:cubicBezTo>
                  <a:cubicBezTo>
                    <a:pt x="0" y="66"/>
                    <a:pt x="0" y="84"/>
                    <a:pt x="9" y="93"/>
                  </a:cubicBezTo>
                  <a:cubicBezTo>
                    <a:pt x="18" y="111"/>
                    <a:pt x="27" y="120"/>
                    <a:pt x="45" y="120"/>
                  </a:cubicBezTo>
                  <a:cubicBezTo>
                    <a:pt x="107" y="147"/>
                    <a:pt x="179" y="173"/>
                    <a:pt x="241" y="200"/>
                  </a:cubicBezTo>
                  <a:cubicBezTo>
                    <a:pt x="244" y="203"/>
                    <a:pt x="249" y="204"/>
                    <a:pt x="255" y="204"/>
                  </a:cubicBezTo>
                  <a:cubicBezTo>
                    <a:pt x="266" y="204"/>
                    <a:pt x="280" y="200"/>
                    <a:pt x="286" y="200"/>
                  </a:cubicBezTo>
                  <a:cubicBezTo>
                    <a:pt x="304" y="191"/>
                    <a:pt x="313" y="173"/>
                    <a:pt x="313" y="156"/>
                  </a:cubicBezTo>
                  <a:cubicBezTo>
                    <a:pt x="322" y="147"/>
                    <a:pt x="322" y="129"/>
                    <a:pt x="313" y="111"/>
                  </a:cubicBezTo>
                  <a:cubicBezTo>
                    <a:pt x="304" y="102"/>
                    <a:pt x="286" y="93"/>
                    <a:pt x="268" y="84"/>
                  </a:cubicBezTo>
                  <a:cubicBezTo>
                    <a:pt x="206" y="57"/>
                    <a:pt x="143" y="31"/>
                    <a:pt x="81" y="4"/>
                  </a:cubicBezTo>
                  <a:cubicBezTo>
                    <a:pt x="75" y="1"/>
                    <a:pt x="70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" name="Google Shape;1344;p32">
              <a:extLst>
                <a:ext uri="{FF2B5EF4-FFF2-40B4-BE49-F238E27FC236}">
                  <a16:creationId xmlns:a16="http://schemas.microsoft.com/office/drawing/2014/main" id="{ECE6F43D-64EF-44F3-9847-3A34D8725AE3}"/>
                </a:ext>
              </a:extLst>
            </p:cNvPr>
            <p:cNvSpPr/>
            <p:nvPr/>
          </p:nvSpPr>
          <p:spPr>
            <a:xfrm>
              <a:off x="5180980" y="3434602"/>
              <a:ext cx="22080" cy="23631"/>
            </a:xfrm>
            <a:custGeom>
              <a:avLst/>
              <a:gdLst/>
              <a:ahLst/>
              <a:cxnLst/>
              <a:rect l="l" t="t" r="r" b="b"/>
              <a:pathLst>
                <a:path w="242" h="259" extrusionOk="0">
                  <a:moveTo>
                    <a:pt x="179" y="0"/>
                  </a:moveTo>
                  <a:cubicBezTo>
                    <a:pt x="161" y="9"/>
                    <a:pt x="143" y="9"/>
                    <a:pt x="134" y="18"/>
                  </a:cubicBezTo>
                  <a:cubicBezTo>
                    <a:pt x="99" y="72"/>
                    <a:pt x="63" y="116"/>
                    <a:pt x="18" y="161"/>
                  </a:cubicBezTo>
                  <a:cubicBezTo>
                    <a:pt x="10" y="170"/>
                    <a:pt x="1" y="188"/>
                    <a:pt x="1" y="205"/>
                  </a:cubicBezTo>
                  <a:cubicBezTo>
                    <a:pt x="1" y="214"/>
                    <a:pt x="10" y="232"/>
                    <a:pt x="18" y="241"/>
                  </a:cubicBezTo>
                  <a:cubicBezTo>
                    <a:pt x="36" y="259"/>
                    <a:pt x="45" y="259"/>
                    <a:pt x="63" y="259"/>
                  </a:cubicBezTo>
                  <a:cubicBezTo>
                    <a:pt x="81" y="259"/>
                    <a:pt x="99" y="259"/>
                    <a:pt x="108" y="241"/>
                  </a:cubicBezTo>
                  <a:cubicBezTo>
                    <a:pt x="143" y="197"/>
                    <a:pt x="188" y="152"/>
                    <a:pt x="224" y="107"/>
                  </a:cubicBezTo>
                  <a:cubicBezTo>
                    <a:pt x="233" y="98"/>
                    <a:pt x="241" y="81"/>
                    <a:pt x="241" y="63"/>
                  </a:cubicBezTo>
                  <a:cubicBezTo>
                    <a:pt x="241" y="54"/>
                    <a:pt x="233" y="36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" name="Google Shape;1345;p32">
              <a:extLst>
                <a:ext uri="{FF2B5EF4-FFF2-40B4-BE49-F238E27FC236}">
                  <a16:creationId xmlns:a16="http://schemas.microsoft.com/office/drawing/2014/main" id="{DF660489-43EA-495C-B745-8F6B7BD84A2F}"/>
                </a:ext>
              </a:extLst>
            </p:cNvPr>
            <p:cNvSpPr/>
            <p:nvPr/>
          </p:nvSpPr>
          <p:spPr>
            <a:xfrm>
              <a:off x="5108538" y="3429675"/>
              <a:ext cx="14781" cy="19616"/>
            </a:xfrm>
            <a:custGeom>
              <a:avLst/>
              <a:gdLst/>
              <a:ahLst/>
              <a:cxnLst/>
              <a:rect l="l" t="t" r="r" b="b"/>
              <a:pathLst>
                <a:path w="162" h="215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9"/>
                  </a:lnTo>
                  <a:cubicBezTo>
                    <a:pt x="45" y="28"/>
                    <a:pt x="45" y="36"/>
                    <a:pt x="36" y="45"/>
                  </a:cubicBezTo>
                  <a:cubicBezTo>
                    <a:pt x="27" y="72"/>
                    <a:pt x="10" y="108"/>
                    <a:pt x="1" y="144"/>
                  </a:cubicBezTo>
                  <a:cubicBezTo>
                    <a:pt x="1" y="144"/>
                    <a:pt x="1" y="152"/>
                    <a:pt x="1" y="161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197"/>
                    <a:pt x="27" y="215"/>
                    <a:pt x="45" y="215"/>
                  </a:cubicBezTo>
                  <a:cubicBezTo>
                    <a:pt x="54" y="215"/>
                    <a:pt x="72" y="215"/>
                    <a:pt x="90" y="206"/>
                  </a:cubicBezTo>
                  <a:lnTo>
                    <a:pt x="99" y="197"/>
                  </a:lnTo>
                  <a:cubicBezTo>
                    <a:pt x="108" y="188"/>
                    <a:pt x="117" y="179"/>
                    <a:pt x="117" y="170"/>
                  </a:cubicBezTo>
                  <a:cubicBezTo>
                    <a:pt x="134" y="144"/>
                    <a:pt x="143" y="108"/>
                    <a:pt x="152" y="72"/>
                  </a:cubicBezTo>
                  <a:cubicBezTo>
                    <a:pt x="161" y="63"/>
                    <a:pt x="161" y="63"/>
                    <a:pt x="161" y="54"/>
                  </a:cubicBezTo>
                  <a:cubicBezTo>
                    <a:pt x="161" y="45"/>
                    <a:pt x="152" y="36"/>
                    <a:pt x="152" y="28"/>
                  </a:cubicBezTo>
                  <a:cubicBezTo>
                    <a:pt x="143" y="19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" name="Google Shape;1346;p32">
              <a:extLst>
                <a:ext uri="{FF2B5EF4-FFF2-40B4-BE49-F238E27FC236}">
                  <a16:creationId xmlns:a16="http://schemas.microsoft.com/office/drawing/2014/main" id="{DC411188-6BF2-42B8-9E57-58BD2062BC58}"/>
                </a:ext>
              </a:extLst>
            </p:cNvPr>
            <p:cNvSpPr/>
            <p:nvPr/>
          </p:nvSpPr>
          <p:spPr>
            <a:xfrm>
              <a:off x="4380102" y="3874090"/>
              <a:ext cx="16332" cy="14781"/>
            </a:xfrm>
            <a:custGeom>
              <a:avLst/>
              <a:gdLst/>
              <a:ahLst/>
              <a:cxnLst/>
              <a:rect l="l" t="t" r="r" b="b"/>
              <a:pathLst>
                <a:path w="179" h="162" extrusionOk="0">
                  <a:moveTo>
                    <a:pt x="45" y="1"/>
                  </a:moveTo>
                  <a:cubicBezTo>
                    <a:pt x="36" y="10"/>
                    <a:pt x="27" y="10"/>
                    <a:pt x="27" y="18"/>
                  </a:cubicBezTo>
                  <a:cubicBezTo>
                    <a:pt x="18" y="18"/>
                    <a:pt x="9" y="27"/>
                    <a:pt x="9" y="36"/>
                  </a:cubicBezTo>
                  <a:cubicBezTo>
                    <a:pt x="9" y="36"/>
                    <a:pt x="0" y="45"/>
                    <a:pt x="0" y="45"/>
                  </a:cubicBezTo>
                  <a:cubicBezTo>
                    <a:pt x="0" y="54"/>
                    <a:pt x="0" y="72"/>
                    <a:pt x="0" y="81"/>
                  </a:cubicBezTo>
                  <a:cubicBezTo>
                    <a:pt x="0" y="81"/>
                    <a:pt x="9" y="90"/>
                    <a:pt x="9" y="99"/>
                  </a:cubicBezTo>
                  <a:cubicBezTo>
                    <a:pt x="9" y="108"/>
                    <a:pt x="18" y="108"/>
                    <a:pt x="27" y="117"/>
                  </a:cubicBezTo>
                  <a:cubicBezTo>
                    <a:pt x="45" y="126"/>
                    <a:pt x="72" y="143"/>
                    <a:pt x="90" y="152"/>
                  </a:cubicBezTo>
                  <a:cubicBezTo>
                    <a:pt x="98" y="161"/>
                    <a:pt x="98" y="161"/>
                    <a:pt x="107" y="161"/>
                  </a:cubicBezTo>
                  <a:lnTo>
                    <a:pt x="134" y="161"/>
                  </a:lnTo>
                  <a:cubicBezTo>
                    <a:pt x="143" y="161"/>
                    <a:pt x="152" y="152"/>
                    <a:pt x="152" y="152"/>
                  </a:cubicBezTo>
                  <a:cubicBezTo>
                    <a:pt x="161" y="143"/>
                    <a:pt x="170" y="143"/>
                    <a:pt x="170" y="134"/>
                  </a:cubicBezTo>
                  <a:cubicBezTo>
                    <a:pt x="170" y="126"/>
                    <a:pt x="179" y="126"/>
                    <a:pt x="179" y="117"/>
                  </a:cubicBezTo>
                  <a:cubicBezTo>
                    <a:pt x="179" y="108"/>
                    <a:pt x="179" y="99"/>
                    <a:pt x="179" y="90"/>
                  </a:cubicBezTo>
                  <a:cubicBezTo>
                    <a:pt x="179" y="81"/>
                    <a:pt x="170" y="72"/>
                    <a:pt x="170" y="72"/>
                  </a:cubicBezTo>
                  <a:cubicBezTo>
                    <a:pt x="170" y="63"/>
                    <a:pt x="161" y="54"/>
                    <a:pt x="152" y="45"/>
                  </a:cubicBezTo>
                  <a:lnTo>
                    <a:pt x="90" y="10"/>
                  </a:lnTo>
                  <a:cubicBezTo>
                    <a:pt x="81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" name="Google Shape;1347;p32">
              <a:extLst>
                <a:ext uri="{FF2B5EF4-FFF2-40B4-BE49-F238E27FC236}">
                  <a16:creationId xmlns:a16="http://schemas.microsoft.com/office/drawing/2014/main" id="{749394FD-9865-46A0-BA54-B111356044E8}"/>
                </a:ext>
              </a:extLst>
            </p:cNvPr>
            <p:cNvSpPr/>
            <p:nvPr/>
          </p:nvSpPr>
          <p:spPr>
            <a:xfrm>
              <a:off x="5100417" y="4711189"/>
              <a:ext cx="17974" cy="24908"/>
            </a:xfrm>
            <a:custGeom>
              <a:avLst/>
              <a:gdLst/>
              <a:ahLst/>
              <a:cxnLst/>
              <a:rect l="l" t="t" r="r" b="b"/>
              <a:pathLst>
                <a:path w="197" h="273" extrusionOk="0">
                  <a:moveTo>
                    <a:pt x="68" y="1"/>
                  </a:moveTo>
                  <a:cubicBezTo>
                    <a:pt x="52" y="1"/>
                    <a:pt x="36" y="5"/>
                    <a:pt x="27" y="14"/>
                  </a:cubicBezTo>
                  <a:cubicBezTo>
                    <a:pt x="0" y="41"/>
                    <a:pt x="0" y="77"/>
                    <a:pt x="27" y="103"/>
                  </a:cubicBezTo>
                  <a:cubicBezTo>
                    <a:pt x="27" y="103"/>
                    <a:pt x="27" y="103"/>
                    <a:pt x="27" y="103"/>
                  </a:cubicBezTo>
                  <a:lnTo>
                    <a:pt x="27" y="103"/>
                  </a:lnTo>
                  <a:cubicBezTo>
                    <a:pt x="27" y="112"/>
                    <a:pt x="36" y="112"/>
                    <a:pt x="36" y="121"/>
                  </a:cubicBezTo>
                  <a:cubicBezTo>
                    <a:pt x="36" y="116"/>
                    <a:pt x="36" y="114"/>
                    <a:pt x="34" y="111"/>
                  </a:cubicBezTo>
                  <a:lnTo>
                    <a:pt x="34" y="111"/>
                  </a:lnTo>
                  <a:cubicBezTo>
                    <a:pt x="47" y="126"/>
                    <a:pt x="55" y="142"/>
                    <a:pt x="63" y="157"/>
                  </a:cubicBezTo>
                  <a:cubicBezTo>
                    <a:pt x="63" y="157"/>
                    <a:pt x="54" y="148"/>
                    <a:pt x="54" y="148"/>
                  </a:cubicBezTo>
                  <a:lnTo>
                    <a:pt x="54" y="148"/>
                  </a:lnTo>
                  <a:cubicBezTo>
                    <a:pt x="63" y="166"/>
                    <a:pt x="72" y="184"/>
                    <a:pt x="72" y="202"/>
                  </a:cubicBezTo>
                  <a:cubicBezTo>
                    <a:pt x="72" y="205"/>
                    <a:pt x="72" y="208"/>
                    <a:pt x="72" y="211"/>
                  </a:cubicBezTo>
                  <a:cubicBezTo>
                    <a:pt x="72" y="228"/>
                    <a:pt x="81" y="246"/>
                    <a:pt x="90" y="255"/>
                  </a:cubicBezTo>
                  <a:cubicBezTo>
                    <a:pt x="99" y="264"/>
                    <a:pt x="116" y="273"/>
                    <a:pt x="134" y="273"/>
                  </a:cubicBezTo>
                  <a:cubicBezTo>
                    <a:pt x="161" y="273"/>
                    <a:pt x="197" y="246"/>
                    <a:pt x="197" y="211"/>
                  </a:cubicBezTo>
                  <a:cubicBezTo>
                    <a:pt x="188" y="139"/>
                    <a:pt x="161" y="68"/>
                    <a:pt x="116" y="14"/>
                  </a:cubicBezTo>
                  <a:cubicBezTo>
                    <a:pt x="103" y="5"/>
                    <a:pt x="85" y="1"/>
                    <a:pt x="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" name="Google Shape;1348;p32">
              <a:extLst>
                <a:ext uri="{FF2B5EF4-FFF2-40B4-BE49-F238E27FC236}">
                  <a16:creationId xmlns:a16="http://schemas.microsoft.com/office/drawing/2014/main" id="{840CDF46-AA30-42C9-B602-A8F105D67EDB}"/>
                </a:ext>
              </a:extLst>
            </p:cNvPr>
            <p:cNvSpPr/>
            <p:nvPr/>
          </p:nvSpPr>
          <p:spPr>
            <a:xfrm>
              <a:off x="4542869" y="4568403"/>
              <a:ext cx="171801" cy="191691"/>
            </a:xfrm>
            <a:custGeom>
              <a:avLst/>
              <a:gdLst/>
              <a:ahLst/>
              <a:cxnLst/>
              <a:rect l="l" t="t" r="r" b="b"/>
              <a:pathLst>
                <a:path w="1883" h="2101" extrusionOk="0">
                  <a:moveTo>
                    <a:pt x="259" y="0"/>
                  </a:moveTo>
                  <a:cubicBezTo>
                    <a:pt x="259" y="0"/>
                    <a:pt x="197" y="232"/>
                    <a:pt x="152" y="536"/>
                  </a:cubicBezTo>
                  <a:cubicBezTo>
                    <a:pt x="63" y="1115"/>
                    <a:pt x="1" y="1972"/>
                    <a:pt x="420" y="2088"/>
                  </a:cubicBezTo>
                  <a:cubicBezTo>
                    <a:pt x="451" y="2096"/>
                    <a:pt x="483" y="2100"/>
                    <a:pt x="515" y="2100"/>
                  </a:cubicBezTo>
                  <a:cubicBezTo>
                    <a:pt x="852" y="2100"/>
                    <a:pt x="1240" y="1657"/>
                    <a:pt x="1517" y="1258"/>
                  </a:cubicBezTo>
                  <a:cubicBezTo>
                    <a:pt x="1740" y="937"/>
                    <a:pt x="1883" y="651"/>
                    <a:pt x="1883" y="651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" name="Google Shape;1349;p32">
              <a:extLst>
                <a:ext uri="{FF2B5EF4-FFF2-40B4-BE49-F238E27FC236}">
                  <a16:creationId xmlns:a16="http://schemas.microsoft.com/office/drawing/2014/main" id="{0F91EFAD-F28E-4D47-8428-45DE1E75160D}"/>
                </a:ext>
              </a:extLst>
            </p:cNvPr>
            <p:cNvSpPr/>
            <p:nvPr/>
          </p:nvSpPr>
          <p:spPr>
            <a:xfrm>
              <a:off x="4556737" y="4568403"/>
              <a:ext cx="157933" cy="114868"/>
            </a:xfrm>
            <a:custGeom>
              <a:avLst/>
              <a:gdLst/>
              <a:ahLst/>
              <a:cxnLst/>
              <a:rect l="l" t="t" r="r" b="b"/>
              <a:pathLst>
                <a:path w="1731" h="1259" extrusionOk="0">
                  <a:moveTo>
                    <a:pt x="107" y="0"/>
                  </a:moveTo>
                  <a:cubicBezTo>
                    <a:pt x="107" y="0"/>
                    <a:pt x="45" y="232"/>
                    <a:pt x="0" y="536"/>
                  </a:cubicBezTo>
                  <a:cubicBezTo>
                    <a:pt x="268" y="759"/>
                    <a:pt x="732" y="1071"/>
                    <a:pt x="1365" y="1258"/>
                  </a:cubicBezTo>
                  <a:cubicBezTo>
                    <a:pt x="1588" y="937"/>
                    <a:pt x="1731" y="651"/>
                    <a:pt x="1731" y="65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" name="Google Shape;1350;p32">
              <a:extLst>
                <a:ext uri="{FF2B5EF4-FFF2-40B4-BE49-F238E27FC236}">
                  <a16:creationId xmlns:a16="http://schemas.microsoft.com/office/drawing/2014/main" id="{E6BD8DC5-A883-40C3-8175-5703723A8538}"/>
                </a:ext>
              </a:extLst>
            </p:cNvPr>
            <p:cNvSpPr/>
            <p:nvPr/>
          </p:nvSpPr>
          <p:spPr>
            <a:xfrm>
              <a:off x="5075145" y="4570045"/>
              <a:ext cx="172713" cy="191691"/>
            </a:xfrm>
            <a:custGeom>
              <a:avLst/>
              <a:gdLst/>
              <a:ahLst/>
              <a:cxnLst/>
              <a:rect l="l" t="t" r="r" b="b"/>
              <a:pathLst>
                <a:path w="1893" h="2101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652" y="1657"/>
                    <a:pt x="1033" y="2100"/>
                    <a:pt x="1376" y="2100"/>
                  </a:cubicBezTo>
                  <a:cubicBezTo>
                    <a:pt x="1408" y="2100"/>
                    <a:pt x="1441" y="2096"/>
                    <a:pt x="1473" y="2088"/>
                  </a:cubicBezTo>
                  <a:cubicBezTo>
                    <a:pt x="1892" y="1972"/>
                    <a:pt x="1830" y="1115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" name="Google Shape;1351;p32">
              <a:extLst>
                <a:ext uri="{FF2B5EF4-FFF2-40B4-BE49-F238E27FC236}">
                  <a16:creationId xmlns:a16="http://schemas.microsoft.com/office/drawing/2014/main" id="{A41133DB-7121-4EC1-B1DB-59C7F42B4C07}"/>
                </a:ext>
              </a:extLst>
            </p:cNvPr>
            <p:cNvSpPr/>
            <p:nvPr/>
          </p:nvSpPr>
          <p:spPr>
            <a:xfrm>
              <a:off x="5075145" y="4570045"/>
              <a:ext cx="158845" cy="114777"/>
            </a:xfrm>
            <a:custGeom>
              <a:avLst/>
              <a:gdLst/>
              <a:ahLst/>
              <a:cxnLst/>
              <a:rect l="l" t="t" r="r" b="b"/>
              <a:pathLst>
                <a:path w="1741" h="1258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1009" y="1071"/>
                    <a:pt x="1464" y="758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" name="Google Shape;1352;p32">
              <a:extLst>
                <a:ext uri="{FF2B5EF4-FFF2-40B4-BE49-F238E27FC236}">
                  <a16:creationId xmlns:a16="http://schemas.microsoft.com/office/drawing/2014/main" id="{500EE3B1-2CDD-4ADB-95A7-3AFAE354125B}"/>
                </a:ext>
              </a:extLst>
            </p:cNvPr>
            <p:cNvSpPr/>
            <p:nvPr/>
          </p:nvSpPr>
          <p:spPr>
            <a:xfrm>
              <a:off x="4409389" y="3446736"/>
              <a:ext cx="966208" cy="1231619"/>
            </a:xfrm>
            <a:custGeom>
              <a:avLst/>
              <a:gdLst/>
              <a:ahLst/>
              <a:cxnLst/>
              <a:rect l="l" t="t" r="r" b="b"/>
              <a:pathLst>
                <a:path w="10590" h="13499" extrusionOk="0">
                  <a:moveTo>
                    <a:pt x="5135" y="1"/>
                  </a:moveTo>
                  <a:cubicBezTo>
                    <a:pt x="4571" y="1"/>
                    <a:pt x="3498" y="36"/>
                    <a:pt x="2623" y="688"/>
                  </a:cubicBezTo>
                  <a:cubicBezTo>
                    <a:pt x="2623" y="688"/>
                    <a:pt x="2257" y="217"/>
                    <a:pt x="1805" y="217"/>
                  </a:cubicBezTo>
                  <a:cubicBezTo>
                    <a:pt x="1667" y="217"/>
                    <a:pt x="1520" y="261"/>
                    <a:pt x="1374" y="376"/>
                  </a:cubicBezTo>
                  <a:cubicBezTo>
                    <a:pt x="759" y="875"/>
                    <a:pt x="1687" y="1678"/>
                    <a:pt x="1687" y="1678"/>
                  </a:cubicBezTo>
                  <a:cubicBezTo>
                    <a:pt x="1687" y="1678"/>
                    <a:pt x="0" y="3570"/>
                    <a:pt x="54" y="7307"/>
                  </a:cubicBezTo>
                  <a:cubicBezTo>
                    <a:pt x="90" y="9805"/>
                    <a:pt x="491" y="11741"/>
                    <a:pt x="2070" y="12740"/>
                  </a:cubicBezTo>
                  <a:cubicBezTo>
                    <a:pt x="2106" y="12767"/>
                    <a:pt x="2142" y="12794"/>
                    <a:pt x="2177" y="12812"/>
                  </a:cubicBezTo>
                  <a:cubicBezTo>
                    <a:pt x="2935" y="13258"/>
                    <a:pt x="3944" y="13499"/>
                    <a:pt x="5300" y="13499"/>
                  </a:cubicBezTo>
                  <a:cubicBezTo>
                    <a:pt x="6905" y="13499"/>
                    <a:pt x="8029" y="13160"/>
                    <a:pt x="8814" y="12544"/>
                  </a:cubicBezTo>
                  <a:cubicBezTo>
                    <a:pt x="8886" y="12482"/>
                    <a:pt x="8957" y="12419"/>
                    <a:pt x="9029" y="12357"/>
                  </a:cubicBezTo>
                  <a:cubicBezTo>
                    <a:pt x="10197" y="11286"/>
                    <a:pt x="10509" y="9511"/>
                    <a:pt x="10536" y="7307"/>
                  </a:cubicBezTo>
                  <a:cubicBezTo>
                    <a:pt x="10590" y="3570"/>
                    <a:pt x="8904" y="1678"/>
                    <a:pt x="8904" y="1678"/>
                  </a:cubicBezTo>
                  <a:cubicBezTo>
                    <a:pt x="8904" y="1678"/>
                    <a:pt x="9840" y="875"/>
                    <a:pt x="9216" y="376"/>
                  </a:cubicBezTo>
                  <a:cubicBezTo>
                    <a:pt x="9070" y="261"/>
                    <a:pt x="8924" y="217"/>
                    <a:pt x="8785" y="217"/>
                  </a:cubicBezTo>
                  <a:cubicBezTo>
                    <a:pt x="8333" y="217"/>
                    <a:pt x="7967" y="688"/>
                    <a:pt x="7967" y="688"/>
                  </a:cubicBezTo>
                  <a:cubicBezTo>
                    <a:pt x="7100" y="36"/>
                    <a:pt x="6056" y="1"/>
                    <a:pt x="5499" y="1"/>
                  </a:cubicBezTo>
                  <a:cubicBezTo>
                    <a:pt x="5431" y="1"/>
                    <a:pt x="5370" y="1"/>
                    <a:pt x="5317" y="1"/>
                  </a:cubicBezTo>
                  <a:cubicBezTo>
                    <a:pt x="5265" y="1"/>
                    <a:pt x="5204" y="1"/>
                    <a:pt x="5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" name="Google Shape;1353;p32">
              <a:extLst>
                <a:ext uri="{FF2B5EF4-FFF2-40B4-BE49-F238E27FC236}">
                  <a16:creationId xmlns:a16="http://schemas.microsoft.com/office/drawing/2014/main" id="{09C205C3-9235-4D46-9A29-DF00B37163B2}"/>
                </a:ext>
              </a:extLst>
            </p:cNvPr>
            <p:cNvSpPr/>
            <p:nvPr/>
          </p:nvSpPr>
          <p:spPr>
            <a:xfrm>
              <a:off x="4527450" y="3493085"/>
              <a:ext cx="99267" cy="81567"/>
            </a:xfrm>
            <a:custGeom>
              <a:avLst/>
              <a:gdLst/>
              <a:ahLst/>
              <a:cxnLst/>
              <a:rect l="l" t="t" r="r" b="b"/>
              <a:pathLst>
                <a:path w="1088" h="894" extrusionOk="0">
                  <a:moveTo>
                    <a:pt x="645" y="1"/>
                  </a:moveTo>
                  <a:cubicBezTo>
                    <a:pt x="641" y="1"/>
                    <a:pt x="637" y="1"/>
                    <a:pt x="633" y="2"/>
                  </a:cubicBezTo>
                  <a:cubicBezTo>
                    <a:pt x="500" y="19"/>
                    <a:pt x="580" y="171"/>
                    <a:pt x="580" y="234"/>
                  </a:cubicBezTo>
                  <a:cubicBezTo>
                    <a:pt x="579" y="240"/>
                    <a:pt x="577" y="243"/>
                    <a:pt x="574" y="243"/>
                  </a:cubicBezTo>
                  <a:cubicBezTo>
                    <a:pt x="552" y="243"/>
                    <a:pt x="475" y="101"/>
                    <a:pt x="361" y="101"/>
                  </a:cubicBezTo>
                  <a:cubicBezTo>
                    <a:pt x="317" y="101"/>
                    <a:pt x="268" y="122"/>
                    <a:pt x="214" y="180"/>
                  </a:cubicBezTo>
                  <a:cubicBezTo>
                    <a:pt x="0" y="403"/>
                    <a:pt x="589" y="894"/>
                    <a:pt x="589" y="894"/>
                  </a:cubicBezTo>
                  <a:cubicBezTo>
                    <a:pt x="785" y="635"/>
                    <a:pt x="999" y="492"/>
                    <a:pt x="1044" y="394"/>
                  </a:cubicBezTo>
                  <a:cubicBezTo>
                    <a:pt x="1087" y="307"/>
                    <a:pt x="784" y="1"/>
                    <a:pt x="645" y="1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" name="Google Shape;1354;p32">
              <a:extLst>
                <a:ext uri="{FF2B5EF4-FFF2-40B4-BE49-F238E27FC236}">
                  <a16:creationId xmlns:a16="http://schemas.microsoft.com/office/drawing/2014/main" id="{51774898-E18E-4E79-A78D-26B0337C1953}"/>
                </a:ext>
              </a:extLst>
            </p:cNvPr>
            <p:cNvSpPr/>
            <p:nvPr/>
          </p:nvSpPr>
          <p:spPr>
            <a:xfrm>
              <a:off x="5159904" y="3497190"/>
              <a:ext cx="100088" cy="81567"/>
            </a:xfrm>
            <a:custGeom>
              <a:avLst/>
              <a:gdLst/>
              <a:ahLst/>
              <a:cxnLst/>
              <a:rect l="l" t="t" r="r" b="b"/>
              <a:pathLst>
                <a:path w="1097" h="894" extrusionOk="0">
                  <a:moveTo>
                    <a:pt x="452" y="0"/>
                  </a:moveTo>
                  <a:cubicBezTo>
                    <a:pt x="304" y="0"/>
                    <a:pt x="1" y="307"/>
                    <a:pt x="44" y="394"/>
                  </a:cubicBezTo>
                  <a:cubicBezTo>
                    <a:pt x="98" y="492"/>
                    <a:pt x="303" y="635"/>
                    <a:pt x="499" y="893"/>
                  </a:cubicBezTo>
                  <a:cubicBezTo>
                    <a:pt x="499" y="893"/>
                    <a:pt x="1097" y="403"/>
                    <a:pt x="883" y="171"/>
                  </a:cubicBezTo>
                  <a:cubicBezTo>
                    <a:pt x="830" y="115"/>
                    <a:pt x="780" y="95"/>
                    <a:pt x="736" y="95"/>
                  </a:cubicBezTo>
                  <a:cubicBezTo>
                    <a:pt x="618" y="95"/>
                    <a:pt x="537" y="241"/>
                    <a:pt x="520" y="241"/>
                  </a:cubicBezTo>
                  <a:cubicBezTo>
                    <a:pt x="518" y="241"/>
                    <a:pt x="517" y="238"/>
                    <a:pt x="517" y="233"/>
                  </a:cubicBezTo>
                  <a:cubicBezTo>
                    <a:pt x="517" y="171"/>
                    <a:pt x="597" y="10"/>
                    <a:pt x="464" y="1"/>
                  </a:cubicBezTo>
                  <a:cubicBezTo>
                    <a:pt x="460" y="1"/>
                    <a:pt x="456" y="0"/>
                    <a:pt x="452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" name="Google Shape;1355;p32">
              <a:extLst>
                <a:ext uri="{FF2B5EF4-FFF2-40B4-BE49-F238E27FC236}">
                  <a16:creationId xmlns:a16="http://schemas.microsoft.com/office/drawing/2014/main" id="{E899CB92-6334-41F9-B1AD-316150198F60}"/>
                </a:ext>
              </a:extLst>
            </p:cNvPr>
            <p:cNvSpPr/>
            <p:nvPr/>
          </p:nvSpPr>
          <p:spPr>
            <a:xfrm>
              <a:off x="4736565" y="3682036"/>
              <a:ext cx="37590" cy="59487"/>
            </a:xfrm>
            <a:custGeom>
              <a:avLst/>
              <a:gdLst/>
              <a:ahLst/>
              <a:cxnLst/>
              <a:rect l="l" t="t" r="r" b="b"/>
              <a:pathLst>
                <a:path w="412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" name="Google Shape;1356;p32">
              <a:extLst>
                <a:ext uri="{FF2B5EF4-FFF2-40B4-BE49-F238E27FC236}">
                  <a16:creationId xmlns:a16="http://schemas.microsoft.com/office/drawing/2014/main" id="{6A61B868-7007-424C-A4EE-598B9880ED68}"/>
                </a:ext>
              </a:extLst>
            </p:cNvPr>
            <p:cNvSpPr/>
            <p:nvPr/>
          </p:nvSpPr>
          <p:spPr>
            <a:xfrm>
              <a:off x="4599071" y="3751194"/>
              <a:ext cx="147349" cy="61129"/>
            </a:xfrm>
            <a:custGeom>
              <a:avLst/>
              <a:gdLst/>
              <a:ahLst/>
              <a:cxnLst/>
              <a:rect l="l" t="t" r="r" b="b"/>
              <a:pathLst>
                <a:path w="1615" h="670" extrusionOk="0">
                  <a:moveTo>
                    <a:pt x="812" y="1"/>
                  </a:moveTo>
                  <a:cubicBezTo>
                    <a:pt x="366" y="1"/>
                    <a:pt x="0" y="152"/>
                    <a:pt x="0" y="331"/>
                  </a:cubicBezTo>
                  <a:cubicBezTo>
                    <a:pt x="0" y="518"/>
                    <a:pt x="366" y="670"/>
                    <a:pt x="812" y="670"/>
                  </a:cubicBezTo>
                  <a:cubicBezTo>
                    <a:pt x="1258" y="670"/>
                    <a:pt x="1615" y="518"/>
                    <a:pt x="1615" y="331"/>
                  </a:cubicBezTo>
                  <a:cubicBezTo>
                    <a:pt x="1615" y="152"/>
                    <a:pt x="1258" y="1"/>
                    <a:pt x="812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" name="Google Shape;1357;p32">
              <a:extLst>
                <a:ext uri="{FF2B5EF4-FFF2-40B4-BE49-F238E27FC236}">
                  <a16:creationId xmlns:a16="http://schemas.microsoft.com/office/drawing/2014/main" id="{090F9699-4C6C-46F6-865D-0F8AD65FA768}"/>
                </a:ext>
              </a:extLst>
            </p:cNvPr>
            <p:cNvSpPr/>
            <p:nvPr/>
          </p:nvSpPr>
          <p:spPr>
            <a:xfrm>
              <a:off x="5057262" y="3682036"/>
              <a:ext cx="37499" cy="59487"/>
            </a:xfrm>
            <a:custGeom>
              <a:avLst/>
              <a:gdLst/>
              <a:ahLst/>
              <a:cxnLst/>
              <a:rect l="l" t="t" r="r" b="b"/>
              <a:pathLst>
                <a:path w="411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" name="Google Shape;1358;p32">
              <a:extLst>
                <a:ext uri="{FF2B5EF4-FFF2-40B4-BE49-F238E27FC236}">
                  <a16:creationId xmlns:a16="http://schemas.microsoft.com/office/drawing/2014/main" id="{86BF43EB-8C31-4B03-A37B-245FFFE39E78}"/>
                </a:ext>
              </a:extLst>
            </p:cNvPr>
            <p:cNvSpPr/>
            <p:nvPr/>
          </p:nvSpPr>
          <p:spPr>
            <a:xfrm>
              <a:off x="5084907" y="3751194"/>
              <a:ext cx="147440" cy="61129"/>
            </a:xfrm>
            <a:custGeom>
              <a:avLst/>
              <a:gdLst/>
              <a:ahLst/>
              <a:cxnLst/>
              <a:rect l="l" t="t" r="r" b="b"/>
              <a:pathLst>
                <a:path w="1616" h="670" extrusionOk="0">
                  <a:moveTo>
                    <a:pt x="804" y="1"/>
                  </a:moveTo>
                  <a:cubicBezTo>
                    <a:pt x="358" y="1"/>
                    <a:pt x="1" y="152"/>
                    <a:pt x="1" y="331"/>
                  </a:cubicBezTo>
                  <a:cubicBezTo>
                    <a:pt x="1" y="518"/>
                    <a:pt x="358" y="670"/>
                    <a:pt x="804" y="670"/>
                  </a:cubicBezTo>
                  <a:cubicBezTo>
                    <a:pt x="1250" y="670"/>
                    <a:pt x="1616" y="518"/>
                    <a:pt x="1616" y="331"/>
                  </a:cubicBezTo>
                  <a:cubicBezTo>
                    <a:pt x="1616" y="152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" name="Google Shape;1359;p32">
              <a:extLst>
                <a:ext uri="{FF2B5EF4-FFF2-40B4-BE49-F238E27FC236}">
                  <a16:creationId xmlns:a16="http://schemas.microsoft.com/office/drawing/2014/main" id="{D49E8186-EA1F-4605-88EB-384C784A3517}"/>
                </a:ext>
              </a:extLst>
            </p:cNvPr>
            <p:cNvSpPr/>
            <p:nvPr/>
          </p:nvSpPr>
          <p:spPr>
            <a:xfrm>
              <a:off x="4466321" y="3738421"/>
              <a:ext cx="156382" cy="121894"/>
            </a:xfrm>
            <a:custGeom>
              <a:avLst/>
              <a:gdLst/>
              <a:ahLst/>
              <a:cxnLst/>
              <a:rect l="l" t="t" r="r" b="b"/>
              <a:pathLst>
                <a:path w="1714" h="1336" extrusionOk="0">
                  <a:moveTo>
                    <a:pt x="113" y="0"/>
                  </a:moveTo>
                  <a:cubicBezTo>
                    <a:pt x="82" y="0"/>
                    <a:pt x="53" y="12"/>
                    <a:pt x="37" y="34"/>
                  </a:cubicBezTo>
                  <a:cubicBezTo>
                    <a:pt x="1" y="78"/>
                    <a:pt x="10" y="141"/>
                    <a:pt x="54" y="176"/>
                  </a:cubicBezTo>
                  <a:lnTo>
                    <a:pt x="1544" y="1318"/>
                  </a:lnTo>
                  <a:cubicBezTo>
                    <a:pt x="1562" y="1327"/>
                    <a:pt x="1580" y="1336"/>
                    <a:pt x="1607" y="1336"/>
                  </a:cubicBezTo>
                  <a:cubicBezTo>
                    <a:pt x="1633" y="1336"/>
                    <a:pt x="1660" y="1318"/>
                    <a:pt x="1678" y="1291"/>
                  </a:cubicBezTo>
                  <a:cubicBezTo>
                    <a:pt x="1714" y="1256"/>
                    <a:pt x="1705" y="1193"/>
                    <a:pt x="1660" y="1158"/>
                  </a:cubicBezTo>
                  <a:lnTo>
                    <a:pt x="170" y="16"/>
                  </a:lnTo>
                  <a:cubicBezTo>
                    <a:pt x="153" y="5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" name="Google Shape;1360;p32">
              <a:extLst>
                <a:ext uri="{FF2B5EF4-FFF2-40B4-BE49-F238E27FC236}">
                  <a16:creationId xmlns:a16="http://schemas.microsoft.com/office/drawing/2014/main" id="{602CD9E6-D586-4D3D-B34A-1F7587EC1A1B}"/>
                </a:ext>
              </a:extLst>
            </p:cNvPr>
            <p:cNvSpPr/>
            <p:nvPr/>
          </p:nvSpPr>
          <p:spPr>
            <a:xfrm>
              <a:off x="4399627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2382" y="1"/>
                  </a:moveTo>
                  <a:lnTo>
                    <a:pt x="99" y="188"/>
                  </a:lnTo>
                  <a:cubicBezTo>
                    <a:pt x="45" y="188"/>
                    <a:pt x="0" y="233"/>
                    <a:pt x="9" y="286"/>
                  </a:cubicBezTo>
                  <a:cubicBezTo>
                    <a:pt x="9" y="340"/>
                    <a:pt x="54" y="384"/>
                    <a:pt x="107" y="384"/>
                  </a:cubicBezTo>
                  <a:lnTo>
                    <a:pt x="116" y="384"/>
                  </a:lnTo>
                  <a:lnTo>
                    <a:pt x="2400" y="197"/>
                  </a:lnTo>
                  <a:cubicBezTo>
                    <a:pt x="2454" y="197"/>
                    <a:pt x="2489" y="143"/>
                    <a:pt x="2489" y="90"/>
                  </a:cubicBezTo>
                  <a:cubicBezTo>
                    <a:pt x="2480" y="36"/>
                    <a:pt x="2436" y="1"/>
                    <a:pt x="2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" name="Google Shape;1361;p32">
              <a:extLst>
                <a:ext uri="{FF2B5EF4-FFF2-40B4-BE49-F238E27FC236}">
                  <a16:creationId xmlns:a16="http://schemas.microsoft.com/office/drawing/2014/main" id="{320B9653-B8DB-42A1-9730-A0D1B329A0C2}"/>
                </a:ext>
              </a:extLst>
            </p:cNvPr>
            <p:cNvSpPr/>
            <p:nvPr/>
          </p:nvSpPr>
          <p:spPr>
            <a:xfrm>
              <a:off x="5165561" y="3760683"/>
              <a:ext cx="170158" cy="101639"/>
            </a:xfrm>
            <a:custGeom>
              <a:avLst/>
              <a:gdLst/>
              <a:ahLst/>
              <a:cxnLst/>
              <a:rect l="l" t="t" r="r" b="b"/>
              <a:pathLst>
                <a:path w="1865" h="1114" extrusionOk="0">
                  <a:moveTo>
                    <a:pt x="1749" y="0"/>
                  </a:moveTo>
                  <a:cubicBezTo>
                    <a:pt x="1733" y="0"/>
                    <a:pt x="1718" y="4"/>
                    <a:pt x="1704" y="13"/>
                  </a:cubicBezTo>
                  <a:lnTo>
                    <a:pt x="63" y="931"/>
                  </a:lnTo>
                  <a:cubicBezTo>
                    <a:pt x="18" y="958"/>
                    <a:pt x="0" y="1012"/>
                    <a:pt x="27" y="1065"/>
                  </a:cubicBezTo>
                  <a:cubicBezTo>
                    <a:pt x="45" y="1092"/>
                    <a:pt x="71" y="1110"/>
                    <a:pt x="98" y="1110"/>
                  </a:cubicBezTo>
                  <a:cubicBezTo>
                    <a:pt x="103" y="1112"/>
                    <a:pt x="109" y="1114"/>
                    <a:pt x="116" y="1114"/>
                  </a:cubicBezTo>
                  <a:cubicBezTo>
                    <a:pt x="131" y="1114"/>
                    <a:pt x="148" y="1107"/>
                    <a:pt x="161" y="1101"/>
                  </a:cubicBezTo>
                  <a:lnTo>
                    <a:pt x="1802" y="182"/>
                  </a:lnTo>
                  <a:cubicBezTo>
                    <a:pt x="1847" y="164"/>
                    <a:pt x="1865" y="102"/>
                    <a:pt x="1838" y="57"/>
                  </a:cubicBezTo>
                  <a:cubicBezTo>
                    <a:pt x="1819" y="20"/>
                    <a:pt x="1784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" name="Google Shape;1362;p32">
              <a:extLst>
                <a:ext uri="{FF2B5EF4-FFF2-40B4-BE49-F238E27FC236}">
                  <a16:creationId xmlns:a16="http://schemas.microsoft.com/office/drawing/2014/main" id="{A1D8E9F7-A1DE-48A6-B18A-AEF5BE30BC47}"/>
                </a:ext>
              </a:extLst>
            </p:cNvPr>
            <p:cNvSpPr/>
            <p:nvPr/>
          </p:nvSpPr>
          <p:spPr>
            <a:xfrm>
              <a:off x="5158170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108" y="1"/>
                  </a:moveTo>
                  <a:cubicBezTo>
                    <a:pt x="63" y="1"/>
                    <a:pt x="10" y="36"/>
                    <a:pt x="10" y="90"/>
                  </a:cubicBezTo>
                  <a:cubicBezTo>
                    <a:pt x="1" y="143"/>
                    <a:pt x="45" y="197"/>
                    <a:pt x="99" y="197"/>
                  </a:cubicBezTo>
                  <a:lnTo>
                    <a:pt x="2374" y="384"/>
                  </a:lnTo>
                  <a:lnTo>
                    <a:pt x="2383" y="384"/>
                  </a:lnTo>
                  <a:cubicBezTo>
                    <a:pt x="2436" y="384"/>
                    <a:pt x="2481" y="340"/>
                    <a:pt x="2481" y="286"/>
                  </a:cubicBezTo>
                  <a:cubicBezTo>
                    <a:pt x="2490" y="233"/>
                    <a:pt x="2445" y="188"/>
                    <a:pt x="2392" y="188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" name="Google Shape;1363;p32">
              <a:extLst>
                <a:ext uri="{FF2B5EF4-FFF2-40B4-BE49-F238E27FC236}">
                  <a16:creationId xmlns:a16="http://schemas.microsoft.com/office/drawing/2014/main" id="{4EA7E655-9654-4EA3-9D96-A32A3A8BA102}"/>
                </a:ext>
              </a:extLst>
            </p:cNvPr>
            <p:cNvSpPr/>
            <p:nvPr/>
          </p:nvSpPr>
          <p:spPr>
            <a:xfrm>
              <a:off x="4589308" y="3713787"/>
              <a:ext cx="617862" cy="346886"/>
            </a:xfrm>
            <a:custGeom>
              <a:avLst/>
              <a:gdLst/>
              <a:ahLst/>
              <a:cxnLst/>
              <a:rect l="l" t="t" r="r" b="b"/>
              <a:pathLst>
                <a:path w="6772" h="3802" extrusionOk="0">
                  <a:moveTo>
                    <a:pt x="3354" y="0"/>
                  </a:moveTo>
                  <a:cubicBezTo>
                    <a:pt x="3060" y="0"/>
                    <a:pt x="2382" y="268"/>
                    <a:pt x="1731" y="562"/>
                  </a:cubicBezTo>
                  <a:cubicBezTo>
                    <a:pt x="990" y="901"/>
                    <a:pt x="285" y="1276"/>
                    <a:pt x="187" y="1347"/>
                  </a:cubicBezTo>
                  <a:cubicBezTo>
                    <a:pt x="0" y="1472"/>
                    <a:pt x="134" y="3239"/>
                    <a:pt x="134" y="3239"/>
                  </a:cubicBezTo>
                  <a:cubicBezTo>
                    <a:pt x="1283" y="3735"/>
                    <a:pt x="2410" y="3802"/>
                    <a:pt x="3407" y="3802"/>
                  </a:cubicBezTo>
                  <a:cubicBezTo>
                    <a:pt x="3485" y="3802"/>
                    <a:pt x="3563" y="3801"/>
                    <a:pt x="3640" y="3801"/>
                  </a:cubicBezTo>
                  <a:cubicBezTo>
                    <a:pt x="4541" y="3792"/>
                    <a:pt x="5594" y="3729"/>
                    <a:pt x="6735" y="3239"/>
                  </a:cubicBezTo>
                  <a:cubicBezTo>
                    <a:pt x="6735" y="3239"/>
                    <a:pt x="6744" y="3140"/>
                    <a:pt x="6744" y="2998"/>
                  </a:cubicBezTo>
                  <a:cubicBezTo>
                    <a:pt x="6753" y="2989"/>
                    <a:pt x="6771" y="2694"/>
                    <a:pt x="6762" y="2355"/>
                  </a:cubicBezTo>
                  <a:cubicBezTo>
                    <a:pt x="6762" y="1918"/>
                    <a:pt x="6744" y="1392"/>
                    <a:pt x="6682" y="1347"/>
                  </a:cubicBezTo>
                  <a:cubicBezTo>
                    <a:pt x="6503" y="1213"/>
                    <a:pt x="4139" y="0"/>
                    <a:pt x="35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" name="Google Shape;1364;p32">
              <a:extLst>
                <a:ext uri="{FF2B5EF4-FFF2-40B4-BE49-F238E27FC236}">
                  <a16:creationId xmlns:a16="http://schemas.microsoft.com/office/drawing/2014/main" id="{A827CE7B-06F6-44EF-BFF0-358896557F88}"/>
                </a:ext>
              </a:extLst>
            </p:cNvPr>
            <p:cNvSpPr/>
            <p:nvPr/>
          </p:nvSpPr>
          <p:spPr>
            <a:xfrm>
              <a:off x="4589308" y="3765062"/>
              <a:ext cx="617862" cy="295610"/>
            </a:xfrm>
            <a:custGeom>
              <a:avLst/>
              <a:gdLst/>
              <a:ahLst/>
              <a:cxnLst/>
              <a:rect l="l" t="t" r="r" b="b"/>
              <a:pathLst>
                <a:path w="6772" h="3240" extrusionOk="0">
                  <a:moveTo>
                    <a:pt x="1731" y="0"/>
                  </a:moveTo>
                  <a:cubicBezTo>
                    <a:pt x="990" y="339"/>
                    <a:pt x="285" y="714"/>
                    <a:pt x="187" y="785"/>
                  </a:cubicBezTo>
                  <a:cubicBezTo>
                    <a:pt x="0" y="910"/>
                    <a:pt x="134" y="2677"/>
                    <a:pt x="134" y="2677"/>
                  </a:cubicBezTo>
                  <a:cubicBezTo>
                    <a:pt x="1283" y="3173"/>
                    <a:pt x="2410" y="3240"/>
                    <a:pt x="3407" y="3240"/>
                  </a:cubicBezTo>
                  <a:cubicBezTo>
                    <a:pt x="3485" y="3240"/>
                    <a:pt x="3563" y="3239"/>
                    <a:pt x="3640" y="3239"/>
                  </a:cubicBezTo>
                  <a:cubicBezTo>
                    <a:pt x="4541" y="3230"/>
                    <a:pt x="5594" y="3167"/>
                    <a:pt x="6735" y="2677"/>
                  </a:cubicBezTo>
                  <a:cubicBezTo>
                    <a:pt x="6735" y="2677"/>
                    <a:pt x="6744" y="2578"/>
                    <a:pt x="6744" y="2436"/>
                  </a:cubicBezTo>
                  <a:cubicBezTo>
                    <a:pt x="6753" y="2427"/>
                    <a:pt x="6771" y="2132"/>
                    <a:pt x="6762" y="1793"/>
                  </a:cubicBezTo>
                  <a:lnTo>
                    <a:pt x="6762" y="1793"/>
                  </a:lnTo>
                  <a:cubicBezTo>
                    <a:pt x="6166" y="1911"/>
                    <a:pt x="5637" y="1963"/>
                    <a:pt x="5167" y="1963"/>
                  </a:cubicBezTo>
                  <a:cubicBezTo>
                    <a:pt x="2901" y="1963"/>
                    <a:pt x="2019" y="761"/>
                    <a:pt x="1731" y="0"/>
                  </a:cubicBezTo>
                  <a:close/>
                </a:path>
              </a:pathLst>
            </a:custGeom>
            <a:solidFill>
              <a:srgbClr val="4D2392">
                <a:alpha val="52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" name="Google Shape;1365;p32">
              <a:extLst>
                <a:ext uri="{FF2B5EF4-FFF2-40B4-BE49-F238E27FC236}">
                  <a16:creationId xmlns:a16="http://schemas.microsoft.com/office/drawing/2014/main" id="{70954272-77F9-4820-801F-B6EC51AF2F87}"/>
                </a:ext>
              </a:extLst>
            </p:cNvPr>
            <p:cNvSpPr/>
            <p:nvPr/>
          </p:nvSpPr>
          <p:spPr>
            <a:xfrm>
              <a:off x="4507834" y="4077092"/>
              <a:ext cx="774152" cy="601257"/>
            </a:xfrm>
            <a:custGeom>
              <a:avLst/>
              <a:gdLst/>
              <a:ahLst/>
              <a:cxnLst/>
              <a:rect l="l" t="t" r="r" b="b"/>
              <a:pathLst>
                <a:path w="8485" h="6590" extrusionOk="0">
                  <a:moveTo>
                    <a:pt x="4320" y="0"/>
                  </a:moveTo>
                  <a:cubicBezTo>
                    <a:pt x="4146" y="0"/>
                    <a:pt x="3973" y="5"/>
                    <a:pt x="3801" y="15"/>
                  </a:cubicBezTo>
                  <a:cubicBezTo>
                    <a:pt x="2320" y="104"/>
                    <a:pt x="973" y="559"/>
                    <a:pt x="625" y="1282"/>
                  </a:cubicBezTo>
                  <a:cubicBezTo>
                    <a:pt x="1" y="2593"/>
                    <a:pt x="643" y="4823"/>
                    <a:pt x="991" y="5831"/>
                  </a:cubicBezTo>
                  <a:cubicBezTo>
                    <a:pt x="1027" y="5858"/>
                    <a:pt x="1063" y="5885"/>
                    <a:pt x="1098" y="5903"/>
                  </a:cubicBezTo>
                  <a:cubicBezTo>
                    <a:pt x="1856" y="6349"/>
                    <a:pt x="2865" y="6590"/>
                    <a:pt x="4221" y="6590"/>
                  </a:cubicBezTo>
                  <a:cubicBezTo>
                    <a:pt x="5826" y="6590"/>
                    <a:pt x="6950" y="6251"/>
                    <a:pt x="7735" y="5635"/>
                  </a:cubicBezTo>
                  <a:cubicBezTo>
                    <a:pt x="7807" y="5573"/>
                    <a:pt x="7878" y="5510"/>
                    <a:pt x="7950" y="5448"/>
                  </a:cubicBezTo>
                  <a:cubicBezTo>
                    <a:pt x="8039" y="5243"/>
                    <a:pt x="8119" y="5028"/>
                    <a:pt x="8182" y="4796"/>
                  </a:cubicBezTo>
                  <a:cubicBezTo>
                    <a:pt x="8413" y="3985"/>
                    <a:pt x="8485" y="3003"/>
                    <a:pt x="8333" y="1933"/>
                  </a:cubicBezTo>
                  <a:cubicBezTo>
                    <a:pt x="8129" y="585"/>
                    <a:pt x="6204" y="0"/>
                    <a:pt x="4320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" name="Google Shape;1366;p32">
              <a:extLst>
                <a:ext uri="{FF2B5EF4-FFF2-40B4-BE49-F238E27FC236}">
                  <a16:creationId xmlns:a16="http://schemas.microsoft.com/office/drawing/2014/main" id="{0BD0642C-988D-4FD5-9A61-96E29CFE25F9}"/>
                </a:ext>
              </a:extLst>
            </p:cNvPr>
            <p:cNvSpPr/>
            <p:nvPr/>
          </p:nvSpPr>
          <p:spPr>
            <a:xfrm>
              <a:off x="4507834" y="4078370"/>
              <a:ext cx="746507" cy="599980"/>
            </a:xfrm>
            <a:custGeom>
              <a:avLst/>
              <a:gdLst/>
              <a:ahLst/>
              <a:cxnLst/>
              <a:rect l="l" t="t" r="r" b="b"/>
              <a:pathLst>
                <a:path w="8182" h="6576" extrusionOk="0">
                  <a:moveTo>
                    <a:pt x="3801" y="1"/>
                  </a:moveTo>
                  <a:lnTo>
                    <a:pt x="3801" y="1"/>
                  </a:lnTo>
                  <a:cubicBezTo>
                    <a:pt x="2320" y="90"/>
                    <a:pt x="973" y="545"/>
                    <a:pt x="625" y="1268"/>
                  </a:cubicBezTo>
                  <a:cubicBezTo>
                    <a:pt x="1" y="2579"/>
                    <a:pt x="643" y="4809"/>
                    <a:pt x="991" y="5817"/>
                  </a:cubicBezTo>
                  <a:cubicBezTo>
                    <a:pt x="1027" y="5844"/>
                    <a:pt x="1063" y="5871"/>
                    <a:pt x="1098" y="5889"/>
                  </a:cubicBezTo>
                  <a:cubicBezTo>
                    <a:pt x="1856" y="6335"/>
                    <a:pt x="2865" y="6576"/>
                    <a:pt x="4221" y="6576"/>
                  </a:cubicBezTo>
                  <a:cubicBezTo>
                    <a:pt x="5826" y="6576"/>
                    <a:pt x="6950" y="6237"/>
                    <a:pt x="7735" y="5621"/>
                  </a:cubicBezTo>
                  <a:cubicBezTo>
                    <a:pt x="7807" y="5559"/>
                    <a:pt x="7878" y="5496"/>
                    <a:pt x="7950" y="5434"/>
                  </a:cubicBezTo>
                  <a:cubicBezTo>
                    <a:pt x="8039" y="5229"/>
                    <a:pt x="8119" y="5014"/>
                    <a:pt x="8182" y="4782"/>
                  </a:cubicBezTo>
                  <a:lnTo>
                    <a:pt x="8182" y="4782"/>
                  </a:lnTo>
                  <a:cubicBezTo>
                    <a:pt x="7544" y="5493"/>
                    <a:pt x="6580" y="5874"/>
                    <a:pt x="5653" y="5874"/>
                  </a:cubicBezTo>
                  <a:cubicBezTo>
                    <a:pt x="4438" y="5874"/>
                    <a:pt x="3288" y="5219"/>
                    <a:pt x="3025" y="3792"/>
                  </a:cubicBezTo>
                  <a:cubicBezTo>
                    <a:pt x="2713" y="2035"/>
                    <a:pt x="3346" y="714"/>
                    <a:pt x="380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" name="Google Shape;1367;p32">
              <a:extLst>
                <a:ext uri="{FF2B5EF4-FFF2-40B4-BE49-F238E27FC236}">
                  <a16:creationId xmlns:a16="http://schemas.microsoft.com/office/drawing/2014/main" id="{8F055EB8-090D-46FB-B524-2ECB8C533EE0}"/>
                </a:ext>
              </a:extLst>
            </p:cNvPr>
            <p:cNvSpPr/>
            <p:nvPr/>
          </p:nvSpPr>
          <p:spPr>
            <a:xfrm>
              <a:off x="4557649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997" y="1"/>
                  </a:moveTo>
                  <a:cubicBezTo>
                    <a:pt x="687" y="1"/>
                    <a:pt x="164" y="257"/>
                    <a:pt x="44" y="470"/>
                  </a:cubicBezTo>
                  <a:cubicBezTo>
                    <a:pt x="1" y="539"/>
                    <a:pt x="116" y="1695"/>
                    <a:pt x="650" y="1695"/>
                  </a:cubicBezTo>
                  <a:cubicBezTo>
                    <a:pt x="668" y="1695"/>
                    <a:pt x="686" y="1694"/>
                    <a:pt x="704" y="1692"/>
                  </a:cubicBezTo>
                  <a:cubicBezTo>
                    <a:pt x="1293" y="1611"/>
                    <a:pt x="1266" y="139"/>
                    <a:pt x="1186" y="59"/>
                  </a:cubicBezTo>
                  <a:cubicBezTo>
                    <a:pt x="1145" y="18"/>
                    <a:pt x="1078" y="1"/>
                    <a:pt x="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" name="Google Shape;1368;p32">
              <a:extLst>
                <a:ext uri="{FF2B5EF4-FFF2-40B4-BE49-F238E27FC236}">
                  <a16:creationId xmlns:a16="http://schemas.microsoft.com/office/drawing/2014/main" id="{8834A687-2D89-4A90-AD98-FAF873A846A8}"/>
                </a:ext>
              </a:extLst>
            </p:cNvPr>
            <p:cNvSpPr/>
            <p:nvPr/>
          </p:nvSpPr>
          <p:spPr>
            <a:xfrm>
              <a:off x="5112643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299" y="1"/>
                  </a:moveTo>
                  <a:cubicBezTo>
                    <a:pt x="218" y="1"/>
                    <a:pt x="150" y="18"/>
                    <a:pt x="107" y="59"/>
                  </a:cubicBezTo>
                  <a:cubicBezTo>
                    <a:pt x="27" y="139"/>
                    <a:pt x="0" y="1611"/>
                    <a:pt x="589" y="1692"/>
                  </a:cubicBezTo>
                  <a:cubicBezTo>
                    <a:pt x="607" y="1694"/>
                    <a:pt x="625" y="1695"/>
                    <a:pt x="643" y="1695"/>
                  </a:cubicBezTo>
                  <a:cubicBezTo>
                    <a:pt x="1177" y="1695"/>
                    <a:pt x="1292" y="539"/>
                    <a:pt x="1249" y="470"/>
                  </a:cubicBezTo>
                  <a:cubicBezTo>
                    <a:pt x="1129" y="257"/>
                    <a:pt x="611" y="1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7" name="Google Shape;1369;p32">
            <a:extLst>
              <a:ext uri="{FF2B5EF4-FFF2-40B4-BE49-F238E27FC236}">
                <a16:creationId xmlns:a16="http://schemas.microsoft.com/office/drawing/2014/main" id="{E9C58772-A139-41C6-89DB-40DEC8BD7B4C}"/>
              </a:ext>
            </a:extLst>
          </p:cNvPr>
          <p:cNvGrpSpPr/>
          <p:nvPr/>
        </p:nvGrpSpPr>
        <p:grpSpPr>
          <a:xfrm>
            <a:off x="8281866" y="3324788"/>
            <a:ext cx="2792848" cy="3397024"/>
            <a:chOff x="6778424" y="2225808"/>
            <a:chExt cx="2099831" cy="2547768"/>
          </a:xfrm>
        </p:grpSpPr>
        <p:sp>
          <p:nvSpPr>
            <p:cNvPr id="188" name="Google Shape;1370;p32">
              <a:extLst>
                <a:ext uri="{FF2B5EF4-FFF2-40B4-BE49-F238E27FC236}">
                  <a16:creationId xmlns:a16="http://schemas.microsoft.com/office/drawing/2014/main" id="{3996E1B4-0020-4A33-9634-80E06182863D}"/>
                </a:ext>
              </a:extLst>
            </p:cNvPr>
            <p:cNvSpPr/>
            <p:nvPr/>
          </p:nvSpPr>
          <p:spPr>
            <a:xfrm>
              <a:off x="7006575" y="4639200"/>
              <a:ext cx="1643508" cy="134376"/>
            </a:xfrm>
            <a:custGeom>
              <a:avLst/>
              <a:gdLst/>
              <a:ahLst/>
              <a:cxnLst/>
              <a:rect l="l" t="t" r="r" b="b"/>
              <a:pathLst>
                <a:path w="14738" h="1205" extrusionOk="0">
                  <a:moveTo>
                    <a:pt x="7369" y="0"/>
                  </a:moveTo>
                  <a:cubicBezTo>
                    <a:pt x="3301" y="0"/>
                    <a:pt x="0" y="268"/>
                    <a:pt x="0" y="598"/>
                  </a:cubicBezTo>
                  <a:cubicBezTo>
                    <a:pt x="0" y="937"/>
                    <a:pt x="3301" y="1204"/>
                    <a:pt x="7369" y="1204"/>
                  </a:cubicBezTo>
                  <a:cubicBezTo>
                    <a:pt x="11437" y="1204"/>
                    <a:pt x="14738" y="937"/>
                    <a:pt x="14738" y="598"/>
                  </a:cubicBezTo>
                  <a:cubicBezTo>
                    <a:pt x="14738" y="268"/>
                    <a:pt x="11437" y="0"/>
                    <a:pt x="7369" y="0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9" name="Google Shape;1371;p32">
              <a:extLst>
                <a:ext uri="{FF2B5EF4-FFF2-40B4-BE49-F238E27FC236}">
                  <a16:creationId xmlns:a16="http://schemas.microsoft.com/office/drawing/2014/main" id="{DC9437E5-67B1-49B1-BA18-218A39E9D29A}"/>
                </a:ext>
              </a:extLst>
            </p:cNvPr>
            <p:cNvSpPr/>
            <p:nvPr/>
          </p:nvSpPr>
          <p:spPr>
            <a:xfrm>
              <a:off x="8172905" y="2395050"/>
              <a:ext cx="410443" cy="327468"/>
            </a:xfrm>
            <a:custGeom>
              <a:avLst/>
              <a:gdLst/>
              <a:ahLst/>
              <a:cxnLst/>
              <a:rect l="l" t="t" r="r" b="b"/>
              <a:pathLst>
                <a:path w="3240" h="2585" extrusionOk="0">
                  <a:moveTo>
                    <a:pt x="2287" y="0"/>
                  </a:moveTo>
                  <a:cubicBezTo>
                    <a:pt x="1974" y="0"/>
                    <a:pt x="1603" y="125"/>
                    <a:pt x="1250" y="290"/>
                  </a:cubicBezTo>
                  <a:cubicBezTo>
                    <a:pt x="590" y="602"/>
                    <a:pt x="1" y="1048"/>
                    <a:pt x="1" y="1048"/>
                  </a:cubicBezTo>
                  <a:cubicBezTo>
                    <a:pt x="1" y="1048"/>
                    <a:pt x="795" y="2520"/>
                    <a:pt x="1401" y="2583"/>
                  </a:cubicBezTo>
                  <a:cubicBezTo>
                    <a:pt x="1416" y="2584"/>
                    <a:pt x="1431" y="2585"/>
                    <a:pt x="1446" y="2585"/>
                  </a:cubicBezTo>
                  <a:cubicBezTo>
                    <a:pt x="1727" y="2585"/>
                    <a:pt x="2170" y="2358"/>
                    <a:pt x="2517" y="2003"/>
                  </a:cubicBezTo>
                  <a:cubicBezTo>
                    <a:pt x="2945" y="1574"/>
                    <a:pt x="3239" y="959"/>
                    <a:pt x="2936" y="361"/>
                  </a:cubicBezTo>
                  <a:cubicBezTo>
                    <a:pt x="2801" y="100"/>
                    <a:pt x="2567" y="0"/>
                    <a:pt x="2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" name="Google Shape;1372;p32">
              <a:extLst>
                <a:ext uri="{FF2B5EF4-FFF2-40B4-BE49-F238E27FC236}">
                  <a16:creationId xmlns:a16="http://schemas.microsoft.com/office/drawing/2014/main" id="{32B6BF12-535B-4961-88B5-FD11BADFC982}"/>
                </a:ext>
              </a:extLst>
            </p:cNvPr>
            <p:cNvSpPr/>
            <p:nvPr/>
          </p:nvSpPr>
          <p:spPr>
            <a:xfrm>
              <a:off x="8185319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1847" y="0"/>
                  </a:moveTo>
                  <a:cubicBezTo>
                    <a:pt x="1185" y="0"/>
                    <a:pt x="1" y="832"/>
                    <a:pt x="1" y="832"/>
                  </a:cubicBezTo>
                  <a:lnTo>
                    <a:pt x="429" y="1635"/>
                  </a:lnTo>
                  <a:cubicBezTo>
                    <a:pt x="429" y="1635"/>
                    <a:pt x="2606" y="796"/>
                    <a:pt x="2213" y="172"/>
                  </a:cubicBezTo>
                  <a:cubicBezTo>
                    <a:pt x="2138" y="49"/>
                    <a:pt x="2008" y="0"/>
                    <a:pt x="1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" name="Google Shape;1373;p32">
              <a:extLst>
                <a:ext uri="{FF2B5EF4-FFF2-40B4-BE49-F238E27FC236}">
                  <a16:creationId xmlns:a16="http://schemas.microsoft.com/office/drawing/2014/main" id="{C7CFAA7A-5C36-4073-BCB6-6C545576268F}"/>
                </a:ext>
              </a:extLst>
            </p:cNvPr>
            <p:cNvSpPr/>
            <p:nvPr/>
          </p:nvSpPr>
          <p:spPr>
            <a:xfrm>
              <a:off x="8172905" y="2431660"/>
              <a:ext cx="318854" cy="290857"/>
            </a:xfrm>
            <a:custGeom>
              <a:avLst/>
              <a:gdLst/>
              <a:ahLst/>
              <a:cxnLst/>
              <a:rect l="l" t="t" r="r" b="b"/>
              <a:pathLst>
                <a:path w="2517" h="2296" extrusionOk="0">
                  <a:moveTo>
                    <a:pt x="1250" y="1"/>
                  </a:moveTo>
                  <a:cubicBezTo>
                    <a:pt x="590" y="313"/>
                    <a:pt x="1" y="759"/>
                    <a:pt x="1" y="759"/>
                  </a:cubicBezTo>
                  <a:cubicBezTo>
                    <a:pt x="1" y="759"/>
                    <a:pt x="795" y="2231"/>
                    <a:pt x="1401" y="2294"/>
                  </a:cubicBezTo>
                  <a:cubicBezTo>
                    <a:pt x="1416" y="2295"/>
                    <a:pt x="1431" y="2296"/>
                    <a:pt x="1446" y="2296"/>
                  </a:cubicBezTo>
                  <a:cubicBezTo>
                    <a:pt x="1727" y="2296"/>
                    <a:pt x="2170" y="2069"/>
                    <a:pt x="2517" y="1714"/>
                  </a:cubicBezTo>
                  <a:cubicBezTo>
                    <a:pt x="2240" y="1161"/>
                    <a:pt x="1642" y="447"/>
                    <a:pt x="125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" name="Google Shape;1374;p32">
              <a:extLst>
                <a:ext uri="{FF2B5EF4-FFF2-40B4-BE49-F238E27FC236}">
                  <a16:creationId xmlns:a16="http://schemas.microsoft.com/office/drawing/2014/main" id="{59E92D07-FE19-4832-B9D7-3ABED44191E8}"/>
                </a:ext>
              </a:extLst>
            </p:cNvPr>
            <p:cNvSpPr/>
            <p:nvPr/>
          </p:nvSpPr>
          <p:spPr>
            <a:xfrm>
              <a:off x="7133251" y="2395050"/>
              <a:ext cx="410317" cy="327468"/>
            </a:xfrm>
            <a:custGeom>
              <a:avLst/>
              <a:gdLst/>
              <a:ahLst/>
              <a:cxnLst/>
              <a:rect l="l" t="t" r="r" b="b"/>
              <a:pathLst>
                <a:path w="3239" h="2585" extrusionOk="0">
                  <a:moveTo>
                    <a:pt x="953" y="0"/>
                  </a:moveTo>
                  <a:cubicBezTo>
                    <a:pt x="673" y="0"/>
                    <a:pt x="439" y="100"/>
                    <a:pt x="304" y="361"/>
                  </a:cubicBezTo>
                  <a:cubicBezTo>
                    <a:pt x="0" y="959"/>
                    <a:pt x="295" y="1574"/>
                    <a:pt x="723" y="2003"/>
                  </a:cubicBezTo>
                  <a:cubicBezTo>
                    <a:pt x="1070" y="2358"/>
                    <a:pt x="1512" y="2585"/>
                    <a:pt x="1793" y="2585"/>
                  </a:cubicBezTo>
                  <a:cubicBezTo>
                    <a:pt x="1809" y="2585"/>
                    <a:pt x="1824" y="2584"/>
                    <a:pt x="1838" y="2583"/>
                  </a:cubicBezTo>
                  <a:cubicBezTo>
                    <a:pt x="2445" y="2520"/>
                    <a:pt x="3239" y="1048"/>
                    <a:pt x="3239" y="1048"/>
                  </a:cubicBezTo>
                  <a:cubicBezTo>
                    <a:pt x="3239" y="1048"/>
                    <a:pt x="2650" y="602"/>
                    <a:pt x="1990" y="290"/>
                  </a:cubicBezTo>
                  <a:cubicBezTo>
                    <a:pt x="1637" y="125"/>
                    <a:pt x="1266" y="0"/>
                    <a:pt x="9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3" name="Google Shape;1375;p32">
              <a:extLst>
                <a:ext uri="{FF2B5EF4-FFF2-40B4-BE49-F238E27FC236}">
                  <a16:creationId xmlns:a16="http://schemas.microsoft.com/office/drawing/2014/main" id="{A9D751BE-FEC4-4847-BE50-5062555E1C26}"/>
                </a:ext>
              </a:extLst>
            </p:cNvPr>
            <p:cNvSpPr/>
            <p:nvPr/>
          </p:nvSpPr>
          <p:spPr>
            <a:xfrm>
              <a:off x="7201024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760" y="0"/>
                  </a:moveTo>
                  <a:cubicBezTo>
                    <a:pt x="599" y="0"/>
                    <a:pt x="468" y="49"/>
                    <a:pt x="393" y="172"/>
                  </a:cubicBezTo>
                  <a:cubicBezTo>
                    <a:pt x="1" y="796"/>
                    <a:pt x="2177" y="1635"/>
                    <a:pt x="2177" y="1635"/>
                  </a:cubicBezTo>
                  <a:lnTo>
                    <a:pt x="2606" y="832"/>
                  </a:lnTo>
                  <a:cubicBezTo>
                    <a:pt x="2606" y="832"/>
                    <a:pt x="1422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4" name="Google Shape;1376;p32">
              <a:extLst>
                <a:ext uri="{FF2B5EF4-FFF2-40B4-BE49-F238E27FC236}">
                  <a16:creationId xmlns:a16="http://schemas.microsoft.com/office/drawing/2014/main" id="{B912E8E1-6AF6-4143-B606-9E18C1549544}"/>
                </a:ext>
              </a:extLst>
            </p:cNvPr>
            <p:cNvSpPr/>
            <p:nvPr/>
          </p:nvSpPr>
          <p:spPr>
            <a:xfrm>
              <a:off x="7224840" y="2431660"/>
              <a:ext cx="318727" cy="290857"/>
            </a:xfrm>
            <a:custGeom>
              <a:avLst/>
              <a:gdLst/>
              <a:ahLst/>
              <a:cxnLst/>
              <a:rect l="l" t="t" r="r" b="b"/>
              <a:pathLst>
                <a:path w="2516" h="2296" extrusionOk="0">
                  <a:moveTo>
                    <a:pt x="1267" y="1"/>
                  </a:moveTo>
                  <a:cubicBezTo>
                    <a:pt x="874" y="447"/>
                    <a:pt x="277" y="1161"/>
                    <a:pt x="0" y="1714"/>
                  </a:cubicBezTo>
                  <a:cubicBezTo>
                    <a:pt x="347" y="2069"/>
                    <a:pt x="789" y="2296"/>
                    <a:pt x="1070" y="2296"/>
                  </a:cubicBezTo>
                  <a:cubicBezTo>
                    <a:pt x="1086" y="2296"/>
                    <a:pt x="1101" y="2295"/>
                    <a:pt x="1115" y="2294"/>
                  </a:cubicBezTo>
                  <a:cubicBezTo>
                    <a:pt x="1722" y="2231"/>
                    <a:pt x="2516" y="759"/>
                    <a:pt x="2516" y="759"/>
                  </a:cubicBezTo>
                  <a:cubicBezTo>
                    <a:pt x="2516" y="759"/>
                    <a:pt x="1927" y="313"/>
                    <a:pt x="1267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" name="Google Shape;1377;p32">
              <a:extLst>
                <a:ext uri="{FF2B5EF4-FFF2-40B4-BE49-F238E27FC236}">
                  <a16:creationId xmlns:a16="http://schemas.microsoft.com/office/drawing/2014/main" id="{032BBC60-A191-4FFB-813B-8729D6380B01}"/>
                </a:ext>
              </a:extLst>
            </p:cNvPr>
            <p:cNvSpPr/>
            <p:nvPr/>
          </p:nvSpPr>
          <p:spPr>
            <a:xfrm>
              <a:off x="8678100" y="3777745"/>
              <a:ext cx="200154" cy="279329"/>
            </a:xfrm>
            <a:custGeom>
              <a:avLst/>
              <a:gdLst/>
              <a:ahLst/>
              <a:cxnLst/>
              <a:rect l="l" t="t" r="r" b="b"/>
              <a:pathLst>
                <a:path w="1580" h="2205" extrusionOk="0">
                  <a:moveTo>
                    <a:pt x="926" y="0"/>
                  </a:moveTo>
                  <a:cubicBezTo>
                    <a:pt x="742" y="0"/>
                    <a:pt x="569" y="121"/>
                    <a:pt x="429" y="267"/>
                  </a:cubicBezTo>
                  <a:cubicBezTo>
                    <a:pt x="224" y="473"/>
                    <a:pt x="90" y="731"/>
                    <a:pt x="90" y="731"/>
                  </a:cubicBezTo>
                  <a:lnTo>
                    <a:pt x="1" y="1837"/>
                  </a:lnTo>
                  <a:cubicBezTo>
                    <a:pt x="1" y="1837"/>
                    <a:pt x="149" y="2204"/>
                    <a:pt x="702" y="2204"/>
                  </a:cubicBezTo>
                  <a:cubicBezTo>
                    <a:pt x="771" y="2204"/>
                    <a:pt x="846" y="2198"/>
                    <a:pt x="928" y="2185"/>
                  </a:cubicBezTo>
                  <a:cubicBezTo>
                    <a:pt x="1294" y="2132"/>
                    <a:pt x="1499" y="1704"/>
                    <a:pt x="1535" y="1249"/>
                  </a:cubicBezTo>
                  <a:cubicBezTo>
                    <a:pt x="1580" y="785"/>
                    <a:pt x="1455" y="285"/>
                    <a:pt x="1187" y="89"/>
                  </a:cubicBezTo>
                  <a:cubicBezTo>
                    <a:pt x="1099" y="27"/>
                    <a:pt x="1011" y="0"/>
                    <a:pt x="926" y="0"/>
                  </a:cubicBezTo>
                  <a:close/>
                </a:path>
              </a:pathLst>
            </a:custGeom>
            <a:solidFill>
              <a:srgbClr val="AD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" name="Google Shape;1378;p32">
              <a:extLst>
                <a:ext uri="{FF2B5EF4-FFF2-40B4-BE49-F238E27FC236}">
                  <a16:creationId xmlns:a16="http://schemas.microsoft.com/office/drawing/2014/main" id="{4488E2C3-4BED-484E-8227-BD46EB6578B9}"/>
                </a:ext>
              </a:extLst>
            </p:cNvPr>
            <p:cNvSpPr/>
            <p:nvPr/>
          </p:nvSpPr>
          <p:spPr>
            <a:xfrm>
              <a:off x="8678100" y="3811568"/>
              <a:ext cx="194454" cy="245506"/>
            </a:xfrm>
            <a:custGeom>
              <a:avLst/>
              <a:gdLst/>
              <a:ahLst/>
              <a:cxnLst/>
              <a:rect l="l" t="t" r="r" b="b"/>
              <a:pathLst>
                <a:path w="1535" h="1938" extrusionOk="0">
                  <a:moveTo>
                    <a:pt x="429" y="0"/>
                  </a:moveTo>
                  <a:cubicBezTo>
                    <a:pt x="224" y="206"/>
                    <a:pt x="90" y="464"/>
                    <a:pt x="90" y="464"/>
                  </a:cubicBezTo>
                  <a:lnTo>
                    <a:pt x="1" y="1570"/>
                  </a:lnTo>
                  <a:cubicBezTo>
                    <a:pt x="1" y="1570"/>
                    <a:pt x="149" y="1937"/>
                    <a:pt x="702" y="1937"/>
                  </a:cubicBezTo>
                  <a:cubicBezTo>
                    <a:pt x="771" y="1937"/>
                    <a:pt x="846" y="1931"/>
                    <a:pt x="928" y="1918"/>
                  </a:cubicBezTo>
                  <a:cubicBezTo>
                    <a:pt x="1294" y="1865"/>
                    <a:pt x="1499" y="1437"/>
                    <a:pt x="1535" y="982"/>
                  </a:cubicBezTo>
                  <a:lnTo>
                    <a:pt x="1535" y="982"/>
                  </a:lnTo>
                  <a:cubicBezTo>
                    <a:pt x="1419" y="1019"/>
                    <a:pt x="1314" y="1036"/>
                    <a:pt x="1221" y="1036"/>
                  </a:cubicBezTo>
                  <a:cubicBezTo>
                    <a:pt x="640" y="1036"/>
                    <a:pt x="475" y="392"/>
                    <a:pt x="429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" name="Google Shape;1379;p32">
              <a:extLst>
                <a:ext uri="{FF2B5EF4-FFF2-40B4-BE49-F238E27FC236}">
                  <a16:creationId xmlns:a16="http://schemas.microsoft.com/office/drawing/2014/main" id="{53B4BE9B-D5AB-445F-9A04-510E87DD003E}"/>
                </a:ext>
              </a:extLst>
            </p:cNvPr>
            <p:cNvSpPr/>
            <p:nvPr/>
          </p:nvSpPr>
          <p:spPr>
            <a:xfrm>
              <a:off x="7081313" y="4013873"/>
              <a:ext cx="806952" cy="707634"/>
            </a:xfrm>
            <a:custGeom>
              <a:avLst/>
              <a:gdLst/>
              <a:ahLst/>
              <a:cxnLst/>
              <a:rect l="l" t="t" r="r" b="b"/>
              <a:pathLst>
                <a:path w="6370" h="5586" extrusionOk="0">
                  <a:moveTo>
                    <a:pt x="562" y="0"/>
                  </a:moveTo>
                  <a:cubicBezTo>
                    <a:pt x="321" y="518"/>
                    <a:pt x="152" y="1124"/>
                    <a:pt x="179" y="1722"/>
                  </a:cubicBezTo>
                  <a:cubicBezTo>
                    <a:pt x="214" y="2525"/>
                    <a:pt x="410" y="3301"/>
                    <a:pt x="607" y="3908"/>
                  </a:cubicBezTo>
                  <a:cubicBezTo>
                    <a:pt x="848" y="4630"/>
                    <a:pt x="1088" y="5112"/>
                    <a:pt x="1088" y="5112"/>
                  </a:cubicBezTo>
                  <a:cubicBezTo>
                    <a:pt x="1088" y="5112"/>
                    <a:pt x="0" y="5183"/>
                    <a:pt x="161" y="5478"/>
                  </a:cubicBezTo>
                  <a:cubicBezTo>
                    <a:pt x="201" y="5556"/>
                    <a:pt x="608" y="5586"/>
                    <a:pt x="1188" y="5586"/>
                  </a:cubicBezTo>
                  <a:cubicBezTo>
                    <a:pt x="2777" y="5586"/>
                    <a:pt x="5664" y="5363"/>
                    <a:pt x="5834" y="5317"/>
                  </a:cubicBezTo>
                  <a:cubicBezTo>
                    <a:pt x="5870" y="5308"/>
                    <a:pt x="5915" y="5210"/>
                    <a:pt x="5968" y="5050"/>
                  </a:cubicBezTo>
                  <a:cubicBezTo>
                    <a:pt x="6156" y="4372"/>
                    <a:pt x="6370" y="2552"/>
                    <a:pt x="6343" y="1035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" name="Google Shape;1380;p32">
              <a:extLst>
                <a:ext uri="{FF2B5EF4-FFF2-40B4-BE49-F238E27FC236}">
                  <a16:creationId xmlns:a16="http://schemas.microsoft.com/office/drawing/2014/main" id="{6AC032B3-3558-47C7-9D61-19AC2A2B9C10}"/>
                </a:ext>
              </a:extLst>
            </p:cNvPr>
            <p:cNvSpPr/>
            <p:nvPr/>
          </p:nvSpPr>
          <p:spPr>
            <a:xfrm>
              <a:off x="7100441" y="4013873"/>
              <a:ext cx="787823" cy="640747"/>
            </a:xfrm>
            <a:custGeom>
              <a:avLst/>
              <a:gdLst/>
              <a:ahLst/>
              <a:cxnLst/>
              <a:rect l="l" t="t" r="r" b="b"/>
              <a:pathLst>
                <a:path w="6219" h="5058" extrusionOk="0">
                  <a:moveTo>
                    <a:pt x="411" y="0"/>
                  </a:moveTo>
                  <a:cubicBezTo>
                    <a:pt x="170" y="518"/>
                    <a:pt x="1" y="1124"/>
                    <a:pt x="28" y="1722"/>
                  </a:cubicBezTo>
                  <a:cubicBezTo>
                    <a:pt x="63" y="2525"/>
                    <a:pt x="259" y="3301"/>
                    <a:pt x="456" y="3908"/>
                  </a:cubicBezTo>
                  <a:cubicBezTo>
                    <a:pt x="1263" y="4395"/>
                    <a:pt x="2846" y="5057"/>
                    <a:pt x="5348" y="5057"/>
                  </a:cubicBezTo>
                  <a:cubicBezTo>
                    <a:pt x="5501" y="5057"/>
                    <a:pt x="5657" y="5055"/>
                    <a:pt x="5817" y="5050"/>
                  </a:cubicBezTo>
                  <a:cubicBezTo>
                    <a:pt x="6005" y="4372"/>
                    <a:pt x="6219" y="2552"/>
                    <a:pt x="6192" y="1035"/>
                  </a:cubicBezTo>
                  <a:lnTo>
                    <a:pt x="411" y="0"/>
                  </a:ln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" name="Google Shape;1381;p32">
              <a:extLst>
                <a:ext uri="{FF2B5EF4-FFF2-40B4-BE49-F238E27FC236}">
                  <a16:creationId xmlns:a16="http://schemas.microsoft.com/office/drawing/2014/main" id="{267E2069-7D5B-45D6-BDC0-B4DA8043A3B6}"/>
                </a:ext>
              </a:extLst>
            </p:cNvPr>
            <p:cNvSpPr/>
            <p:nvPr/>
          </p:nvSpPr>
          <p:spPr>
            <a:xfrm>
              <a:off x="6778424" y="3141439"/>
              <a:ext cx="337982" cy="708648"/>
            </a:xfrm>
            <a:custGeom>
              <a:avLst/>
              <a:gdLst/>
              <a:ahLst/>
              <a:cxnLst/>
              <a:rect l="l" t="t" r="r" b="b"/>
              <a:pathLst>
                <a:path w="2668" h="5594" extrusionOk="0">
                  <a:moveTo>
                    <a:pt x="2668" y="0"/>
                  </a:moveTo>
                  <a:cubicBezTo>
                    <a:pt x="2632" y="18"/>
                    <a:pt x="2150" y="428"/>
                    <a:pt x="1615" y="1044"/>
                  </a:cubicBezTo>
                  <a:cubicBezTo>
                    <a:pt x="1062" y="1677"/>
                    <a:pt x="464" y="2516"/>
                    <a:pt x="232" y="3363"/>
                  </a:cubicBezTo>
                  <a:cubicBezTo>
                    <a:pt x="0" y="4220"/>
                    <a:pt x="321" y="4782"/>
                    <a:pt x="687" y="5130"/>
                  </a:cubicBezTo>
                  <a:cubicBezTo>
                    <a:pt x="1026" y="5460"/>
                    <a:pt x="1419" y="5594"/>
                    <a:pt x="1419" y="5594"/>
                  </a:cubicBezTo>
                  <a:lnTo>
                    <a:pt x="26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" name="Google Shape;1382;p32">
              <a:extLst>
                <a:ext uri="{FF2B5EF4-FFF2-40B4-BE49-F238E27FC236}">
                  <a16:creationId xmlns:a16="http://schemas.microsoft.com/office/drawing/2014/main" id="{A7F7CBBD-51CE-47A6-827A-1FE81F6D3D0A}"/>
                </a:ext>
              </a:extLst>
            </p:cNvPr>
            <p:cNvSpPr/>
            <p:nvPr/>
          </p:nvSpPr>
          <p:spPr>
            <a:xfrm>
              <a:off x="6865452" y="3141439"/>
              <a:ext cx="250953" cy="708648"/>
            </a:xfrm>
            <a:custGeom>
              <a:avLst/>
              <a:gdLst/>
              <a:ahLst/>
              <a:cxnLst/>
              <a:rect l="l" t="t" r="r" b="b"/>
              <a:pathLst>
                <a:path w="1981" h="5594" extrusionOk="0">
                  <a:moveTo>
                    <a:pt x="1981" y="0"/>
                  </a:moveTo>
                  <a:cubicBezTo>
                    <a:pt x="1945" y="18"/>
                    <a:pt x="1463" y="428"/>
                    <a:pt x="928" y="1044"/>
                  </a:cubicBezTo>
                  <a:cubicBezTo>
                    <a:pt x="571" y="2043"/>
                    <a:pt x="54" y="3738"/>
                    <a:pt x="0" y="5130"/>
                  </a:cubicBezTo>
                  <a:cubicBezTo>
                    <a:pt x="339" y="5460"/>
                    <a:pt x="732" y="5594"/>
                    <a:pt x="732" y="5594"/>
                  </a:cubicBezTo>
                  <a:lnTo>
                    <a:pt x="1981" y="0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" name="Google Shape;1383;p32">
              <a:extLst>
                <a:ext uri="{FF2B5EF4-FFF2-40B4-BE49-F238E27FC236}">
                  <a16:creationId xmlns:a16="http://schemas.microsoft.com/office/drawing/2014/main" id="{44214F9C-A45E-4089-81B2-144A2D0A4485}"/>
                </a:ext>
              </a:extLst>
            </p:cNvPr>
            <p:cNvSpPr/>
            <p:nvPr/>
          </p:nvSpPr>
          <p:spPr>
            <a:xfrm>
              <a:off x="6799832" y="2225808"/>
              <a:ext cx="1949605" cy="2399319"/>
            </a:xfrm>
            <a:custGeom>
              <a:avLst/>
              <a:gdLst/>
              <a:ahLst/>
              <a:cxnLst/>
              <a:rect l="l" t="t" r="r" b="b"/>
              <a:pathLst>
                <a:path w="15390" h="18940" extrusionOk="0">
                  <a:moveTo>
                    <a:pt x="7488" y="1"/>
                  </a:moveTo>
                  <a:cubicBezTo>
                    <a:pt x="7338" y="1"/>
                    <a:pt x="7228" y="21"/>
                    <a:pt x="7173" y="65"/>
                  </a:cubicBezTo>
                  <a:cubicBezTo>
                    <a:pt x="6834" y="350"/>
                    <a:pt x="7896" y="591"/>
                    <a:pt x="7941" y="627"/>
                  </a:cubicBezTo>
                  <a:cubicBezTo>
                    <a:pt x="7921" y="624"/>
                    <a:pt x="7757" y="592"/>
                    <a:pt x="7504" y="592"/>
                  </a:cubicBezTo>
                  <a:cubicBezTo>
                    <a:pt x="6952" y="592"/>
                    <a:pt x="5972" y="744"/>
                    <a:pt x="5121" y="1679"/>
                  </a:cubicBezTo>
                  <a:cubicBezTo>
                    <a:pt x="3855" y="3080"/>
                    <a:pt x="2383" y="7148"/>
                    <a:pt x="1758" y="9111"/>
                  </a:cubicBezTo>
                  <a:cubicBezTo>
                    <a:pt x="1134" y="11073"/>
                    <a:pt x="1" y="14829"/>
                    <a:pt x="2748" y="16988"/>
                  </a:cubicBezTo>
                  <a:cubicBezTo>
                    <a:pt x="3052" y="17229"/>
                    <a:pt x="3382" y="17443"/>
                    <a:pt x="3712" y="17630"/>
                  </a:cubicBezTo>
                  <a:cubicBezTo>
                    <a:pt x="5389" y="18558"/>
                    <a:pt x="7298" y="18826"/>
                    <a:pt x="8592" y="18897"/>
                  </a:cubicBezTo>
                  <a:cubicBezTo>
                    <a:pt x="8752" y="18906"/>
                    <a:pt x="8904" y="18915"/>
                    <a:pt x="9038" y="18924"/>
                  </a:cubicBezTo>
                  <a:cubicBezTo>
                    <a:pt x="9484" y="18933"/>
                    <a:pt x="9814" y="18933"/>
                    <a:pt x="9983" y="18933"/>
                  </a:cubicBezTo>
                  <a:lnTo>
                    <a:pt x="10064" y="18933"/>
                  </a:lnTo>
                  <a:cubicBezTo>
                    <a:pt x="10127" y="18935"/>
                    <a:pt x="10237" y="18939"/>
                    <a:pt x="10383" y="18939"/>
                  </a:cubicBezTo>
                  <a:cubicBezTo>
                    <a:pt x="11383" y="18939"/>
                    <a:pt x="14059" y="18731"/>
                    <a:pt x="14908" y="16185"/>
                  </a:cubicBezTo>
                  <a:cubicBezTo>
                    <a:pt x="15390" y="14731"/>
                    <a:pt x="15211" y="12046"/>
                    <a:pt x="14471" y="9244"/>
                  </a:cubicBezTo>
                  <a:cubicBezTo>
                    <a:pt x="13730" y="6443"/>
                    <a:pt x="13106" y="3169"/>
                    <a:pt x="11063" y="1251"/>
                  </a:cubicBezTo>
                  <a:cubicBezTo>
                    <a:pt x="10383" y="616"/>
                    <a:pt x="8320" y="1"/>
                    <a:pt x="7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" name="Google Shape;1384;p32">
              <a:extLst>
                <a:ext uri="{FF2B5EF4-FFF2-40B4-BE49-F238E27FC236}">
                  <a16:creationId xmlns:a16="http://schemas.microsoft.com/office/drawing/2014/main" id="{C725668F-6E2C-4A81-8DA2-3017AA6ADD83}"/>
                </a:ext>
              </a:extLst>
            </p:cNvPr>
            <p:cNvSpPr/>
            <p:nvPr/>
          </p:nvSpPr>
          <p:spPr>
            <a:xfrm>
              <a:off x="6997578" y="3456235"/>
              <a:ext cx="1108830" cy="1166849"/>
            </a:xfrm>
            <a:custGeom>
              <a:avLst/>
              <a:gdLst/>
              <a:ahLst/>
              <a:cxnLst/>
              <a:rect l="l" t="t" r="r" b="b"/>
              <a:pathLst>
                <a:path w="8753" h="9211" extrusionOk="0">
                  <a:moveTo>
                    <a:pt x="4271" y="1"/>
                  </a:moveTo>
                  <a:cubicBezTo>
                    <a:pt x="2835" y="1"/>
                    <a:pt x="1429" y="666"/>
                    <a:pt x="875" y="2136"/>
                  </a:cubicBezTo>
                  <a:cubicBezTo>
                    <a:pt x="1" y="4456"/>
                    <a:pt x="1366" y="6820"/>
                    <a:pt x="2151" y="7917"/>
                  </a:cubicBezTo>
                  <a:cubicBezTo>
                    <a:pt x="3828" y="8845"/>
                    <a:pt x="5737" y="9113"/>
                    <a:pt x="7031" y="9184"/>
                  </a:cubicBezTo>
                  <a:cubicBezTo>
                    <a:pt x="7191" y="9193"/>
                    <a:pt x="7343" y="9202"/>
                    <a:pt x="7477" y="9211"/>
                  </a:cubicBezTo>
                  <a:cubicBezTo>
                    <a:pt x="7816" y="8247"/>
                    <a:pt x="8753" y="5187"/>
                    <a:pt x="8208" y="2832"/>
                  </a:cubicBezTo>
                  <a:cubicBezTo>
                    <a:pt x="8182" y="2680"/>
                    <a:pt x="8137" y="2538"/>
                    <a:pt x="8092" y="2395"/>
                  </a:cubicBezTo>
                  <a:cubicBezTo>
                    <a:pt x="7593" y="868"/>
                    <a:pt x="5912" y="1"/>
                    <a:pt x="4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" name="Google Shape;1385;p32">
              <a:extLst>
                <a:ext uri="{FF2B5EF4-FFF2-40B4-BE49-F238E27FC236}">
                  <a16:creationId xmlns:a16="http://schemas.microsoft.com/office/drawing/2014/main" id="{7B3362AE-FC67-4F80-BCAD-F2FF47B10012}"/>
                </a:ext>
              </a:extLst>
            </p:cNvPr>
            <p:cNvSpPr/>
            <p:nvPr/>
          </p:nvSpPr>
          <p:spPr>
            <a:xfrm>
              <a:off x="7489219" y="2619651"/>
              <a:ext cx="527876" cy="272109"/>
            </a:xfrm>
            <a:custGeom>
              <a:avLst/>
              <a:gdLst/>
              <a:ahLst/>
              <a:cxnLst/>
              <a:rect l="l" t="t" r="r" b="b"/>
              <a:pathLst>
                <a:path w="4167" h="2148" extrusionOk="0">
                  <a:moveTo>
                    <a:pt x="1984" y="1"/>
                  </a:moveTo>
                  <a:cubicBezTo>
                    <a:pt x="528" y="1"/>
                    <a:pt x="1" y="1488"/>
                    <a:pt x="1" y="1488"/>
                  </a:cubicBezTo>
                  <a:lnTo>
                    <a:pt x="4167" y="2148"/>
                  </a:lnTo>
                  <a:cubicBezTo>
                    <a:pt x="4167" y="2148"/>
                    <a:pt x="3890" y="212"/>
                    <a:pt x="2240" y="16"/>
                  </a:cubicBezTo>
                  <a:cubicBezTo>
                    <a:pt x="2152" y="6"/>
                    <a:pt x="2066" y="1"/>
                    <a:pt x="1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" name="Google Shape;1386;p32">
              <a:extLst>
                <a:ext uri="{FF2B5EF4-FFF2-40B4-BE49-F238E27FC236}">
                  <a16:creationId xmlns:a16="http://schemas.microsoft.com/office/drawing/2014/main" id="{13E7DA0D-478E-45DE-903A-2FF8D2D539B3}"/>
                </a:ext>
              </a:extLst>
            </p:cNvPr>
            <p:cNvSpPr/>
            <p:nvPr/>
          </p:nvSpPr>
          <p:spPr>
            <a:xfrm>
              <a:off x="7534443" y="2540224"/>
              <a:ext cx="52065" cy="88296"/>
            </a:xfrm>
            <a:custGeom>
              <a:avLst/>
              <a:gdLst/>
              <a:ahLst/>
              <a:cxnLst/>
              <a:rect l="l" t="t" r="r" b="b"/>
              <a:pathLst>
                <a:path w="411" h="697" extrusionOk="0">
                  <a:moveTo>
                    <a:pt x="206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206" y="696"/>
                  </a:cubicBezTo>
                  <a:cubicBezTo>
                    <a:pt x="322" y="696"/>
                    <a:pt x="411" y="544"/>
                    <a:pt x="411" y="348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" name="Google Shape;1387;p32">
              <a:extLst>
                <a:ext uri="{FF2B5EF4-FFF2-40B4-BE49-F238E27FC236}">
                  <a16:creationId xmlns:a16="http://schemas.microsoft.com/office/drawing/2014/main" id="{F9FCA575-6491-4C8F-811E-6C8F894ABE76}"/>
                </a:ext>
              </a:extLst>
            </p:cNvPr>
            <p:cNvSpPr/>
            <p:nvPr/>
          </p:nvSpPr>
          <p:spPr>
            <a:xfrm>
              <a:off x="7978579" y="2540224"/>
              <a:ext cx="50925" cy="88296"/>
            </a:xfrm>
            <a:custGeom>
              <a:avLst/>
              <a:gdLst/>
              <a:ahLst/>
              <a:cxnLst/>
              <a:rect l="l" t="t" r="r" b="b"/>
              <a:pathLst>
                <a:path w="402" h="697" extrusionOk="0">
                  <a:moveTo>
                    <a:pt x="197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197" y="696"/>
                  </a:cubicBezTo>
                  <a:cubicBezTo>
                    <a:pt x="313" y="696"/>
                    <a:pt x="402" y="544"/>
                    <a:pt x="402" y="348"/>
                  </a:cubicBezTo>
                  <a:cubicBezTo>
                    <a:pt x="402" y="152"/>
                    <a:pt x="313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" name="Google Shape;1388;p32">
              <a:extLst>
                <a:ext uri="{FF2B5EF4-FFF2-40B4-BE49-F238E27FC236}">
                  <a16:creationId xmlns:a16="http://schemas.microsoft.com/office/drawing/2014/main" id="{E59CE00F-3B37-4072-9FEB-6C95D759BD26}"/>
                </a:ext>
              </a:extLst>
            </p:cNvPr>
            <p:cNvSpPr/>
            <p:nvPr/>
          </p:nvSpPr>
          <p:spPr>
            <a:xfrm>
              <a:off x="8057627" y="2698065"/>
              <a:ext cx="381053" cy="113505"/>
            </a:xfrm>
            <a:custGeom>
              <a:avLst/>
              <a:gdLst/>
              <a:ahLst/>
              <a:cxnLst/>
              <a:rect l="l" t="t" r="r" b="b"/>
              <a:pathLst>
                <a:path w="3008" h="896" extrusionOk="0">
                  <a:moveTo>
                    <a:pt x="2917" y="1"/>
                  </a:moveTo>
                  <a:cubicBezTo>
                    <a:pt x="2896" y="1"/>
                    <a:pt x="2873" y="8"/>
                    <a:pt x="2856" y="21"/>
                  </a:cubicBezTo>
                  <a:lnTo>
                    <a:pt x="37" y="761"/>
                  </a:lnTo>
                  <a:cubicBezTo>
                    <a:pt x="1" y="788"/>
                    <a:pt x="1" y="833"/>
                    <a:pt x="28" y="869"/>
                  </a:cubicBezTo>
                  <a:cubicBezTo>
                    <a:pt x="46" y="886"/>
                    <a:pt x="72" y="895"/>
                    <a:pt x="90" y="895"/>
                  </a:cubicBezTo>
                  <a:cubicBezTo>
                    <a:pt x="117" y="895"/>
                    <a:pt x="135" y="886"/>
                    <a:pt x="153" y="869"/>
                  </a:cubicBezTo>
                  <a:lnTo>
                    <a:pt x="2972" y="137"/>
                  </a:lnTo>
                  <a:cubicBezTo>
                    <a:pt x="3007" y="101"/>
                    <a:pt x="3007" y="57"/>
                    <a:pt x="2972" y="21"/>
                  </a:cubicBezTo>
                  <a:cubicBezTo>
                    <a:pt x="2958" y="8"/>
                    <a:pt x="2938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" name="Google Shape;1389;p32">
              <a:extLst>
                <a:ext uri="{FF2B5EF4-FFF2-40B4-BE49-F238E27FC236}">
                  <a16:creationId xmlns:a16="http://schemas.microsoft.com/office/drawing/2014/main" id="{36FCB5E2-DC70-4D76-B891-61D1DF813455}"/>
                </a:ext>
              </a:extLst>
            </p:cNvPr>
            <p:cNvSpPr/>
            <p:nvPr/>
          </p:nvSpPr>
          <p:spPr>
            <a:xfrm>
              <a:off x="8119826" y="3023628"/>
              <a:ext cx="443127" cy="228657"/>
            </a:xfrm>
            <a:custGeom>
              <a:avLst/>
              <a:gdLst/>
              <a:ahLst/>
              <a:cxnLst/>
              <a:rect l="l" t="t" r="r" b="b"/>
              <a:pathLst>
                <a:path w="3498" h="1805" extrusionOk="0">
                  <a:moveTo>
                    <a:pt x="3408" y="0"/>
                  </a:moveTo>
                  <a:cubicBezTo>
                    <a:pt x="3386" y="0"/>
                    <a:pt x="3364" y="7"/>
                    <a:pt x="3346" y="20"/>
                  </a:cubicBezTo>
                  <a:lnTo>
                    <a:pt x="45" y="1671"/>
                  </a:lnTo>
                  <a:cubicBezTo>
                    <a:pt x="9" y="1697"/>
                    <a:pt x="1" y="1742"/>
                    <a:pt x="36" y="1778"/>
                  </a:cubicBezTo>
                  <a:cubicBezTo>
                    <a:pt x="54" y="1796"/>
                    <a:pt x="81" y="1804"/>
                    <a:pt x="99" y="1804"/>
                  </a:cubicBezTo>
                  <a:cubicBezTo>
                    <a:pt x="125" y="1804"/>
                    <a:pt x="143" y="1796"/>
                    <a:pt x="161" y="1778"/>
                  </a:cubicBezTo>
                  <a:lnTo>
                    <a:pt x="3462" y="136"/>
                  </a:lnTo>
                  <a:cubicBezTo>
                    <a:pt x="3498" y="101"/>
                    <a:pt x="3498" y="56"/>
                    <a:pt x="3471" y="20"/>
                  </a:cubicBezTo>
                  <a:cubicBezTo>
                    <a:pt x="3453" y="7"/>
                    <a:pt x="3431" y="0"/>
                    <a:pt x="3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" name="Google Shape;1390;p32">
              <a:extLst>
                <a:ext uri="{FF2B5EF4-FFF2-40B4-BE49-F238E27FC236}">
                  <a16:creationId xmlns:a16="http://schemas.microsoft.com/office/drawing/2014/main" id="{56B40B74-AF2E-4B28-A3C4-84D1F7B4EE72}"/>
                </a:ext>
              </a:extLst>
            </p:cNvPr>
            <p:cNvSpPr/>
            <p:nvPr/>
          </p:nvSpPr>
          <p:spPr>
            <a:xfrm>
              <a:off x="7283492" y="2673489"/>
              <a:ext cx="185586" cy="63467"/>
            </a:xfrm>
            <a:custGeom>
              <a:avLst/>
              <a:gdLst/>
              <a:ahLst/>
              <a:cxnLst/>
              <a:rect l="l" t="t" r="r" b="b"/>
              <a:pathLst>
                <a:path w="1465" h="501" extrusionOk="0">
                  <a:moveTo>
                    <a:pt x="90" y="1"/>
                  </a:moveTo>
                  <a:cubicBezTo>
                    <a:pt x="68" y="1"/>
                    <a:pt x="46" y="10"/>
                    <a:pt x="28" y="28"/>
                  </a:cubicBezTo>
                  <a:cubicBezTo>
                    <a:pt x="1" y="54"/>
                    <a:pt x="1" y="108"/>
                    <a:pt x="37" y="135"/>
                  </a:cubicBezTo>
                  <a:lnTo>
                    <a:pt x="1312" y="483"/>
                  </a:lnTo>
                  <a:cubicBezTo>
                    <a:pt x="1330" y="501"/>
                    <a:pt x="1348" y="501"/>
                    <a:pt x="1375" y="501"/>
                  </a:cubicBezTo>
                  <a:cubicBezTo>
                    <a:pt x="1393" y="501"/>
                    <a:pt x="1419" y="492"/>
                    <a:pt x="1437" y="483"/>
                  </a:cubicBezTo>
                  <a:cubicBezTo>
                    <a:pt x="1464" y="447"/>
                    <a:pt x="1464" y="402"/>
                    <a:pt x="1428" y="367"/>
                  </a:cubicBezTo>
                  <a:lnTo>
                    <a:pt x="153" y="28"/>
                  </a:lnTo>
                  <a:cubicBezTo>
                    <a:pt x="135" y="10"/>
                    <a:pt x="112" y="1"/>
                    <a:pt x="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9" name="Google Shape;1391;p32">
              <a:extLst>
                <a:ext uri="{FF2B5EF4-FFF2-40B4-BE49-F238E27FC236}">
                  <a16:creationId xmlns:a16="http://schemas.microsoft.com/office/drawing/2014/main" id="{AF8DA31E-8429-4F81-A905-F11B0C11BEB5}"/>
                </a:ext>
              </a:extLst>
            </p:cNvPr>
            <p:cNvSpPr/>
            <p:nvPr/>
          </p:nvSpPr>
          <p:spPr>
            <a:xfrm>
              <a:off x="7118556" y="3028062"/>
              <a:ext cx="288324" cy="149609"/>
            </a:xfrm>
            <a:custGeom>
              <a:avLst/>
              <a:gdLst/>
              <a:ahLst/>
              <a:cxnLst/>
              <a:rect l="l" t="t" r="r" b="b"/>
              <a:pathLst>
                <a:path w="2276" h="1181" extrusionOk="0">
                  <a:moveTo>
                    <a:pt x="99" y="1"/>
                  </a:moveTo>
                  <a:cubicBezTo>
                    <a:pt x="76" y="1"/>
                    <a:pt x="54" y="8"/>
                    <a:pt x="36" y="21"/>
                  </a:cubicBezTo>
                  <a:cubicBezTo>
                    <a:pt x="1" y="57"/>
                    <a:pt x="9" y="101"/>
                    <a:pt x="45" y="137"/>
                  </a:cubicBezTo>
                  <a:lnTo>
                    <a:pt x="2115" y="1163"/>
                  </a:lnTo>
                  <a:cubicBezTo>
                    <a:pt x="2133" y="1181"/>
                    <a:pt x="2150" y="1181"/>
                    <a:pt x="2177" y="1181"/>
                  </a:cubicBezTo>
                  <a:cubicBezTo>
                    <a:pt x="2195" y="1181"/>
                    <a:pt x="2222" y="1172"/>
                    <a:pt x="2240" y="1154"/>
                  </a:cubicBezTo>
                  <a:cubicBezTo>
                    <a:pt x="2275" y="1127"/>
                    <a:pt x="2266" y="1074"/>
                    <a:pt x="2231" y="1047"/>
                  </a:cubicBezTo>
                  <a:lnTo>
                    <a:pt x="161" y="21"/>
                  </a:lnTo>
                  <a:cubicBezTo>
                    <a:pt x="143" y="8"/>
                    <a:pt x="121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0" name="Google Shape;1392;p32">
              <a:extLst>
                <a:ext uri="{FF2B5EF4-FFF2-40B4-BE49-F238E27FC236}">
                  <a16:creationId xmlns:a16="http://schemas.microsoft.com/office/drawing/2014/main" id="{BFFFE245-DE08-4C13-AECE-97CF0F45BCCB}"/>
                </a:ext>
              </a:extLst>
            </p:cNvPr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629" y="3048"/>
                    <a:pt x="6549" y="2629"/>
                    <a:pt x="6460" y="2236"/>
                  </a:cubicBezTo>
                  <a:cubicBezTo>
                    <a:pt x="6451" y="2183"/>
                    <a:pt x="6442" y="2129"/>
                    <a:pt x="6433" y="2085"/>
                  </a:cubicBezTo>
                  <a:cubicBezTo>
                    <a:pt x="6380" y="1862"/>
                    <a:pt x="6335" y="1648"/>
                    <a:pt x="6290" y="1451"/>
                  </a:cubicBezTo>
                  <a:cubicBezTo>
                    <a:pt x="6272" y="1389"/>
                    <a:pt x="6255" y="1317"/>
                    <a:pt x="6237" y="1255"/>
                  </a:cubicBezTo>
                  <a:cubicBezTo>
                    <a:pt x="6165" y="943"/>
                    <a:pt x="6112" y="746"/>
                    <a:pt x="6112" y="746"/>
                  </a:cubicBezTo>
                  <a:cubicBezTo>
                    <a:pt x="5389" y="274"/>
                    <a:pt x="4488" y="86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1" name="Google Shape;1393;p32">
              <a:extLst>
                <a:ext uri="{FF2B5EF4-FFF2-40B4-BE49-F238E27FC236}">
                  <a16:creationId xmlns:a16="http://schemas.microsoft.com/office/drawing/2014/main" id="{8FBB4B37-70F9-4157-8153-5A0CD606DE90}"/>
                </a:ext>
              </a:extLst>
            </p:cNvPr>
            <p:cNvSpPr/>
            <p:nvPr/>
          </p:nvSpPr>
          <p:spPr>
            <a:xfrm>
              <a:off x="7395476" y="2803461"/>
              <a:ext cx="699654" cy="83229"/>
            </a:xfrm>
            <a:custGeom>
              <a:avLst/>
              <a:gdLst/>
              <a:ahLst/>
              <a:cxnLst/>
              <a:rect l="l" t="t" r="r" b="b"/>
              <a:pathLst>
                <a:path w="5523" h="657" extrusionOk="0">
                  <a:moveTo>
                    <a:pt x="80" y="1"/>
                  </a:moveTo>
                  <a:cubicBezTo>
                    <a:pt x="54" y="63"/>
                    <a:pt x="27" y="126"/>
                    <a:pt x="0" y="188"/>
                  </a:cubicBezTo>
                  <a:cubicBezTo>
                    <a:pt x="776" y="340"/>
                    <a:pt x="1784" y="492"/>
                    <a:pt x="2891" y="581"/>
                  </a:cubicBezTo>
                  <a:cubicBezTo>
                    <a:pt x="3444" y="628"/>
                    <a:pt x="4025" y="656"/>
                    <a:pt x="4620" y="656"/>
                  </a:cubicBezTo>
                  <a:cubicBezTo>
                    <a:pt x="4918" y="656"/>
                    <a:pt x="5219" y="649"/>
                    <a:pt x="5522" y="634"/>
                  </a:cubicBezTo>
                  <a:cubicBezTo>
                    <a:pt x="5504" y="572"/>
                    <a:pt x="5487" y="500"/>
                    <a:pt x="5469" y="438"/>
                  </a:cubicBezTo>
                  <a:cubicBezTo>
                    <a:pt x="5225" y="448"/>
                    <a:pt x="4982" y="452"/>
                    <a:pt x="4740" y="452"/>
                  </a:cubicBezTo>
                  <a:cubicBezTo>
                    <a:pt x="4098" y="452"/>
                    <a:pt x="3469" y="421"/>
                    <a:pt x="2873" y="376"/>
                  </a:cubicBezTo>
                  <a:cubicBezTo>
                    <a:pt x="1802" y="286"/>
                    <a:pt x="839" y="144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" name="Google Shape;1394;p32">
              <a:extLst>
                <a:ext uri="{FF2B5EF4-FFF2-40B4-BE49-F238E27FC236}">
                  <a16:creationId xmlns:a16="http://schemas.microsoft.com/office/drawing/2014/main" id="{98BCC204-D1FD-45B8-9A9F-EDFE3D1C34ED}"/>
                </a:ext>
              </a:extLst>
            </p:cNvPr>
            <p:cNvSpPr/>
            <p:nvPr/>
          </p:nvSpPr>
          <p:spPr>
            <a:xfrm>
              <a:off x="7298187" y="3097355"/>
              <a:ext cx="852303" cy="109578"/>
            </a:xfrm>
            <a:custGeom>
              <a:avLst/>
              <a:gdLst/>
              <a:ahLst/>
              <a:cxnLst/>
              <a:rect l="l" t="t" r="r" b="b"/>
              <a:pathLst>
                <a:path w="6728" h="865" extrusionOk="0">
                  <a:moveTo>
                    <a:pt x="28" y="0"/>
                  </a:moveTo>
                  <a:cubicBezTo>
                    <a:pt x="19" y="36"/>
                    <a:pt x="10" y="72"/>
                    <a:pt x="10" y="98"/>
                  </a:cubicBezTo>
                  <a:cubicBezTo>
                    <a:pt x="1" y="143"/>
                    <a:pt x="1" y="170"/>
                    <a:pt x="1" y="179"/>
                  </a:cubicBezTo>
                  <a:cubicBezTo>
                    <a:pt x="10" y="197"/>
                    <a:pt x="28" y="205"/>
                    <a:pt x="37" y="223"/>
                  </a:cubicBezTo>
                  <a:cubicBezTo>
                    <a:pt x="1361" y="704"/>
                    <a:pt x="2762" y="865"/>
                    <a:pt x="4037" y="865"/>
                  </a:cubicBezTo>
                  <a:cubicBezTo>
                    <a:pt x="4205" y="865"/>
                    <a:pt x="4370" y="862"/>
                    <a:pt x="4533" y="857"/>
                  </a:cubicBezTo>
                  <a:cubicBezTo>
                    <a:pt x="5354" y="830"/>
                    <a:pt x="6103" y="741"/>
                    <a:pt x="6727" y="643"/>
                  </a:cubicBezTo>
                  <a:cubicBezTo>
                    <a:pt x="6727" y="634"/>
                    <a:pt x="6727" y="625"/>
                    <a:pt x="6727" y="616"/>
                  </a:cubicBezTo>
                  <a:cubicBezTo>
                    <a:pt x="6719" y="553"/>
                    <a:pt x="6710" y="500"/>
                    <a:pt x="6710" y="437"/>
                  </a:cubicBezTo>
                  <a:cubicBezTo>
                    <a:pt x="5964" y="560"/>
                    <a:pt x="5029" y="666"/>
                    <a:pt x="4012" y="666"/>
                  </a:cubicBezTo>
                  <a:cubicBezTo>
                    <a:pt x="2740" y="666"/>
                    <a:pt x="1341" y="501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3" name="Google Shape;1395;p32">
              <a:extLst>
                <a:ext uri="{FF2B5EF4-FFF2-40B4-BE49-F238E27FC236}">
                  <a16:creationId xmlns:a16="http://schemas.microsoft.com/office/drawing/2014/main" id="{8897CFE7-C03E-43C9-99DC-493ECF96F4F9}"/>
                </a:ext>
              </a:extLst>
            </p:cNvPr>
            <p:cNvSpPr/>
            <p:nvPr/>
          </p:nvSpPr>
          <p:spPr>
            <a:xfrm>
              <a:off x="7949190" y="3058972"/>
              <a:ext cx="118826" cy="74108"/>
            </a:xfrm>
            <a:custGeom>
              <a:avLst/>
              <a:gdLst/>
              <a:ahLst/>
              <a:cxnLst/>
              <a:rect l="l" t="t" r="r" b="b"/>
              <a:pathLst>
                <a:path w="938" h="585" extrusionOk="0">
                  <a:moveTo>
                    <a:pt x="273" y="1"/>
                  </a:moveTo>
                  <a:cubicBezTo>
                    <a:pt x="247" y="1"/>
                    <a:pt x="215" y="9"/>
                    <a:pt x="179" y="27"/>
                  </a:cubicBezTo>
                  <a:cubicBezTo>
                    <a:pt x="0" y="107"/>
                    <a:pt x="286" y="446"/>
                    <a:pt x="393" y="571"/>
                  </a:cubicBezTo>
                  <a:cubicBezTo>
                    <a:pt x="402" y="580"/>
                    <a:pt x="415" y="584"/>
                    <a:pt x="430" y="584"/>
                  </a:cubicBezTo>
                  <a:cubicBezTo>
                    <a:pt x="444" y="584"/>
                    <a:pt x="460" y="580"/>
                    <a:pt x="473" y="571"/>
                  </a:cubicBezTo>
                  <a:cubicBezTo>
                    <a:pt x="589" y="464"/>
                    <a:pt x="937" y="161"/>
                    <a:pt x="768" y="45"/>
                  </a:cubicBezTo>
                  <a:cubicBezTo>
                    <a:pt x="733" y="23"/>
                    <a:pt x="700" y="14"/>
                    <a:pt x="670" y="14"/>
                  </a:cubicBezTo>
                  <a:cubicBezTo>
                    <a:pt x="523" y="14"/>
                    <a:pt x="438" y="223"/>
                    <a:pt x="438" y="223"/>
                  </a:cubicBezTo>
                  <a:cubicBezTo>
                    <a:pt x="438" y="223"/>
                    <a:pt x="419" y="1"/>
                    <a:pt x="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4" name="Google Shape;1396;p32">
              <a:extLst>
                <a:ext uri="{FF2B5EF4-FFF2-40B4-BE49-F238E27FC236}">
                  <a16:creationId xmlns:a16="http://schemas.microsoft.com/office/drawing/2014/main" id="{5B41C838-AA82-46AC-A735-A8A6A567AAB1}"/>
                </a:ext>
              </a:extLst>
            </p:cNvPr>
            <p:cNvSpPr/>
            <p:nvPr/>
          </p:nvSpPr>
          <p:spPr>
            <a:xfrm>
              <a:off x="7761578" y="3057958"/>
              <a:ext cx="118826" cy="73981"/>
            </a:xfrm>
            <a:custGeom>
              <a:avLst/>
              <a:gdLst/>
              <a:ahLst/>
              <a:cxnLst/>
              <a:rect l="l" t="t" r="r" b="b"/>
              <a:pathLst>
                <a:path w="938" h="584" extrusionOk="0">
                  <a:moveTo>
                    <a:pt x="274" y="0"/>
                  </a:moveTo>
                  <a:cubicBezTo>
                    <a:pt x="247" y="0"/>
                    <a:pt x="215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4" y="583"/>
                    <a:pt x="438" y="583"/>
                  </a:cubicBezTo>
                  <a:cubicBezTo>
                    <a:pt x="451" y="583"/>
                    <a:pt x="464" y="579"/>
                    <a:pt x="473" y="570"/>
                  </a:cubicBezTo>
                  <a:cubicBezTo>
                    <a:pt x="598" y="463"/>
                    <a:pt x="937" y="160"/>
                    <a:pt x="768" y="44"/>
                  </a:cubicBezTo>
                  <a:cubicBezTo>
                    <a:pt x="734" y="22"/>
                    <a:pt x="703" y="14"/>
                    <a:pt x="673" y="14"/>
                  </a:cubicBezTo>
                  <a:cubicBezTo>
                    <a:pt x="530" y="14"/>
                    <a:pt x="438" y="222"/>
                    <a:pt x="438" y="222"/>
                  </a:cubicBezTo>
                  <a:cubicBezTo>
                    <a:pt x="438" y="222"/>
                    <a:pt x="419" y="0"/>
                    <a:pt x="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5" name="Google Shape;1397;p32">
              <a:extLst>
                <a:ext uri="{FF2B5EF4-FFF2-40B4-BE49-F238E27FC236}">
                  <a16:creationId xmlns:a16="http://schemas.microsoft.com/office/drawing/2014/main" id="{69401D51-BAD7-4ABD-955B-3C146573189E}"/>
                </a:ext>
              </a:extLst>
            </p:cNvPr>
            <p:cNvSpPr/>
            <p:nvPr/>
          </p:nvSpPr>
          <p:spPr>
            <a:xfrm>
              <a:off x="7570547" y="3043264"/>
              <a:ext cx="119966" cy="73981"/>
            </a:xfrm>
            <a:custGeom>
              <a:avLst/>
              <a:gdLst/>
              <a:ahLst/>
              <a:cxnLst/>
              <a:rect l="l" t="t" r="r" b="b"/>
              <a:pathLst>
                <a:path w="947" h="584" extrusionOk="0">
                  <a:moveTo>
                    <a:pt x="277" y="0"/>
                  </a:moveTo>
                  <a:cubicBezTo>
                    <a:pt x="250" y="0"/>
                    <a:pt x="217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5" y="583"/>
                    <a:pt x="438" y="583"/>
                  </a:cubicBezTo>
                  <a:cubicBezTo>
                    <a:pt x="451" y="583"/>
                    <a:pt x="465" y="579"/>
                    <a:pt x="474" y="570"/>
                  </a:cubicBezTo>
                  <a:cubicBezTo>
                    <a:pt x="599" y="463"/>
                    <a:pt x="947" y="160"/>
                    <a:pt x="777" y="53"/>
                  </a:cubicBezTo>
                  <a:cubicBezTo>
                    <a:pt x="740" y="28"/>
                    <a:pt x="706" y="19"/>
                    <a:pt x="674" y="19"/>
                  </a:cubicBezTo>
                  <a:cubicBezTo>
                    <a:pt x="531" y="19"/>
                    <a:pt x="447" y="222"/>
                    <a:pt x="447" y="222"/>
                  </a:cubicBezTo>
                  <a:cubicBezTo>
                    <a:pt x="447" y="222"/>
                    <a:pt x="428" y="0"/>
                    <a:pt x="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6" name="Google Shape;1398;p32">
              <a:extLst>
                <a:ext uri="{FF2B5EF4-FFF2-40B4-BE49-F238E27FC236}">
                  <a16:creationId xmlns:a16="http://schemas.microsoft.com/office/drawing/2014/main" id="{57586463-7201-407E-BDAA-26C4A41BA4A7}"/>
                </a:ext>
              </a:extLst>
            </p:cNvPr>
            <p:cNvSpPr/>
            <p:nvPr/>
          </p:nvSpPr>
          <p:spPr>
            <a:xfrm>
              <a:off x="7390916" y="3021728"/>
              <a:ext cx="118826" cy="73854"/>
            </a:xfrm>
            <a:custGeom>
              <a:avLst/>
              <a:gdLst/>
              <a:ahLst/>
              <a:cxnLst/>
              <a:rect l="l" t="t" r="r" b="b"/>
              <a:pathLst>
                <a:path w="938" h="583" extrusionOk="0">
                  <a:moveTo>
                    <a:pt x="276" y="1"/>
                  </a:moveTo>
                  <a:cubicBezTo>
                    <a:pt x="249" y="1"/>
                    <a:pt x="217" y="8"/>
                    <a:pt x="179" y="26"/>
                  </a:cubicBezTo>
                  <a:cubicBezTo>
                    <a:pt x="0" y="107"/>
                    <a:pt x="295" y="437"/>
                    <a:pt x="402" y="562"/>
                  </a:cubicBezTo>
                  <a:cubicBezTo>
                    <a:pt x="412" y="576"/>
                    <a:pt x="427" y="583"/>
                    <a:pt x="442" y="583"/>
                  </a:cubicBezTo>
                  <a:cubicBezTo>
                    <a:pt x="454" y="583"/>
                    <a:pt x="465" y="579"/>
                    <a:pt x="473" y="571"/>
                  </a:cubicBezTo>
                  <a:cubicBezTo>
                    <a:pt x="598" y="464"/>
                    <a:pt x="937" y="151"/>
                    <a:pt x="777" y="44"/>
                  </a:cubicBezTo>
                  <a:cubicBezTo>
                    <a:pt x="742" y="23"/>
                    <a:pt x="709" y="14"/>
                    <a:pt x="678" y="14"/>
                  </a:cubicBezTo>
                  <a:cubicBezTo>
                    <a:pt x="530" y="14"/>
                    <a:pt x="438" y="223"/>
                    <a:pt x="438" y="223"/>
                  </a:cubicBezTo>
                  <a:cubicBezTo>
                    <a:pt x="438" y="223"/>
                    <a:pt x="425" y="1"/>
                    <a:pt x="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" name="Google Shape;1399;p32">
              <a:extLst>
                <a:ext uri="{FF2B5EF4-FFF2-40B4-BE49-F238E27FC236}">
                  <a16:creationId xmlns:a16="http://schemas.microsoft.com/office/drawing/2014/main" id="{70DDA2A3-74B4-4F9F-8AA8-CA4E5823D2E3}"/>
                </a:ext>
              </a:extLst>
            </p:cNvPr>
            <p:cNvSpPr/>
            <p:nvPr/>
          </p:nvSpPr>
          <p:spPr>
            <a:xfrm>
              <a:off x="7962744" y="293406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95" y="442"/>
                    <a:pt x="402" y="567"/>
                  </a:cubicBezTo>
                  <a:cubicBezTo>
                    <a:pt x="413" y="578"/>
                    <a:pt x="431" y="585"/>
                    <a:pt x="447" y="585"/>
                  </a:cubicBezTo>
                  <a:cubicBezTo>
                    <a:pt x="457" y="585"/>
                    <a:pt x="467" y="582"/>
                    <a:pt x="473" y="576"/>
                  </a:cubicBezTo>
                  <a:cubicBezTo>
                    <a:pt x="598" y="469"/>
                    <a:pt x="937" y="156"/>
                    <a:pt x="768" y="49"/>
                  </a:cubicBezTo>
                  <a:cubicBezTo>
                    <a:pt x="734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" name="Google Shape;1400;p32">
              <a:extLst>
                <a:ext uri="{FF2B5EF4-FFF2-40B4-BE49-F238E27FC236}">
                  <a16:creationId xmlns:a16="http://schemas.microsoft.com/office/drawing/2014/main" id="{9A413214-4A47-4167-8765-50870DBBB816}"/>
                </a:ext>
              </a:extLst>
            </p:cNvPr>
            <p:cNvSpPr/>
            <p:nvPr/>
          </p:nvSpPr>
          <p:spPr>
            <a:xfrm>
              <a:off x="7776273" y="293292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3" y="578"/>
                    <a:pt x="427" y="585"/>
                    <a:pt x="443" y="585"/>
                  </a:cubicBezTo>
                  <a:cubicBezTo>
                    <a:pt x="453" y="585"/>
                    <a:pt x="463" y="583"/>
                    <a:pt x="473" y="576"/>
                  </a:cubicBezTo>
                  <a:cubicBezTo>
                    <a:pt x="589" y="469"/>
                    <a:pt x="937" y="156"/>
                    <a:pt x="768" y="49"/>
                  </a:cubicBezTo>
                  <a:cubicBezTo>
                    <a:pt x="733" y="28"/>
                    <a:pt x="700" y="19"/>
                    <a:pt x="670" y="19"/>
                  </a:cubicBezTo>
                  <a:cubicBezTo>
                    <a:pt x="524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" name="Google Shape;1401;p32">
              <a:extLst>
                <a:ext uri="{FF2B5EF4-FFF2-40B4-BE49-F238E27FC236}">
                  <a16:creationId xmlns:a16="http://schemas.microsoft.com/office/drawing/2014/main" id="{64B5C4E3-0961-4AE8-87C1-51C3B88FDE8E}"/>
                </a:ext>
              </a:extLst>
            </p:cNvPr>
            <p:cNvSpPr/>
            <p:nvPr/>
          </p:nvSpPr>
          <p:spPr>
            <a:xfrm>
              <a:off x="7585241" y="2918232"/>
              <a:ext cx="118826" cy="74615"/>
            </a:xfrm>
            <a:custGeom>
              <a:avLst/>
              <a:gdLst/>
              <a:ahLst/>
              <a:cxnLst/>
              <a:rect l="l" t="t" r="r" b="b"/>
              <a:pathLst>
                <a:path w="938" h="589" extrusionOk="0">
                  <a:moveTo>
                    <a:pt x="269" y="0"/>
                  </a:moveTo>
                  <a:cubicBezTo>
                    <a:pt x="243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2" y="582"/>
                    <a:pt x="427" y="588"/>
                    <a:pt x="442" y="588"/>
                  </a:cubicBezTo>
                  <a:cubicBezTo>
                    <a:pt x="454" y="588"/>
                    <a:pt x="466" y="584"/>
                    <a:pt x="474" y="576"/>
                  </a:cubicBezTo>
                  <a:cubicBezTo>
                    <a:pt x="599" y="469"/>
                    <a:pt x="938" y="156"/>
                    <a:pt x="768" y="49"/>
                  </a:cubicBezTo>
                  <a:cubicBezTo>
                    <a:pt x="735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9" y="0"/>
                    <a:pt x="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" name="Google Shape;1402;p32">
              <a:extLst>
                <a:ext uri="{FF2B5EF4-FFF2-40B4-BE49-F238E27FC236}">
                  <a16:creationId xmlns:a16="http://schemas.microsoft.com/office/drawing/2014/main" id="{0B530170-9894-4B5E-A620-EB4345258C9B}"/>
                </a:ext>
              </a:extLst>
            </p:cNvPr>
            <p:cNvSpPr/>
            <p:nvPr/>
          </p:nvSpPr>
          <p:spPr>
            <a:xfrm>
              <a:off x="7405611" y="2896697"/>
              <a:ext cx="118826" cy="73601"/>
            </a:xfrm>
            <a:custGeom>
              <a:avLst/>
              <a:gdLst/>
              <a:ahLst/>
              <a:cxnLst/>
              <a:rect l="l" t="t" r="r" b="b"/>
              <a:pathLst>
                <a:path w="938" h="581" extrusionOk="0">
                  <a:moveTo>
                    <a:pt x="268" y="1"/>
                  </a:moveTo>
                  <a:cubicBezTo>
                    <a:pt x="242" y="1"/>
                    <a:pt x="213" y="7"/>
                    <a:pt x="179" y="23"/>
                  </a:cubicBezTo>
                  <a:cubicBezTo>
                    <a:pt x="0" y="112"/>
                    <a:pt x="286" y="442"/>
                    <a:pt x="402" y="567"/>
                  </a:cubicBezTo>
                  <a:cubicBezTo>
                    <a:pt x="411" y="576"/>
                    <a:pt x="424" y="581"/>
                    <a:pt x="438" y="581"/>
                  </a:cubicBezTo>
                  <a:cubicBezTo>
                    <a:pt x="451" y="581"/>
                    <a:pt x="464" y="576"/>
                    <a:pt x="473" y="567"/>
                  </a:cubicBezTo>
                  <a:cubicBezTo>
                    <a:pt x="598" y="469"/>
                    <a:pt x="937" y="157"/>
                    <a:pt x="768" y="50"/>
                  </a:cubicBezTo>
                  <a:cubicBezTo>
                    <a:pt x="733" y="26"/>
                    <a:pt x="700" y="17"/>
                    <a:pt x="670" y="17"/>
                  </a:cubicBezTo>
                  <a:cubicBezTo>
                    <a:pt x="528" y="17"/>
                    <a:pt x="438" y="228"/>
                    <a:pt x="438" y="228"/>
                  </a:cubicBezTo>
                  <a:cubicBezTo>
                    <a:pt x="438" y="228"/>
                    <a:pt x="418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" name="Google Shape;1403;p32">
              <a:extLst>
                <a:ext uri="{FF2B5EF4-FFF2-40B4-BE49-F238E27FC236}">
                  <a16:creationId xmlns:a16="http://schemas.microsoft.com/office/drawing/2014/main" id="{8FC5C0D3-F265-4527-A2E7-F65754614A72}"/>
                </a:ext>
              </a:extLst>
            </p:cNvPr>
            <p:cNvSpPr/>
            <p:nvPr/>
          </p:nvSpPr>
          <p:spPr>
            <a:xfrm>
              <a:off x="7786407" y="3789273"/>
              <a:ext cx="560686" cy="834948"/>
            </a:xfrm>
            <a:custGeom>
              <a:avLst/>
              <a:gdLst/>
              <a:ahLst/>
              <a:cxnLst/>
              <a:rect l="l" t="t" r="r" b="b"/>
              <a:pathLst>
                <a:path w="4426" h="6591" extrusionOk="0">
                  <a:moveTo>
                    <a:pt x="2641" y="1"/>
                  </a:moveTo>
                  <a:cubicBezTo>
                    <a:pt x="2579" y="1"/>
                    <a:pt x="2517" y="14"/>
                    <a:pt x="2454" y="43"/>
                  </a:cubicBezTo>
                  <a:cubicBezTo>
                    <a:pt x="2454" y="43"/>
                    <a:pt x="2258" y="87"/>
                    <a:pt x="1981" y="203"/>
                  </a:cubicBezTo>
                  <a:cubicBezTo>
                    <a:pt x="1321" y="489"/>
                    <a:pt x="179" y="1247"/>
                    <a:pt x="90" y="3094"/>
                  </a:cubicBezTo>
                  <a:cubicBezTo>
                    <a:pt x="1" y="4717"/>
                    <a:pt x="411" y="5850"/>
                    <a:pt x="804" y="6555"/>
                  </a:cubicBezTo>
                  <a:cubicBezTo>
                    <a:pt x="964" y="6564"/>
                    <a:pt x="1116" y="6573"/>
                    <a:pt x="1250" y="6582"/>
                  </a:cubicBezTo>
                  <a:cubicBezTo>
                    <a:pt x="1696" y="6591"/>
                    <a:pt x="2026" y="6591"/>
                    <a:pt x="2195" y="6591"/>
                  </a:cubicBezTo>
                  <a:lnTo>
                    <a:pt x="4426" y="3843"/>
                  </a:lnTo>
                  <a:cubicBezTo>
                    <a:pt x="4426" y="3843"/>
                    <a:pt x="3678" y="1"/>
                    <a:pt x="264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" name="Google Shape;1404;p32">
              <a:extLst>
                <a:ext uri="{FF2B5EF4-FFF2-40B4-BE49-F238E27FC236}">
                  <a16:creationId xmlns:a16="http://schemas.microsoft.com/office/drawing/2014/main" id="{C76B2AB9-0A6B-497C-92AC-8D4317676701}"/>
                </a:ext>
              </a:extLst>
            </p:cNvPr>
            <p:cNvSpPr/>
            <p:nvPr/>
          </p:nvSpPr>
          <p:spPr>
            <a:xfrm>
              <a:off x="7824918" y="3757983"/>
              <a:ext cx="820506" cy="963528"/>
            </a:xfrm>
            <a:custGeom>
              <a:avLst/>
              <a:gdLst/>
              <a:ahLst/>
              <a:cxnLst/>
              <a:rect l="l" t="t" r="r" b="b"/>
              <a:pathLst>
                <a:path w="6477" h="7606" extrusionOk="0">
                  <a:moveTo>
                    <a:pt x="3390" y="1"/>
                  </a:moveTo>
                  <a:cubicBezTo>
                    <a:pt x="2856" y="1"/>
                    <a:pt x="2282" y="97"/>
                    <a:pt x="1695" y="298"/>
                  </a:cubicBezTo>
                  <a:cubicBezTo>
                    <a:pt x="1695" y="298"/>
                    <a:pt x="98" y="2011"/>
                    <a:pt x="179" y="3742"/>
                  </a:cubicBezTo>
                  <a:cubicBezTo>
                    <a:pt x="259" y="5473"/>
                    <a:pt x="1089" y="7123"/>
                    <a:pt x="1089" y="7123"/>
                  </a:cubicBezTo>
                  <a:cubicBezTo>
                    <a:pt x="1089" y="7123"/>
                    <a:pt x="0" y="7203"/>
                    <a:pt x="161" y="7498"/>
                  </a:cubicBezTo>
                  <a:cubicBezTo>
                    <a:pt x="201" y="7576"/>
                    <a:pt x="608" y="7606"/>
                    <a:pt x="1188" y="7606"/>
                  </a:cubicBezTo>
                  <a:cubicBezTo>
                    <a:pt x="2778" y="7606"/>
                    <a:pt x="5665" y="7383"/>
                    <a:pt x="5835" y="7337"/>
                  </a:cubicBezTo>
                  <a:cubicBezTo>
                    <a:pt x="6066" y="7284"/>
                    <a:pt x="6477" y="4188"/>
                    <a:pt x="6307" y="2270"/>
                  </a:cubicBezTo>
                  <a:cubicBezTo>
                    <a:pt x="6174" y="832"/>
                    <a:pt x="4959" y="1"/>
                    <a:pt x="3390" y="1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" name="Google Shape;1405;p32">
              <a:extLst>
                <a:ext uri="{FF2B5EF4-FFF2-40B4-BE49-F238E27FC236}">
                  <a16:creationId xmlns:a16="http://schemas.microsoft.com/office/drawing/2014/main" id="{01E8411C-8306-4FCE-8A70-628872496C6B}"/>
                </a:ext>
              </a:extLst>
            </p:cNvPr>
            <p:cNvSpPr/>
            <p:nvPr/>
          </p:nvSpPr>
          <p:spPr>
            <a:xfrm>
              <a:off x="8136801" y="3537563"/>
              <a:ext cx="545991" cy="599956"/>
            </a:xfrm>
            <a:custGeom>
              <a:avLst/>
              <a:gdLst/>
              <a:ahLst/>
              <a:cxnLst/>
              <a:rect l="l" t="t" r="r" b="b"/>
              <a:pathLst>
                <a:path w="4310" h="4736" extrusionOk="0">
                  <a:moveTo>
                    <a:pt x="1178" y="0"/>
                  </a:moveTo>
                  <a:cubicBezTo>
                    <a:pt x="385" y="0"/>
                    <a:pt x="1" y="2724"/>
                    <a:pt x="1401" y="4269"/>
                  </a:cubicBezTo>
                  <a:cubicBezTo>
                    <a:pt x="1690" y="4591"/>
                    <a:pt x="2056" y="4735"/>
                    <a:pt x="2422" y="4735"/>
                  </a:cubicBezTo>
                  <a:cubicBezTo>
                    <a:pt x="2846" y="4735"/>
                    <a:pt x="3271" y="4542"/>
                    <a:pt x="3578" y="4206"/>
                  </a:cubicBezTo>
                  <a:cubicBezTo>
                    <a:pt x="4033" y="3716"/>
                    <a:pt x="4309" y="1048"/>
                    <a:pt x="1303" y="22"/>
                  </a:cubicBezTo>
                  <a:cubicBezTo>
                    <a:pt x="1260" y="8"/>
                    <a:pt x="1219" y="0"/>
                    <a:pt x="117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" name="Google Shape;1406;p32">
              <a:extLst>
                <a:ext uri="{FF2B5EF4-FFF2-40B4-BE49-F238E27FC236}">
                  <a16:creationId xmlns:a16="http://schemas.microsoft.com/office/drawing/2014/main" id="{658C61E8-06F2-4B4C-802F-D38B5387FC88}"/>
                </a:ext>
              </a:extLst>
            </p:cNvPr>
            <p:cNvSpPr/>
            <p:nvPr/>
          </p:nvSpPr>
          <p:spPr>
            <a:xfrm>
              <a:off x="8225223" y="3498546"/>
              <a:ext cx="491392" cy="573734"/>
            </a:xfrm>
            <a:custGeom>
              <a:avLst/>
              <a:gdLst/>
              <a:ahLst/>
              <a:cxnLst/>
              <a:rect l="l" t="t" r="r" b="b"/>
              <a:pathLst>
                <a:path w="3879" h="4529" extrusionOk="0">
                  <a:moveTo>
                    <a:pt x="2389" y="0"/>
                  </a:moveTo>
                  <a:lnTo>
                    <a:pt x="2389" y="0"/>
                  </a:lnTo>
                  <a:cubicBezTo>
                    <a:pt x="2389" y="0"/>
                    <a:pt x="266" y="54"/>
                    <a:pt x="132" y="268"/>
                  </a:cubicBezTo>
                  <a:cubicBezTo>
                    <a:pt x="132" y="268"/>
                    <a:pt x="1" y="4529"/>
                    <a:pt x="1707" y="4529"/>
                  </a:cubicBezTo>
                  <a:cubicBezTo>
                    <a:pt x="1779" y="4529"/>
                    <a:pt x="1855" y="4521"/>
                    <a:pt x="1934" y="4505"/>
                  </a:cubicBezTo>
                  <a:cubicBezTo>
                    <a:pt x="3879" y="4122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25" name="Google Shape;1407;p32">
              <a:extLst>
                <a:ext uri="{FF2B5EF4-FFF2-40B4-BE49-F238E27FC236}">
                  <a16:creationId xmlns:a16="http://schemas.microsoft.com/office/drawing/2014/main" id="{FD44DAD9-454B-4E2A-9CF8-986A3FCBFA3D}"/>
                </a:ext>
              </a:extLst>
            </p:cNvPr>
            <p:cNvGrpSpPr/>
            <p:nvPr/>
          </p:nvGrpSpPr>
          <p:grpSpPr>
            <a:xfrm>
              <a:off x="7097148" y="3496012"/>
              <a:ext cx="899673" cy="1082087"/>
              <a:chOff x="7097148" y="3496012"/>
              <a:chExt cx="899673" cy="1082087"/>
            </a:xfrm>
          </p:grpSpPr>
          <p:sp>
            <p:nvSpPr>
              <p:cNvPr id="227" name="Google Shape;1408;p32">
                <a:extLst>
                  <a:ext uri="{FF2B5EF4-FFF2-40B4-BE49-F238E27FC236}">
                    <a16:creationId xmlns:a16="http://schemas.microsoft.com/office/drawing/2014/main" id="{AAD354A6-B492-432A-B4C3-A86ACEBB5528}"/>
                  </a:ext>
                </a:extLst>
              </p:cNvPr>
              <p:cNvSpPr/>
              <p:nvPr/>
            </p:nvSpPr>
            <p:spPr>
              <a:xfrm>
                <a:off x="7245109" y="3659807"/>
                <a:ext cx="30656" cy="54979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34" extrusionOk="0">
                    <a:moveTo>
                      <a:pt x="179" y="1"/>
                    </a:moveTo>
                    <a:cubicBezTo>
                      <a:pt x="152" y="1"/>
                      <a:pt x="133" y="17"/>
                      <a:pt x="126" y="39"/>
                    </a:cubicBezTo>
                    <a:cubicBezTo>
                      <a:pt x="90" y="146"/>
                      <a:pt x="45" y="262"/>
                      <a:pt x="10" y="369"/>
                    </a:cubicBezTo>
                    <a:cubicBezTo>
                      <a:pt x="1" y="395"/>
                      <a:pt x="19" y="431"/>
                      <a:pt x="45" y="431"/>
                    </a:cubicBezTo>
                    <a:cubicBezTo>
                      <a:pt x="50" y="433"/>
                      <a:pt x="55" y="433"/>
                      <a:pt x="59" y="433"/>
                    </a:cubicBezTo>
                    <a:cubicBezTo>
                      <a:pt x="81" y="433"/>
                      <a:pt x="100" y="418"/>
                      <a:pt x="108" y="395"/>
                    </a:cubicBezTo>
                    <a:cubicBezTo>
                      <a:pt x="152" y="288"/>
                      <a:pt x="188" y="172"/>
                      <a:pt x="233" y="65"/>
                    </a:cubicBezTo>
                    <a:cubicBezTo>
                      <a:pt x="242" y="39"/>
                      <a:pt x="224" y="3"/>
                      <a:pt x="197" y="3"/>
                    </a:cubicBezTo>
                    <a:cubicBezTo>
                      <a:pt x="191" y="1"/>
                      <a:pt x="185" y="1"/>
                      <a:pt x="1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" name="Google Shape;1409;p32">
                <a:extLst>
                  <a:ext uri="{FF2B5EF4-FFF2-40B4-BE49-F238E27FC236}">
                    <a16:creationId xmlns:a16="http://schemas.microsoft.com/office/drawing/2014/main" id="{477189F0-4662-4093-B68F-E397D3267C2C}"/>
                  </a:ext>
                </a:extLst>
              </p:cNvPr>
              <p:cNvSpPr/>
              <p:nvPr/>
            </p:nvSpPr>
            <p:spPr>
              <a:xfrm>
                <a:off x="7324283" y="3659807"/>
                <a:ext cx="19255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80" extrusionOk="0">
                    <a:moveTo>
                      <a:pt x="90" y="1"/>
                    </a:moveTo>
                    <a:cubicBezTo>
                      <a:pt x="65" y="1"/>
                      <a:pt x="51" y="17"/>
                      <a:pt x="36" y="39"/>
                    </a:cubicBezTo>
                    <a:cubicBezTo>
                      <a:pt x="9" y="137"/>
                      <a:pt x="0" y="235"/>
                      <a:pt x="9" y="333"/>
                    </a:cubicBezTo>
                    <a:cubicBezTo>
                      <a:pt x="16" y="363"/>
                      <a:pt x="42" y="380"/>
                      <a:pt x="66" y="380"/>
                    </a:cubicBezTo>
                    <a:cubicBezTo>
                      <a:pt x="71" y="380"/>
                      <a:pt x="76" y="379"/>
                      <a:pt x="80" y="378"/>
                    </a:cubicBezTo>
                    <a:cubicBezTo>
                      <a:pt x="107" y="369"/>
                      <a:pt x="125" y="342"/>
                      <a:pt x="116" y="306"/>
                    </a:cubicBezTo>
                    <a:lnTo>
                      <a:pt x="116" y="306"/>
                    </a:lnTo>
                    <a:cubicBezTo>
                      <a:pt x="116" y="303"/>
                      <a:pt x="116" y="300"/>
                      <a:pt x="116" y="297"/>
                    </a:cubicBezTo>
                    <a:cubicBezTo>
                      <a:pt x="116" y="297"/>
                      <a:pt x="116" y="288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1"/>
                    </a:cubicBezTo>
                    <a:cubicBezTo>
                      <a:pt x="116" y="172"/>
                      <a:pt x="116" y="164"/>
                      <a:pt x="116" y="164"/>
                    </a:cubicBezTo>
                    <a:cubicBezTo>
                      <a:pt x="125" y="155"/>
                      <a:pt x="125" y="146"/>
                      <a:pt x="125" y="128"/>
                    </a:cubicBezTo>
                    <a:cubicBezTo>
                      <a:pt x="134" y="110"/>
                      <a:pt x="134" y="83"/>
                      <a:pt x="143" y="65"/>
                    </a:cubicBezTo>
                    <a:cubicBezTo>
                      <a:pt x="152" y="39"/>
                      <a:pt x="134" y="3"/>
                      <a:pt x="107" y="3"/>
                    </a:cubicBezTo>
                    <a:cubicBezTo>
                      <a:pt x="101" y="1"/>
                      <a:pt x="95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" name="Google Shape;1410;p32">
                <a:extLst>
                  <a:ext uri="{FF2B5EF4-FFF2-40B4-BE49-F238E27FC236}">
                    <a16:creationId xmlns:a16="http://schemas.microsoft.com/office/drawing/2014/main" id="{E6CB63CE-6865-4E54-94CA-D13AA4AD30D9}"/>
                  </a:ext>
                </a:extLst>
              </p:cNvPr>
              <p:cNvSpPr/>
              <p:nvPr/>
            </p:nvSpPr>
            <p:spPr>
              <a:xfrm>
                <a:off x="7405611" y="3682736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99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9"/>
                      <a:pt x="36" y="27"/>
                      <a:pt x="36" y="36"/>
                    </a:cubicBezTo>
                    <a:cubicBezTo>
                      <a:pt x="27" y="107"/>
                      <a:pt x="18" y="179"/>
                      <a:pt x="0" y="250"/>
                    </a:cubicBezTo>
                    <a:cubicBezTo>
                      <a:pt x="0" y="259"/>
                      <a:pt x="0" y="277"/>
                      <a:pt x="9" y="286"/>
                    </a:cubicBezTo>
                    <a:cubicBezTo>
                      <a:pt x="18" y="304"/>
                      <a:pt x="27" y="313"/>
                      <a:pt x="45" y="313"/>
                    </a:cubicBezTo>
                    <a:cubicBezTo>
                      <a:pt x="48" y="316"/>
                      <a:pt x="52" y="317"/>
                      <a:pt x="56" y="317"/>
                    </a:cubicBezTo>
                    <a:cubicBezTo>
                      <a:pt x="65" y="317"/>
                      <a:pt x="75" y="313"/>
                      <a:pt x="81" y="313"/>
                    </a:cubicBezTo>
                    <a:cubicBezTo>
                      <a:pt x="99" y="304"/>
                      <a:pt x="108" y="286"/>
                      <a:pt x="108" y="277"/>
                    </a:cubicBezTo>
                    <a:cubicBezTo>
                      <a:pt x="116" y="206"/>
                      <a:pt x="125" y="134"/>
                      <a:pt x="143" y="63"/>
                    </a:cubicBezTo>
                    <a:cubicBezTo>
                      <a:pt x="143" y="54"/>
                      <a:pt x="143" y="36"/>
                      <a:pt x="134" y="27"/>
                    </a:cubicBezTo>
                    <a:cubicBezTo>
                      <a:pt x="125" y="9"/>
                      <a:pt x="116" y="0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" name="Google Shape;1411;p32">
                <a:extLst>
                  <a:ext uri="{FF2B5EF4-FFF2-40B4-BE49-F238E27FC236}">
                    <a16:creationId xmlns:a16="http://schemas.microsoft.com/office/drawing/2014/main" id="{2A023AA7-7458-478E-A3B3-F606337E4BC8}"/>
                  </a:ext>
                </a:extLst>
              </p:cNvPr>
              <p:cNvSpPr/>
              <p:nvPr/>
            </p:nvSpPr>
            <p:spPr>
              <a:xfrm>
                <a:off x="7378501" y="3595328"/>
                <a:ext cx="18242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9" extrusionOk="0">
                    <a:moveTo>
                      <a:pt x="87" y="0"/>
                    </a:moveTo>
                    <a:cubicBezTo>
                      <a:pt x="65" y="0"/>
                      <a:pt x="43" y="12"/>
                      <a:pt x="36" y="39"/>
                    </a:cubicBezTo>
                    <a:cubicBezTo>
                      <a:pt x="27" y="111"/>
                      <a:pt x="18" y="182"/>
                      <a:pt x="9" y="244"/>
                    </a:cubicBezTo>
                    <a:cubicBezTo>
                      <a:pt x="0" y="262"/>
                      <a:pt x="0" y="280"/>
                      <a:pt x="9" y="289"/>
                    </a:cubicBezTo>
                    <a:cubicBezTo>
                      <a:pt x="18" y="298"/>
                      <a:pt x="27" y="316"/>
                      <a:pt x="45" y="316"/>
                    </a:cubicBezTo>
                    <a:cubicBezTo>
                      <a:pt x="50" y="317"/>
                      <a:pt x="55" y="318"/>
                      <a:pt x="60" y="318"/>
                    </a:cubicBezTo>
                    <a:cubicBezTo>
                      <a:pt x="83" y="318"/>
                      <a:pt x="107" y="302"/>
                      <a:pt x="107" y="280"/>
                    </a:cubicBezTo>
                    <a:cubicBezTo>
                      <a:pt x="125" y="209"/>
                      <a:pt x="134" y="137"/>
                      <a:pt x="143" y="66"/>
                    </a:cubicBezTo>
                    <a:cubicBezTo>
                      <a:pt x="143" y="48"/>
                      <a:pt x="143" y="39"/>
                      <a:pt x="134" y="21"/>
                    </a:cubicBezTo>
                    <a:cubicBezTo>
                      <a:pt x="134" y="12"/>
                      <a:pt x="116" y="3"/>
                      <a:pt x="107" y="3"/>
                    </a:cubicBezTo>
                    <a:cubicBezTo>
                      <a:pt x="101" y="1"/>
                      <a:pt x="94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1" name="Google Shape;1412;p32">
                <a:extLst>
                  <a:ext uri="{FF2B5EF4-FFF2-40B4-BE49-F238E27FC236}">
                    <a16:creationId xmlns:a16="http://schemas.microsoft.com/office/drawing/2014/main" id="{A4455477-B833-4BFB-883A-61992E19CFB2}"/>
                  </a:ext>
                </a:extLst>
              </p:cNvPr>
              <p:cNvSpPr/>
              <p:nvPr/>
            </p:nvSpPr>
            <p:spPr>
              <a:xfrm>
                <a:off x="7309588" y="3598622"/>
                <a:ext cx="18115" cy="2546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01" extrusionOk="0">
                    <a:moveTo>
                      <a:pt x="87" y="0"/>
                    </a:moveTo>
                    <a:cubicBezTo>
                      <a:pt x="78" y="0"/>
                      <a:pt x="69" y="4"/>
                      <a:pt x="63" y="4"/>
                    </a:cubicBezTo>
                    <a:cubicBezTo>
                      <a:pt x="45" y="13"/>
                      <a:pt x="45" y="31"/>
                      <a:pt x="36" y="40"/>
                    </a:cubicBezTo>
                    <a:cubicBezTo>
                      <a:pt x="27" y="67"/>
                      <a:pt x="18" y="102"/>
                      <a:pt x="9" y="129"/>
                    </a:cubicBezTo>
                    <a:cubicBezTo>
                      <a:pt x="0" y="147"/>
                      <a:pt x="0" y="165"/>
                      <a:pt x="9" y="174"/>
                    </a:cubicBezTo>
                    <a:cubicBezTo>
                      <a:pt x="18" y="183"/>
                      <a:pt x="27" y="192"/>
                      <a:pt x="45" y="200"/>
                    </a:cubicBezTo>
                    <a:cubicBezTo>
                      <a:pt x="54" y="200"/>
                      <a:pt x="72" y="200"/>
                      <a:pt x="89" y="192"/>
                    </a:cubicBezTo>
                    <a:cubicBezTo>
                      <a:pt x="98" y="183"/>
                      <a:pt x="107" y="174"/>
                      <a:pt x="107" y="156"/>
                    </a:cubicBezTo>
                    <a:cubicBezTo>
                      <a:pt x="116" y="129"/>
                      <a:pt x="134" y="102"/>
                      <a:pt x="143" y="67"/>
                    </a:cubicBezTo>
                    <a:cubicBezTo>
                      <a:pt x="143" y="58"/>
                      <a:pt x="143" y="40"/>
                      <a:pt x="134" y="31"/>
                    </a:cubicBezTo>
                    <a:cubicBezTo>
                      <a:pt x="125" y="13"/>
                      <a:pt x="116" y="4"/>
                      <a:pt x="98" y="4"/>
                    </a:cubicBezTo>
                    <a:cubicBezTo>
                      <a:pt x="95" y="1"/>
                      <a:pt x="91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2" name="Google Shape;1413;p32">
                <a:extLst>
                  <a:ext uri="{FF2B5EF4-FFF2-40B4-BE49-F238E27FC236}">
                    <a16:creationId xmlns:a16="http://schemas.microsoft.com/office/drawing/2014/main" id="{1049DF45-8FF9-45D9-B680-F496B9EE62B7}"/>
                  </a:ext>
                </a:extLst>
              </p:cNvPr>
              <p:cNvSpPr/>
              <p:nvPr/>
            </p:nvSpPr>
            <p:spPr>
              <a:xfrm>
                <a:off x="7469964" y="3541490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68"/>
                    </a:lnTo>
                    <a:cubicBezTo>
                      <a:pt x="1" y="295"/>
                      <a:pt x="28" y="321"/>
                      <a:pt x="54" y="321"/>
                    </a:cubicBezTo>
                    <a:cubicBezTo>
                      <a:pt x="81" y="321"/>
                      <a:pt x="108" y="295"/>
                      <a:pt x="108" y="268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3" name="Google Shape;1414;p32">
                <a:extLst>
                  <a:ext uri="{FF2B5EF4-FFF2-40B4-BE49-F238E27FC236}">
                    <a16:creationId xmlns:a16="http://schemas.microsoft.com/office/drawing/2014/main" id="{FFC6AA33-5183-4DFE-83F5-F91C7603AEED}"/>
                  </a:ext>
                </a:extLst>
              </p:cNvPr>
              <p:cNvSpPr/>
              <p:nvPr/>
            </p:nvSpPr>
            <p:spPr>
              <a:xfrm>
                <a:off x="7405611" y="3538069"/>
                <a:ext cx="21535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90" extrusionOk="0">
                    <a:moveTo>
                      <a:pt x="40" y="148"/>
                    </a:moveTo>
                    <a:cubicBezTo>
                      <a:pt x="36" y="153"/>
                      <a:pt x="36" y="154"/>
                      <a:pt x="36" y="161"/>
                    </a:cubicBezTo>
                    <a:cubicBezTo>
                      <a:pt x="38" y="157"/>
                      <a:pt x="39" y="152"/>
                      <a:pt x="40" y="148"/>
                    </a:cubicBezTo>
                    <a:close/>
                    <a:moveTo>
                      <a:pt x="108" y="1"/>
                    </a:moveTo>
                    <a:cubicBezTo>
                      <a:pt x="81" y="1"/>
                      <a:pt x="54" y="27"/>
                      <a:pt x="54" y="54"/>
                    </a:cubicBezTo>
                    <a:cubicBezTo>
                      <a:pt x="54" y="65"/>
                      <a:pt x="54" y="72"/>
                      <a:pt x="54" y="81"/>
                    </a:cubicBezTo>
                    <a:cubicBezTo>
                      <a:pt x="54" y="103"/>
                      <a:pt x="48" y="126"/>
                      <a:pt x="40" y="148"/>
                    </a:cubicBezTo>
                    <a:lnTo>
                      <a:pt x="40" y="148"/>
                    </a:lnTo>
                    <a:cubicBezTo>
                      <a:pt x="42" y="147"/>
                      <a:pt x="43" y="145"/>
                      <a:pt x="45" y="143"/>
                    </a:cubicBezTo>
                    <a:lnTo>
                      <a:pt x="45" y="143"/>
                    </a:lnTo>
                    <a:cubicBezTo>
                      <a:pt x="36" y="170"/>
                      <a:pt x="18" y="188"/>
                      <a:pt x="9" y="206"/>
                    </a:cubicBezTo>
                    <a:cubicBezTo>
                      <a:pt x="0" y="215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77"/>
                    </a:cubicBezTo>
                    <a:cubicBezTo>
                      <a:pt x="34" y="283"/>
                      <a:pt x="44" y="290"/>
                      <a:pt x="53" y="290"/>
                    </a:cubicBezTo>
                    <a:cubicBezTo>
                      <a:pt x="57" y="290"/>
                      <a:pt x="60" y="289"/>
                      <a:pt x="63" y="286"/>
                    </a:cubicBezTo>
                    <a:cubicBezTo>
                      <a:pt x="81" y="286"/>
                      <a:pt x="90" y="277"/>
                      <a:pt x="99" y="259"/>
                    </a:cubicBezTo>
                    <a:cubicBezTo>
                      <a:pt x="143" y="206"/>
                      <a:pt x="170" y="125"/>
                      <a:pt x="170" y="54"/>
                    </a:cubicBezTo>
                    <a:cubicBezTo>
                      <a:pt x="161" y="27"/>
                      <a:pt x="14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4" name="Google Shape;1415;p32">
                <a:extLst>
                  <a:ext uri="{FF2B5EF4-FFF2-40B4-BE49-F238E27FC236}">
                    <a16:creationId xmlns:a16="http://schemas.microsoft.com/office/drawing/2014/main" id="{C0A0AEBA-E7A9-49D6-B003-815DF3209815}"/>
                  </a:ext>
                </a:extLst>
              </p:cNvPr>
              <p:cNvSpPr/>
              <p:nvPr/>
            </p:nvSpPr>
            <p:spPr>
              <a:xfrm>
                <a:off x="7555852" y="3552764"/>
                <a:ext cx="1938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1" extrusionOk="0">
                    <a:moveTo>
                      <a:pt x="108" y="0"/>
                    </a:moveTo>
                    <a:cubicBezTo>
                      <a:pt x="72" y="0"/>
                      <a:pt x="54" y="18"/>
                      <a:pt x="46" y="45"/>
                    </a:cubicBezTo>
                    <a:cubicBezTo>
                      <a:pt x="10" y="125"/>
                      <a:pt x="1" y="224"/>
                      <a:pt x="10" y="313"/>
                    </a:cubicBezTo>
                    <a:cubicBezTo>
                      <a:pt x="17" y="335"/>
                      <a:pt x="43" y="351"/>
                      <a:pt x="66" y="351"/>
                    </a:cubicBezTo>
                    <a:cubicBezTo>
                      <a:pt x="71" y="351"/>
                      <a:pt x="77" y="350"/>
                      <a:pt x="81" y="348"/>
                    </a:cubicBezTo>
                    <a:cubicBezTo>
                      <a:pt x="108" y="339"/>
                      <a:pt x="126" y="313"/>
                      <a:pt x="117" y="286"/>
                    </a:cubicBezTo>
                    <a:lnTo>
                      <a:pt x="117" y="277"/>
                    </a:lnTo>
                    <a:cubicBezTo>
                      <a:pt x="117" y="268"/>
                      <a:pt x="117" y="268"/>
                      <a:pt x="117" y="259"/>
                    </a:cubicBezTo>
                    <a:cubicBezTo>
                      <a:pt x="117" y="250"/>
                      <a:pt x="117" y="241"/>
                      <a:pt x="117" y="232"/>
                    </a:cubicBezTo>
                    <a:cubicBezTo>
                      <a:pt x="117" y="215"/>
                      <a:pt x="117" y="197"/>
                      <a:pt x="117" y="179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70"/>
                      <a:pt x="117" y="161"/>
                      <a:pt x="117" y="161"/>
                    </a:cubicBezTo>
                    <a:cubicBezTo>
                      <a:pt x="126" y="152"/>
                      <a:pt x="126" y="134"/>
                      <a:pt x="126" y="125"/>
                    </a:cubicBezTo>
                    <a:cubicBezTo>
                      <a:pt x="135" y="108"/>
                      <a:pt x="135" y="90"/>
                      <a:pt x="144" y="72"/>
                    </a:cubicBezTo>
                    <a:cubicBezTo>
                      <a:pt x="153" y="63"/>
                      <a:pt x="144" y="36"/>
                      <a:pt x="144" y="27"/>
                    </a:cubicBezTo>
                    <a:cubicBezTo>
                      <a:pt x="135" y="18"/>
                      <a:pt x="117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" name="Google Shape;1416;p32">
                <a:extLst>
                  <a:ext uri="{FF2B5EF4-FFF2-40B4-BE49-F238E27FC236}">
                    <a16:creationId xmlns:a16="http://schemas.microsoft.com/office/drawing/2014/main" id="{02403957-A386-4776-AE3C-4AC53A41A5A2}"/>
                  </a:ext>
                </a:extLst>
              </p:cNvPr>
              <p:cNvSpPr/>
              <p:nvPr/>
            </p:nvSpPr>
            <p:spPr>
              <a:xfrm>
                <a:off x="7644020" y="3557324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0"/>
                    </a:moveTo>
                    <a:cubicBezTo>
                      <a:pt x="28" y="0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1"/>
                      <a:pt x="28" y="348"/>
                      <a:pt x="63" y="348"/>
                    </a:cubicBezTo>
                    <a:cubicBezTo>
                      <a:pt x="90" y="348"/>
                      <a:pt x="117" y="321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" name="Google Shape;1417;p32">
                <a:extLst>
                  <a:ext uri="{FF2B5EF4-FFF2-40B4-BE49-F238E27FC236}">
                    <a16:creationId xmlns:a16="http://schemas.microsoft.com/office/drawing/2014/main" id="{1D44AA9A-7892-4450-BDED-246595E6171B}"/>
                  </a:ext>
                </a:extLst>
              </p:cNvPr>
              <p:cNvSpPr/>
              <p:nvPr/>
            </p:nvSpPr>
            <p:spPr>
              <a:xfrm>
                <a:off x="7720914" y="3579873"/>
                <a:ext cx="13681" cy="3635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7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54"/>
                    </a:cubicBezTo>
                    <a:lnTo>
                      <a:pt x="0" y="233"/>
                    </a:lnTo>
                    <a:cubicBezTo>
                      <a:pt x="0" y="259"/>
                      <a:pt x="27" y="286"/>
                      <a:pt x="54" y="286"/>
                    </a:cubicBezTo>
                    <a:cubicBezTo>
                      <a:pt x="81" y="286"/>
                      <a:pt x="107" y="268"/>
                      <a:pt x="107" y="233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" name="Google Shape;1418;p32">
                <a:extLst>
                  <a:ext uri="{FF2B5EF4-FFF2-40B4-BE49-F238E27FC236}">
                    <a16:creationId xmlns:a16="http://schemas.microsoft.com/office/drawing/2014/main" id="{8D2FAFD1-5A37-4344-956F-0B9B00134A1C}"/>
                  </a:ext>
                </a:extLst>
              </p:cNvPr>
              <p:cNvSpPr/>
              <p:nvPr/>
            </p:nvSpPr>
            <p:spPr>
              <a:xfrm>
                <a:off x="7584101" y="3496012"/>
                <a:ext cx="1938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3" extrusionOk="0">
                    <a:moveTo>
                      <a:pt x="78" y="0"/>
                    </a:moveTo>
                    <a:cubicBezTo>
                      <a:pt x="73" y="0"/>
                      <a:pt x="68" y="1"/>
                      <a:pt x="63" y="2"/>
                    </a:cubicBezTo>
                    <a:cubicBezTo>
                      <a:pt x="37" y="11"/>
                      <a:pt x="28" y="38"/>
                      <a:pt x="28" y="74"/>
                    </a:cubicBezTo>
                    <a:cubicBezTo>
                      <a:pt x="28" y="83"/>
                      <a:pt x="28" y="83"/>
                      <a:pt x="28" y="92"/>
                    </a:cubicBezTo>
                    <a:cubicBezTo>
                      <a:pt x="37" y="101"/>
                      <a:pt x="37" y="109"/>
                      <a:pt x="37" y="118"/>
                    </a:cubicBezTo>
                    <a:cubicBezTo>
                      <a:pt x="37" y="136"/>
                      <a:pt x="37" y="163"/>
                      <a:pt x="28" y="181"/>
                    </a:cubicBezTo>
                    <a:cubicBezTo>
                      <a:pt x="28" y="190"/>
                      <a:pt x="28" y="190"/>
                      <a:pt x="28" y="199"/>
                    </a:cubicBezTo>
                    <a:cubicBezTo>
                      <a:pt x="28" y="208"/>
                      <a:pt x="28" y="217"/>
                      <a:pt x="19" y="225"/>
                    </a:cubicBezTo>
                    <a:cubicBezTo>
                      <a:pt x="19" y="243"/>
                      <a:pt x="10" y="261"/>
                      <a:pt x="1" y="279"/>
                    </a:cubicBezTo>
                    <a:cubicBezTo>
                      <a:pt x="1" y="297"/>
                      <a:pt x="1" y="315"/>
                      <a:pt x="10" y="324"/>
                    </a:cubicBezTo>
                    <a:cubicBezTo>
                      <a:pt x="19" y="333"/>
                      <a:pt x="28" y="350"/>
                      <a:pt x="37" y="350"/>
                    </a:cubicBezTo>
                    <a:cubicBezTo>
                      <a:pt x="43" y="352"/>
                      <a:pt x="49" y="353"/>
                      <a:pt x="55" y="353"/>
                    </a:cubicBezTo>
                    <a:cubicBezTo>
                      <a:pt x="81" y="353"/>
                      <a:pt x="101" y="337"/>
                      <a:pt x="108" y="315"/>
                    </a:cubicBezTo>
                    <a:cubicBezTo>
                      <a:pt x="144" y="225"/>
                      <a:pt x="153" y="136"/>
                      <a:pt x="135" y="38"/>
                    </a:cubicBezTo>
                    <a:cubicBezTo>
                      <a:pt x="127" y="16"/>
                      <a:pt x="102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8" name="Google Shape;1419;p32">
                <a:extLst>
                  <a:ext uri="{FF2B5EF4-FFF2-40B4-BE49-F238E27FC236}">
                    <a16:creationId xmlns:a16="http://schemas.microsoft.com/office/drawing/2014/main" id="{931AF27B-E907-4ED8-A4A0-2EDA27A4AD6C}"/>
                  </a:ext>
                </a:extLst>
              </p:cNvPr>
              <p:cNvSpPr/>
              <p:nvPr/>
            </p:nvSpPr>
            <p:spPr>
              <a:xfrm>
                <a:off x="7507334" y="3504120"/>
                <a:ext cx="1482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0"/>
                    </a:cubicBezTo>
                    <a:cubicBezTo>
                      <a:pt x="9" y="28"/>
                      <a:pt x="0" y="37"/>
                      <a:pt x="0" y="54"/>
                    </a:cubicBezTo>
                    <a:lnTo>
                      <a:pt x="0" y="170"/>
                    </a:lnTo>
                    <a:cubicBezTo>
                      <a:pt x="0" y="188"/>
                      <a:pt x="9" y="197"/>
                      <a:pt x="18" y="206"/>
                    </a:cubicBezTo>
                    <a:cubicBezTo>
                      <a:pt x="27" y="224"/>
                      <a:pt x="45" y="224"/>
                      <a:pt x="63" y="224"/>
                    </a:cubicBezTo>
                    <a:cubicBezTo>
                      <a:pt x="72" y="224"/>
                      <a:pt x="90" y="224"/>
                      <a:pt x="98" y="206"/>
                    </a:cubicBezTo>
                    <a:cubicBezTo>
                      <a:pt x="107" y="197"/>
                      <a:pt x="116" y="188"/>
                      <a:pt x="116" y="170"/>
                    </a:cubicBezTo>
                    <a:lnTo>
                      <a:pt x="116" y="54"/>
                    </a:lnTo>
                    <a:cubicBezTo>
                      <a:pt x="116" y="37"/>
                      <a:pt x="107" y="19"/>
                      <a:pt x="98" y="10"/>
                    </a:cubicBezTo>
                    <a:cubicBezTo>
                      <a:pt x="90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" name="Google Shape;1420;p32">
                <a:extLst>
                  <a:ext uri="{FF2B5EF4-FFF2-40B4-BE49-F238E27FC236}">
                    <a16:creationId xmlns:a16="http://schemas.microsoft.com/office/drawing/2014/main" id="{9CA1CD84-E280-4211-B461-D01092831757}"/>
                  </a:ext>
                </a:extLst>
              </p:cNvPr>
              <p:cNvSpPr/>
              <p:nvPr/>
            </p:nvSpPr>
            <p:spPr>
              <a:xfrm>
                <a:off x="7705080" y="3518814"/>
                <a:ext cx="18242" cy="2508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98" extrusionOk="0">
                    <a:moveTo>
                      <a:pt x="99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27" y="19"/>
                      <a:pt x="9" y="45"/>
                      <a:pt x="1" y="81"/>
                    </a:cubicBezTo>
                    <a:cubicBezTo>
                      <a:pt x="1" y="90"/>
                      <a:pt x="1" y="108"/>
                      <a:pt x="1" y="117"/>
                    </a:cubicBezTo>
                    <a:cubicBezTo>
                      <a:pt x="1" y="144"/>
                      <a:pt x="1" y="153"/>
                      <a:pt x="9" y="170"/>
                    </a:cubicBezTo>
                    <a:cubicBezTo>
                      <a:pt x="18" y="179"/>
                      <a:pt x="36" y="197"/>
                      <a:pt x="45" y="197"/>
                    </a:cubicBezTo>
                    <a:cubicBezTo>
                      <a:pt x="63" y="197"/>
                      <a:pt x="72" y="197"/>
                      <a:pt x="90" y="188"/>
                    </a:cubicBezTo>
                    <a:cubicBezTo>
                      <a:pt x="99" y="179"/>
                      <a:pt x="108" y="170"/>
                      <a:pt x="117" y="161"/>
                    </a:cubicBezTo>
                    <a:cubicBezTo>
                      <a:pt x="117" y="144"/>
                      <a:pt x="117" y="126"/>
                      <a:pt x="108" y="117"/>
                    </a:cubicBezTo>
                    <a:cubicBezTo>
                      <a:pt x="108" y="115"/>
                      <a:pt x="108" y="112"/>
                      <a:pt x="108" y="108"/>
                    </a:cubicBezTo>
                    <a:cubicBezTo>
                      <a:pt x="108" y="108"/>
                      <a:pt x="117" y="99"/>
                      <a:pt x="117" y="99"/>
                    </a:cubicBezTo>
                    <a:cubicBezTo>
                      <a:pt x="108" y="99"/>
                      <a:pt x="108" y="108"/>
                      <a:pt x="108" y="108"/>
                    </a:cubicBezTo>
                    <a:lnTo>
                      <a:pt x="108" y="108"/>
                    </a:lnTo>
                    <a:cubicBezTo>
                      <a:pt x="108" y="99"/>
                      <a:pt x="108" y="99"/>
                      <a:pt x="117" y="99"/>
                    </a:cubicBezTo>
                    <a:cubicBezTo>
                      <a:pt x="125" y="90"/>
                      <a:pt x="134" y="81"/>
                      <a:pt x="134" y="63"/>
                    </a:cubicBezTo>
                    <a:cubicBezTo>
                      <a:pt x="143" y="54"/>
                      <a:pt x="143" y="37"/>
                      <a:pt x="134" y="28"/>
                    </a:cubicBezTo>
                    <a:cubicBezTo>
                      <a:pt x="125" y="10"/>
                      <a:pt x="117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" name="Google Shape;1421;p32">
                <a:extLst>
                  <a:ext uri="{FF2B5EF4-FFF2-40B4-BE49-F238E27FC236}">
                    <a16:creationId xmlns:a16="http://schemas.microsoft.com/office/drawing/2014/main" id="{1E8C6161-3B83-4FC0-8E39-FB924CF849FB}"/>
                  </a:ext>
                </a:extLst>
              </p:cNvPr>
              <p:cNvSpPr/>
              <p:nvPr/>
            </p:nvSpPr>
            <p:spPr>
              <a:xfrm>
                <a:off x="7830492" y="3640679"/>
                <a:ext cx="13681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16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8" y="2"/>
                      <a:pt x="1" y="20"/>
                      <a:pt x="1" y="56"/>
                    </a:cubicBezTo>
                    <a:lnTo>
                      <a:pt x="1" y="261"/>
                    </a:lnTo>
                    <a:cubicBezTo>
                      <a:pt x="1" y="285"/>
                      <a:pt x="22" y="316"/>
                      <a:pt x="46" y="316"/>
                    </a:cubicBezTo>
                    <a:cubicBezTo>
                      <a:pt x="49" y="316"/>
                      <a:pt x="51" y="316"/>
                      <a:pt x="54" y="315"/>
                    </a:cubicBezTo>
                    <a:cubicBezTo>
                      <a:pt x="90" y="315"/>
                      <a:pt x="108" y="297"/>
                      <a:pt x="108" y="261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1" name="Google Shape;1422;p32">
                <a:extLst>
                  <a:ext uri="{FF2B5EF4-FFF2-40B4-BE49-F238E27FC236}">
                    <a16:creationId xmlns:a16="http://schemas.microsoft.com/office/drawing/2014/main" id="{B558C082-4661-4D95-A191-9CA720C997D5}"/>
                  </a:ext>
                </a:extLst>
              </p:cNvPr>
              <p:cNvSpPr/>
              <p:nvPr/>
            </p:nvSpPr>
            <p:spPr>
              <a:xfrm>
                <a:off x="7894971" y="3682483"/>
                <a:ext cx="19255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0" extrusionOk="0">
                    <a:moveTo>
                      <a:pt x="86" y="0"/>
                    </a:moveTo>
                    <a:cubicBezTo>
                      <a:pt x="81" y="0"/>
                      <a:pt x="76" y="1"/>
                      <a:pt x="72" y="2"/>
                    </a:cubicBezTo>
                    <a:cubicBezTo>
                      <a:pt x="45" y="11"/>
                      <a:pt x="27" y="38"/>
                      <a:pt x="36" y="65"/>
                    </a:cubicBezTo>
                    <a:lnTo>
                      <a:pt x="36" y="83"/>
                    </a:lnTo>
                    <a:cubicBezTo>
                      <a:pt x="36" y="92"/>
                      <a:pt x="36" y="101"/>
                      <a:pt x="36" y="109"/>
                    </a:cubicBezTo>
                    <a:cubicBezTo>
                      <a:pt x="36" y="127"/>
                      <a:pt x="36" y="145"/>
                      <a:pt x="36" y="163"/>
                    </a:cubicBezTo>
                    <a:cubicBezTo>
                      <a:pt x="36" y="163"/>
                      <a:pt x="36" y="172"/>
                      <a:pt x="36" y="172"/>
                    </a:cubicBezTo>
                    <a:cubicBezTo>
                      <a:pt x="36" y="181"/>
                      <a:pt x="27" y="190"/>
                      <a:pt x="27" y="199"/>
                    </a:cubicBezTo>
                    <a:cubicBezTo>
                      <a:pt x="27" y="208"/>
                      <a:pt x="27" y="216"/>
                      <a:pt x="18" y="225"/>
                    </a:cubicBezTo>
                    <a:cubicBezTo>
                      <a:pt x="18" y="225"/>
                      <a:pt x="18" y="225"/>
                      <a:pt x="18" y="234"/>
                    </a:cubicBezTo>
                    <a:cubicBezTo>
                      <a:pt x="9" y="252"/>
                      <a:pt x="0" y="261"/>
                      <a:pt x="9" y="279"/>
                    </a:cubicBezTo>
                    <a:cubicBezTo>
                      <a:pt x="9" y="288"/>
                      <a:pt x="18" y="306"/>
                      <a:pt x="36" y="315"/>
                    </a:cubicBezTo>
                    <a:cubicBezTo>
                      <a:pt x="42" y="318"/>
                      <a:pt x="51" y="320"/>
                      <a:pt x="60" y="320"/>
                    </a:cubicBezTo>
                    <a:cubicBezTo>
                      <a:pt x="80" y="320"/>
                      <a:pt x="101" y="312"/>
                      <a:pt x="107" y="288"/>
                    </a:cubicBezTo>
                    <a:cubicBezTo>
                      <a:pt x="143" y="216"/>
                      <a:pt x="152" y="127"/>
                      <a:pt x="143" y="38"/>
                    </a:cubicBezTo>
                    <a:cubicBezTo>
                      <a:pt x="136" y="16"/>
                      <a:pt x="110" y="0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2" name="Google Shape;1423;p32">
                <a:extLst>
                  <a:ext uri="{FF2B5EF4-FFF2-40B4-BE49-F238E27FC236}">
                    <a16:creationId xmlns:a16="http://schemas.microsoft.com/office/drawing/2014/main" id="{D618F00B-4C13-4BEC-9CFE-06992F4CACF0}"/>
                  </a:ext>
                </a:extLst>
              </p:cNvPr>
              <p:cNvSpPr/>
              <p:nvPr/>
            </p:nvSpPr>
            <p:spPr>
              <a:xfrm>
                <a:off x="7758158" y="3689450"/>
                <a:ext cx="14821" cy="5219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2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358"/>
                    </a:lnTo>
                    <a:cubicBezTo>
                      <a:pt x="1" y="385"/>
                      <a:pt x="28" y="411"/>
                      <a:pt x="54" y="411"/>
                    </a:cubicBezTo>
                    <a:cubicBezTo>
                      <a:pt x="90" y="411"/>
                      <a:pt x="117" y="385"/>
                      <a:pt x="117" y="358"/>
                    </a:cubicBezTo>
                    <a:lnTo>
                      <a:pt x="117" y="54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3" name="Google Shape;1424;p32">
                <a:extLst>
                  <a:ext uri="{FF2B5EF4-FFF2-40B4-BE49-F238E27FC236}">
                    <a16:creationId xmlns:a16="http://schemas.microsoft.com/office/drawing/2014/main" id="{84637A8C-C21F-4D18-8600-16B321F066F0}"/>
                  </a:ext>
                </a:extLst>
              </p:cNvPr>
              <p:cNvSpPr/>
              <p:nvPr/>
            </p:nvSpPr>
            <p:spPr>
              <a:xfrm>
                <a:off x="7674550" y="3694010"/>
                <a:ext cx="1482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0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7" y="259"/>
                      <a:pt x="54" y="259"/>
                    </a:cubicBezTo>
                    <a:cubicBezTo>
                      <a:pt x="90" y="259"/>
                      <a:pt x="117" y="233"/>
                      <a:pt x="117" y="206"/>
                    </a:cubicBezTo>
                    <a:lnTo>
                      <a:pt x="117" y="54"/>
                    </a:lnTo>
                    <a:cubicBezTo>
                      <a:pt x="117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4" name="Google Shape;1425;p32">
                <a:extLst>
                  <a:ext uri="{FF2B5EF4-FFF2-40B4-BE49-F238E27FC236}">
                    <a16:creationId xmlns:a16="http://schemas.microsoft.com/office/drawing/2014/main" id="{35ADC6EC-E00C-408B-97DD-EB9344CC6916}"/>
                  </a:ext>
                </a:extLst>
              </p:cNvPr>
              <p:cNvSpPr/>
              <p:nvPr/>
            </p:nvSpPr>
            <p:spPr>
              <a:xfrm>
                <a:off x="7590942" y="3689450"/>
                <a:ext cx="14821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85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31"/>
                    </a:lnTo>
                    <a:cubicBezTo>
                      <a:pt x="1" y="358"/>
                      <a:pt x="27" y="385"/>
                      <a:pt x="63" y="385"/>
                    </a:cubicBezTo>
                    <a:cubicBezTo>
                      <a:pt x="90" y="385"/>
                      <a:pt x="116" y="358"/>
                      <a:pt x="116" y="331"/>
                    </a:cubicBezTo>
                    <a:lnTo>
                      <a:pt x="116" y="54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5" name="Google Shape;1426;p32">
                <a:extLst>
                  <a:ext uri="{FF2B5EF4-FFF2-40B4-BE49-F238E27FC236}">
                    <a16:creationId xmlns:a16="http://schemas.microsoft.com/office/drawing/2014/main" id="{C1A1B11E-9415-43D3-BAE2-279C64378E60}"/>
                  </a:ext>
                </a:extLst>
              </p:cNvPr>
              <p:cNvSpPr/>
              <p:nvPr/>
            </p:nvSpPr>
            <p:spPr>
              <a:xfrm>
                <a:off x="7510754" y="3666901"/>
                <a:ext cx="18115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62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27" y="90"/>
                      <a:pt x="9" y="143"/>
                      <a:pt x="0" y="188"/>
                    </a:cubicBezTo>
                    <a:cubicBezTo>
                      <a:pt x="0" y="206"/>
                      <a:pt x="0" y="224"/>
                      <a:pt x="9" y="232"/>
                    </a:cubicBezTo>
                    <a:cubicBezTo>
                      <a:pt x="18" y="241"/>
                      <a:pt x="27" y="250"/>
                      <a:pt x="45" y="259"/>
                    </a:cubicBezTo>
                    <a:cubicBezTo>
                      <a:pt x="49" y="261"/>
                      <a:pt x="54" y="262"/>
                      <a:pt x="59" y="262"/>
                    </a:cubicBezTo>
                    <a:cubicBezTo>
                      <a:pt x="80" y="262"/>
                      <a:pt x="100" y="246"/>
                      <a:pt x="107" y="224"/>
                    </a:cubicBezTo>
                    <a:cubicBezTo>
                      <a:pt x="116" y="170"/>
                      <a:pt x="125" y="116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16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6" name="Google Shape;1427;p32">
                <a:extLst>
                  <a:ext uri="{FF2B5EF4-FFF2-40B4-BE49-F238E27FC236}">
                    <a16:creationId xmlns:a16="http://schemas.microsoft.com/office/drawing/2014/main" id="{23EDFC2F-2B25-4D76-A879-0618EBE806E4}"/>
                  </a:ext>
                </a:extLst>
              </p:cNvPr>
              <p:cNvSpPr/>
              <p:nvPr/>
            </p:nvSpPr>
            <p:spPr>
              <a:xfrm>
                <a:off x="7595502" y="3625097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6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0" y="259"/>
                      <a:pt x="107" y="241"/>
                      <a:pt x="107" y="206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7" name="Google Shape;1428;p32">
                <a:extLst>
                  <a:ext uri="{FF2B5EF4-FFF2-40B4-BE49-F238E27FC236}">
                    <a16:creationId xmlns:a16="http://schemas.microsoft.com/office/drawing/2014/main" id="{9D983DE4-DC68-4099-8EB2-5283825D5D16}"/>
                  </a:ext>
                </a:extLst>
              </p:cNvPr>
              <p:cNvSpPr/>
              <p:nvPr/>
            </p:nvSpPr>
            <p:spPr>
              <a:xfrm>
                <a:off x="7465530" y="3629278"/>
                <a:ext cx="18115" cy="3243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56" extrusionOk="0">
                    <a:moveTo>
                      <a:pt x="84" y="1"/>
                    </a:moveTo>
                    <a:cubicBezTo>
                      <a:pt x="60" y="1"/>
                      <a:pt x="34" y="17"/>
                      <a:pt x="27" y="39"/>
                    </a:cubicBezTo>
                    <a:cubicBezTo>
                      <a:pt x="18" y="92"/>
                      <a:pt x="9" y="137"/>
                      <a:pt x="0" y="190"/>
                    </a:cubicBezTo>
                    <a:cubicBezTo>
                      <a:pt x="0" y="199"/>
                      <a:pt x="0" y="217"/>
                      <a:pt x="9" y="226"/>
                    </a:cubicBezTo>
                    <a:cubicBezTo>
                      <a:pt x="9" y="244"/>
                      <a:pt x="27" y="253"/>
                      <a:pt x="36" y="253"/>
                    </a:cubicBezTo>
                    <a:cubicBezTo>
                      <a:pt x="41" y="254"/>
                      <a:pt x="46" y="255"/>
                      <a:pt x="51" y="255"/>
                    </a:cubicBezTo>
                    <a:cubicBezTo>
                      <a:pt x="75" y="255"/>
                      <a:pt x="100" y="239"/>
                      <a:pt x="107" y="217"/>
                    </a:cubicBezTo>
                    <a:lnTo>
                      <a:pt x="134" y="66"/>
                    </a:lnTo>
                    <a:cubicBezTo>
                      <a:pt x="143" y="57"/>
                      <a:pt x="134" y="39"/>
                      <a:pt x="134" y="21"/>
                    </a:cubicBezTo>
                    <a:cubicBezTo>
                      <a:pt x="125" y="12"/>
                      <a:pt x="107" y="3"/>
                      <a:pt x="98" y="3"/>
                    </a:cubicBezTo>
                    <a:cubicBezTo>
                      <a:pt x="94" y="2"/>
                      <a:pt x="89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8" name="Google Shape;1429;p32">
                <a:extLst>
                  <a:ext uri="{FF2B5EF4-FFF2-40B4-BE49-F238E27FC236}">
                    <a16:creationId xmlns:a16="http://schemas.microsoft.com/office/drawing/2014/main" id="{0F37151F-BBAD-4795-919F-761152AF4652}"/>
                  </a:ext>
                </a:extLst>
              </p:cNvPr>
              <p:cNvSpPr/>
              <p:nvPr/>
            </p:nvSpPr>
            <p:spPr>
              <a:xfrm>
                <a:off x="7442854" y="3814988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30"/>
                    </a:lnTo>
                    <a:cubicBezTo>
                      <a:pt x="1" y="357"/>
                      <a:pt x="28" y="384"/>
                      <a:pt x="54" y="384"/>
                    </a:cubicBezTo>
                    <a:cubicBezTo>
                      <a:pt x="90" y="384"/>
                      <a:pt x="108" y="357"/>
                      <a:pt x="108" y="330"/>
                    </a:cubicBezTo>
                    <a:lnTo>
                      <a:pt x="108" y="54"/>
                    </a:ln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9" name="Google Shape;1430;p32">
                <a:extLst>
                  <a:ext uri="{FF2B5EF4-FFF2-40B4-BE49-F238E27FC236}">
                    <a16:creationId xmlns:a16="http://schemas.microsoft.com/office/drawing/2014/main" id="{6E526112-6435-4364-BE92-3F1A56731169}"/>
                  </a:ext>
                </a:extLst>
              </p:cNvPr>
              <p:cNvSpPr/>
              <p:nvPr/>
            </p:nvSpPr>
            <p:spPr>
              <a:xfrm>
                <a:off x="7665556" y="3845518"/>
                <a:ext cx="20395" cy="4788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78" extrusionOk="0">
                    <a:moveTo>
                      <a:pt x="116" y="0"/>
                    </a:moveTo>
                    <a:cubicBezTo>
                      <a:pt x="81" y="0"/>
                      <a:pt x="54" y="9"/>
                      <a:pt x="45" y="45"/>
                    </a:cubicBezTo>
                    <a:cubicBezTo>
                      <a:pt x="9" y="134"/>
                      <a:pt x="0" y="241"/>
                      <a:pt x="18" y="339"/>
                    </a:cubicBezTo>
                    <a:cubicBezTo>
                      <a:pt x="18" y="361"/>
                      <a:pt x="48" y="377"/>
                      <a:pt x="74" y="377"/>
                    </a:cubicBezTo>
                    <a:cubicBezTo>
                      <a:pt x="79" y="377"/>
                      <a:pt x="85" y="376"/>
                      <a:pt x="90" y="375"/>
                    </a:cubicBezTo>
                    <a:cubicBezTo>
                      <a:pt x="116" y="366"/>
                      <a:pt x="125" y="339"/>
                      <a:pt x="125" y="312"/>
                    </a:cubicBezTo>
                    <a:cubicBezTo>
                      <a:pt x="125" y="309"/>
                      <a:pt x="125" y="303"/>
                      <a:pt x="125" y="303"/>
                    </a:cubicBezTo>
                    <a:cubicBezTo>
                      <a:pt x="125" y="294"/>
                      <a:pt x="125" y="294"/>
                      <a:pt x="116" y="285"/>
                    </a:cubicBezTo>
                    <a:cubicBezTo>
                      <a:pt x="116" y="277"/>
                      <a:pt x="116" y="268"/>
                      <a:pt x="116" y="259"/>
                    </a:cubicBezTo>
                    <a:cubicBezTo>
                      <a:pt x="116" y="232"/>
                      <a:pt x="116" y="214"/>
                      <a:pt x="125" y="187"/>
                    </a:cubicBezTo>
                    <a:cubicBezTo>
                      <a:pt x="125" y="187"/>
                      <a:pt x="125" y="182"/>
                      <a:pt x="125" y="178"/>
                    </a:cubicBezTo>
                    <a:cubicBezTo>
                      <a:pt x="125" y="178"/>
                      <a:pt x="125" y="170"/>
                      <a:pt x="125" y="170"/>
                    </a:cubicBezTo>
                    <a:cubicBezTo>
                      <a:pt x="125" y="152"/>
                      <a:pt x="125" y="143"/>
                      <a:pt x="134" y="134"/>
                    </a:cubicBezTo>
                    <a:cubicBezTo>
                      <a:pt x="134" y="116"/>
                      <a:pt x="143" y="89"/>
                      <a:pt x="152" y="71"/>
                    </a:cubicBezTo>
                    <a:cubicBezTo>
                      <a:pt x="161" y="45"/>
                      <a:pt x="143" y="9"/>
                      <a:pt x="1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0" name="Google Shape;1431;p32">
                <a:extLst>
                  <a:ext uri="{FF2B5EF4-FFF2-40B4-BE49-F238E27FC236}">
                    <a16:creationId xmlns:a16="http://schemas.microsoft.com/office/drawing/2014/main" id="{C92268C9-B64D-45C2-B33E-EE199E6DE50A}"/>
                  </a:ext>
                </a:extLst>
              </p:cNvPr>
              <p:cNvSpPr/>
              <p:nvPr/>
            </p:nvSpPr>
            <p:spPr>
              <a:xfrm>
                <a:off x="7576247" y="381498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54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44" y="350"/>
                    </a:cubicBezTo>
                    <a:cubicBezTo>
                      <a:pt x="47" y="350"/>
                      <a:pt x="51" y="349"/>
                      <a:pt x="54" y="348"/>
                    </a:cubicBezTo>
                    <a:cubicBezTo>
                      <a:pt x="81" y="348"/>
                      <a:pt x="108" y="330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1" name="Google Shape;1432;p32">
                <a:extLst>
                  <a:ext uri="{FF2B5EF4-FFF2-40B4-BE49-F238E27FC236}">
                    <a16:creationId xmlns:a16="http://schemas.microsoft.com/office/drawing/2014/main" id="{A10D6465-1B09-45D4-9257-1F15A2F92D9F}"/>
                  </a:ext>
                </a:extLst>
              </p:cNvPr>
              <p:cNvSpPr/>
              <p:nvPr/>
            </p:nvSpPr>
            <p:spPr>
              <a:xfrm>
                <a:off x="7500493" y="3773184"/>
                <a:ext cx="13681" cy="2153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70" extrusionOk="0">
                    <a:moveTo>
                      <a:pt x="54" y="0"/>
                    </a:moveTo>
                    <a:cubicBezTo>
                      <a:pt x="45" y="0"/>
                      <a:pt x="45" y="0"/>
                      <a:pt x="37" y="9"/>
                    </a:cubicBezTo>
                    <a:cubicBezTo>
                      <a:pt x="28" y="9"/>
                      <a:pt x="19" y="9"/>
                      <a:pt x="10" y="18"/>
                    </a:cubicBezTo>
                    <a:cubicBezTo>
                      <a:pt x="1" y="27"/>
                      <a:pt x="1" y="45"/>
                      <a:pt x="1" y="54"/>
                    </a:cubicBezTo>
                    <a:lnTo>
                      <a:pt x="1" y="116"/>
                    </a:lnTo>
                    <a:cubicBezTo>
                      <a:pt x="1" y="125"/>
                      <a:pt x="1" y="134"/>
                      <a:pt x="1" y="134"/>
                    </a:cubicBezTo>
                    <a:cubicBezTo>
                      <a:pt x="1" y="143"/>
                      <a:pt x="10" y="152"/>
                      <a:pt x="10" y="152"/>
                    </a:cubicBezTo>
                    <a:cubicBezTo>
                      <a:pt x="19" y="161"/>
                      <a:pt x="28" y="161"/>
                      <a:pt x="28" y="170"/>
                    </a:cubicBezTo>
                    <a:lnTo>
                      <a:pt x="63" y="170"/>
                    </a:lnTo>
                    <a:cubicBezTo>
                      <a:pt x="72" y="170"/>
                      <a:pt x="81" y="161"/>
                      <a:pt x="90" y="152"/>
                    </a:cubicBezTo>
                    <a:cubicBezTo>
                      <a:pt x="99" y="143"/>
                      <a:pt x="108" y="134"/>
                      <a:pt x="108" y="116"/>
                    </a:cubicBezTo>
                    <a:lnTo>
                      <a:pt x="108" y="54"/>
                    </a:lnTo>
                    <a:cubicBezTo>
                      <a:pt x="108" y="54"/>
                      <a:pt x="108" y="45"/>
                      <a:pt x="99" y="36"/>
                    </a:cubicBezTo>
                    <a:cubicBezTo>
                      <a:pt x="99" y="27"/>
                      <a:pt x="99" y="27"/>
                      <a:pt x="90" y="18"/>
                    </a:cubicBezTo>
                    <a:cubicBezTo>
                      <a:pt x="90" y="18"/>
                      <a:pt x="81" y="9"/>
                      <a:pt x="72" y="9"/>
                    </a:cubicBezTo>
                    <a:cubicBezTo>
                      <a:pt x="63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2" name="Google Shape;1433;p32">
                <a:extLst>
                  <a:ext uri="{FF2B5EF4-FFF2-40B4-BE49-F238E27FC236}">
                    <a16:creationId xmlns:a16="http://schemas.microsoft.com/office/drawing/2014/main" id="{52A757F4-0580-43EC-AE55-81B763B0F321}"/>
                  </a:ext>
                </a:extLst>
              </p:cNvPr>
              <p:cNvSpPr/>
              <p:nvPr/>
            </p:nvSpPr>
            <p:spPr>
              <a:xfrm>
                <a:off x="7727628" y="3814988"/>
                <a:ext cx="1482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50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50" y="350"/>
                    </a:cubicBezTo>
                    <a:cubicBezTo>
                      <a:pt x="54" y="350"/>
                      <a:pt x="59" y="349"/>
                      <a:pt x="63" y="348"/>
                    </a:cubicBezTo>
                    <a:cubicBezTo>
                      <a:pt x="90" y="348"/>
                      <a:pt x="117" y="330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3" name="Google Shape;1434;p32">
                <a:extLst>
                  <a:ext uri="{FF2B5EF4-FFF2-40B4-BE49-F238E27FC236}">
                    <a16:creationId xmlns:a16="http://schemas.microsoft.com/office/drawing/2014/main" id="{2180D1DF-72E8-4CC3-AB76-D989BAC44E17}"/>
                  </a:ext>
                </a:extLst>
              </p:cNvPr>
              <p:cNvSpPr/>
              <p:nvPr/>
            </p:nvSpPr>
            <p:spPr>
              <a:xfrm>
                <a:off x="7807943" y="3830823"/>
                <a:ext cx="13681" cy="4750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5" extrusionOk="0">
                    <a:moveTo>
                      <a:pt x="54" y="0"/>
                    </a:moveTo>
                    <a:cubicBezTo>
                      <a:pt x="27" y="0"/>
                      <a:pt x="0" y="18"/>
                      <a:pt x="0" y="54"/>
                    </a:cubicBezTo>
                    <a:lnTo>
                      <a:pt x="0" y="321"/>
                    </a:lnTo>
                    <a:cubicBezTo>
                      <a:pt x="0" y="348"/>
                      <a:pt x="27" y="375"/>
                      <a:pt x="54" y="375"/>
                    </a:cubicBezTo>
                    <a:cubicBezTo>
                      <a:pt x="81" y="375"/>
                      <a:pt x="107" y="357"/>
                      <a:pt x="107" y="32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4" name="Google Shape;1435;p32">
                <a:extLst>
                  <a:ext uri="{FF2B5EF4-FFF2-40B4-BE49-F238E27FC236}">
                    <a16:creationId xmlns:a16="http://schemas.microsoft.com/office/drawing/2014/main" id="{3674F300-4B63-4952-8606-840138FFF380}"/>
                  </a:ext>
                </a:extLst>
              </p:cNvPr>
              <p:cNvSpPr/>
              <p:nvPr/>
            </p:nvSpPr>
            <p:spPr>
              <a:xfrm>
                <a:off x="7883697" y="3804474"/>
                <a:ext cx="19255" cy="43704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45" extrusionOk="0">
                    <a:moveTo>
                      <a:pt x="86" y="1"/>
                    </a:moveTo>
                    <a:cubicBezTo>
                      <a:pt x="81" y="1"/>
                      <a:pt x="76" y="1"/>
                      <a:pt x="71" y="3"/>
                    </a:cubicBezTo>
                    <a:cubicBezTo>
                      <a:pt x="45" y="12"/>
                      <a:pt x="27" y="39"/>
                      <a:pt x="36" y="65"/>
                    </a:cubicBezTo>
                    <a:cubicBezTo>
                      <a:pt x="36" y="74"/>
                      <a:pt x="36" y="74"/>
                      <a:pt x="36" y="83"/>
                    </a:cubicBezTo>
                    <a:cubicBezTo>
                      <a:pt x="36" y="92"/>
                      <a:pt x="36" y="110"/>
                      <a:pt x="36" y="119"/>
                    </a:cubicBezTo>
                    <a:cubicBezTo>
                      <a:pt x="36" y="137"/>
                      <a:pt x="36" y="155"/>
                      <a:pt x="36" y="172"/>
                    </a:cubicBezTo>
                    <a:cubicBezTo>
                      <a:pt x="36" y="181"/>
                      <a:pt x="36" y="181"/>
                      <a:pt x="36" y="190"/>
                    </a:cubicBezTo>
                    <a:cubicBezTo>
                      <a:pt x="36" y="199"/>
                      <a:pt x="36" y="208"/>
                      <a:pt x="27" y="217"/>
                    </a:cubicBezTo>
                    <a:cubicBezTo>
                      <a:pt x="27" y="244"/>
                      <a:pt x="18" y="262"/>
                      <a:pt x="9" y="279"/>
                    </a:cubicBezTo>
                    <a:cubicBezTo>
                      <a:pt x="0" y="306"/>
                      <a:pt x="27" y="342"/>
                      <a:pt x="54" y="342"/>
                    </a:cubicBezTo>
                    <a:cubicBezTo>
                      <a:pt x="58" y="343"/>
                      <a:pt x="63" y="344"/>
                      <a:pt x="68" y="344"/>
                    </a:cubicBezTo>
                    <a:cubicBezTo>
                      <a:pt x="89" y="344"/>
                      <a:pt x="109" y="328"/>
                      <a:pt x="116" y="306"/>
                    </a:cubicBezTo>
                    <a:cubicBezTo>
                      <a:pt x="152" y="226"/>
                      <a:pt x="152" y="128"/>
                      <a:pt x="134" y="39"/>
                    </a:cubicBezTo>
                    <a:cubicBezTo>
                      <a:pt x="134" y="17"/>
                      <a:pt x="110" y="1"/>
                      <a:pt x="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5" name="Google Shape;1436;p32">
                <a:extLst>
                  <a:ext uri="{FF2B5EF4-FFF2-40B4-BE49-F238E27FC236}">
                    <a16:creationId xmlns:a16="http://schemas.microsoft.com/office/drawing/2014/main" id="{9B3696F6-2E45-423A-9020-2AC585B26C4B}"/>
                  </a:ext>
                </a:extLst>
              </p:cNvPr>
              <p:cNvSpPr/>
              <p:nvPr/>
            </p:nvSpPr>
            <p:spPr>
              <a:xfrm>
                <a:off x="7823778" y="3754563"/>
                <a:ext cx="18115" cy="21789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72" extrusionOk="0">
                    <a:moveTo>
                      <a:pt x="81" y="1"/>
                    </a:moveTo>
                    <a:cubicBezTo>
                      <a:pt x="78" y="1"/>
                      <a:pt x="74" y="2"/>
                      <a:pt x="72" y="4"/>
                    </a:cubicBezTo>
                    <a:cubicBezTo>
                      <a:pt x="54" y="4"/>
                      <a:pt x="45" y="13"/>
                      <a:pt x="36" y="31"/>
                    </a:cubicBezTo>
                    <a:cubicBezTo>
                      <a:pt x="27" y="49"/>
                      <a:pt x="18" y="67"/>
                      <a:pt x="9" y="85"/>
                    </a:cubicBezTo>
                    <a:cubicBezTo>
                      <a:pt x="0" y="94"/>
                      <a:pt x="0" y="102"/>
                      <a:pt x="0" y="111"/>
                    </a:cubicBezTo>
                    <a:cubicBezTo>
                      <a:pt x="0" y="120"/>
                      <a:pt x="0" y="120"/>
                      <a:pt x="0" y="129"/>
                    </a:cubicBezTo>
                    <a:cubicBezTo>
                      <a:pt x="0" y="138"/>
                      <a:pt x="9" y="147"/>
                      <a:pt x="9" y="147"/>
                    </a:cubicBezTo>
                    <a:cubicBezTo>
                      <a:pt x="18" y="156"/>
                      <a:pt x="18" y="156"/>
                      <a:pt x="27" y="165"/>
                    </a:cubicBezTo>
                    <a:cubicBezTo>
                      <a:pt x="31" y="169"/>
                      <a:pt x="38" y="172"/>
                      <a:pt x="46" y="172"/>
                    </a:cubicBezTo>
                    <a:cubicBezTo>
                      <a:pt x="54" y="172"/>
                      <a:pt x="63" y="169"/>
                      <a:pt x="72" y="165"/>
                    </a:cubicBezTo>
                    <a:cubicBezTo>
                      <a:pt x="81" y="165"/>
                      <a:pt x="89" y="156"/>
                      <a:pt x="98" y="147"/>
                    </a:cubicBezTo>
                    <a:cubicBezTo>
                      <a:pt x="107" y="120"/>
                      <a:pt x="116" y="102"/>
                      <a:pt x="134" y="85"/>
                    </a:cubicBezTo>
                    <a:cubicBezTo>
                      <a:pt x="134" y="76"/>
                      <a:pt x="134" y="67"/>
                      <a:pt x="134" y="67"/>
                    </a:cubicBezTo>
                    <a:cubicBezTo>
                      <a:pt x="143" y="58"/>
                      <a:pt x="134" y="49"/>
                      <a:pt x="134" y="40"/>
                    </a:cubicBezTo>
                    <a:cubicBezTo>
                      <a:pt x="134" y="31"/>
                      <a:pt x="134" y="31"/>
                      <a:pt x="125" y="22"/>
                    </a:cubicBezTo>
                    <a:cubicBezTo>
                      <a:pt x="125" y="13"/>
                      <a:pt x="116" y="13"/>
                      <a:pt x="107" y="13"/>
                    </a:cubicBezTo>
                    <a:cubicBezTo>
                      <a:pt x="101" y="7"/>
                      <a:pt x="90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" name="Google Shape;1437;p32">
                <a:extLst>
                  <a:ext uri="{FF2B5EF4-FFF2-40B4-BE49-F238E27FC236}">
                    <a16:creationId xmlns:a16="http://schemas.microsoft.com/office/drawing/2014/main" id="{11A21E8D-E69B-4919-B388-AE1E125B4316}"/>
                  </a:ext>
                </a:extLst>
              </p:cNvPr>
              <p:cNvSpPr/>
              <p:nvPr/>
            </p:nvSpPr>
            <p:spPr>
              <a:xfrm>
                <a:off x="7375081" y="3853372"/>
                <a:ext cx="1824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49" extrusionOk="0">
                    <a:moveTo>
                      <a:pt x="36" y="0"/>
                    </a:moveTo>
                    <a:cubicBezTo>
                      <a:pt x="27" y="9"/>
                      <a:pt x="10" y="18"/>
                      <a:pt x="1" y="27"/>
                    </a:cubicBezTo>
                    <a:cubicBezTo>
                      <a:pt x="1" y="45"/>
                      <a:pt x="1" y="54"/>
                      <a:pt x="1" y="72"/>
                    </a:cubicBezTo>
                    <a:cubicBezTo>
                      <a:pt x="10" y="152"/>
                      <a:pt x="18" y="232"/>
                      <a:pt x="36" y="313"/>
                    </a:cubicBezTo>
                    <a:cubicBezTo>
                      <a:pt x="36" y="322"/>
                      <a:pt x="45" y="331"/>
                      <a:pt x="54" y="339"/>
                    </a:cubicBezTo>
                    <a:cubicBezTo>
                      <a:pt x="72" y="348"/>
                      <a:pt x="90" y="348"/>
                      <a:pt x="99" y="348"/>
                    </a:cubicBezTo>
                    <a:cubicBezTo>
                      <a:pt x="117" y="339"/>
                      <a:pt x="125" y="331"/>
                      <a:pt x="134" y="322"/>
                    </a:cubicBezTo>
                    <a:cubicBezTo>
                      <a:pt x="143" y="304"/>
                      <a:pt x="143" y="295"/>
                      <a:pt x="134" y="277"/>
                    </a:cubicBezTo>
                    <a:cubicBezTo>
                      <a:pt x="125" y="197"/>
                      <a:pt x="117" y="116"/>
                      <a:pt x="108" y="36"/>
                    </a:cubicBezTo>
                    <a:cubicBezTo>
                      <a:pt x="99" y="27"/>
                      <a:pt x="90" y="9"/>
                      <a:pt x="81" y="9"/>
                    </a:cubicBezTo>
                    <a:cubicBezTo>
                      <a:pt x="63" y="0"/>
                      <a:pt x="54" y="0"/>
                      <a:pt x="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7" name="Google Shape;1438;p32">
                <a:extLst>
                  <a:ext uri="{FF2B5EF4-FFF2-40B4-BE49-F238E27FC236}">
                    <a16:creationId xmlns:a16="http://schemas.microsoft.com/office/drawing/2014/main" id="{CFC8674C-DB31-41CA-A5D9-27B9E36A36F0}"/>
                  </a:ext>
                </a:extLst>
              </p:cNvPr>
              <p:cNvSpPr/>
              <p:nvPr/>
            </p:nvSpPr>
            <p:spPr>
              <a:xfrm>
                <a:off x="7359246" y="3777618"/>
                <a:ext cx="1368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4" extrusionOk="0">
                    <a:moveTo>
                      <a:pt x="54" y="1"/>
                    </a:moveTo>
                    <a:cubicBezTo>
                      <a:pt x="45" y="1"/>
                      <a:pt x="27" y="1"/>
                      <a:pt x="19" y="10"/>
                    </a:cubicBezTo>
                    <a:cubicBezTo>
                      <a:pt x="10" y="28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197"/>
                      <a:pt x="19" y="215"/>
                    </a:cubicBezTo>
                    <a:cubicBezTo>
                      <a:pt x="27" y="224"/>
                      <a:pt x="45" y="224"/>
                      <a:pt x="54" y="224"/>
                    </a:cubicBezTo>
                    <a:cubicBezTo>
                      <a:pt x="72" y="224"/>
                      <a:pt x="90" y="224"/>
                      <a:pt x="99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8"/>
                      <a:pt x="99" y="10"/>
                    </a:cubicBezTo>
                    <a:cubicBezTo>
                      <a:pt x="90" y="1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" name="Google Shape;1439;p32">
                <a:extLst>
                  <a:ext uri="{FF2B5EF4-FFF2-40B4-BE49-F238E27FC236}">
                    <a16:creationId xmlns:a16="http://schemas.microsoft.com/office/drawing/2014/main" id="{6FF4847A-F66F-4C37-8B09-7A6885B89B38}"/>
                  </a:ext>
                </a:extLst>
              </p:cNvPr>
              <p:cNvSpPr/>
              <p:nvPr/>
            </p:nvSpPr>
            <p:spPr>
              <a:xfrm>
                <a:off x="7269938" y="3861226"/>
                <a:ext cx="22802" cy="6714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30" extrusionOk="0">
                    <a:moveTo>
                      <a:pt x="126" y="1"/>
                    </a:moveTo>
                    <a:cubicBezTo>
                      <a:pt x="90" y="1"/>
                      <a:pt x="63" y="28"/>
                      <a:pt x="63" y="54"/>
                    </a:cubicBezTo>
                    <a:cubicBezTo>
                      <a:pt x="72" y="197"/>
                      <a:pt x="54" y="331"/>
                      <a:pt x="10" y="465"/>
                    </a:cubicBezTo>
                    <a:cubicBezTo>
                      <a:pt x="1" y="492"/>
                      <a:pt x="19" y="527"/>
                      <a:pt x="46" y="527"/>
                    </a:cubicBezTo>
                    <a:cubicBezTo>
                      <a:pt x="50" y="529"/>
                      <a:pt x="55" y="530"/>
                      <a:pt x="60" y="530"/>
                    </a:cubicBezTo>
                    <a:cubicBezTo>
                      <a:pt x="81" y="530"/>
                      <a:pt x="101" y="514"/>
                      <a:pt x="108" y="492"/>
                    </a:cubicBezTo>
                    <a:cubicBezTo>
                      <a:pt x="162" y="349"/>
                      <a:pt x="179" y="197"/>
                      <a:pt x="179" y="54"/>
                    </a:cubicBezTo>
                    <a:cubicBezTo>
                      <a:pt x="179" y="28"/>
                      <a:pt x="153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" name="Google Shape;1440;p32">
                <a:extLst>
                  <a:ext uri="{FF2B5EF4-FFF2-40B4-BE49-F238E27FC236}">
                    <a16:creationId xmlns:a16="http://schemas.microsoft.com/office/drawing/2014/main" id="{201F62F9-D356-4282-B791-B2C2153088D1}"/>
                  </a:ext>
                </a:extLst>
              </p:cNvPr>
              <p:cNvSpPr/>
              <p:nvPr/>
            </p:nvSpPr>
            <p:spPr>
              <a:xfrm>
                <a:off x="7222560" y="3799914"/>
                <a:ext cx="26096" cy="5244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414" extrusionOk="0">
                    <a:moveTo>
                      <a:pt x="146" y="1"/>
                    </a:moveTo>
                    <a:cubicBezTo>
                      <a:pt x="122" y="1"/>
                      <a:pt x="97" y="17"/>
                      <a:pt x="89" y="39"/>
                    </a:cubicBezTo>
                    <a:cubicBezTo>
                      <a:pt x="63" y="146"/>
                      <a:pt x="36" y="244"/>
                      <a:pt x="9" y="342"/>
                    </a:cubicBezTo>
                    <a:cubicBezTo>
                      <a:pt x="0" y="369"/>
                      <a:pt x="18" y="405"/>
                      <a:pt x="45" y="414"/>
                    </a:cubicBezTo>
                    <a:cubicBezTo>
                      <a:pt x="81" y="414"/>
                      <a:pt x="107" y="405"/>
                      <a:pt x="116" y="369"/>
                    </a:cubicBezTo>
                    <a:cubicBezTo>
                      <a:pt x="143" y="271"/>
                      <a:pt x="170" y="173"/>
                      <a:pt x="197" y="75"/>
                    </a:cubicBezTo>
                    <a:cubicBezTo>
                      <a:pt x="205" y="39"/>
                      <a:pt x="188" y="12"/>
                      <a:pt x="161" y="3"/>
                    </a:cubicBezTo>
                    <a:cubicBezTo>
                      <a:pt x="156" y="2"/>
                      <a:pt x="151" y="1"/>
                      <a:pt x="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" name="Google Shape;1441;p32">
                <a:extLst>
                  <a:ext uri="{FF2B5EF4-FFF2-40B4-BE49-F238E27FC236}">
                    <a16:creationId xmlns:a16="http://schemas.microsoft.com/office/drawing/2014/main" id="{259B5E0E-62FB-472F-A182-548D7835C9BE}"/>
                  </a:ext>
                </a:extLst>
              </p:cNvPr>
              <p:cNvSpPr/>
              <p:nvPr/>
            </p:nvSpPr>
            <p:spPr>
              <a:xfrm>
                <a:off x="7149086" y="3785219"/>
                <a:ext cx="20395" cy="4826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81" extrusionOk="0">
                    <a:moveTo>
                      <a:pt x="93" y="1"/>
                    </a:moveTo>
                    <a:cubicBezTo>
                      <a:pt x="72" y="1"/>
                      <a:pt x="52" y="17"/>
                      <a:pt x="45" y="39"/>
                    </a:cubicBezTo>
                    <a:cubicBezTo>
                      <a:pt x="9" y="137"/>
                      <a:pt x="0" y="235"/>
                      <a:pt x="18" y="333"/>
                    </a:cubicBezTo>
                    <a:cubicBezTo>
                      <a:pt x="18" y="363"/>
                      <a:pt x="43" y="380"/>
                      <a:pt x="66" y="380"/>
                    </a:cubicBezTo>
                    <a:cubicBezTo>
                      <a:pt x="71" y="380"/>
                      <a:pt x="76" y="379"/>
                      <a:pt x="81" y="378"/>
                    </a:cubicBezTo>
                    <a:cubicBezTo>
                      <a:pt x="116" y="369"/>
                      <a:pt x="125" y="342"/>
                      <a:pt x="116" y="307"/>
                    </a:cubicBezTo>
                    <a:lnTo>
                      <a:pt x="116" y="307"/>
                    </a:lnTo>
                    <a:cubicBezTo>
                      <a:pt x="119" y="309"/>
                      <a:pt x="120" y="310"/>
                      <a:pt x="120" y="310"/>
                    </a:cubicBezTo>
                    <a:cubicBezTo>
                      <a:pt x="121" y="310"/>
                      <a:pt x="116" y="304"/>
                      <a:pt x="116" y="298"/>
                    </a:cubicBezTo>
                    <a:cubicBezTo>
                      <a:pt x="116" y="298"/>
                      <a:pt x="116" y="289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2"/>
                    </a:cubicBezTo>
                    <a:cubicBezTo>
                      <a:pt x="125" y="173"/>
                      <a:pt x="125" y="164"/>
                      <a:pt x="125" y="164"/>
                    </a:cubicBezTo>
                    <a:cubicBezTo>
                      <a:pt x="125" y="155"/>
                      <a:pt x="125" y="137"/>
                      <a:pt x="125" y="128"/>
                    </a:cubicBezTo>
                    <a:cubicBezTo>
                      <a:pt x="134" y="110"/>
                      <a:pt x="143" y="83"/>
                      <a:pt x="152" y="66"/>
                    </a:cubicBezTo>
                    <a:cubicBezTo>
                      <a:pt x="161" y="39"/>
                      <a:pt x="134" y="3"/>
                      <a:pt x="107" y="3"/>
                    </a:cubicBezTo>
                    <a:cubicBezTo>
                      <a:pt x="103" y="2"/>
                      <a:pt x="98" y="1"/>
                      <a:pt x="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1" name="Google Shape;1442;p32">
                <a:extLst>
                  <a:ext uri="{FF2B5EF4-FFF2-40B4-BE49-F238E27FC236}">
                    <a16:creationId xmlns:a16="http://schemas.microsoft.com/office/drawing/2014/main" id="{88E63A1A-CB8F-4B27-8A8A-DC621308E61E}"/>
                  </a:ext>
                </a:extLst>
              </p:cNvPr>
              <p:cNvSpPr/>
              <p:nvPr/>
            </p:nvSpPr>
            <p:spPr>
              <a:xfrm>
                <a:off x="7169355" y="3655500"/>
                <a:ext cx="26223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85" extrusionOk="0">
                    <a:moveTo>
                      <a:pt x="142" y="1"/>
                    </a:moveTo>
                    <a:cubicBezTo>
                      <a:pt x="126" y="1"/>
                      <a:pt x="111" y="11"/>
                      <a:pt x="99" y="28"/>
                    </a:cubicBezTo>
                    <a:cubicBezTo>
                      <a:pt x="46" y="117"/>
                      <a:pt x="10" y="224"/>
                      <a:pt x="1" y="322"/>
                    </a:cubicBezTo>
                    <a:cubicBezTo>
                      <a:pt x="1" y="358"/>
                      <a:pt x="28" y="385"/>
                      <a:pt x="54" y="385"/>
                    </a:cubicBezTo>
                    <a:cubicBezTo>
                      <a:pt x="90" y="376"/>
                      <a:pt x="108" y="358"/>
                      <a:pt x="108" y="322"/>
                    </a:cubicBezTo>
                    <a:cubicBezTo>
                      <a:pt x="108" y="314"/>
                      <a:pt x="117" y="305"/>
                      <a:pt x="117" y="287"/>
                    </a:cubicBezTo>
                    <a:cubicBezTo>
                      <a:pt x="117" y="278"/>
                      <a:pt x="117" y="269"/>
                      <a:pt x="117" y="269"/>
                    </a:cubicBezTo>
                    <a:cubicBezTo>
                      <a:pt x="126" y="242"/>
                      <a:pt x="126" y="224"/>
                      <a:pt x="135" y="198"/>
                    </a:cubicBezTo>
                    <a:cubicBezTo>
                      <a:pt x="144" y="189"/>
                      <a:pt x="144" y="180"/>
                      <a:pt x="153" y="171"/>
                    </a:cubicBezTo>
                    <a:cubicBezTo>
                      <a:pt x="153" y="166"/>
                      <a:pt x="152" y="165"/>
                      <a:pt x="151" y="164"/>
                    </a:cubicBezTo>
                    <a:lnTo>
                      <a:pt x="151" y="164"/>
                    </a:lnTo>
                    <a:cubicBezTo>
                      <a:pt x="152" y="164"/>
                      <a:pt x="152" y="163"/>
                      <a:pt x="153" y="162"/>
                    </a:cubicBezTo>
                    <a:cubicBezTo>
                      <a:pt x="153" y="153"/>
                      <a:pt x="153" y="153"/>
                      <a:pt x="162" y="144"/>
                    </a:cubicBezTo>
                    <a:cubicBezTo>
                      <a:pt x="170" y="126"/>
                      <a:pt x="179" y="99"/>
                      <a:pt x="197" y="82"/>
                    </a:cubicBezTo>
                    <a:cubicBezTo>
                      <a:pt x="206" y="64"/>
                      <a:pt x="197" y="19"/>
                      <a:pt x="170" y="10"/>
                    </a:cubicBezTo>
                    <a:cubicBezTo>
                      <a:pt x="161" y="4"/>
                      <a:pt x="151" y="1"/>
                      <a:pt x="1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2" name="Google Shape;1443;p32">
                <a:extLst>
                  <a:ext uri="{FF2B5EF4-FFF2-40B4-BE49-F238E27FC236}">
                    <a16:creationId xmlns:a16="http://schemas.microsoft.com/office/drawing/2014/main" id="{142DD7F7-8BE2-4402-9960-056315FE797E}"/>
                  </a:ext>
                </a:extLst>
              </p:cNvPr>
              <p:cNvSpPr/>
              <p:nvPr/>
            </p:nvSpPr>
            <p:spPr>
              <a:xfrm>
                <a:off x="7202164" y="3743288"/>
                <a:ext cx="23816" cy="4839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82" extrusionOk="0">
                    <a:moveTo>
                      <a:pt x="131" y="1"/>
                    </a:moveTo>
                    <a:cubicBezTo>
                      <a:pt x="112" y="1"/>
                      <a:pt x="94" y="9"/>
                      <a:pt x="81" y="22"/>
                    </a:cubicBezTo>
                    <a:cubicBezTo>
                      <a:pt x="19" y="120"/>
                      <a:pt x="1" y="227"/>
                      <a:pt x="19" y="334"/>
                    </a:cubicBezTo>
                    <a:cubicBezTo>
                      <a:pt x="19" y="364"/>
                      <a:pt x="43" y="381"/>
                      <a:pt x="67" y="381"/>
                    </a:cubicBezTo>
                    <a:cubicBezTo>
                      <a:pt x="72" y="381"/>
                      <a:pt x="76" y="380"/>
                      <a:pt x="81" y="379"/>
                    </a:cubicBezTo>
                    <a:cubicBezTo>
                      <a:pt x="117" y="370"/>
                      <a:pt x="126" y="343"/>
                      <a:pt x="126" y="307"/>
                    </a:cubicBezTo>
                    <a:cubicBezTo>
                      <a:pt x="117" y="307"/>
                      <a:pt x="117" y="307"/>
                      <a:pt x="117" y="299"/>
                    </a:cubicBezTo>
                    <a:cubicBezTo>
                      <a:pt x="117" y="299"/>
                      <a:pt x="117" y="290"/>
                      <a:pt x="117" y="281"/>
                    </a:cubicBezTo>
                    <a:cubicBezTo>
                      <a:pt x="117" y="272"/>
                      <a:pt x="117" y="263"/>
                      <a:pt x="117" y="254"/>
                    </a:cubicBezTo>
                    <a:cubicBezTo>
                      <a:pt x="117" y="245"/>
                      <a:pt x="117" y="236"/>
                      <a:pt x="117" y="236"/>
                    </a:cubicBezTo>
                    <a:cubicBezTo>
                      <a:pt x="117" y="233"/>
                      <a:pt x="118" y="228"/>
                      <a:pt x="119" y="224"/>
                    </a:cubicBezTo>
                    <a:lnTo>
                      <a:pt x="119" y="224"/>
                    </a:lnTo>
                    <a:cubicBezTo>
                      <a:pt x="126" y="216"/>
                      <a:pt x="126" y="208"/>
                      <a:pt x="126" y="191"/>
                    </a:cubicBezTo>
                    <a:cubicBezTo>
                      <a:pt x="126" y="183"/>
                      <a:pt x="134" y="174"/>
                      <a:pt x="134" y="165"/>
                    </a:cubicBezTo>
                    <a:cubicBezTo>
                      <a:pt x="134" y="156"/>
                      <a:pt x="134" y="156"/>
                      <a:pt x="143" y="147"/>
                    </a:cubicBezTo>
                    <a:cubicBezTo>
                      <a:pt x="143" y="147"/>
                      <a:pt x="149" y="135"/>
                      <a:pt x="147" y="135"/>
                    </a:cubicBezTo>
                    <a:cubicBezTo>
                      <a:pt x="146" y="135"/>
                      <a:pt x="145" y="136"/>
                      <a:pt x="143" y="138"/>
                    </a:cubicBezTo>
                    <a:cubicBezTo>
                      <a:pt x="152" y="120"/>
                      <a:pt x="161" y="102"/>
                      <a:pt x="179" y="84"/>
                    </a:cubicBezTo>
                    <a:cubicBezTo>
                      <a:pt x="188" y="58"/>
                      <a:pt x="179" y="22"/>
                      <a:pt x="152" y="4"/>
                    </a:cubicBezTo>
                    <a:cubicBezTo>
                      <a:pt x="145" y="2"/>
                      <a:pt x="138" y="1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3" name="Google Shape;1444;p32">
                <a:extLst>
                  <a:ext uri="{FF2B5EF4-FFF2-40B4-BE49-F238E27FC236}">
                    <a16:creationId xmlns:a16="http://schemas.microsoft.com/office/drawing/2014/main" id="{DF0C3E9D-7F32-48EB-9D61-E3DF6D8AA302}"/>
                  </a:ext>
                </a:extLst>
              </p:cNvPr>
              <p:cNvSpPr/>
              <p:nvPr/>
            </p:nvSpPr>
            <p:spPr>
              <a:xfrm>
                <a:off x="7169355" y="3948254"/>
                <a:ext cx="13681" cy="6346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501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447"/>
                    </a:lnTo>
                    <a:cubicBezTo>
                      <a:pt x="1" y="474"/>
                      <a:pt x="28" y="500"/>
                      <a:pt x="54" y="500"/>
                    </a:cubicBezTo>
                    <a:cubicBezTo>
                      <a:pt x="90" y="500"/>
                      <a:pt x="108" y="474"/>
                      <a:pt x="108" y="447"/>
                    </a:cubicBezTo>
                    <a:lnTo>
                      <a:pt x="108" y="54"/>
                    </a:lnTo>
                    <a:cubicBezTo>
                      <a:pt x="108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4" name="Google Shape;1445;p32">
                <a:extLst>
                  <a:ext uri="{FF2B5EF4-FFF2-40B4-BE49-F238E27FC236}">
                    <a16:creationId xmlns:a16="http://schemas.microsoft.com/office/drawing/2014/main" id="{646F7C94-745E-4230-AD0A-5F73301AD5DB}"/>
                  </a:ext>
                </a:extLst>
              </p:cNvPr>
              <p:cNvSpPr/>
              <p:nvPr/>
            </p:nvSpPr>
            <p:spPr>
              <a:xfrm>
                <a:off x="7240548" y="3978530"/>
                <a:ext cx="1938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80" extrusionOk="0">
                    <a:moveTo>
                      <a:pt x="94" y="0"/>
                    </a:moveTo>
                    <a:cubicBezTo>
                      <a:pt x="72" y="0"/>
                      <a:pt x="51" y="16"/>
                      <a:pt x="37" y="38"/>
                    </a:cubicBezTo>
                    <a:cubicBezTo>
                      <a:pt x="10" y="137"/>
                      <a:pt x="1" y="244"/>
                      <a:pt x="10" y="342"/>
                    </a:cubicBezTo>
                    <a:cubicBezTo>
                      <a:pt x="17" y="364"/>
                      <a:pt x="43" y="380"/>
                      <a:pt x="66" y="380"/>
                    </a:cubicBezTo>
                    <a:cubicBezTo>
                      <a:pt x="72" y="380"/>
                      <a:pt x="77" y="379"/>
                      <a:pt x="81" y="377"/>
                    </a:cubicBezTo>
                    <a:cubicBezTo>
                      <a:pt x="108" y="368"/>
                      <a:pt x="126" y="342"/>
                      <a:pt x="117" y="315"/>
                    </a:cubicBezTo>
                    <a:lnTo>
                      <a:pt x="117" y="315"/>
                    </a:lnTo>
                    <a:cubicBezTo>
                      <a:pt x="117" y="312"/>
                      <a:pt x="117" y="306"/>
                      <a:pt x="117" y="306"/>
                    </a:cubicBezTo>
                    <a:cubicBezTo>
                      <a:pt x="117" y="297"/>
                      <a:pt x="117" y="288"/>
                      <a:pt x="117" y="288"/>
                    </a:cubicBezTo>
                    <a:cubicBezTo>
                      <a:pt x="117" y="279"/>
                      <a:pt x="117" y="270"/>
                      <a:pt x="117" y="252"/>
                    </a:cubicBezTo>
                    <a:cubicBezTo>
                      <a:pt x="117" y="235"/>
                      <a:pt x="117" y="208"/>
                      <a:pt x="117" y="190"/>
                    </a:cubicBezTo>
                    <a:cubicBezTo>
                      <a:pt x="117" y="190"/>
                      <a:pt x="117" y="184"/>
                      <a:pt x="117" y="181"/>
                    </a:cubicBezTo>
                    <a:cubicBezTo>
                      <a:pt x="117" y="172"/>
                      <a:pt x="117" y="172"/>
                      <a:pt x="117" y="163"/>
                    </a:cubicBezTo>
                    <a:cubicBezTo>
                      <a:pt x="126" y="154"/>
                      <a:pt x="126" y="145"/>
                      <a:pt x="126" y="137"/>
                    </a:cubicBezTo>
                    <a:cubicBezTo>
                      <a:pt x="135" y="110"/>
                      <a:pt x="135" y="92"/>
                      <a:pt x="144" y="74"/>
                    </a:cubicBezTo>
                    <a:cubicBezTo>
                      <a:pt x="153" y="47"/>
                      <a:pt x="135" y="12"/>
                      <a:pt x="108" y="3"/>
                    </a:cubicBezTo>
                    <a:cubicBezTo>
                      <a:pt x="103" y="1"/>
                      <a:pt x="99" y="0"/>
                      <a:pt x="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5" name="Google Shape;1446;p32">
                <a:extLst>
                  <a:ext uri="{FF2B5EF4-FFF2-40B4-BE49-F238E27FC236}">
                    <a16:creationId xmlns:a16="http://schemas.microsoft.com/office/drawing/2014/main" id="{26DCFDC6-1C3D-479C-9E07-454F5FD2D987}"/>
                  </a:ext>
                </a:extLst>
              </p:cNvPr>
              <p:cNvSpPr/>
              <p:nvPr/>
            </p:nvSpPr>
            <p:spPr>
              <a:xfrm>
                <a:off x="7126411" y="3933433"/>
                <a:ext cx="14821" cy="39904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15" extrusionOk="0">
                    <a:moveTo>
                      <a:pt x="68" y="0"/>
                    </a:moveTo>
                    <a:cubicBezTo>
                      <a:pt x="64" y="0"/>
                      <a:pt x="59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cubicBezTo>
                      <a:pt x="1" y="127"/>
                      <a:pt x="10" y="189"/>
                      <a:pt x="10" y="261"/>
                    </a:cubicBezTo>
                    <a:cubicBezTo>
                      <a:pt x="10" y="287"/>
                      <a:pt x="28" y="314"/>
                      <a:pt x="63" y="314"/>
                    </a:cubicBezTo>
                    <a:cubicBezTo>
                      <a:pt x="90" y="314"/>
                      <a:pt x="117" y="296"/>
                      <a:pt x="117" y="261"/>
                    </a:cubicBezTo>
                    <a:cubicBezTo>
                      <a:pt x="117" y="189"/>
                      <a:pt x="117" y="127"/>
                      <a:pt x="117" y="55"/>
                    </a:cubicBezTo>
                    <a:cubicBezTo>
                      <a:pt x="117" y="24"/>
                      <a:pt x="97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6" name="Google Shape;1447;p32">
                <a:extLst>
                  <a:ext uri="{FF2B5EF4-FFF2-40B4-BE49-F238E27FC236}">
                    <a16:creationId xmlns:a16="http://schemas.microsoft.com/office/drawing/2014/main" id="{5EEF2835-1553-433D-BE68-1C2D94ED1248}"/>
                  </a:ext>
                </a:extLst>
              </p:cNvPr>
              <p:cNvSpPr/>
              <p:nvPr/>
            </p:nvSpPr>
            <p:spPr>
              <a:xfrm>
                <a:off x="7359246" y="3986511"/>
                <a:ext cx="13681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7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323"/>
                    </a:lnTo>
                    <a:cubicBezTo>
                      <a:pt x="1" y="350"/>
                      <a:pt x="27" y="377"/>
                      <a:pt x="54" y="377"/>
                    </a:cubicBezTo>
                    <a:cubicBezTo>
                      <a:pt x="90" y="377"/>
                      <a:pt x="108" y="350"/>
                      <a:pt x="108" y="323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7" name="Google Shape;1448;p32">
                <a:extLst>
                  <a:ext uri="{FF2B5EF4-FFF2-40B4-BE49-F238E27FC236}">
                    <a16:creationId xmlns:a16="http://schemas.microsoft.com/office/drawing/2014/main" id="{C8C3272A-F370-4ACF-8150-F7FE2384EF59}"/>
                  </a:ext>
                </a:extLst>
              </p:cNvPr>
              <p:cNvSpPr/>
              <p:nvPr/>
            </p:nvSpPr>
            <p:spPr>
              <a:xfrm>
                <a:off x="7202164" y="3895176"/>
                <a:ext cx="19382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6" extrusionOk="0">
                    <a:moveTo>
                      <a:pt x="95" y="0"/>
                    </a:moveTo>
                    <a:cubicBezTo>
                      <a:pt x="76" y="0"/>
                      <a:pt x="57" y="10"/>
                      <a:pt x="45" y="27"/>
                    </a:cubicBezTo>
                    <a:cubicBezTo>
                      <a:pt x="10" y="108"/>
                      <a:pt x="1" y="188"/>
                      <a:pt x="19" y="277"/>
                    </a:cubicBezTo>
                    <a:cubicBezTo>
                      <a:pt x="19" y="299"/>
                      <a:pt x="43" y="315"/>
                      <a:pt x="66" y="315"/>
                    </a:cubicBezTo>
                    <a:cubicBezTo>
                      <a:pt x="71" y="315"/>
                      <a:pt x="76" y="314"/>
                      <a:pt x="81" y="313"/>
                    </a:cubicBezTo>
                    <a:cubicBezTo>
                      <a:pt x="117" y="304"/>
                      <a:pt x="126" y="277"/>
                      <a:pt x="126" y="250"/>
                    </a:cubicBezTo>
                    <a:cubicBezTo>
                      <a:pt x="117" y="241"/>
                      <a:pt x="117" y="241"/>
                      <a:pt x="117" y="232"/>
                    </a:cubicBezTo>
                    <a:cubicBezTo>
                      <a:pt x="117" y="224"/>
                      <a:pt x="117" y="215"/>
                      <a:pt x="117" y="206"/>
                    </a:cubicBezTo>
                    <a:cubicBezTo>
                      <a:pt x="117" y="188"/>
                      <a:pt x="117" y="179"/>
                      <a:pt x="117" y="161"/>
                    </a:cubicBezTo>
                    <a:cubicBezTo>
                      <a:pt x="117" y="161"/>
                      <a:pt x="117" y="161"/>
                      <a:pt x="117" y="152"/>
                    </a:cubicBezTo>
                    <a:cubicBezTo>
                      <a:pt x="117" y="152"/>
                      <a:pt x="126" y="152"/>
                      <a:pt x="126" y="143"/>
                    </a:cubicBezTo>
                    <a:cubicBezTo>
                      <a:pt x="126" y="134"/>
                      <a:pt x="126" y="125"/>
                      <a:pt x="126" y="117"/>
                    </a:cubicBezTo>
                    <a:cubicBezTo>
                      <a:pt x="134" y="108"/>
                      <a:pt x="134" y="99"/>
                      <a:pt x="134" y="99"/>
                    </a:cubicBezTo>
                    <a:cubicBezTo>
                      <a:pt x="134" y="94"/>
                      <a:pt x="137" y="92"/>
                      <a:pt x="139" y="90"/>
                    </a:cubicBezTo>
                    <a:lnTo>
                      <a:pt x="139" y="90"/>
                    </a:lnTo>
                    <a:cubicBezTo>
                      <a:pt x="140" y="90"/>
                      <a:pt x="142" y="90"/>
                      <a:pt x="143" y="90"/>
                    </a:cubicBezTo>
                    <a:lnTo>
                      <a:pt x="143" y="81"/>
                    </a:lnTo>
                    <a:cubicBezTo>
                      <a:pt x="152" y="63"/>
                      <a:pt x="152" y="54"/>
                      <a:pt x="143" y="36"/>
                    </a:cubicBezTo>
                    <a:cubicBezTo>
                      <a:pt x="143" y="27"/>
                      <a:pt x="134" y="9"/>
                      <a:pt x="126" y="9"/>
                    </a:cubicBezTo>
                    <a:cubicBezTo>
                      <a:pt x="116" y="3"/>
                      <a:pt x="105" y="0"/>
                      <a:pt x="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8" name="Google Shape;1449;p32">
                <a:extLst>
                  <a:ext uri="{FF2B5EF4-FFF2-40B4-BE49-F238E27FC236}">
                    <a16:creationId xmlns:a16="http://schemas.microsoft.com/office/drawing/2014/main" id="{C208D48B-C4EC-4CA1-A049-CE8FCE17DF5A}"/>
                  </a:ext>
                </a:extLst>
              </p:cNvPr>
              <p:cNvSpPr/>
              <p:nvPr/>
            </p:nvSpPr>
            <p:spPr>
              <a:xfrm>
                <a:off x="7447415" y="3998038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18" y="0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2"/>
                      <a:pt x="18" y="259"/>
                      <a:pt x="54" y="259"/>
                    </a:cubicBezTo>
                    <a:cubicBezTo>
                      <a:pt x="81" y="259"/>
                      <a:pt x="108" y="232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9" name="Google Shape;1450;p32">
                <a:extLst>
                  <a:ext uri="{FF2B5EF4-FFF2-40B4-BE49-F238E27FC236}">
                    <a16:creationId xmlns:a16="http://schemas.microsoft.com/office/drawing/2014/main" id="{E5328F5F-156A-42DF-90A0-893C7ED8B0B4}"/>
                  </a:ext>
                </a:extLst>
              </p:cNvPr>
              <p:cNvSpPr/>
              <p:nvPr/>
            </p:nvSpPr>
            <p:spPr>
              <a:xfrm>
                <a:off x="7312882" y="3921398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80" y="1"/>
                    </a:moveTo>
                    <a:cubicBezTo>
                      <a:pt x="72" y="1"/>
                      <a:pt x="63" y="3"/>
                      <a:pt x="54" y="8"/>
                    </a:cubicBezTo>
                    <a:cubicBezTo>
                      <a:pt x="46" y="17"/>
                      <a:pt x="37" y="25"/>
                      <a:pt x="37" y="43"/>
                    </a:cubicBezTo>
                    <a:cubicBezTo>
                      <a:pt x="28" y="115"/>
                      <a:pt x="19" y="186"/>
                      <a:pt x="1" y="249"/>
                    </a:cubicBezTo>
                    <a:cubicBezTo>
                      <a:pt x="1" y="266"/>
                      <a:pt x="1" y="284"/>
                      <a:pt x="10" y="293"/>
                    </a:cubicBezTo>
                    <a:cubicBezTo>
                      <a:pt x="19" y="302"/>
                      <a:pt x="28" y="320"/>
                      <a:pt x="46" y="320"/>
                    </a:cubicBezTo>
                    <a:cubicBezTo>
                      <a:pt x="54" y="320"/>
                      <a:pt x="72" y="320"/>
                      <a:pt x="81" y="311"/>
                    </a:cubicBezTo>
                    <a:cubicBezTo>
                      <a:pt x="99" y="302"/>
                      <a:pt x="108" y="293"/>
                      <a:pt x="108" y="284"/>
                    </a:cubicBezTo>
                    <a:cubicBezTo>
                      <a:pt x="117" y="213"/>
                      <a:pt x="126" y="141"/>
                      <a:pt x="135" y="70"/>
                    </a:cubicBezTo>
                    <a:cubicBezTo>
                      <a:pt x="144" y="52"/>
                      <a:pt x="144" y="43"/>
                      <a:pt x="135" y="25"/>
                    </a:cubicBezTo>
                    <a:cubicBezTo>
                      <a:pt x="126" y="17"/>
                      <a:pt x="117" y="8"/>
                      <a:pt x="99" y="8"/>
                    </a:cubicBezTo>
                    <a:cubicBezTo>
                      <a:pt x="95" y="3"/>
                      <a:pt x="88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0" name="Google Shape;1451;p32">
                <a:extLst>
                  <a:ext uri="{FF2B5EF4-FFF2-40B4-BE49-F238E27FC236}">
                    <a16:creationId xmlns:a16="http://schemas.microsoft.com/office/drawing/2014/main" id="{5086E342-9C2E-42A8-9394-30644C7A1AB2}"/>
                  </a:ext>
                </a:extLst>
              </p:cNvPr>
              <p:cNvSpPr/>
              <p:nvPr/>
            </p:nvSpPr>
            <p:spPr>
              <a:xfrm>
                <a:off x="7533303" y="3944960"/>
                <a:ext cx="18242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38" extrusionOk="0">
                    <a:moveTo>
                      <a:pt x="54" y="0"/>
                    </a:moveTo>
                    <a:cubicBezTo>
                      <a:pt x="27" y="0"/>
                      <a:pt x="1" y="18"/>
                      <a:pt x="1" y="54"/>
                    </a:cubicBezTo>
                    <a:cubicBezTo>
                      <a:pt x="18" y="161"/>
                      <a:pt x="27" y="268"/>
                      <a:pt x="36" y="384"/>
                    </a:cubicBezTo>
                    <a:cubicBezTo>
                      <a:pt x="36" y="410"/>
                      <a:pt x="63" y="437"/>
                      <a:pt x="90" y="437"/>
                    </a:cubicBezTo>
                    <a:cubicBezTo>
                      <a:pt x="117" y="437"/>
                      <a:pt x="143" y="410"/>
                      <a:pt x="143" y="384"/>
                    </a:cubicBezTo>
                    <a:cubicBezTo>
                      <a:pt x="134" y="268"/>
                      <a:pt x="125" y="161"/>
                      <a:pt x="117" y="54"/>
                    </a:cubicBez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1" name="Google Shape;1452;p32">
                <a:extLst>
                  <a:ext uri="{FF2B5EF4-FFF2-40B4-BE49-F238E27FC236}">
                    <a16:creationId xmlns:a16="http://schemas.microsoft.com/office/drawing/2014/main" id="{F668DB90-662A-4269-9264-53F98676D067}"/>
                  </a:ext>
                </a:extLst>
              </p:cNvPr>
              <p:cNvSpPr/>
              <p:nvPr/>
            </p:nvSpPr>
            <p:spPr>
              <a:xfrm>
                <a:off x="7454255" y="3917724"/>
                <a:ext cx="14821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89" extrusionOk="0">
                    <a:moveTo>
                      <a:pt x="54" y="1"/>
                    </a:moveTo>
                    <a:cubicBezTo>
                      <a:pt x="27" y="1"/>
                      <a:pt x="0" y="28"/>
                      <a:pt x="0" y="54"/>
                    </a:cubicBezTo>
                    <a:lnTo>
                      <a:pt x="0" y="233"/>
                    </a:lnTo>
                    <a:cubicBezTo>
                      <a:pt x="0" y="264"/>
                      <a:pt x="20" y="288"/>
                      <a:pt x="43" y="288"/>
                    </a:cubicBezTo>
                    <a:cubicBezTo>
                      <a:pt x="47" y="288"/>
                      <a:pt x="50" y="288"/>
                      <a:pt x="54" y="286"/>
                    </a:cubicBezTo>
                    <a:cubicBezTo>
                      <a:pt x="89" y="286"/>
                      <a:pt x="116" y="269"/>
                      <a:pt x="116" y="233"/>
                    </a:cubicBezTo>
                    <a:lnTo>
                      <a:pt x="116" y="54"/>
                    </a:lnTo>
                    <a:cubicBezTo>
                      <a:pt x="116" y="28"/>
                      <a:pt x="89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2" name="Google Shape;1453;p32">
                <a:extLst>
                  <a:ext uri="{FF2B5EF4-FFF2-40B4-BE49-F238E27FC236}">
                    <a16:creationId xmlns:a16="http://schemas.microsoft.com/office/drawing/2014/main" id="{A2CB0E7A-A516-48B0-832E-E2AE78C57B01}"/>
                  </a:ext>
                </a:extLst>
              </p:cNvPr>
              <p:cNvSpPr/>
              <p:nvPr/>
            </p:nvSpPr>
            <p:spPr>
              <a:xfrm>
                <a:off x="7629326" y="3962949"/>
                <a:ext cx="13681" cy="4535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8" extrusionOk="0">
                    <a:moveTo>
                      <a:pt x="54" y="1"/>
                    </a:moveTo>
                    <a:cubicBezTo>
                      <a:pt x="28" y="10"/>
                      <a:pt x="1" y="28"/>
                      <a:pt x="1" y="63"/>
                    </a:cubicBezTo>
                    <a:lnTo>
                      <a:pt x="1" y="295"/>
                    </a:lnTo>
                    <a:cubicBezTo>
                      <a:pt x="1" y="331"/>
                      <a:pt x="28" y="358"/>
                      <a:pt x="54" y="358"/>
                    </a:cubicBezTo>
                    <a:cubicBezTo>
                      <a:pt x="81" y="349"/>
                      <a:pt x="108" y="331"/>
                      <a:pt x="108" y="295"/>
                    </a:cubicBezTo>
                    <a:lnTo>
                      <a:pt x="108" y="63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3" name="Google Shape;1454;p32">
                <a:extLst>
                  <a:ext uri="{FF2B5EF4-FFF2-40B4-BE49-F238E27FC236}">
                    <a16:creationId xmlns:a16="http://schemas.microsoft.com/office/drawing/2014/main" id="{49ED083F-BA7D-4991-9B89-C1F1A91E22C4}"/>
                  </a:ext>
                </a:extLst>
              </p:cNvPr>
              <p:cNvSpPr/>
              <p:nvPr/>
            </p:nvSpPr>
            <p:spPr>
              <a:xfrm>
                <a:off x="7709640" y="3982204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18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18" y="295"/>
                      <a:pt x="54" y="295"/>
                    </a:cubicBezTo>
                    <a:cubicBezTo>
                      <a:pt x="81" y="286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4" name="Google Shape;1455;p32">
                <a:extLst>
                  <a:ext uri="{FF2B5EF4-FFF2-40B4-BE49-F238E27FC236}">
                    <a16:creationId xmlns:a16="http://schemas.microsoft.com/office/drawing/2014/main" id="{329B2C6E-DE6C-4C63-8EB0-655DC203A2A1}"/>
                  </a:ext>
                </a:extLst>
              </p:cNvPr>
              <p:cNvSpPr/>
              <p:nvPr/>
            </p:nvSpPr>
            <p:spPr>
              <a:xfrm>
                <a:off x="7773993" y="3993478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1"/>
                    </a:moveTo>
                    <a:cubicBezTo>
                      <a:pt x="36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79"/>
                    </a:lnTo>
                    <a:cubicBezTo>
                      <a:pt x="1" y="188"/>
                      <a:pt x="1" y="206"/>
                      <a:pt x="19" y="215"/>
                    </a:cubicBezTo>
                    <a:cubicBezTo>
                      <a:pt x="27" y="224"/>
                      <a:pt x="36" y="233"/>
                      <a:pt x="54" y="233"/>
                    </a:cubicBezTo>
                    <a:cubicBezTo>
                      <a:pt x="63" y="233"/>
                      <a:pt x="81" y="224"/>
                      <a:pt x="90" y="215"/>
                    </a:cubicBezTo>
                    <a:cubicBezTo>
                      <a:pt x="99" y="206"/>
                      <a:pt x="108" y="197"/>
                      <a:pt x="108" y="179"/>
                    </a:cubicBezTo>
                    <a:lnTo>
                      <a:pt x="108" y="54"/>
                    </a:lnTo>
                    <a:cubicBezTo>
                      <a:pt x="108" y="45"/>
                      <a:pt x="99" y="27"/>
                      <a:pt x="90" y="19"/>
                    </a:cubicBezTo>
                    <a:cubicBezTo>
                      <a:pt x="81" y="10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5" name="Google Shape;1456;p32">
                <a:extLst>
                  <a:ext uri="{FF2B5EF4-FFF2-40B4-BE49-F238E27FC236}">
                    <a16:creationId xmlns:a16="http://schemas.microsoft.com/office/drawing/2014/main" id="{F2B08E75-76C1-42A6-B267-4B1E8EF0412A}"/>
                  </a:ext>
                </a:extLst>
              </p:cNvPr>
              <p:cNvSpPr/>
              <p:nvPr/>
            </p:nvSpPr>
            <p:spPr>
              <a:xfrm>
                <a:off x="7568393" y="3902650"/>
                <a:ext cx="18115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28" extrusionOk="0">
                    <a:moveTo>
                      <a:pt x="83" y="0"/>
                    </a:moveTo>
                    <a:cubicBezTo>
                      <a:pt x="73" y="0"/>
                      <a:pt x="66" y="4"/>
                      <a:pt x="54" y="4"/>
                    </a:cubicBezTo>
                    <a:cubicBezTo>
                      <a:pt x="45" y="13"/>
                      <a:pt x="36" y="22"/>
                      <a:pt x="27" y="40"/>
                    </a:cubicBezTo>
                    <a:cubicBezTo>
                      <a:pt x="18" y="84"/>
                      <a:pt x="9" y="120"/>
                      <a:pt x="0" y="156"/>
                    </a:cubicBezTo>
                    <a:cubicBezTo>
                      <a:pt x="0" y="173"/>
                      <a:pt x="0" y="191"/>
                      <a:pt x="9" y="200"/>
                    </a:cubicBezTo>
                    <a:cubicBezTo>
                      <a:pt x="9" y="209"/>
                      <a:pt x="27" y="227"/>
                      <a:pt x="36" y="227"/>
                    </a:cubicBezTo>
                    <a:cubicBezTo>
                      <a:pt x="54" y="227"/>
                      <a:pt x="71" y="227"/>
                      <a:pt x="80" y="218"/>
                    </a:cubicBezTo>
                    <a:cubicBezTo>
                      <a:pt x="89" y="218"/>
                      <a:pt x="98" y="200"/>
                      <a:pt x="107" y="191"/>
                    </a:cubicBezTo>
                    <a:cubicBezTo>
                      <a:pt x="116" y="147"/>
                      <a:pt x="125" y="111"/>
                      <a:pt x="134" y="66"/>
                    </a:cubicBezTo>
                    <a:cubicBezTo>
                      <a:pt x="143" y="58"/>
                      <a:pt x="134" y="40"/>
                      <a:pt x="134" y="31"/>
                    </a:cubicBezTo>
                    <a:cubicBezTo>
                      <a:pt x="125" y="13"/>
                      <a:pt x="107" y="4"/>
                      <a:pt x="98" y="4"/>
                    </a:cubicBezTo>
                    <a:cubicBezTo>
                      <a:pt x="92" y="1"/>
                      <a:pt x="87" y="0"/>
                      <a:pt x="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6" name="Google Shape;1457;p32">
                <a:extLst>
                  <a:ext uri="{FF2B5EF4-FFF2-40B4-BE49-F238E27FC236}">
                    <a16:creationId xmlns:a16="http://schemas.microsoft.com/office/drawing/2014/main" id="{39420982-250A-4A58-94EE-83F369DBAC77}"/>
                  </a:ext>
                </a:extLst>
              </p:cNvPr>
              <p:cNvSpPr/>
              <p:nvPr/>
            </p:nvSpPr>
            <p:spPr>
              <a:xfrm>
                <a:off x="7724335" y="3921145"/>
                <a:ext cx="13681" cy="2609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06" extrusionOk="0">
                    <a:moveTo>
                      <a:pt x="54" y="1"/>
                    </a:moveTo>
                    <a:cubicBezTo>
                      <a:pt x="45" y="10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52"/>
                    </a:lnTo>
                    <a:cubicBezTo>
                      <a:pt x="0" y="161"/>
                      <a:pt x="9" y="179"/>
                      <a:pt x="18" y="188"/>
                    </a:cubicBezTo>
                    <a:cubicBezTo>
                      <a:pt x="27" y="197"/>
                      <a:pt x="45" y="206"/>
                      <a:pt x="54" y="206"/>
                    </a:cubicBezTo>
                    <a:cubicBezTo>
                      <a:pt x="72" y="206"/>
                      <a:pt x="80" y="197"/>
                      <a:pt x="98" y="188"/>
                    </a:cubicBezTo>
                    <a:cubicBezTo>
                      <a:pt x="107" y="179"/>
                      <a:pt x="107" y="161"/>
                      <a:pt x="107" y="152"/>
                    </a:cubicBezTo>
                    <a:lnTo>
                      <a:pt x="107" y="63"/>
                    </a:lnTo>
                    <a:cubicBezTo>
                      <a:pt x="107" y="45"/>
                      <a:pt x="107" y="27"/>
                      <a:pt x="98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7" name="Google Shape;1458;p32">
                <a:extLst>
                  <a:ext uri="{FF2B5EF4-FFF2-40B4-BE49-F238E27FC236}">
                    <a16:creationId xmlns:a16="http://schemas.microsoft.com/office/drawing/2014/main" id="{C2EC7576-1ED4-411B-B846-64EA9F2022CE}"/>
                  </a:ext>
                </a:extLst>
              </p:cNvPr>
              <p:cNvSpPr/>
              <p:nvPr/>
            </p:nvSpPr>
            <p:spPr>
              <a:xfrm>
                <a:off x="7640727" y="3766217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4" y="0"/>
                    </a:moveTo>
                    <a:cubicBezTo>
                      <a:pt x="61" y="0"/>
                      <a:pt x="57" y="1"/>
                      <a:pt x="54" y="2"/>
                    </a:cubicBezTo>
                    <a:cubicBezTo>
                      <a:pt x="27" y="2"/>
                      <a:pt x="0" y="19"/>
                      <a:pt x="0" y="55"/>
                    </a:cubicBezTo>
                    <a:lnTo>
                      <a:pt x="0" y="296"/>
                    </a:lnTo>
                    <a:cubicBezTo>
                      <a:pt x="0" y="323"/>
                      <a:pt x="27" y="349"/>
                      <a:pt x="54" y="349"/>
                    </a:cubicBezTo>
                    <a:cubicBezTo>
                      <a:pt x="89" y="349"/>
                      <a:pt x="107" y="323"/>
                      <a:pt x="107" y="296"/>
                    </a:cubicBezTo>
                    <a:lnTo>
                      <a:pt x="107" y="55"/>
                    </a:lnTo>
                    <a:cubicBezTo>
                      <a:pt x="107" y="31"/>
                      <a:pt x="93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8" name="Google Shape;1459;p32">
                <a:extLst>
                  <a:ext uri="{FF2B5EF4-FFF2-40B4-BE49-F238E27FC236}">
                    <a16:creationId xmlns:a16="http://schemas.microsoft.com/office/drawing/2014/main" id="{F9870FDA-F0FE-4668-A278-0A545F8D7560}"/>
                  </a:ext>
                </a:extLst>
              </p:cNvPr>
              <p:cNvSpPr/>
              <p:nvPr/>
            </p:nvSpPr>
            <p:spPr>
              <a:xfrm>
                <a:off x="7743463" y="4123450"/>
                <a:ext cx="1368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49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2"/>
                      <a:pt x="28" y="348"/>
                      <a:pt x="54" y="348"/>
                    </a:cubicBezTo>
                    <a:cubicBezTo>
                      <a:pt x="81" y="348"/>
                      <a:pt x="108" y="322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9" name="Google Shape;1460;p32">
                <a:extLst>
                  <a:ext uri="{FF2B5EF4-FFF2-40B4-BE49-F238E27FC236}">
                    <a16:creationId xmlns:a16="http://schemas.microsoft.com/office/drawing/2014/main" id="{0C52198B-48EA-4461-96ED-5887F6A6CFE6}"/>
                  </a:ext>
                </a:extLst>
              </p:cNvPr>
              <p:cNvSpPr/>
              <p:nvPr/>
            </p:nvSpPr>
            <p:spPr>
              <a:xfrm>
                <a:off x="7676830" y="4134471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98" y="0"/>
                    </a:moveTo>
                    <a:cubicBezTo>
                      <a:pt x="72" y="0"/>
                      <a:pt x="52" y="16"/>
                      <a:pt x="45" y="38"/>
                    </a:cubicBezTo>
                    <a:cubicBezTo>
                      <a:pt x="9" y="137"/>
                      <a:pt x="1" y="235"/>
                      <a:pt x="18" y="342"/>
                    </a:cubicBezTo>
                    <a:cubicBezTo>
                      <a:pt x="26" y="364"/>
                      <a:pt x="51" y="380"/>
                      <a:pt x="75" y="380"/>
                    </a:cubicBezTo>
                    <a:cubicBezTo>
                      <a:pt x="80" y="380"/>
                      <a:pt x="85" y="379"/>
                      <a:pt x="90" y="377"/>
                    </a:cubicBezTo>
                    <a:cubicBezTo>
                      <a:pt x="116" y="369"/>
                      <a:pt x="125" y="342"/>
                      <a:pt x="125" y="306"/>
                    </a:cubicBezTo>
                    <a:cubicBezTo>
                      <a:pt x="125" y="297"/>
                      <a:pt x="125" y="288"/>
                      <a:pt x="125" y="288"/>
                    </a:cubicBezTo>
                    <a:cubicBezTo>
                      <a:pt x="116" y="279"/>
                      <a:pt x="116" y="261"/>
                      <a:pt x="116" y="253"/>
                    </a:cubicBezTo>
                    <a:cubicBezTo>
                      <a:pt x="116" y="235"/>
                      <a:pt x="116" y="208"/>
                      <a:pt x="125" y="190"/>
                    </a:cubicBezTo>
                    <a:cubicBezTo>
                      <a:pt x="125" y="187"/>
                      <a:pt x="125" y="184"/>
                      <a:pt x="125" y="181"/>
                    </a:cubicBezTo>
                    <a:cubicBezTo>
                      <a:pt x="125" y="172"/>
                      <a:pt x="125" y="172"/>
                      <a:pt x="125" y="163"/>
                    </a:cubicBezTo>
                    <a:cubicBezTo>
                      <a:pt x="125" y="154"/>
                      <a:pt x="125" y="146"/>
                      <a:pt x="134" y="137"/>
                    </a:cubicBezTo>
                    <a:cubicBezTo>
                      <a:pt x="134" y="110"/>
                      <a:pt x="143" y="92"/>
                      <a:pt x="152" y="65"/>
                    </a:cubicBezTo>
                    <a:cubicBezTo>
                      <a:pt x="161" y="38"/>
                      <a:pt x="143" y="12"/>
                      <a:pt x="116" y="3"/>
                    </a:cubicBezTo>
                    <a:cubicBezTo>
                      <a:pt x="110" y="1"/>
                      <a:pt x="104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0" name="Google Shape;1461;p32">
                <a:extLst>
                  <a:ext uri="{FF2B5EF4-FFF2-40B4-BE49-F238E27FC236}">
                    <a16:creationId xmlns:a16="http://schemas.microsoft.com/office/drawing/2014/main" id="{71BE8B39-5850-41F7-8CCC-9232CDCD36F8}"/>
                  </a:ext>
                </a:extLst>
              </p:cNvPr>
              <p:cNvSpPr/>
              <p:nvPr/>
            </p:nvSpPr>
            <p:spPr>
              <a:xfrm>
                <a:off x="7708500" y="4054537"/>
                <a:ext cx="18242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2" extrusionOk="0">
                    <a:moveTo>
                      <a:pt x="45" y="0"/>
                    </a:moveTo>
                    <a:cubicBezTo>
                      <a:pt x="27" y="9"/>
                      <a:pt x="18" y="18"/>
                      <a:pt x="9" y="27"/>
                    </a:cubicBezTo>
                    <a:cubicBezTo>
                      <a:pt x="0" y="45"/>
                      <a:pt x="0" y="54"/>
                      <a:pt x="0" y="72"/>
                    </a:cubicBezTo>
                    <a:lnTo>
                      <a:pt x="36" y="277"/>
                    </a:lnTo>
                    <a:cubicBezTo>
                      <a:pt x="36" y="295"/>
                      <a:pt x="54" y="304"/>
                      <a:pt x="63" y="313"/>
                    </a:cubicBezTo>
                    <a:cubicBezTo>
                      <a:pt x="72" y="322"/>
                      <a:pt x="90" y="322"/>
                      <a:pt x="98" y="322"/>
                    </a:cubicBezTo>
                    <a:cubicBezTo>
                      <a:pt x="116" y="313"/>
                      <a:pt x="125" y="304"/>
                      <a:pt x="134" y="295"/>
                    </a:cubicBezTo>
                    <a:cubicBezTo>
                      <a:pt x="143" y="277"/>
                      <a:pt x="143" y="268"/>
                      <a:pt x="143" y="250"/>
                    </a:cubicBezTo>
                    <a:lnTo>
                      <a:pt x="107" y="45"/>
                    </a:lnTo>
                    <a:cubicBezTo>
                      <a:pt x="107" y="27"/>
                      <a:pt x="90" y="18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1" name="Google Shape;1462;p32">
                <a:extLst>
                  <a:ext uri="{FF2B5EF4-FFF2-40B4-BE49-F238E27FC236}">
                    <a16:creationId xmlns:a16="http://schemas.microsoft.com/office/drawing/2014/main" id="{3B18722C-542F-486E-8645-E49E978A5048}"/>
                  </a:ext>
                </a:extLst>
              </p:cNvPr>
              <p:cNvSpPr/>
              <p:nvPr/>
            </p:nvSpPr>
            <p:spPr>
              <a:xfrm>
                <a:off x="7618051" y="4070118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63" y="1"/>
                    </a:moveTo>
                    <a:cubicBezTo>
                      <a:pt x="60" y="1"/>
                      <a:pt x="57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27" y="288"/>
                      <a:pt x="54" y="288"/>
                    </a:cubicBezTo>
                    <a:cubicBezTo>
                      <a:pt x="81" y="288"/>
                      <a:pt x="108" y="261"/>
                      <a:pt x="108" y="234"/>
                    </a:cubicBezTo>
                    <a:lnTo>
                      <a:pt x="108" y="56"/>
                    </a:lnTo>
                    <a:cubicBezTo>
                      <a:pt x="108" y="32"/>
                      <a:pt x="86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2" name="Google Shape;1463;p32">
                <a:extLst>
                  <a:ext uri="{FF2B5EF4-FFF2-40B4-BE49-F238E27FC236}">
                    <a16:creationId xmlns:a16="http://schemas.microsoft.com/office/drawing/2014/main" id="{89E04F41-E861-4825-9399-053682ADE507}"/>
                  </a:ext>
                </a:extLst>
              </p:cNvPr>
              <p:cNvSpPr/>
              <p:nvPr/>
            </p:nvSpPr>
            <p:spPr>
              <a:xfrm>
                <a:off x="7568393" y="4141565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268"/>
                    </a:lnTo>
                    <a:cubicBezTo>
                      <a:pt x="0" y="295"/>
                      <a:pt x="27" y="321"/>
                      <a:pt x="54" y="321"/>
                    </a:cubicBezTo>
                    <a:cubicBezTo>
                      <a:pt x="89" y="321"/>
                      <a:pt x="107" y="304"/>
                      <a:pt x="107" y="268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3" name="Google Shape;1464;p32">
                <a:extLst>
                  <a:ext uri="{FF2B5EF4-FFF2-40B4-BE49-F238E27FC236}">
                    <a16:creationId xmlns:a16="http://schemas.microsoft.com/office/drawing/2014/main" id="{AA2095F8-87F5-4F52-991D-3787CE08FA62}"/>
                  </a:ext>
                </a:extLst>
              </p:cNvPr>
              <p:cNvSpPr/>
              <p:nvPr/>
            </p:nvSpPr>
            <p:spPr>
              <a:xfrm>
                <a:off x="7534443" y="4043263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32"/>
                    </a:lnTo>
                    <a:cubicBezTo>
                      <a:pt x="0" y="263"/>
                      <a:pt x="21" y="287"/>
                      <a:pt x="43" y="287"/>
                    </a:cubicBezTo>
                    <a:cubicBezTo>
                      <a:pt x="47" y="287"/>
                      <a:pt x="50" y="287"/>
                      <a:pt x="54" y="286"/>
                    </a:cubicBezTo>
                    <a:cubicBezTo>
                      <a:pt x="81" y="286"/>
                      <a:pt x="108" y="268"/>
                      <a:pt x="108" y="232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4" name="Google Shape;1465;p32">
                <a:extLst>
                  <a:ext uri="{FF2B5EF4-FFF2-40B4-BE49-F238E27FC236}">
                    <a16:creationId xmlns:a16="http://schemas.microsoft.com/office/drawing/2014/main" id="{6AFDAC66-AB6F-47FB-9DCD-B52B94C04510}"/>
                  </a:ext>
                </a:extLst>
              </p:cNvPr>
              <p:cNvSpPr/>
              <p:nvPr/>
            </p:nvSpPr>
            <p:spPr>
              <a:xfrm>
                <a:off x="7484658" y="4123450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59"/>
                      <a:pt x="54" y="259"/>
                    </a:cubicBezTo>
                    <a:cubicBezTo>
                      <a:pt x="90" y="259"/>
                      <a:pt x="108" y="233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5" name="Google Shape;1466;p32">
                <a:extLst>
                  <a:ext uri="{FF2B5EF4-FFF2-40B4-BE49-F238E27FC236}">
                    <a16:creationId xmlns:a16="http://schemas.microsoft.com/office/drawing/2014/main" id="{D4ED9961-86B9-4CD7-B97E-110C13395DD2}"/>
                  </a:ext>
                </a:extLst>
              </p:cNvPr>
              <p:cNvSpPr/>
              <p:nvPr/>
            </p:nvSpPr>
            <p:spPr>
              <a:xfrm>
                <a:off x="7397757" y="4092921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0" y="19"/>
                      <a:pt x="0" y="54"/>
                    </a:cubicBezTo>
                    <a:lnTo>
                      <a:pt x="0" y="322"/>
                    </a:lnTo>
                    <a:cubicBezTo>
                      <a:pt x="0" y="349"/>
                      <a:pt x="27" y="375"/>
                      <a:pt x="54" y="375"/>
                    </a:cubicBezTo>
                    <a:cubicBezTo>
                      <a:pt x="80" y="375"/>
                      <a:pt x="107" y="358"/>
                      <a:pt x="107" y="322"/>
                    </a:cubicBezTo>
                    <a:lnTo>
                      <a:pt x="107" y="54"/>
                    </a:lnTo>
                    <a:cubicBezTo>
                      <a:pt x="107" y="27"/>
                      <a:pt x="8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6" name="Google Shape;1467;p32">
                <a:extLst>
                  <a:ext uri="{FF2B5EF4-FFF2-40B4-BE49-F238E27FC236}">
                    <a16:creationId xmlns:a16="http://schemas.microsoft.com/office/drawing/2014/main" id="{A3D03A88-F950-4B7F-A84A-2BCEF8571C21}"/>
                  </a:ext>
                </a:extLst>
              </p:cNvPr>
              <p:cNvSpPr/>
              <p:nvPr/>
            </p:nvSpPr>
            <p:spPr>
              <a:xfrm>
                <a:off x="7322003" y="4085067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0"/>
                    </a:moveTo>
                    <a:cubicBezTo>
                      <a:pt x="36" y="0"/>
                      <a:pt x="27" y="9"/>
                      <a:pt x="9" y="18"/>
                    </a:cubicBezTo>
                    <a:cubicBezTo>
                      <a:pt x="0" y="27"/>
                      <a:pt x="0" y="36"/>
                      <a:pt x="0" y="54"/>
                    </a:cubicBezTo>
                    <a:lnTo>
                      <a:pt x="0" y="179"/>
                    </a:lnTo>
                    <a:cubicBezTo>
                      <a:pt x="0" y="188"/>
                      <a:pt x="0" y="205"/>
                      <a:pt x="9" y="214"/>
                    </a:cubicBezTo>
                    <a:cubicBezTo>
                      <a:pt x="27" y="223"/>
                      <a:pt x="36" y="232"/>
                      <a:pt x="54" y="232"/>
                    </a:cubicBezTo>
                    <a:cubicBezTo>
                      <a:pt x="63" y="232"/>
                      <a:pt x="81" y="223"/>
                      <a:pt x="90" y="214"/>
                    </a:cubicBezTo>
                    <a:cubicBezTo>
                      <a:pt x="98" y="205"/>
                      <a:pt x="107" y="188"/>
                      <a:pt x="107" y="179"/>
                    </a:cubicBezTo>
                    <a:lnTo>
                      <a:pt x="107" y="54"/>
                    </a:lnTo>
                    <a:cubicBezTo>
                      <a:pt x="107" y="45"/>
                      <a:pt x="98" y="27"/>
                      <a:pt x="90" y="18"/>
                    </a:cubicBezTo>
                    <a:cubicBezTo>
                      <a:pt x="81" y="9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7" name="Google Shape;1468;p32">
                <a:extLst>
                  <a:ext uri="{FF2B5EF4-FFF2-40B4-BE49-F238E27FC236}">
                    <a16:creationId xmlns:a16="http://schemas.microsoft.com/office/drawing/2014/main" id="{303BFF41-79C0-446A-9DD4-4F983A90B44E}"/>
                  </a:ext>
                </a:extLst>
              </p:cNvPr>
              <p:cNvSpPr/>
              <p:nvPr/>
            </p:nvSpPr>
            <p:spPr>
              <a:xfrm>
                <a:off x="7245109" y="4115596"/>
                <a:ext cx="1482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7" y="410"/>
                      <a:pt x="63" y="410"/>
                    </a:cubicBezTo>
                    <a:cubicBezTo>
                      <a:pt x="90" y="410"/>
                      <a:pt x="117" y="384"/>
                      <a:pt x="117" y="357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8" name="Google Shape;1469;p32">
                <a:extLst>
                  <a:ext uri="{FF2B5EF4-FFF2-40B4-BE49-F238E27FC236}">
                    <a16:creationId xmlns:a16="http://schemas.microsoft.com/office/drawing/2014/main" id="{AE64443F-2FB5-411B-AFAC-0FAA67918E73}"/>
                  </a:ext>
                </a:extLst>
              </p:cNvPr>
              <p:cNvSpPr/>
              <p:nvPr/>
            </p:nvSpPr>
            <p:spPr>
              <a:xfrm>
                <a:off x="7171635" y="4097228"/>
                <a:ext cx="27236" cy="54852"/>
              </a:xfrm>
              <a:custGeom>
                <a:avLst/>
                <a:gdLst/>
                <a:ahLst/>
                <a:cxnLst/>
                <a:rect l="l" t="t" r="r" b="b"/>
                <a:pathLst>
                  <a:path w="215" h="433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38"/>
                      <a:pt x="10" y="65"/>
                    </a:cubicBezTo>
                    <a:cubicBezTo>
                      <a:pt x="36" y="172"/>
                      <a:pt x="72" y="288"/>
                      <a:pt x="99" y="395"/>
                    </a:cubicBezTo>
                    <a:cubicBezTo>
                      <a:pt x="106" y="417"/>
                      <a:pt x="132" y="433"/>
                      <a:pt x="155" y="433"/>
                    </a:cubicBezTo>
                    <a:cubicBezTo>
                      <a:pt x="161" y="433"/>
                      <a:pt x="166" y="432"/>
                      <a:pt x="170" y="431"/>
                    </a:cubicBezTo>
                    <a:cubicBezTo>
                      <a:pt x="197" y="422"/>
                      <a:pt x="215" y="395"/>
                      <a:pt x="206" y="368"/>
                    </a:cubicBezTo>
                    <a:cubicBezTo>
                      <a:pt x="179" y="252"/>
                      <a:pt x="144" y="145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" name="Google Shape;1470;p32">
                <a:extLst>
                  <a:ext uri="{FF2B5EF4-FFF2-40B4-BE49-F238E27FC236}">
                    <a16:creationId xmlns:a16="http://schemas.microsoft.com/office/drawing/2014/main" id="{50602EBC-D33A-4DB8-A30E-1647F725C7D5}"/>
                  </a:ext>
                </a:extLst>
              </p:cNvPr>
              <p:cNvSpPr/>
              <p:nvPr/>
            </p:nvSpPr>
            <p:spPr>
              <a:xfrm>
                <a:off x="7229274" y="4263430"/>
                <a:ext cx="26096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53" extrusionOk="0">
                    <a:moveTo>
                      <a:pt x="59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46"/>
                      <a:pt x="10" y="73"/>
                    </a:cubicBezTo>
                    <a:cubicBezTo>
                      <a:pt x="36" y="153"/>
                      <a:pt x="63" y="234"/>
                      <a:pt x="90" y="314"/>
                    </a:cubicBezTo>
                    <a:cubicBezTo>
                      <a:pt x="97" y="336"/>
                      <a:pt x="117" y="352"/>
                      <a:pt x="143" y="352"/>
                    </a:cubicBezTo>
                    <a:cubicBezTo>
                      <a:pt x="149" y="352"/>
                      <a:pt x="155" y="351"/>
                      <a:pt x="161" y="350"/>
                    </a:cubicBezTo>
                    <a:cubicBezTo>
                      <a:pt x="188" y="341"/>
                      <a:pt x="206" y="314"/>
                      <a:pt x="197" y="287"/>
                    </a:cubicBezTo>
                    <a:cubicBezTo>
                      <a:pt x="170" y="207"/>
                      <a:pt x="144" y="127"/>
                      <a:pt x="117" y="46"/>
                    </a:cubicBezTo>
                    <a:cubicBezTo>
                      <a:pt x="109" y="23"/>
                      <a:pt x="88" y="0"/>
                      <a:pt x="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" name="Google Shape;1471;p32">
                <a:extLst>
                  <a:ext uri="{FF2B5EF4-FFF2-40B4-BE49-F238E27FC236}">
                    <a16:creationId xmlns:a16="http://schemas.microsoft.com/office/drawing/2014/main" id="{00C37AD2-1C67-4B06-8BD0-71C1179D66D7}"/>
                  </a:ext>
                </a:extLst>
              </p:cNvPr>
              <p:cNvSpPr/>
              <p:nvPr/>
            </p:nvSpPr>
            <p:spPr>
              <a:xfrm>
                <a:off x="7301607" y="4260263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45" y="0"/>
                    </a:moveTo>
                    <a:cubicBezTo>
                      <a:pt x="27" y="9"/>
                      <a:pt x="19" y="9"/>
                      <a:pt x="10" y="27"/>
                    </a:cubicBezTo>
                    <a:cubicBezTo>
                      <a:pt x="1" y="36"/>
                      <a:pt x="1" y="54"/>
                      <a:pt x="1" y="71"/>
                    </a:cubicBezTo>
                    <a:cubicBezTo>
                      <a:pt x="19" y="134"/>
                      <a:pt x="27" y="205"/>
                      <a:pt x="36" y="277"/>
                    </a:cubicBezTo>
                    <a:cubicBezTo>
                      <a:pt x="36" y="285"/>
                      <a:pt x="54" y="303"/>
                      <a:pt x="63" y="312"/>
                    </a:cubicBezTo>
                    <a:cubicBezTo>
                      <a:pt x="69" y="312"/>
                      <a:pt x="79" y="316"/>
                      <a:pt x="88" y="316"/>
                    </a:cubicBezTo>
                    <a:cubicBezTo>
                      <a:pt x="92" y="316"/>
                      <a:pt x="96" y="315"/>
                      <a:pt x="99" y="312"/>
                    </a:cubicBezTo>
                    <a:cubicBezTo>
                      <a:pt x="117" y="312"/>
                      <a:pt x="126" y="303"/>
                      <a:pt x="135" y="294"/>
                    </a:cubicBezTo>
                    <a:cubicBezTo>
                      <a:pt x="143" y="277"/>
                      <a:pt x="143" y="268"/>
                      <a:pt x="143" y="250"/>
                    </a:cubicBezTo>
                    <a:cubicBezTo>
                      <a:pt x="135" y="178"/>
                      <a:pt x="117" y="107"/>
                      <a:pt x="108" y="36"/>
                    </a:cubicBezTo>
                    <a:cubicBezTo>
                      <a:pt x="108" y="27"/>
                      <a:pt x="99" y="9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" name="Google Shape;1472;p32">
                <a:extLst>
                  <a:ext uri="{FF2B5EF4-FFF2-40B4-BE49-F238E27FC236}">
                    <a16:creationId xmlns:a16="http://schemas.microsoft.com/office/drawing/2014/main" id="{A9672F11-2AD6-4C1E-9E72-2953F0AF5A9E}"/>
                  </a:ext>
                </a:extLst>
              </p:cNvPr>
              <p:cNvSpPr/>
              <p:nvPr/>
            </p:nvSpPr>
            <p:spPr>
              <a:xfrm>
                <a:off x="7233834" y="4202624"/>
                <a:ext cx="1482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4"/>
                      <a:pt x="54" y="294"/>
                    </a:cubicBezTo>
                    <a:cubicBezTo>
                      <a:pt x="90" y="286"/>
                      <a:pt x="116" y="268"/>
                      <a:pt x="116" y="241"/>
                    </a:cubicBezTo>
                    <a:lnTo>
                      <a:pt x="116" y="54"/>
                    </a:lnTo>
                    <a:cubicBezTo>
                      <a:pt x="116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" name="Google Shape;1473;p32">
                <a:extLst>
                  <a:ext uri="{FF2B5EF4-FFF2-40B4-BE49-F238E27FC236}">
                    <a16:creationId xmlns:a16="http://schemas.microsoft.com/office/drawing/2014/main" id="{7595DF30-F98A-494B-ADAE-F030FF6E22AB}"/>
                  </a:ext>
                </a:extLst>
              </p:cNvPr>
              <p:cNvSpPr/>
              <p:nvPr/>
            </p:nvSpPr>
            <p:spPr>
              <a:xfrm>
                <a:off x="7302748" y="4366419"/>
                <a:ext cx="21662" cy="2926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31" extrusionOk="0">
                    <a:moveTo>
                      <a:pt x="72" y="1"/>
                    </a:moveTo>
                    <a:cubicBezTo>
                      <a:pt x="54" y="1"/>
                      <a:pt x="36" y="1"/>
                      <a:pt x="27" y="10"/>
                    </a:cubicBezTo>
                    <a:cubicBezTo>
                      <a:pt x="18" y="18"/>
                      <a:pt x="1" y="27"/>
                      <a:pt x="1" y="36"/>
                    </a:cubicBezTo>
                    <a:cubicBezTo>
                      <a:pt x="1" y="54"/>
                      <a:pt x="1" y="72"/>
                      <a:pt x="10" y="81"/>
                    </a:cubicBezTo>
                    <a:cubicBezTo>
                      <a:pt x="27" y="125"/>
                      <a:pt x="45" y="161"/>
                      <a:pt x="63" y="206"/>
                    </a:cubicBezTo>
                    <a:cubicBezTo>
                      <a:pt x="72" y="215"/>
                      <a:pt x="90" y="224"/>
                      <a:pt x="99" y="224"/>
                    </a:cubicBezTo>
                    <a:cubicBezTo>
                      <a:pt x="108" y="228"/>
                      <a:pt x="114" y="230"/>
                      <a:pt x="121" y="230"/>
                    </a:cubicBezTo>
                    <a:cubicBezTo>
                      <a:pt x="128" y="230"/>
                      <a:pt x="134" y="228"/>
                      <a:pt x="143" y="224"/>
                    </a:cubicBezTo>
                    <a:cubicBezTo>
                      <a:pt x="152" y="215"/>
                      <a:pt x="161" y="206"/>
                      <a:pt x="170" y="188"/>
                    </a:cubicBezTo>
                    <a:cubicBezTo>
                      <a:pt x="170" y="170"/>
                      <a:pt x="170" y="161"/>
                      <a:pt x="161" y="143"/>
                    </a:cubicBezTo>
                    <a:cubicBezTo>
                      <a:pt x="143" y="108"/>
                      <a:pt x="117" y="63"/>
                      <a:pt x="99" y="27"/>
                    </a:cubicBezTo>
                    <a:cubicBezTo>
                      <a:pt x="99" y="18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" name="Google Shape;1474;p32">
                <a:extLst>
                  <a:ext uri="{FF2B5EF4-FFF2-40B4-BE49-F238E27FC236}">
                    <a16:creationId xmlns:a16="http://schemas.microsoft.com/office/drawing/2014/main" id="{3B2F2F6F-D0D2-4C57-BA4C-4D915898C69D}"/>
                  </a:ext>
                </a:extLst>
              </p:cNvPr>
              <p:cNvSpPr/>
              <p:nvPr/>
            </p:nvSpPr>
            <p:spPr>
              <a:xfrm>
                <a:off x="7396617" y="4324362"/>
                <a:ext cx="23816" cy="40284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18" extrusionOk="0">
                    <a:moveTo>
                      <a:pt x="68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27" y="11"/>
                      <a:pt x="0" y="38"/>
                      <a:pt x="9" y="74"/>
                    </a:cubicBezTo>
                    <a:cubicBezTo>
                      <a:pt x="36" y="136"/>
                      <a:pt x="54" y="208"/>
                      <a:pt x="71" y="279"/>
                    </a:cubicBezTo>
                    <a:cubicBezTo>
                      <a:pt x="79" y="301"/>
                      <a:pt x="98" y="317"/>
                      <a:pt x="120" y="317"/>
                    </a:cubicBezTo>
                    <a:cubicBezTo>
                      <a:pt x="124" y="317"/>
                      <a:pt x="129" y="316"/>
                      <a:pt x="134" y="315"/>
                    </a:cubicBezTo>
                    <a:cubicBezTo>
                      <a:pt x="170" y="306"/>
                      <a:pt x="187" y="279"/>
                      <a:pt x="179" y="252"/>
                    </a:cubicBezTo>
                    <a:cubicBezTo>
                      <a:pt x="161" y="181"/>
                      <a:pt x="134" y="110"/>
                      <a:pt x="116" y="38"/>
                    </a:cubicBezTo>
                    <a:cubicBezTo>
                      <a:pt x="109" y="16"/>
                      <a:pt x="89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" name="Google Shape;1475;p32">
                <a:extLst>
                  <a:ext uri="{FF2B5EF4-FFF2-40B4-BE49-F238E27FC236}">
                    <a16:creationId xmlns:a16="http://schemas.microsoft.com/office/drawing/2014/main" id="{93116246-FB9C-4CD5-8207-5D7D3963AD85}"/>
                  </a:ext>
                </a:extLst>
              </p:cNvPr>
              <p:cNvSpPr/>
              <p:nvPr/>
            </p:nvSpPr>
            <p:spPr>
              <a:xfrm>
                <a:off x="7355826" y="4191223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60"/>
                      <a:pt x="54" y="260"/>
                    </a:cubicBezTo>
                    <a:cubicBezTo>
                      <a:pt x="81" y="260"/>
                      <a:pt x="108" y="242"/>
                      <a:pt x="108" y="206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" name="Google Shape;1476;p32">
                <a:extLst>
                  <a:ext uri="{FF2B5EF4-FFF2-40B4-BE49-F238E27FC236}">
                    <a16:creationId xmlns:a16="http://schemas.microsoft.com/office/drawing/2014/main" id="{35A43A19-1C26-4653-9FFF-10FED0735C99}"/>
                  </a:ext>
                </a:extLst>
              </p:cNvPr>
              <p:cNvSpPr/>
              <p:nvPr/>
            </p:nvSpPr>
            <p:spPr>
              <a:xfrm>
                <a:off x="7302748" y="4165254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322"/>
                    </a:lnTo>
                    <a:cubicBezTo>
                      <a:pt x="1" y="349"/>
                      <a:pt x="27" y="375"/>
                      <a:pt x="54" y="375"/>
                    </a:cubicBezTo>
                    <a:cubicBezTo>
                      <a:pt x="81" y="375"/>
                      <a:pt x="108" y="349"/>
                      <a:pt x="108" y="322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" name="Google Shape;1477;p32">
                <a:extLst>
                  <a:ext uri="{FF2B5EF4-FFF2-40B4-BE49-F238E27FC236}">
                    <a16:creationId xmlns:a16="http://schemas.microsoft.com/office/drawing/2014/main" id="{F7CCE336-F8B4-4526-9C9C-31BDEFC278F0}"/>
                  </a:ext>
                </a:extLst>
              </p:cNvPr>
              <p:cNvSpPr/>
              <p:nvPr/>
            </p:nvSpPr>
            <p:spPr>
              <a:xfrm>
                <a:off x="7449695" y="4241008"/>
                <a:ext cx="19382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77" extrusionOk="0">
                    <a:moveTo>
                      <a:pt x="63" y="0"/>
                    </a:moveTo>
                    <a:cubicBezTo>
                      <a:pt x="36" y="0"/>
                      <a:pt x="0" y="27"/>
                      <a:pt x="9" y="54"/>
                    </a:cubicBezTo>
                    <a:cubicBezTo>
                      <a:pt x="18" y="143"/>
                      <a:pt x="27" y="232"/>
                      <a:pt x="36" y="322"/>
                    </a:cubicBezTo>
                    <a:cubicBezTo>
                      <a:pt x="44" y="345"/>
                      <a:pt x="59" y="376"/>
                      <a:pt x="81" y="376"/>
                    </a:cubicBezTo>
                    <a:cubicBezTo>
                      <a:pt x="84" y="376"/>
                      <a:pt x="87" y="376"/>
                      <a:pt x="90" y="375"/>
                    </a:cubicBezTo>
                    <a:cubicBezTo>
                      <a:pt x="116" y="375"/>
                      <a:pt x="152" y="357"/>
                      <a:pt x="143" y="322"/>
                    </a:cubicBezTo>
                    <a:lnTo>
                      <a:pt x="116" y="54"/>
                    </a:lnTo>
                    <a:cubicBezTo>
                      <a:pt x="10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" name="Google Shape;1478;p32">
                <a:extLst>
                  <a:ext uri="{FF2B5EF4-FFF2-40B4-BE49-F238E27FC236}">
                    <a16:creationId xmlns:a16="http://schemas.microsoft.com/office/drawing/2014/main" id="{38E9B030-EDE3-4B24-A935-6EA9B9B9E051}"/>
                  </a:ext>
                </a:extLst>
              </p:cNvPr>
              <p:cNvSpPr/>
              <p:nvPr/>
            </p:nvSpPr>
            <p:spPr>
              <a:xfrm>
                <a:off x="7531023" y="432106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5" y="0"/>
                    </a:moveTo>
                    <a:cubicBezTo>
                      <a:pt x="61" y="0"/>
                      <a:pt x="58" y="1"/>
                      <a:pt x="54" y="2"/>
                    </a:cubicBezTo>
                    <a:cubicBezTo>
                      <a:pt x="19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19" y="350"/>
                      <a:pt x="54" y="350"/>
                    </a:cubicBezTo>
                    <a:cubicBezTo>
                      <a:pt x="81" y="341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24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8" name="Google Shape;1479;p32">
                <a:extLst>
                  <a:ext uri="{FF2B5EF4-FFF2-40B4-BE49-F238E27FC236}">
                    <a16:creationId xmlns:a16="http://schemas.microsoft.com/office/drawing/2014/main" id="{A3C6EFB4-1317-4953-B15A-8B23482C1551}"/>
                  </a:ext>
                </a:extLst>
              </p:cNvPr>
              <p:cNvSpPr/>
              <p:nvPr/>
            </p:nvSpPr>
            <p:spPr>
              <a:xfrm>
                <a:off x="7503914" y="4214152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63" y="0"/>
                    </a:moveTo>
                    <a:cubicBezTo>
                      <a:pt x="56" y="0"/>
                      <a:pt x="50" y="3"/>
                      <a:pt x="45" y="7"/>
                    </a:cubicBezTo>
                    <a:cubicBezTo>
                      <a:pt x="27" y="7"/>
                      <a:pt x="18" y="16"/>
                      <a:pt x="10" y="25"/>
                    </a:cubicBezTo>
                    <a:cubicBezTo>
                      <a:pt x="1" y="43"/>
                      <a:pt x="1" y="52"/>
                      <a:pt x="1" y="70"/>
                    </a:cubicBezTo>
                    <a:cubicBezTo>
                      <a:pt x="10" y="141"/>
                      <a:pt x="27" y="212"/>
                      <a:pt x="36" y="284"/>
                    </a:cubicBezTo>
                    <a:cubicBezTo>
                      <a:pt x="36" y="293"/>
                      <a:pt x="45" y="310"/>
                      <a:pt x="63" y="310"/>
                    </a:cubicBezTo>
                    <a:cubicBezTo>
                      <a:pt x="72" y="319"/>
                      <a:pt x="90" y="319"/>
                      <a:pt x="99" y="319"/>
                    </a:cubicBezTo>
                    <a:cubicBezTo>
                      <a:pt x="117" y="310"/>
                      <a:pt x="125" y="302"/>
                      <a:pt x="134" y="293"/>
                    </a:cubicBezTo>
                    <a:cubicBezTo>
                      <a:pt x="143" y="284"/>
                      <a:pt x="143" y="266"/>
                      <a:pt x="134" y="248"/>
                    </a:cubicBezTo>
                    <a:cubicBezTo>
                      <a:pt x="125" y="186"/>
                      <a:pt x="117" y="114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6" y="3"/>
                      <a:pt x="7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9" name="Google Shape;1480;p32">
                <a:extLst>
                  <a:ext uri="{FF2B5EF4-FFF2-40B4-BE49-F238E27FC236}">
                    <a16:creationId xmlns:a16="http://schemas.microsoft.com/office/drawing/2014/main" id="{82548871-792B-4DBF-B167-27471785120C}"/>
                  </a:ext>
                </a:extLst>
              </p:cNvPr>
              <p:cNvSpPr/>
              <p:nvPr/>
            </p:nvSpPr>
            <p:spPr>
              <a:xfrm>
                <a:off x="7642880" y="4290666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1"/>
                    </a:moveTo>
                    <a:cubicBezTo>
                      <a:pt x="37" y="1"/>
                      <a:pt x="1" y="19"/>
                      <a:pt x="10" y="54"/>
                    </a:cubicBezTo>
                    <a:cubicBezTo>
                      <a:pt x="19" y="135"/>
                      <a:pt x="28" y="215"/>
                      <a:pt x="37" y="295"/>
                    </a:cubicBezTo>
                    <a:cubicBezTo>
                      <a:pt x="45" y="304"/>
                      <a:pt x="45" y="322"/>
                      <a:pt x="54" y="331"/>
                    </a:cubicBezTo>
                    <a:cubicBezTo>
                      <a:pt x="63" y="340"/>
                      <a:pt x="81" y="349"/>
                      <a:pt x="90" y="349"/>
                    </a:cubicBezTo>
                    <a:cubicBezTo>
                      <a:pt x="117" y="349"/>
                      <a:pt x="153" y="322"/>
                      <a:pt x="153" y="295"/>
                    </a:cubicBezTo>
                    <a:cubicBezTo>
                      <a:pt x="135" y="215"/>
                      <a:pt x="126" y="135"/>
                      <a:pt x="117" y="54"/>
                    </a:cubicBezTo>
                    <a:cubicBezTo>
                      <a:pt x="117" y="37"/>
                      <a:pt x="117" y="28"/>
                      <a:pt x="99" y="10"/>
                    </a:cubicBezTo>
                    <a:cubicBezTo>
                      <a:pt x="90" y="1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0" name="Google Shape;1481;p32">
                <a:extLst>
                  <a:ext uri="{FF2B5EF4-FFF2-40B4-BE49-F238E27FC236}">
                    <a16:creationId xmlns:a16="http://schemas.microsoft.com/office/drawing/2014/main" id="{DE3FCE0F-0915-4AD2-B821-EEA6D5152523}"/>
                  </a:ext>
                </a:extLst>
              </p:cNvPr>
              <p:cNvSpPr/>
              <p:nvPr/>
            </p:nvSpPr>
            <p:spPr>
              <a:xfrm>
                <a:off x="7732189" y="4305360"/>
                <a:ext cx="13681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8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84"/>
                    </a:lnTo>
                    <a:cubicBezTo>
                      <a:pt x="1" y="411"/>
                      <a:pt x="27" y="438"/>
                      <a:pt x="54" y="438"/>
                    </a:cubicBezTo>
                    <a:cubicBezTo>
                      <a:pt x="81" y="438"/>
                      <a:pt x="108" y="420"/>
                      <a:pt x="108" y="384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1" name="Google Shape;1482;p32">
                <a:extLst>
                  <a:ext uri="{FF2B5EF4-FFF2-40B4-BE49-F238E27FC236}">
                    <a16:creationId xmlns:a16="http://schemas.microsoft.com/office/drawing/2014/main" id="{952362CC-845E-4F12-ACE5-704AEE884AC2}"/>
                  </a:ext>
                </a:extLst>
              </p:cNvPr>
              <p:cNvSpPr/>
              <p:nvPr/>
            </p:nvSpPr>
            <p:spPr>
              <a:xfrm>
                <a:off x="7595502" y="4213898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0" y="295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2" name="Google Shape;1483;p32">
                <a:extLst>
                  <a:ext uri="{FF2B5EF4-FFF2-40B4-BE49-F238E27FC236}">
                    <a16:creationId xmlns:a16="http://schemas.microsoft.com/office/drawing/2014/main" id="{1A7F40FD-ED52-4851-8AAC-DAC49A92914F}"/>
                  </a:ext>
                </a:extLst>
              </p:cNvPr>
              <p:cNvSpPr/>
              <p:nvPr/>
            </p:nvSpPr>
            <p:spPr>
              <a:xfrm>
                <a:off x="7701659" y="4233027"/>
                <a:ext cx="13681" cy="3749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6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33"/>
                    </a:lnTo>
                    <a:cubicBezTo>
                      <a:pt x="1" y="269"/>
                      <a:pt x="28" y="295"/>
                      <a:pt x="54" y="295"/>
                    </a:cubicBezTo>
                    <a:cubicBezTo>
                      <a:pt x="81" y="286"/>
                      <a:pt x="108" y="269"/>
                      <a:pt x="108" y="233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3" name="Google Shape;1484;p32">
                <a:extLst>
                  <a:ext uri="{FF2B5EF4-FFF2-40B4-BE49-F238E27FC236}">
                    <a16:creationId xmlns:a16="http://schemas.microsoft.com/office/drawing/2014/main" id="{DE9560C4-C4C1-42A5-B7F7-1345A7FA3338}"/>
                  </a:ext>
                </a:extLst>
              </p:cNvPr>
              <p:cNvSpPr/>
              <p:nvPr/>
            </p:nvSpPr>
            <p:spPr>
              <a:xfrm>
                <a:off x="7750304" y="4446227"/>
                <a:ext cx="2609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21" extrusionOk="0">
                    <a:moveTo>
                      <a:pt x="57" y="0"/>
                    </a:moveTo>
                    <a:cubicBezTo>
                      <a:pt x="52" y="0"/>
                      <a:pt x="48" y="1"/>
                      <a:pt x="45" y="4"/>
                    </a:cubicBezTo>
                    <a:cubicBezTo>
                      <a:pt x="27" y="4"/>
                      <a:pt x="18" y="13"/>
                      <a:pt x="9" y="31"/>
                    </a:cubicBezTo>
                    <a:cubicBezTo>
                      <a:pt x="9" y="40"/>
                      <a:pt x="0" y="58"/>
                      <a:pt x="9" y="66"/>
                    </a:cubicBezTo>
                    <a:cubicBezTo>
                      <a:pt x="36" y="138"/>
                      <a:pt x="63" y="209"/>
                      <a:pt x="90" y="281"/>
                    </a:cubicBezTo>
                    <a:cubicBezTo>
                      <a:pt x="99" y="289"/>
                      <a:pt x="107" y="307"/>
                      <a:pt x="116" y="316"/>
                    </a:cubicBezTo>
                    <a:cubicBezTo>
                      <a:pt x="128" y="316"/>
                      <a:pt x="136" y="320"/>
                      <a:pt x="145" y="320"/>
                    </a:cubicBezTo>
                    <a:cubicBezTo>
                      <a:pt x="150" y="320"/>
                      <a:pt x="155" y="319"/>
                      <a:pt x="161" y="316"/>
                    </a:cubicBezTo>
                    <a:cubicBezTo>
                      <a:pt x="170" y="316"/>
                      <a:pt x="188" y="307"/>
                      <a:pt x="197" y="289"/>
                    </a:cubicBezTo>
                    <a:cubicBezTo>
                      <a:pt x="197" y="281"/>
                      <a:pt x="206" y="263"/>
                      <a:pt x="197" y="254"/>
                    </a:cubicBezTo>
                    <a:cubicBezTo>
                      <a:pt x="170" y="182"/>
                      <a:pt x="143" y="111"/>
                      <a:pt x="107" y="40"/>
                    </a:cubicBezTo>
                    <a:cubicBezTo>
                      <a:pt x="107" y="22"/>
                      <a:pt x="99" y="13"/>
                      <a:pt x="90" y="4"/>
                    </a:cubicBezTo>
                    <a:cubicBezTo>
                      <a:pt x="78" y="4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4" name="Google Shape;1485;p32">
                <a:extLst>
                  <a:ext uri="{FF2B5EF4-FFF2-40B4-BE49-F238E27FC236}">
                    <a16:creationId xmlns:a16="http://schemas.microsoft.com/office/drawing/2014/main" id="{D7BCA712-FFD4-4F9C-85BD-426B9FE52DDA}"/>
                  </a:ext>
                </a:extLst>
              </p:cNvPr>
              <p:cNvSpPr/>
              <p:nvPr/>
            </p:nvSpPr>
            <p:spPr>
              <a:xfrm>
                <a:off x="7792108" y="4541362"/>
                <a:ext cx="22676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90" extrusionOk="0">
                    <a:moveTo>
                      <a:pt x="68" y="0"/>
                    </a:moveTo>
                    <a:cubicBezTo>
                      <a:pt x="63" y="0"/>
                      <a:pt x="59" y="1"/>
                      <a:pt x="54" y="2"/>
                    </a:cubicBezTo>
                    <a:cubicBezTo>
                      <a:pt x="27" y="11"/>
                      <a:pt x="0" y="38"/>
                      <a:pt x="9" y="65"/>
                    </a:cubicBezTo>
                    <a:cubicBezTo>
                      <a:pt x="36" y="127"/>
                      <a:pt x="54" y="190"/>
                      <a:pt x="72" y="243"/>
                    </a:cubicBezTo>
                    <a:cubicBezTo>
                      <a:pt x="80" y="266"/>
                      <a:pt x="101" y="290"/>
                      <a:pt x="124" y="290"/>
                    </a:cubicBezTo>
                    <a:cubicBezTo>
                      <a:pt x="127" y="290"/>
                      <a:pt x="131" y="289"/>
                      <a:pt x="134" y="288"/>
                    </a:cubicBezTo>
                    <a:cubicBezTo>
                      <a:pt x="161" y="279"/>
                      <a:pt x="179" y="243"/>
                      <a:pt x="170" y="216"/>
                    </a:cubicBezTo>
                    <a:cubicBezTo>
                      <a:pt x="152" y="154"/>
                      <a:pt x="134" y="100"/>
                      <a:pt x="116" y="38"/>
                    </a:cubicBezTo>
                    <a:cubicBezTo>
                      <a:pt x="109" y="16"/>
                      <a:pt x="90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5" name="Google Shape;1486;p32">
                <a:extLst>
                  <a:ext uri="{FF2B5EF4-FFF2-40B4-BE49-F238E27FC236}">
                    <a16:creationId xmlns:a16="http://schemas.microsoft.com/office/drawing/2014/main" id="{424A3035-6DB9-4A77-A749-10DB94B4F114}"/>
                  </a:ext>
                </a:extLst>
              </p:cNvPr>
              <p:cNvSpPr/>
              <p:nvPr/>
            </p:nvSpPr>
            <p:spPr>
              <a:xfrm>
                <a:off x="7700519" y="4494998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3"/>
                    </a:cubicBezTo>
                    <a:cubicBezTo>
                      <a:pt x="28" y="12"/>
                      <a:pt x="1" y="47"/>
                      <a:pt x="19" y="74"/>
                    </a:cubicBezTo>
                    <a:cubicBezTo>
                      <a:pt x="28" y="92"/>
                      <a:pt x="28" y="119"/>
                      <a:pt x="37" y="136"/>
                    </a:cubicBezTo>
                    <a:cubicBezTo>
                      <a:pt x="37" y="145"/>
                      <a:pt x="37" y="154"/>
                      <a:pt x="37" y="163"/>
                    </a:cubicBezTo>
                    <a:cubicBezTo>
                      <a:pt x="45" y="172"/>
                      <a:pt x="45" y="172"/>
                      <a:pt x="45" y="172"/>
                    </a:cubicBezTo>
                    <a:cubicBezTo>
                      <a:pt x="45" y="181"/>
                      <a:pt x="45" y="190"/>
                      <a:pt x="45" y="190"/>
                    </a:cubicBezTo>
                    <a:cubicBezTo>
                      <a:pt x="45" y="217"/>
                      <a:pt x="45" y="235"/>
                      <a:pt x="45" y="252"/>
                    </a:cubicBezTo>
                    <a:cubicBezTo>
                      <a:pt x="45" y="270"/>
                      <a:pt x="45" y="279"/>
                      <a:pt x="45" y="288"/>
                    </a:cubicBezTo>
                    <a:cubicBezTo>
                      <a:pt x="45" y="288"/>
                      <a:pt x="40" y="299"/>
                      <a:pt x="42" y="299"/>
                    </a:cubicBezTo>
                    <a:cubicBezTo>
                      <a:pt x="43" y="299"/>
                      <a:pt x="44" y="299"/>
                      <a:pt x="45" y="297"/>
                    </a:cubicBezTo>
                    <a:lnTo>
                      <a:pt x="45" y="297"/>
                    </a:lnTo>
                    <a:cubicBezTo>
                      <a:pt x="45" y="297"/>
                      <a:pt x="37" y="306"/>
                      <a:pt x="37" y="315"/>
                    </a:cubicBezTo>
                    <a:cubicBezTo>
                      <a:pt x="37" y="342"/>
                      <a:pt x="45" y="377"/>
                      <a:pt x="81" y="377"/>
                    </a:cubicBezTo>
                    <a:cubicBezTo>
                      <a:pt x="84" y="379"/>
                      <a:pt x="88" y="380"/>
                      <a:pt x="92" y="380"/>
                    </a:cubicBezTo>
                    <a:cubicBezTo>
                      <a:pt x="111" y="380"/>
                      <a:pt x="136" y="364"/>
                      <a:pt x="144" y="342"/>
                    </a:cubicBezTo>
                    <a:cubicBezTo>
                      <a:pt x="161" y="243"/>
                      <a:pt x="153" y="136"/>
                      <a:pt x="117" y="38"/>
                    </a:cubicBezTo>
                    <a:cubicBezTo>
                      <a:pt x="109" y="23"/>
                      <a:pt x="88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6" name="Google Shape;1487;p32">
                <a:extLst>
                  <a:ext uri="{FF2B5EF4-FFF2-40B4-BE49-F238E27FC236}">
                    <a16:creationId xmlns:a16="http://schemas.microsoft.com/office/drawing/2014/main" id="{5EDF3A02-50DC-4581-8211-C308B8F1696D}"/>
                  </a:ext>
                </a:extLst>
              </p:cNvPr>
              <p:cNvSpPr/>
              <p:nvPr/>
            </p:nvSpPr>
            <p:spPr>
              <a:xfrm>
                <a:off x="7618051" y="4483977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0"/>
                    </a:moveTo>
                    <a:cubicBezTo>
                      <a:pt x="36" y="0"/>
                      <a:pt x="1" y="27"/>
                      <a:pt x="10" y="54"/>
                    </a:cubicBezTo>
                    <a:cubicBezTo>
                      <a:pt x="18" y="134"/>
                      <a:pt x="27" y="214"/>
                      <a:pt x="36" y="295"/>
                    </a:cubicBezTo>
                    <a:cubicBezTo>
                      <a:pt x="36" y="313"/>
                      <a:pt x="45" y="322"/>
                      <a:pt x="54" y="330"/>
                    </a:cubicBezTo>
                    <a:cubicBezTo>
                      <a:pt x="63" y="339"/>
                      <a:pt x="81" y="348"/>
                      <a:pt x="90" y="348"/>
                    </a:cubicBezTo>
                    <a:cubicBezTo>
                      <a:pt x="117" y="348"/>
                      <a:pt x="152" y="322"/>
                      <a:pt x="143" y="295"/>
                    </a:cubicBezTo>
                    <a:cubicBezTo>
                      <a:pt x="134" y="214"/>
                      <a:pt x="126" y="134"/>
                      <a:pt x="117" y="54"/>
                    </a:cubicBezTo>
                    <a:cubicBezTo>
                      <a:pt x="117" y="36"/>
                      <a:pt x="108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7" name="Google Shape;1488;p32">
                <a:extLst>
                  <a:ext uri="{FF2B5EF4-FFF2-40B4-BE49-F238E27FC236}">
                    <a16:creationId xmlns:a16="http://schemas.microsoft.com/office/drawing/2014/main" id="{1682071A-1600-481D-B7F0-29558A302C57}"/>
                  </a:ext>
                </a:extLst>
              </p:cNvPr>
              <p:cNvSpPr/>
              <p:nvPr/>
            </p:nvSpPr>
            <p:spPr>
              <a:xfrm>
                <a:off x="7671130" y="4399989"/>
                <a:ext cx="22802" cy="4484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54" extrusionOk="0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12"/>
                      <a:pt x="1" y="39"/>
                      <a:pt x="10" y="75"/>
                    </a:cubicBezTo>
                    <a:lnTo>
                      <a:pt x="72" y="315"/>
                    </a:lnTo>
                    <a:cubicBezTo>
                      <a:pt x="72" y="337"/>
                      <a:pt x="96" y="353"/>
                      <a:pt x="120" y="353"/>
                    </a:cubicBezTo>
                    <a:cubicBezTo>
                      <a:pt x="125" y="353"/>
                      <a:pt x="130" y="353"/>
                      <a:pt x="135" y="351"/>
                    </a:cubicBezTo>
                    <a:cubicBezTo>
                      <a:pt x="161" y="342"/>
                      <a:pt x="179" y="315"/>
                      <a:pt x="170" y="280"/>
                    </a:cubicBezTo>
                    <a:lnTo>
                      <a:pt x="117" y="39"/>
                    </a:lnTo>
                    <a:cubicBezTo>
                      <a:pt x="110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8" name="Google Shape;1489;p32">
                <a:extLst>
                  <a:ext uri="{FF2B5EF4-FFF2-40B4-BE49-F238E27FC236}">
                    <a16:creationId xmlns:a16="http://schemas.microsoft.com/office/drawing/2014/main" id="{FE6278FE-5A24-4910-951E-451EE3487F9F}"/>
                  </a:ext>
                </a:extLst>
              </p:cNvPr>
              <p:cNvSpPr/>
              <p:nvPr/>
            </p:nvSpPr>
            <p:spPr>
              <a:xfrm>
                <a:off x="7613491" y="4370093"/>
                <a:ext cx="19382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0" extrusionOk="0">
                    <a:moveTo>
                      <a:pt x="63" y="1"/>
                    </a:moveTo>
                    <a:cubicBezTo>
                      <a:pt x="57" y="1"/>
                      <a:pt x="50" y="3"/>
                      <a:pt x="46" y="7"/>
                    </a:cubicBezTo>
                    <a:cubicBezTo>
                      <a:pt x="10" y="16"/>
                      <a:pt x="1" y="43"/>
                      <a:pt x="1" y="70"/>
                    </a:cubicBezTo>
                    <a:cubicBezTo>
                      <a:pt x="19" y="150"/>
                      <a:pt x="28" y="230"/>
                      <a:pt x="37" y="311"/>
                    </a:cubicBezTo>
                    <a:cubicBezTo>
                      <a:pt x="37" y="320"/>
                      <a:pt x="54" y="337"/>
                      <a:pt x="63" y="337"/>
                    </a:cubicBezTo>
                    <a:cubicBezTo>
                      <a:pt x="70" y="344"/>
                      <a:pt x="80" y="350"/>
                      <a:pt x="93" y="350"/>
                    </a:cubicBezTo>
                    <a:cubicBezTo>
                      <a:pt x="98" y="350"/>
                      <a:pt x="103" y="349"/>
                      <a:pt x="108" y="346"/>
                    </a:cubicBezTo>
                    <a:cubicBezTo>
                      <a:pt x="135" y="337"/>
                      <a:pt x="153" y="311"/>
                      <a:pt x="144" y="284"/>
                    </a:cubicBezTo>
                    <a:cubicBezTo>
                      <a:pt x="135" y="204"/>
                      <a:pt x="117" y="123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7" y="3"/>
                      <a:pt x="7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9" name="Google Shape;1490;p32">
                <a:extLst>
                  <a:ext uri="{FF2B5EF4-FFF2-40B4-BE49-F238E27FC236}">
                    <a16:creationId xmlns:a16="http://schemas.microsoft.com/office/drawing/2014/main" id="{D0BBAC3B-ABC0-4598-9782-18FC97D4207D}"/>
                  </a:ext>
                </a:extLst>
              </p:cNvPr>
              <p:cNvSpPr/>
              <p:nvPr/>
            </p:nvSpPr>
            <p:spPr>
              <a:xfrm>
                <a:off x="7537863" y="4461048"/>
                <a:ext cx="22676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80" extrusionOk="0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18" y="12"/>
                      <a:pt x="0" y="39"/>
                      <a:pt x="9" y="74"/>
                    </a:cubicBezTo>
                    <a:cubicBezTo>
                      <a:pt x="27" y="164"/>
                      <a:pt x="45" y="253"/>
                      <a:pt x="63" y="342"/>
                    </a:cubicBezTo>
                    <a:cubicBezTo>
                      <a:pt x="70" y="364"/>
                      <a:pt x="95" y="380"/>
                      <a:pt x="119" y="380"/>
                    </a:cubicBezTo>
                    <a:cubicBezTo>
                      <a:pt x="124" y="380"/>
                      <a:pt x="129" y="379"/>
                      <a:pt x="134" y="378"/>
                    </a:cubicBezTo>
                    <a:cubicBezTo>
                      <a:pt x="161" y="369"/>
                      <a:pt x="179" y="342"/>
                      <a:pt x="170" y="315"/>
                    </a:cubicBezTo>
                    <a:cubicBezTo>
                      <a:pt x="152" y="226"/>
                      <a:pt x="134" y="128"/>
                      <a:pt x="116" y="39"/>
                    </a:cubicBezTo>
                    <a:cubicBezTo>
                      <a:pt x="109" y="17"/>
                      <a:pt x="83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0" name="Google Shape;1491;p32">
                <a:extLst>
                  <a:ext uri="{FF2B5EF4-FFF2-40B4-BE49-F238E27FC236}">
                    <a16:creationId xmlns:a16="http://schemas.microsoft.com/office/drawing/2014/main" id="{6F913F80-1766-4EE0-94FB-F0D23C7B3C74}"/>
                  </a:ext>
                </a:extLst>
              </p:cNvPr>
              <p:cNvSpPr/>
              <p:nvPr/>
            </p:nvSpPr>
            <p:spPr>
              <a:xfrm>
                <a:off x="7484658" y="4407970"/>
                <a:ext cx="2166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53" extrusionOk="0">
                    <a:moveTo>
                      <a:pt x="60" y="0"/>
                    </a:moveTo>
                    <a:cubicBezTo>
                      <a:pt x="55" y="0"/>
                      <a:pt x="50" y="1"/>
                      <a:pt x="46" y="3"/>
                    </a:cubicBezTo>
                    <a:cubicBezTo>
                      <a:pt x="19" y="12"/>
                      <a:pt x="1" y="38"/>
                      <a:pt x="10" y="74"/>
                    </a:cubicBezTo>
                    <a:cubicBezTo>
                      <a:pt x="28" y="154"/>
                      <a:pt x="46" y="235"/>
                      <a:pt x="63" y="315"/>
                    </a:cubicBezTo>
                    <a:cubicBezTo>
                      <a:pt x="71" y="337"/>
                      <a:pt x="90" y="353"/>
                      <a:pt x="112" y="353"/>
                    </a:cubicBezTo>
                    <a:cubicBezTo>
                      <a:pt x="116" y="353"/>
                      <a:pt x="121" y="352"/>
                      <a:pt x="126" y="351"/>
                    </a:cubicBezTo>
                    <a:cubicBezTo>
                      <a:pt x="162" y="342"/>
                      <a:pt x="170" y="315"/>
                      <a:pt x="170" y="279"/>
                    </a:cubicBezTo>
                    <a:cubicBezTo>
                      <a:pt x="153" y="199"/>
                      <a:pt x="135" y="119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1" name="Google Shape;1492;p32">
                <a:extLst>
                  <a:ext uri="{FF2B5EF4-FFF2-40B4-BE49-F238E27FC236}">
                    <a16:creationId xmlns:a16="http://schemas.microsoft.com/office/drawing/2014/main" id="{F4AEEB6B-1411-47BE-BE27-5AA7BB5C95FA}"/>
                  </a:ext>
                </a:extLst>
              </p:cNvPr>
              <p:cNvSpPr/>
              <p:nvPr/>
            </p:nvSpPr>
            <p:spPr>
              <a:xfrm>
                <a:off x="7419165" y="4453701"/>
                <a:ext cx="18242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91" extrusionOk="0">
                    <a:moveTo>
                      <a:pt x="64" y="1"/>
                    </a:moveTo>
                    <a:cubicBezTo>
                      <a:pt x="56" y="1"/>
                      <a:pt x="50" y="3"/>
                      <a:pt x="45" y="7"/>
                    </a:cubicBezTo>
                    <a:cubicBezTo>
                      <a:pt x="36" y="7"/>
                      <a:pt x="18" y="16"/>
                      <a:pt x="9" y="25"/>
                    </a:cubicBezTo>
                    <a:cubicBezTo>
                      <a:pt x="9" y="43"/>
                      <a:pt x="1" y="52"/>
                      <a:pt x="9" y="70"/>
                    </a:cubicBezTo>
                    <a:lnTo>
                      <a:pt x="36" y="248"/>
                    </a:lnTo>
                    <a:cubicBezTo>
                      <a:pt x="36" y="266"/>
                      <a:pt x="54" y="275"/>
                      <a:pt x="63" y="284"/>
                    </a:cubicBezTo>
                    <a:cubicBezTo>
                      <a:pt x="67" y="288"/>
                      <a:pt x="74" y="291"/>
                      <a:pt x="82" y="291"/>
                    </a:cubicBezTo>
                    <a:cubicBezTo>
                      <a:pt x="90" y="291"/>
                      <a:pt x="99" y="288"/>
                      <a:pt x="108" y="284"/>
                    </a:cubicBezTo>
                    <a:cubicBezTo>
                      <a:pt x="116" y="284"/>
                      <a:pt x="134" y="275"/>
                      <a:pt x="134" y="266"/>
                    </a:cubicBezTo>
                    <a:cubicBezTo>
                      <a:pt x="143" y="248"/>
                      <a:pt x="143" y="239"/>
                      <a:pt x="143" y="222"/>
                    </a:cubicBezTo>
                    <a:lnTo>
                      <a:pt x="116" y="43"/>
                    </a:lnTo>
                    <a:cubicBezTo>
                      <a:pt x="108" y="25"/>
                      <a:pt x="99" y="16"/>
                      <a:pt x="90" y="7"/>
                    </a:cubicBezTo>
                    <a:cubicBezTo>
                      <a:pt x="81" y="3"/>
                      <a:pt x="72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2" name="Google Shape;1493;p32">
                <a:extLst>
                  <a:ext uri="{FF2B5EF4-FFF2-40B4-BE49-F238E27FC236}">
                    <a16:creationId xmlns:a16="http://schemas.microsoft.com/office/drawing/2014/main" id="{284C35DA-C231-4BB3-9A08-38B3691BCA7F}"/>
                  </a:ext>
                </a:extLst>
              </p:cNvPr>
              <p:cNvSpPr/>
              <p:nvPr/>
            </p:nvSpPr>
            <p:spPr>
              <a:xfrm>
                <a:off x="7363807" y="4422918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1"/>
                    </a:moveTo>
                    <a:cubicBezTo>
                      <a:pt x="18" y="1"/>
                      <a:pt x="0" y="27"/>
                      <a:pt x="0" y="54"/>
                    </a:cubicBezTo>
                    <a:lnTo>
                      <a:pt x="0" y="268"/>
                    </a:lnTo>
                    <a:cubicBezTo>
                      <a:pt x="0" y="295"/>
                      <a:pt x="18" y="322"/>
                      <a:pt x="54" y="322"/>
                    </a:cubicBezTo>
                    <a:cubicBezTo>
                      <a:pt x="81" y="322"/>
                      <a:pt x="107" y="295"/>
                      <a:pt x="107" y="268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3" name="Google Shape;1494;p32">
                <a:extLst>
                  <a:ext uri="{FF2B5EF4-FFF2-40B4-BE49-F238E27FC236}">
                    <a16:creationId xmlns:a16="http://schemas.microsoft.com/office/drawing/2014/main" id="{EC73858E-8947-4A7D-ADEE-0E98A00B8E9B}"/>
                  </a:ext>
                </a:extLst>
              </p:cNvPr>
              <p:cNvSpPr/>
              <p:nvPr/>
            </p:nvSpPr>
            <p:spPr>
              <a:xfrm>
                <a:off x="7168341" y="4206804"/>
                <a:ext cx="19255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9" extrusionOk="0">
                    <a:moveTo>
                      <a:pt x="66" y="0"/>
                    </a:moveTo>
                    <a:cubicBezTo>
                      <a:pt x="42" y="0"/>
                      <a:pt x="18" y="16"/>
                      <a:pt x="18" y="38"/>
                    </a:cubicBezTo>
                    <a:cubicBezTo>
                      <a:pt x="0" y="128"/>
                      <a:pt x="9" y="208"/>
                      <a:pt x="45" y="288"/>
                    </a:cubicBezTo>
                    <a:cubicBezTo>
                      <a:pt x="58" y="308"/>
                      <a:pt x="81" y="318"/>
                      <a:pt x="104" y="318"/>
                    </a:cubicBezTo>
                    <a:cubicBezTo>
                      <a:pt x="111" y="318"/>
                      <a:pt x="118" y="317"/>
                      <a:pt x="125" y="315"/>
                    </a:cubicBezTo>
                    <a:cubicBezTo>
                      <a:pt x="152" y="297"/>
                      <a:pt x="152" y="261"/>
                      <a:pt x="143" y="235"/>
                    </a:cubicBezTo>
                    <a:cubicBezTo>
                      <a:pt x="143" y="235"/>
                      <a:pt x="143" y="235"/>
                      <a:pt x="134" y="226"/>
                    </a:cubicBezTo>
                    <a:cubicBezTo>
                      <a:pt x="134" y="217"/>
                      <a:pt x="125" y="208"/>
                      <a:pt x="125" y="199"/>
                    </a:cubicBezTo>
                    <a:cubicBezTo>
                      <a:pt x="125" y="190"/>
                      <a:pt x="125" y="181"/>
                      <a:pt x="125" y="172"/>
                    </a:cubicBezTo>
                    <a:cubicBezTo>
                      <a:pt x="116" y="172"/>
                      <a:pt x="116" y="163"/>
                      <a:pt x="116" y="163"/>
                    </a:cubicBezTo>
                    <a:cubicBezTo>
                      <a:pt x="116" y="163"/>
                      <a:pt x="116" y="160"/>
                      <a:pt x="116" y="157"/>
                    </a:cubicBezTo>
                    <a:cubicBezTo>
                      <a:pt x="116" y="157"/>
                      <a:pt x="116" y="145"/>
                      <a:pt x="116" y="145"/>
                    </a:cubicBezTo>
                    <a:cubicBezTo>
                      <a:pt x="116" y="145"/>
                      <a:pt x="116" y="137"/>
                      <a:pt x="116" y="137"/>
                    </a:cubicBezTo>
                    <a:cubicBezTo>
                      <a:pt x="116" y="128"/>
                      <a:pt x="116" y="119"/>
                      <a:pt x="116" y="110"/>
                    </a:cubicBezTo>
                    <a:cubicBezTo>
                      <a:pt x="116" y="101"/>
                      <a:pt x="116" y="92"/>
                      <a:pt x="116" y="83"/>
                    </a:cubicBezTo>
                    <a:cubicBezTo>
                      <a:pt x="116" y="83"/>
                      <a:pt x="116" y="74"/>
                      <a:pt x="116" y="74"/>
                    </a:cubicBezTo>
                    <a:cubicBezTo>
                      <a:pt x="116" y="74"/>
                      <a:pt x="116" y="74"/>
                      <a:pt x="116" y="65"/>
                    </a:cubicBezTo>
                    <a:cubicBezTo>
                      <a:pt x="125" y="56"/>
                      <a:pt x="125" y="38"/>
                      <a:pt x="116" y="29"/>
                    </a:cubicBezTo>
                    <a:cubicBezTo>
                      <a:pt x="107" y="12"/>
                      <a:pt x="89" y="3"/>
                      <a:pt x="80" y="3"/>
                    </a:cubicBezTo>
                    <a:cubicBezTo>
                      <a:pt x="76" y="1"/>
                      <a:pt x="71" y="0"/>
                      <a:pt x="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4" name="Google Shape;1495;p32">
                <a:extLst>
                  <a:ext uri="{FF2B5EF4-FFF2-40B4-BE49-F238E27FC236}">
                    <a16:creationId xmlns:a16="http://schemas.microsoft.com/office/drawing/2014/main" id="{9AEBAA14-1ECC-4A05-BE04-1A0BD2CC8595}"/>
                  </a:ext>
                </a:extLst>
              </p:cNvPr>
              <p:cNvSpPr/>
              <p:nvPr/>
            </p:nvSpPr>
            <p:spPr>
              <a:xfrm>
                <a:off x="7210145" y="4051117"/>
                <a:ext cx="19255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0" extrusionOk="0">
                    <a:moveTo>
                      <a:pt x="45" y="1"/>
                    </a:moveTo>
                    <a:cubicBezTo>
                      <a:pt x="18" y="10"/>
                      <a:pt x="0" y="36"/>
                      <a:pt x="9" y="72"/>
                    </a:cubicBezTo>
                    <a:cubicBezTo>
                      <a:pt x="18" y="117"/>
                      <a:pt x="27" y="170"/>
                      <a:pt x="36" y="215"/>
                    </a:cubicBezTo>
                    <a:cubicBezTo>
                      <a:pt x="45" y="233"/>
                      <a:pt x="54" y="242"/>
                      <a:pt x="63" y="250"/>
                    </a:cubicBezTo>
                    <a:cubicBezTo>
                      <a:pt x="71" y="259"/>
                      <a:pt x="89" y="259"/>
                      <a:pt x="107" y="259"/>
                    </a:cubicBezTo>
                    <a:cubicBezTo>
                      <a:pt x="134" y="250"/>
                      <a:pt x="152" y="224"/>
                      <a:pt x="143" y="188"/>
                    </a:cubicBezTo>
                    <a:cubicBezTo>
                      <a:pt x="134" y="143"/>
                      <a:pt x="125" y="90"/>
                      <a:pt x="116" y="36"/>
                    </a:cubicBezTo>
                    <a:cubicBezTo>
                      <a:pt x="107" y="27"/>
                      <a:pt x="98" y="10"/>
                      <a:pt x="89" y="10"/>
                    </a:cubicBezTo>
                    <a:cubicBezTo>
                      <a:pt x="7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5" name="Google Shape;1496;p32">
                <a:extLst>
                  <a:ext uri="{FF2B5EF4-FFF2-40B4-BE49-F238E27FC236}">
                    <a16:creationId xmlns:a16="http://schemas.microsoft.com/office/drawing/2014/main" id="{668A1CA5-D787-4488-8A5A-360B013FCD80}"/>
                  </a:ext>
                </a:extLst>
              </p:cNvPr>
              <p:cNvSpPr/>
              <p:nvPr/>
            </p:nvSpPr>
            <p:spPr>
              <a:xfrm>
                <a:off x="7253089" y="3552764"/>
                <a:ext cx="24956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91" extrusionOk="0">
                    <a:moveTo>
                      <a:pt x="139" y="0"/>
                    </a:moveTo>
                    <a:cubicBezTo>
                      <a:pt x="120" y="0"/>
                      <a:pt x="101" y="10"/>
                      <a:pt x="89" y="27"/>
                    </a:cubicBezTo>
                    <a:cubicBezTo>
                      <a:pt x="63" y="90"/>
                      <a:pt x="36" y="152"/>
                      <a:pt x="9" y="206"/>
                    </a:cubicBezTo>
                    <a:cubicBezTo>
                      <a:pt x="0" y="224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86"/>
                    </a:cubicBezTo>
                    <a:cubicBezTo>
                      <a:pt x="36" y="289"/>
                      <a:pt x="46" y="291"/>
                      <a:pt x="55" y="291"/>
                    </a:cubicBezTo>
                    <a:cubicBezTo>
                      <a:pt x="74" y="291"/>
                      <a:pt x="92" y="283"/>
                      <a:pt x="98" y="259"/>
                    </a:cubicBezTo>
                    <a:cubicBezTo>
                      <a:pt x="125" y="206"/>
                      <a:pt x="161" y="143"/>
                      <a:pt x="187" y="81"/>
                    </a:cubicBezTo>
                    <a:cubicBezTo>
                      <a:pt x="196" y="72"/>
                      <a:pt x="196" y="54"/>
                      <a:pt x="196" y="36"/>
                    </a:cubicBezTo>
                    <a:cubicBezTo>
                      <a:pt x="187" y="27"/>
                      <a:pt x="179" y="18"/>
                      <a:pt x="170" y="9"/>
                    </a:cubicBezTo>
                    <a:cubicBezTo>
                      <a:pt x="160" y="3"/>
                      <a:pt x="150" y="0"/>
                      <a:pt x="1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6" name="Google Shape;1497;p32">
                <a:extLst>
                  <a:ext uri="{FF2B5EF4-FFF2-40B4-BE49-F238E27FC236}">
                    <a16:creationId xmlns:a16="http://schemas.microsoft.com/office/drawing/2014/main" id="{5DC41211-C681-427E-AE33-0D8A0666AC03}"/>
                  </a:ext>
                </a:extLst>
              </p:cNvPr>
              <p:cNvSpPr/>
              <p:nvPr/>
            </p:nvSpPr>
            <p:spPr>
              <a:xfrm>
                <a:off x="7974019" y="3739235"/>
                <a:ext cx="2280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49" extrusionOk="0">
                    <a:moveTo>
                      <a:pt x="126" y="0"/>
                    </a:moveTo>
                    <a:cubicBezTo>
                      <a:pt x="99" y="0"/>
                      <a:pt x="72" y="27"/>
                      <a:pt x="72" y="54"/>
                    </a:cubicBezTo>
                    <a:cubicBezTo>
                      <a:pt x="72" y="72"/>
                      <a:pt x="72" y="99"/>
                      <a:pt x="72" y="116"/>
                    </a:cubicBezTo>
                    <a:cubicBezTo>
                      <a:pt x="69" y="116"/>
                      <a:pt x="67" y="118"/>
                      <a:pt x="66" y="119"/>
                    </a:cubicBezTo>
                    <a:lnTo>
                      <a:pt x="66" y="119"/>
                    </a:lnTo>
                    <a:cubicBezTo>
                      <a:pt x="69" y="116"/>
                      <a:pt x="72" y="116"/>
                      <a:pt x="72" y="116"/>
                    </a:cubicBezTo>
                    <a:lnTo>
                      <a:pt x="72" y="116"/>
                    </a:lnTo>
                    <a:cubicBezTo>
                      <a:pt x="69" y="119"/>
                      <a:pt x="67" y="120"/>
                      <a:pt x="66" y="120"/>
                    </a:cubicBezTo>
                    <a:cubicBezTo>
                      <a:pt x="65" y="120"/>
                      <a:pt x="65" y="120"/>
                      <a:pt x="66" y="119"/>
                    </a:cubicBezTo>
                    <a:lnTo>
                      <a:pt x="66" y="119"/>
                    </a:lnTo>
                    <a:cubicBezTo>
                      <a:pt x="64" y="120"/>
                      <a:pt x="63" y="122"/>
                      <a:pt x="63" y="125"/>
                    </a:cubicBezTo>
                    <a:cubicBezTo>
                      <a:pt x="63" y="125"/>
                      <a:pt x="63" y="125"/>
                      <a:pt x="63" y="134"/>
                    </a:cubicBezTo>
                    <a:cubicBezTo>
                      <a:pt x="63" y="143"/>
                      <a:pt x="63" y="152"/>
                      <a:pt x="54" y="161"/>
                    </a:cubicBezTo>
                    <a:cubicBezTo>
                      <a:pt x="54" y="188"/>
                      <a:pt x="45" y="206"/>
                      <a:pt x="36" y="223"/>
                    </a:cubicBezTo>
                    <a:cubicBezTo>
                      <a:pt x="36" y="232"/>
                      <a:pt x="36" y="232"/>
                      <a:pt x="28" y="241"/>
                    </a:cubicBezTo>
                    <a:cubicBezTo>
                      <a:pt x="28" y="250"/>
                      <a:pt x="19" y="259"/>
                      <a:pt x="19" y="268"/>
                    </a:cubicBezTo>
                    <a:cubicBezTo>
                      <a:pt x="1" y="295"/>
                      <a:pt x="10" y="331"/>
                      <a:pt x="36" y="339"/>
                    </a:cubicBezTo>
                    <a:cubicBezTo>
                      <a:pt x="46" y="346"/>
                      <a:pt x="57" y="349"/>
                      <a:pt x="67" y="349"/>
                    </a:cubicBezTo>
                    <a:cubicBezTo>
                      <a:pt x="85" y="349"/>
                      <a:pt x="102" y="339"/>
                      <a:pt x="108" y="322"/>
                    </a:cubicBezTo>
                    <a:cubicBezTo>
                      <a:pt x="152" y="241"/>
                      <a:pt x="179" y="152"/>
                      <a:pt x="179" y="54"/>
                    </a:cubicBezTo>
                    <a:cubicBezTo>
                      <a:pt x="179" y="27"/>
                      <a:pt x="152" y="0"/>
                      <a:pt x="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7" name="Google Shape;1498;p32">
                <a:extLst>
                  <a:ext uri="{FF2B5EF4-FFF2-40B4-BE49-F238E27FC236}">
                    <a16:creationId xmlns:a16="http://schemas.microsoft.com/office/drawing/2014/main" id="{87E6A61A-645E-4C07-9D4C-B2E72D2C79BB}"/>
                  </a:ext>
                </a:extLst>
              </p:cNvPr>
              <p:cNvSpPr/>
              <p:nvPr/>
            </p:nvSpPr>
            <p:spPr>
              <a:xfrm>
                <a:off x="7796668" y="3549344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36"/>
                      <a:pt x="0" y="54"/>
                    </a:cubicBezTo>
                    <a:lnTo>
                      <a:pt x="0" y="143"/>
                    </a:lnTo>
                    <a:cubicBezTo>
                      <a:pt x="0" y="161"/>
                      <a:pt x="9" y="170"/>
                      <a:pt x="18" y="179"/>
                    </a:cubicBezTo>
                    <a:cubicBezTo>
                      <a:pt x="27" y="188"/>
                      <a:pt x="45" y="197"/>
                      <a:pt x="54" y="197"/>
                    </a:cubicBezTo>
                    <a:cubicBezTo>
                      <a:pt x="72" y="197"/>
                      <a:pt x="80" y="197"/>
                      <a:pt x="89" y="179"/>
                    </a:cubicBezTo>
                    <a:cubicBezTo>
                      <a:pt x="98" y="170"/>
                      <a:pt x="107" y="161"/>
                      <a:pt x="107" y="143"/>
                    </a:cubicBezTo>
                    <a:lnTo>
                      <a:pt x="107" y="54"/>
                    </a:lnTo>
                    <a:cubicBezTo>
                      <a:pt x="107" y="36"/>
                      <a:pt x="98" y="27"/>
                      <a:pt x="89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8" name="Google Shape;1499;p32">
                <a:extLst>
                  <a:ext uri="{FF2B5EF4-FFF2-40B4-BE49-F238E27FC236}">
                    <a16:creationId xmlns:a16="http://schemas.microsoft.com/office/drawing/2014/main" id="{7ADBB7E4-380C-4CE5-8FA6-902AC077D2EF}"/>
                  </a:ext>
                </a:extLst>
              </p:cNvPr>
              <p:cNvSpPr/>
              <p:nvPr/>
            </p:nvSpPr>
            <p:spPr>
              <a:xfrm>
                <a:off x="7877996" y="3602549"/>
                <a:ext cx="20522" cy="37117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3" extrusionOk="0">
                    <a:moveTo>
                      <a:pt x="90" y="0"/>
                    </a:moveTo>
                    <a:cubicBezTo>
                      <a:pt x="63" y="0"/>
                      <a:pt x="27" y="9"/>
                      <a:pt x="18" y="45"/>
                    </a:cubicBezTo>
                    <a:cubicBezTo>
                      <a:pt x="0" y="116"/>
                      <a:pt x="9" y="196"/>
                      <a:pt x="54" y="268"/>
                    </a:cubicBezTo>
                    <a:cubicBezTo>
                      <a:pt x="60" y="280"/>
                      <a:pt x="80" y="293"/>
                      <a:pt x="100" y="293"/>
                    </a:cubicBezTo>
                    <a:cubicBezTo>
                      <a:pt x="109" y="293"/>
                      <a:pt x="118" y="291"/>
                      <a:pt x="125" y="285"/>
                    </a:cubicBezTo>
                    <a:cubicBezTo>
                      <a:pt x="152" y="268"/>
                      <a:pt x="161" y="232"/>
                      <a:pt x="143" y="205"/>
                    </a:cubicBezTo>
                    <a:cubicBezTo>
                      <a:pt x="143" y="196"/>
                      <a:pt x="134" y="187"/>
                      <a:pt x="134" y="178"/>
                    </a:cubicBezTo>
                    <a:cubicBezTo>
                      <a:pt x="134" y="187"/>
                      <a:pt x="134" y="187"/>
                      <a:pt x="134" y="196"/>
                    </a:cubicBezTo>
                    <a:cubicBezTo>
                      <a:pt x="134" y="178"/>
                      <a:pt x="125" y="152"/>
                      <a:pt x="125" y="134"/>
                    </a:cubicBezTo>
                    <a:cubicBezTo>
                      <a:pt x="125" y="134"/>
                      <a:pt x="125" y="143"/>
                      <a:pt x="125" y="143"/>
                    </a:cubicBezTo>
                    <a:cubicBezTo>
                      <a:pt x="116" y="125"/>
                      <a:pt x="116" y="107"/>
                      <a:pt x="125" y="80"/>
                    </a:cubicBezTo>
                    <a:cubicBezTo>
                      <a:pt x="125" y="77"/>
                      <a:pt x="125" y="74"/>
                      <a:pt x="125" y="71"/>
                    </a:cubicBezTo>
                    <a:cubicBezTo>
                      <a:pt x="134" y="45"/>
                      <a:pt x="116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9" name="Google Shape;1500;p32">
                <a:extLst>
                  <a:ext uri="{FF2B5EF4-FFF2-40B4-BE49-F238E27FC236}">
                    <a16:creationId xmlns:a16="http://schemas.microsoft.com/office/drawing/2014/main" id="{9087126B-4B13-4639-8189-BB2D88DE0F6E}"/>
                  </a:ext>
                </a:extLst>
              </p:cNvPr>
              <p:cNvSpPr/>
              <p:nvPr/>
            </p:nvSpPr>
            <p:spPr>
              <a:xfrm>
                <a:off x="7587522" y="4009313"/>
                <a:ext cx="13681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8" extrusionOk="0">
                    <a:moveTo>
                      <a:pt x="54" y="1"/>
                    </a:moveTo>
                    <a:cubicBezTo>
                      <a:pt x="45" y="1"/>
                      <a:pt x="28" y="1"/>
                      <a:pt x="19" y="18"/>
                    </a:cubicBezTo>
                    <a:cubicBezTo>
                      <a:pt x="10" y="27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206"/>
                      <a:pt x="19" y="215"/>
                    </a:cubicBezTo>
                    <a:cubicBezTo>
                      <a:pt x="25" y="221"/>
                      <a:pt x="36" y="227"/>
                      <a:pt x="45" y="227"/>
                    </a:cubicBezTo>
                    <a:cubicBezTo>
                      <a:pt x="48" y="227"/>
                      <a:pt x="52" y="226"/>
                      <a:pt x="54" y="224"/>
                    </a:cubicBezTo>
                    <a:cubicBezTo>
                      <a:pt x="72" y="224"/>
                      <a:pt x="81" y="224"/>
                      <a:pt x="90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7"/>
                      <a:pt x="90" y="18"/>
                    </a:cubicBezTo>
                    <a:cubicBezTo>
                      <a:pt x="81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0" name="Google Shape;1501;p32">
                <a:extLst>
                  <a:ext uri="{FF2B5EF4-FFF2-40B4-BE49-F238E27FC236}">
                    <a16:creationId xmlns:a16="http://schemas.microsoft.com/office/drawing/2014/main" id="{1DB15AE5-621A-4341-A4EE-42068FD87A0A}"/>
                  </a:ext>
                </a:extLst>
              </p:cNvPr>
              <p:cNvSpPr/>
              <p:nvPr/>
            </p:nvSpPr>
            <p:spPr>
              <a:xfrm>
                <a:off x="7489219" y="3998038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0"/>
                    </a:moveTo>
                    <a:cubicBezTo>
                      <a:pt x="36" y="0"/>
                      <a:pt x="27" y="0"/>
                      <a:pt x="10" y="9"/>
                    </a:cubicBezTo>
                    <a:cubicBezTo>
                      <a:pt x="1" y="27"/>
                      <a:pt x="1" y="36"/>
                      <a:pt x="1" y="54"/>
                    </a:cubicBezTo>
                    <a:lnTo>
                      <a:pt x="1" y="143"/>
                    </a:lnTo>
                    <a:cubicBezTo>
                      <a:pt x="1" y="152"/>
                      <a:pt x="1" y="170"/>
                      <a:pt x="10" y="179"/>
                    </a:cubicBezTo>
                    <a:cubicBezTo>
                      <a:pt x="18" y="188"/>
                      <a:pt x="36" y="197"/>
                      <a:pt x="54" y="197"/>
                    </a:cubicBezTo>
                    <a:cubicBezTo>
                      <a:pt x="63" y="197"/>
                      <a:pt x="81" y="188"/>
                      <a:pt x="90" y="179"/>
                    </a:cubicBezTo>
                    <a:cubicBezTo>
                      <a:pt x="99" y="170"/>
                      <a:pt x="108" y="161"/>
                      <a:pt x="108" y="143"/>
                    </a:cubicBezTo>
                    <a:lnTo>
                      <a:pt x="108" y="54"/>
                    </a:lnTo>
                    <a:cubicBezTo>
                      <a:pt x="108" y="36"/>
                      <a:pt x="99" y="27"/>
                      <a:pt x="90" y="9"/>
                    </a:cubicBezTo>
                    <a:cubicBezTo>
                      <a:pt x="81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1" name="Google Shape;1502;p32">
                <a:extLst>
                  <a:ext uri="{FF2B5EF4-FFF2-40B4-BE49-F238E27FC236}">
                    <a16:creationId xmlns:a16="http://schemas.microsoft.com/office/drawing/2014/main" id="{DC230E21-28B2-475F-9025-8103F31C1713}"/>
                  </a:ext>
                </a:extLst>
              </p:cNvPr>
              <p:cNvSpPr/>
              <p:nvPr/>
            </p:nvSpPr>
            <p:spPr>
              <a:xfrm>
                <a:off x="7526589" y="3845518"/>
                <a:ext cx="13681" cy="328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5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5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9" y="259"/>
                      <a:pt x="107" y="241"/>
                      <a:pt x="107" y="205"/>
                    </a:cubicBezTo>
                    <a:lnTo>
                      <a:pt x="107" y="54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2" name="Google Shape;1503;p32">
                <a:extLst>
                  <a:ext uri="{FF2B5EF4-FFF2-40B4-BE49-F238E27FC236}">
                    <a16:creationId xmlns:a16="http://schemas.microsoft.com/office/drawing/2014/main" id="{89EAEE71-C38F-4D86-BFA6-BDAEF9349066}"/>
                  </a:ext>
                </a:extLst>
              </p:cNvPr>
              <p:cNvSpPr/>
              <p:nvPr/>
            </p:nvSpPr>
            <p:spPr>
              <a:xfrm>
                <a:off x="7285773" y="3746835"/>
                <a:ext cx="239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89" h="351" extrusionOk="0">
                    <a:moveTo>
                      <a:pt x="125" y="1"/>
                    </a:moveTo>
                    <a:cubicBezTo>
                      <a:pt x="99" y="1"/>
                      <a:pt x="80" y="17"/>
                      <a:pt x="72" y="39"/>
                    </a:cubicBezTo>
                    <a:cubicBezTo>
                      <a:pt x="54" y="119"/>
                      <a:pt x="28" y="199"/>
                      <a:pt x="10" y="279"/>
                    </a:cubicBezTo>
                    <a:cubicBezTo>
                      <a:pt x="1" y="306"/>
                      <a:pt x="19" y="342"/>
                      <a:pt x="45" y="351"/>
                    </a:cubicBezTo>
                    <a:cubicBezTo>
                      <a:pt x="81" y="351"/>
                      <a:pt x="108" y="342"/>
                      <a:pt x="117" y="306"/>
                    </a:cubicBezTo>
                    <a:cubicBezTo>
                      <a:pt x="135" y="226"/>
                      <a:pt x="152" y="146"/>
                      <a:pt x="179" y="65"/>
                    </a:cubicBezTo>
                    <a:cubicBezTo>
                      <a:pt x="188" y="39"/>
                      <a:pt x="170" y="12"/>
                      <a:pt x="144" y="3"/>
                    </a:cubicBezTo>
                    <a:cubicBezTo>
                      <a:pt x="137" y="1"/>
                      <a:pt x="131" y="1"/>
                      <a:pt x="1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3" name="Google Shape;1504;p32">
                <a:extLst>
                  <a:ext uri="{FF2B5EF4-FFF2-40B4-BE49-F238E27FC236}">
                    <a16:creationId xmlns:a16="http://schemas.microsoft.com/office/drawing/2014/main" id="{6C3297B6-F696-4925-B4CD-421BA0369101}"/>
                  </a:ext>
                </a:extLst>
              </p:cNvPr>
              <p:cNvSpPr/>
              <p:nvPr/>
            </p:nvSpPr>
            <p:spPr>
              <a:xfrm>
                <a:off x="7439561" y="3739235"/>
                <a:ext cx="18115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89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18" y="99"/>
                      <a:pt x="9" y="161"/>
                      <a:pt x="0" y="223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9" y="277"/>
                      <a:pt x="27" y="286"/>
                      <a:pt x="36" y="286"/>
                    </a:cubicBezTo>
                    <a:cubicBezTo>
                      <a:pt x="41" y="287"/>
                      <a:pt x="46" y="288"/>
                      <a:pt x="51" y="288"/>
                    </a:cubicBezTo>
                    <a:cubicBezTo>
                      <a:pt x="74" y="288"/>
                      <a:pt x="100" y="272"/>
                      <a:pt x="107" y="250"/>
                    </a:cubicBezTo>
                    <a:cubicBezTo>
                      <a:pt x="116" y="188"/>
                      <a:pt x="125" y="134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07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4" name="Google Shape;1505;p32">
                <a:extLst>
                  <a:ext uri="{FF2B5EF4-FFF2-40B4-BE49-F238E27FC236}">
                    <a16:creationId xmlns:a16="http://schemas.microsoft.com/office/drawing/2014/main" id="{63F7D7F2-2F91-4D2E-BE90-00952FDA6696}"/>
                  </a:ext>
                </a:extLst>
              </p:cNvPr>
              <p:cNvSpPr/>
              <p:nvPr/>
            </p:nvSpPr>
            <p:spPr>
              <a:xfrm>
                <a:off x="7360386" y="3716686"/>
                <a:ext cx="1824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32" extrusionOk="0">
                    <a:moveTo>
                      <a:pt x="99" y="0"/>
                    </a:moveTo>
                    <a:cubicBezTo>
                      <a:pt x="90" y="0"/>
                      <a:pt x="72" y="0"/>
                      <a:pt x="54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0" y="125"/>
                      <a:pt x="1" y="161"/>
                    </a:cubicBezTo>
                    <a:cubicBezTo>
                      <a:pt x="1" y="178"/>
                      <a:pt x="1" y="187"/>
                      <a:pt x="10" y="205"/>
                    </a:cubicBezTo>
                    <a:cubicBezTo>
                      <a:pt x="18" y="214"/>
                      <a:pt x="27" y="223"/>
                      <a:pt x="45" y="232"/>
                    </a:cubicBezTo>
                    <a:cubicBezTo>
                      <a:pt x="54" y="232"/>
                      <a:pt x="72" y="232"/>
                      <a:pt x="81" y="223"/>
                    </a:cubicBezTo>
                    <a:cubicBezTo>
                      <a:pt x="99" y="214"/>
                      <a:pt x="108" y="205"/>
                      <a:pt x="108" y="187"/>
                    </a:cubicBezTo>
                    <a:cubicBezTo>
                      <a:pt x="117" y="152"/>
                      <a:pt x="126" y="107"/>
                      <a:pt x="134" y="71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6" y="18"/>
                      <a:pt x="117" y="9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5" name="Google Shape;1506;p32">
                <a:extLst>
                  <a:ext uri="{FF2B5EF4-FFF2-40B4-BE49-F238E27FC236}">
                    <a16:creationId xmlns:a16="http://schemas.microsoft.com/office/drawing/2014/main" id="{5C5DB5D1-82AA-47AA-8054-E962A700FCFC}"/>
                  </a:ext>
                </a:extLst>
              </p:cNvPr>
              <p:cNvSpPr/>
              <p:nvPr/>
            </p:nvSpPr>
            <p:spPr>
              <a:xfrm>
                <a:off x="7097148" y="3826263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330"/>
                    </a:lnTo>
                    <a:cubicBezTo>
                      <a:pt x="0" y="357"/>
                      <a:pt x="27" y="384"/>
                      <a:pt x="54" y="384"/>
                    </a:cubicBezTo>
                    <a:cubicBezTo>
                      <a:pt x="89" y="384"/>
                      <a:pt x="107" y="357"/>
                      <a:pt x="107" y="330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6" name="Google Shape;1507;p32">
                <a:extLst>
                  <a:ext uri="{FF2B5EF4-FFF2-40B4-BE49-F238E27FC236}">
                    <a16:creationId xmlns:a16="http://schemas.microsoft.com/office/drawing/2014/main" id="{2DCFDCAD-BB2E-4F40-9157-109CEE6FE853}"/>
                  </a:ext>
                </a:extLst>
              </p:cNvPr>
              <p:cNvSpPr/>
              <p:nvPr/>
            </p:nvSpPr>
            <p:spPr>
              <a:xfrm>
                <a:off x="7119697" y="4031862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55"/>
                    </a:cubicBezTo>
                    <a:lnTo>
                      <a:pt x="0" y="295"/>
                    </a:lnTo>
                    <a:cubicBezTo>
                      <a:pt x="0" y="322"/>
                      <a:pt x="27" y="349"/>
                      <a:pt x="63" y="349"/>
                    </a:cubicBezTo>
                    <a:cubicBezTo>
                      <a:pt x="90" y="349"/>
                      <a:pt x="116" y="322"/>
                      <a:pt x="116" y="295"/>
                    </a:cubicBezTo>
                    <a:lnTo>
                      <a:pt x="116" y="55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7" name="Google Shape;1508;p32">
                <a:extLst>
                  <a:ext uri="{FF2B5EF4-FFF2-40B4-BE49-F238E27FC236}">
                    <a16:creationId xmlns:a16="http://schemas.microsoft.com/office/drawing/2014/main" id="{D25C19AC-4B74-46A0-B583-F655FD005F5C}"/>
                  </a:ext>
                </a:extLst>
              </p:cNvPr>
              <p:cNvSpPr/>
              <p:nvPr/>
            </p:nvSpPr>
            <p:spPr>
              <a:xfrm>
                <a:off x="7298187" y="4009060"/>
                <a:ext cx="22802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62" extrusionOk="0">
                    <a:moveTo>
                      <a:pt x="118" y="0"/>
                    </a:moveTo>
                    <a:cubicBezTo>
                      <a:pt x="104" y="0"/>
                      <a:pt x="90" y="7"/>
                      <a:pt x="81" y="20"/>
                    </a:cubicBezTo>
                    <a:cubicBezTo>
                      <a:pt x="37" y="65"/>
                      <a:pt x="1" y="136"/>
                      <a:pt x="1" y="208"/>
                    </a:cubicBezTo>
                    <a:cubicBezTo>
                      <a:pt x="1" y="235"/>
                      <a:pt x="28" y="261"/>
                      <a:pt x="54" y="261"/>
                    </a:cubicBezTo>
                    <a:cubicBezTo>
                      <a:pt x="90" y="261"/>
                      <a:pt x="117" y="235"/>
                      <a:pt x="117" y="208"/>
                    </a:cubicBezTo>
                    <a:cubicBezTo>
                      <a:pt x="117" y="202"/>
                      <a:pt x="117" y="196"/>
                      <a:pt x="117" y="190"/>
                    </a:cubicBezTo>
                    <a:cubicBezTo>
                      <a:pt x="117" y="172"/>
                      <a:pt x="117" y="154"/>
                      <a:pt x="126" y="136"/>
                    </a:cubicBezTo>
                    <a:cubicBezTo>
                      <a:pt x="126" y="145"/>
                      <a:pt x="126" y="145"/>
                      <a:pt x="126" y="145"/>
                    </a:cubicBezTo>
                    <a:cubicBezTo>
                      <a:pt x="135" y="136"/>
                      <a:pt x="144" y="119"/>
                      <a:pt x="153" y="101"/>
                    </a:cubicBezTo>
                    <a:lnTo>
                      <a:pt x="153" y="101"/>
                    </a:lnTo>
                    <a:cubicBezTo>
                      <a:pt x="155" y="98"/>
                      <a:pt x="158" y="95"/>
                      <a:pt x="162" y="92"/>
                    </a:cubicBezTo>
                    <a:cubicBezTo>
                      <a:pt x="179" y="74"/>
                      <a:pt x="179" y="38"/>
                      <a:pt x="162" y="20"/>
                    </a:cubicBezTo>
                    <a:cubicBezTo>
                      <a:pt x="148" y="7"/>
                      <a:pt x="133" y="0"/>
                      <a:pt x="1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8" name="Google Shape;1509;p32">
                <a:extLst>
                  <a:ext uri="{FF2B5EF4-FFF2-40B4-BE49-F238E27FC236}">
                    <a16:creationId xmlns:a16="http://schemas.microsoft.com/office/drawing/2014/main" id="{527A34FD-A617-4309-8ECF-F9DA68413319}"/>
                  </a:ext>
                </a:extLst>
              </p:cNvPr>
              <p:cNvSpPr/>
              <p:nvPr/>
            </p:nvSpPr>
            <p:spPr>
              <a:xfrm>
                <a:off x="7469964" y="4039589"/>
                <a:ext cx="182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51" extrusionOk="0">
                    <a:moveTo>
                      <a:pt x="84" y="0"/>
                    </a:moveTo>
                    <a:cubicBezTo>
                      <a:pt x="61" y="0"/>
                      <a:pt x="37" y="16"/>
                      <a:pt x="37" y="38"/>
                    </a:cubicBezTo>
                    <a:lnTo>
                      <a:pt x="1" y="279"/>
                    </a:lnTo>
                    <a:cubicBezTo>
                      <a:pt x="1" y="297"/>
                      <a:pt x="1" y="306"/>
                      <a:pt x="1" y="324"/>
                    </a:cubicBezTo>
                    <a:cubicBezTo>
                      <a:pt x="10" y="333"/>
                      <a:pt x="28" y="341"/>
                      <a:pt x="37" y="350"/>
                    </a:cubicBezTo>
                    <a:cubicBezTo>
                      <a:pt x="63" y="350"/>
                      <a:pt x="99" y="341"/>
                      <a:pt x="108" y="306"/>
                    </a:cubicBezTo>
                    <a:cubicBezTo>
                      <a:pt x="117" y="225"/>
                      <a:pt x="126" y="145"/>
                      <a:pt x="135" y="65"/>
                    </a:cubicBezTo>
                    <a:cubicBezTo>
                      <a:pt x="144" y="56"/>
                      <a:pt x="144" y="38"/>
                      <a:pt x="135" y="29"/>
                    </a:cubicBezTo>
                    <a:cubicBezTo>
                      <a:pt x="126" y="11"/>
                      <a:pt x="117" y="2"/>
                      <a:pt x="99" y="2"/>
                    </a:cubicBezTo>
                    <a:cubicBezTo>
                      <a:pt x="94" y="1"/>
                      <a:pt x="89" y="0"/>
                      <a:pt x="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9" name="Google Shape;1510;p32">
                <a:extLst>
                  <a:ext uri="{FF2B5EF4-FFF2-40B4-BE49-F238E27FC236}">
                    <a16:creationId xmlns:a16="http://schemas.microsoft.com/office/drawing/2014/main" id="{65FA2A01-19BF-433C-86B4-05761CD9CC3E}"/>
                  </a:ext>
                </a:extLst>
              </p:cNvPr>
              <p:cNvSpPr/>
              <p:nvPr/>
            </p:nvSpPr>
            <p:spPr>
              <a:xfrm>
                <a:off x="7428160" y="4157400"/>
                <a:ext cx="1368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11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8" y="411"/>
                      <a:pt x="54" y="411"/>
                    </a:cubicBezTo>
                    <a:cubicBezTo>
                      <a:pt x="81" y="411"/>
                      <a:pt x="108" y="384"/>
                      <a:pt x="108" y="357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0" name="Google Shape;1511;p32">
                <a:extLst>
                  <a:ext uri="{FF2B5EF4-FFF2-40B4-BE49-F238E27FC236}">
                    <a16:creationId xmlns:a16="http://schemas.microsoft.com/office/drawing/2014/main" id="{E2B42CEC-3335-4C84-AD46-B633B6407CE1}"/>
                  </a:ext>
                </a:extLst>
              </p:cNvPr>
              <p:cNvSpPr/>
              <p:nvPr/>
            </p:nvSpPr>
            <p:spPr>
              <a:xfrm>
                <a:off x="7386356" y="4248735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3" y="0"/>
                    </a:moveTo>
                    <a:cubicBezTo>
                      <a:pt x="60" y="0"/>
                      <a:pt x="57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28" y="350"/>
                      <a:pt x="54" y="350"/>
                    </a:cubicBezTo>
                    <a:cubicBezTo>
                      <a:pt x="81" y="350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31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1" name="Google Shape;1512;p32">
                <a:extLst>
                  <a:ext uri="{FF2B5EF4-FFF2-40B4-BE49-F238E27FC236}">
                    <a16:creationId xmlns:a16="http://schemas.microsoft.com/office/drawing/2014/main" id="{73FD2A2D-DBAD-4390-865F-187EAFC68735}"/>
                  </a:ext>
                </a:extLst>
              </p:cNvPr>
              <p:cNvSpPr/>
              <p:nvPr/>
            </p:nvSpPr>
            <p:spPr>
              <a:xfrm>
                <a:off x="7838472" y="3906197"/>
                <a:ext cx="2267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27" y="137"/>
                      <a:pt x="45" y="208"/>
                      <a:pt x="63" y="279"/>
                    </a:cubicBezTo>
                    <a:cubicBezTo>
                      <a:pt x="70" y="300"/>
                      <a:pt x="87" y="321"/>
                      <a:pt x="107" y="321"/>
                    </a:cubicBezTo>
                    <a:cubicBezTo>
                      <a:pt x="113" y="321"/>
                      <a:pt x="119" y="319"/>
                      <a:pt x="125" y="315"/>
                    </a:cubicBezTo>
                    <a:cubicBezTo>
                      <a:pt x="161" y="306"/>
                      <a:pt x="179" y="279"/>
                      <a:pt x="170" y="253"/>
                    </a:cubicBezTo>
                    <a:cubicBezTo>
                      <a:pt x="152" y="181"/>
                      <a:pt x="134" y="110"/>
                      <a:pt x="116" y="38"/>
                    </a:cubicBezTo>
                    <a:cubicBezTo>
                      <a:pt x="109" y="16"/>
                      <a:pt x="83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26" name="Google Shape;1513;p32">
              <a:extLst>
                <a:ext uri="{FF2B5EF4-FFF2-40B4-BE49-F238E27FC236}">
                  <a16:creationId xmlns:a16="http://schemas.microsoft.com/office/drawing/2014/main" id="{247607AF-921C-49B3-8A60-71D9189EC79B}"/>
                </a:ext>
              </a:extLst>
            </p:cNvPr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357" y="3483"/>
                    <a:pt x="6065" y="3514"/>
                    <a:pt x="5803" y="3514"/>
                  </a:cubicBezTo>
                  <a:cubicBezTo>
                    <a:pt x="4267" y="3514"/>
                    <a:pt x="3781" y="2427"/>
                    <a:pt x="3659" y="1398"/>
                  </a:cubicBezTo>
                  <a:cubicBezTo>
                    <a:pt x="3650" y="1326"/>
                    <a:pt x="3641" y="1264"/>
                    <a:pt x="3641" y="1193"/>
                  </a:cubicBezTo>
                  <a:cubicBezTo>
                    <a:pt x="3605" y="746"/>
                    <a:pt x="3632" y="327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32" name="Google Shape;1514;p32">
            <a:extLst>
              <a:ext uri="{FF2B5EF4-FFF2-40B4-BE49-F238E27FC236}">
                <a16:creationId xmlns:a16="http://schemas.microsoft.com/office/drawing/2014/main" id="{070BA8B8-55F6-48F4-8168-330FC1CDC74D}"/>
              </a:ext>
            </a:extLst>
          </p:cNvPr>
          <p:cNvGrpSpPr/>
          <p:nvPr/>
        </p:nvGrpSpPr>
        <p:grpSpPr>
          <a:xfrm>
            <a:off x="5605775" y="427043"/>
            <a:ext cx="4077234" cy="3228141"/>
            <a:chOff x="4214758" y="320282"/>
            <a:chExt cx="3065509" cy="2421106"/>
          </a:xfrm>
        </p:grpSpPr>
        <p:grpSp>
          <p:nvGrpSpPr>
            <p:cNvPr id="333" name="Google Shape;1515;p32">
              <a:extLst>
                <a:ext uri="{FF2B5EF4-FFF2-40B4-BE49-F238E27FC236}">
                  <a16:creationId xmlns:a16="http://schemas.microsoft.com/office/drawing/2014/main" id="{687145EA-6634-4609-B0AF-91876051B936}"/>
                </a:ext>
              </a:extLst>
            </p:cNvPr>
            <p:cNvGrpSpPr/>
            <p:nvPr/>
          </p:nvGrpSpPr>
          <p:grpSpPr>
            <a:xfrm>
              <a:off x="6923558" y="949132"/>
              <a:ext cx="356709" cy="339268"/>
              <a:chOff x="6111062" y="2333232"/>
              <a:chExt cx="336772" cy="320306"/>
            </a:xfrm>
          </p:grpSpPr>
          <p:sp>
            <p:nvSpPr>
              <p:cNvPr id="360" name="Google Shape;1516;p32">
                <a:extLst>
                  <a:ext uri="{FF2B5EF4-FFF2-40B4-BE49-F238E27FC236}">
                    <a16:creationId xmlns:a16="http://schemas.microsoft.com/office/drawing/2014/main" id="{5071A9A6-115E-4BEC-9473-5D824288E72C}"/>
                  </a:ext>
                </a:extLst>
              </p:cNvPr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1" name="Google Shape;1517;p32">
                <a:extLst>
                  <a:ext uri="{FF2B5EF4-FFF2-40B4-BE49-F238E27FC236}">
                    <a16:creationId xmlns:a16="http://schemas.microsoft.com/office/drawing/2014/main" id="{556EC2E5-BD66-4A22-8263-3B033C9A85E6}"/>
                  </a:ext>
                </a:extLst>
              </p:cNvPr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2" name="Google Shape;1518;p32">
                <a:extLst>
                  <a:ext uri="{FF2B5EF4-FFF2-40B4-BE49-F238E27FC236}">
                    <a16:creationId xmlns:a16="http://schemas.microsoft.com/office/drawing/2014/main" id="{3EF8FA5B-BE76-45BF-B56E-1EE3C7CF530E}"/>
                  </a:ext>
                </a:extLst>
              </p:cNvPr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3" name="Google Shape;1519;p32">
                <a:extLst>
                  <a:ext uri="{FF2B5EF4-FFF2-40B4-BE49-F238E27FC236}">
                    <a16:creationId xmlns:a16="http://schemas.microsoft.com/office/drawing/2014/main" id="{2EE896FB-4CA9-430F-BEC9-E5FEFE3F3F3B}"/>
                  </a:ext>
                </a:extLst>
              </p:cNvPr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4" name="Google Shape;1520;p32">
                <a:extLst>
                  <a:ext uri="{FF2B5EF4-FFF2-40B4-BE49-F238E27FC236}">
                    <a16:creationId xmlns:a16="http://schemas.microsoft.com/office/drawing/2014/main" id="{D3F02DEB-0B12-4B21-BB91-7693DFA5138E}"/>
                  </a:ext>
                </a:extLst>
              </p:cNvPr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5" name="Google Shape;1521;p32">
                <a:extLst>
                  <a:ext uri="{FF2B5EF4-FFF2-40B4-BE49-F238E27FC236}">
                    <a16:creationId xmlns:a16="http://schemas.microsoft.com/office/drawing/2014/main" id="{11067384-DB34-4E4F-9CEC-56BBC754F039}"/>
                  </a:ext>
                </a:extLst>
              </p:cNvPr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6" name="Google Shape;1522;p32">
                <a:extLst>
                  <a:ext uri="{FF2B5EF4-FFF2-40B4-BE49-F238E27FC236}">
                    <a16:creationId xmlns:a16="http://schemas.microsoft.com/office/drawing/2014/main" id="{BA88193C-78B8-4E05-A3E3-62FC7263DA16}"/>
                  </a:ext>
                </a:extLst>
              </p:cNvPr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7" name="Google Shape;1523;p32">
                <a:extLst>
                  <a:ext uri="{FF2B5EF4-FFF2-40B4-BE49-F238E27FC236}">
                    <a16:creationId xmlns:a16="http://schemas.microsoft.com/office/drawing/2014/main" id="{6F999C8B-1E73-4957-BEF0-66519021EB13}"/>
                  </a:ext>
                </a:extLst>
              </p:cNvPr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" name="Google Shape;1524;p32">
                <a:extLst>
                  <a:ext uri="{FF2B5EF4-FFF2-40B4-BE49-F238E27FC236}">
                    <a16:creationId xmlns:a16="http://schemas.microsoft.com/office/drawing/2014/main" id="{225300F6-1C4B-4954-873A-47631281C813}"/>
                  </a:ext>
                </a:extLst>
              </p:cNvPr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" name="Google Shape;1525;p32">
                <a:extLst>
                  <a:ext uri="{FF2B5EF4-FFF2-40B4-BE49-F238E27FC236}">
                    <a16:creationId xmlns:a16="http://schemas.microsoft.com/office/drawing/2014/main" id="{09149DBC-B680-4648-8B34-4045198B7403}"/>
                  </a:ext>
                </a:extLst>
              </p:cNvPr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" name="Google Shape;1526;p32">
                <a:extLst>
                  <a:ext uri="{FF2B5EF4-FFF2-40B4-BE49-F238E27FC236}">
                    <a16:creationId xmlns:a16="http://schemas.microsoft.com/office/drawing/2014/main" id="{7A180B34-7489-4335-97E3-30397657B797}"/>
                  </a:ext>
                </a:extLst>
              </p:cNvPr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" name="Google Shape;1527;p32">
                <a:extLst>
                  <a:ext uri="{FF2B5EF4-FFF2-40B4-BE49-F238E27FC236}">
                    <a16:creationId xmlns:a16="http://schemas.microsoft.com/office/drawing/2014/main" id="{9459373B-6141-4CAD-98D1-3CFCCEF66D0F}"/>
                  </a:ext>
                </a:extLst>
              </p:cNvPr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34" name="Google Shape;1528;p32">
              <a:extLst>
                <a:ext uri="{FF2B5EF4-FFF2-40B4-BE49-F238E27FC236}">
                  <a16:creationId xmlns:a16="http://schemas.microsoft.com/office/drawing/2014/main" id="{AC3F7031-5244-448B-BD29-0C051EA2769B}"/>
                </a:ext>
              </a:extLst>
            </p:cNvPr>
            <p:cNvGrpSpPr/>
            <p:nvPr/>
          </p:nvGrpSpPr>
          <p:grpSpPr>
            <a:xfrm>
              <a:off x="6383408" y="2402120"/>
              <a:ext cx="356709" cy="339268"/>
              <a:chOff x="6111062" y="2333232"/>
              <a:chExt cx="336772" cy="320306"/>
            </a:xfrm>
          </p:grpSpPr>
          <p:sp>
            <p:nvSpPr>
              <p:cNvPr id="348" name="Google Shape;1529;p32">
                <a:extLst>
                  <a:ext uri="{FF2B5EF4-FFF2-40B4-BE49-F238E27FC236}">
                    <a16:creationId xmlns:a16="http://schemas.microsoft.com/office/drawing/2014/main" id="{E4E0CB59-9F98-4B5C-AB82-9B49607D4B2C}"/>
                  </a:ext>
                </a:extLst>
              </p:cNvPr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9" name="Google Shape;1530;p32">
                <a:extLst>
                  <a:ext uri="{FF2B5EF4-FFF2-40B4-BE49-F238E27FC236}">
                    <a16:creationId xmlns:a16="http://schemas.microsoft.com/office/drawing/2014/main" id="{7557FE34-9A3F-4284-8CB1-BD4ED28A204C}"/>
                  </a:ext>
                </a:extLst>
              </p:cNvPr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0" name="Google Shape;1531;p32">
                <a:extLst>
                  <a:ext uri="{FF2B5EF4-FFF2-40B4-BE49-F238E27FC236}">
                    <a16:creationId xmlns:a16="http://schemas.microsoft.com/office/drawing/2014/main" id="{F3F4BED1-7679-4597-B017-CE96737D7C3A}"/>
                  </a:ext>
                </a:extLst>
              </p:cNvPr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1" name="Google Shape;1532;p32">
                <a:extLst>
                  <a:ext uri="{FF2B5EF4-FFF2-40B4-BE49-F238E27FC236}">
                    <a16:creationId xmlns:a16="http://schemas.microsoft.com/office/drawing/2014/main" id="{4F3FBB91-DDAA-46B9-8611-2C42EFC2CC0D}"/>
                  </a:ext>
                </a:extLst>
              </p:cNvPr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2" name="Google Shape;1533;p32">
                <a:extLst>
                  <a:ext uri="{FF2B5EF4-FFF2-40B4-BE49-F238E27FC236}">
                    <a16:creationId xmlns:a16="http://schemas.microsoft.com/office/drawing/2014/main" id="{3245BBD2-124F-4631-ADC1-01F96954F67F}"/>
                  </a:ext>
                </a:extLst>
              </p:cNvPr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3" name="Google Shape;1534;p32">
                <a:extLst>
                  <a:ext uri="{FF2B5EF4-FFF2-40B4-BE49-F238E27FC236}">
                    <a16:creationId xmlns:a16="http://schemas.microsoft.com/office/drawing/2014/main" id="{313AA994-BEF6-410F-8140-51B316681DB0}"/>
                  </a:ext>
                </a:extLst>
              </p:cNvPr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4" name="Google Shape;1535;p32">
                <a:extLst>
                  <a:ext uri="{FF2B5EF4-FFF2-40B4-BE49-F238E27FC236}">
                    <a16:creationId xmlns:a16="http://schemas.microsoft.com/office/drawing/2014/main" id="{61BF7A77-FFD7-4E91-B68E-0ED7B550AFF1}"/>
                  </a:ext>
                </a:extLst>
              </p:cNvPr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5" name="Google Shape;1536;p32">
                <a:extLst>
                  <a:ext uri="{FF2B5EF4-FFF2-40B4-BE49-F238E27FC236}">
                    <a16:creationId xmlns:a16="http://schemas.microsoft.com/office/drawing/2014/main" id="{573ACE7A-C629-4E84-BFDE-35AFCF39B6CA}"/>
                  </a:ext>
                </a:extLst>
              </p:cNvPr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6" name="Google Shape;1537;p32">
                <a:extLst>
                  <a:ext uri="{FF2B5EF4-FFF2-40B4-BE49-F238E27FC236}">
                    <a16:creationId xmlns:a16="http://schemas.microsoft.com/office/drawing/2014/main" id="{48C1F01D-9F51-43FC-AD9B-12BF48758031}"/>
                  </a:ext>
                </a:extLst>
              </p:cNvPr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7" name="Google Shape;1538;p32">
                <a:extLst>
                  <a:ext uri="{FF2B5EF4-FFF2-40B4-BE49-F238E27FC236}">
                    <a16:creationId xmlns:a16="http://schemas.microsoft.com/office/drawing/2014/main" id="{98D0417A-B3CB-44AE-BB3F-8C25410EC185}"/>
                  </a:ext>
                </a:extLst>
              </p:cNvPr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8" name="Google Shape;1539;p32">
                <a:extLst>
                  <a:ext uri="{FF2B5EF4-FFF2-40B4-BE49-F238E27FC236}">
                    <a16:creationId xmlns:a16="http://schemas.microsoft.com/office/drawing/2014/main" id="{58142789-ED20-4717-98EC-30E4ACE311DD}"/>
                  </a:ext>
                </a:extLst>
              </p:cNvPr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9" name="Google Shape;1540;p32">
                <a:extLst>
                  <a:ext uri="{FF2B5EF4-FFF2-40B4-BE49-F238E27FC236}">
                    <a16:creationId xmlns:a16="http://schemas.microsoft.com/office/drawing/2014/main" id="{4852DFFB-525E-4FDB-A1B1-6FA4B14A5FD8}"/>
                  </a:ext>
                </a:extLst>
              </p:cNvPr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35" name="Google Shape;1541;p32">
              <a:extLst>
                <a:ext uri="{FF2B5EF4-FFF2-40B4-BE49-F238E27FC236}">
                  <a16:creationId xmlns:a16="http://schemas.microsoft.com/office/drawing/2014/main" id="{CDE6D0D3-413F-47DE-B289-2158CE4F632B}"/>
                </a:ext>
              </a:extLst>
            </p:cNvPr>
            <p:cNvGrpSpPr/>
            <p:nvPr/>
          </p:nvGrpSpPr>
          <p:grpSpPr>
            <a:xfrm>
              <a:off x="4214758" y="320282"/>
              <a:ext cx="356709" cy="339268"/>
              <a:chOff x="6111062" y="2333232"/>
              <a:chExt cx="336772" cy="320306"/>
            </a:xfrm>
          </p:grpSpPr>
          <p:sp>
            <p:nvSpPr>
              <p:cNvPr id="336" name="Google Shape;1542;p32">
                <a:extLst>
                  <a:ext uri="{FF2B5EF4-FFF2-40B4-BE49-F238E27FC236}">
                    <a16:creationId xmlns:a16="http://schemas.microsoft.com/office/drawing/2014/main" id="{0A9B5B9D-1DCD-406F-9612-81733B2B952B}"/>
                  </a:ext>
                </a:extLst>
              </p:cNvPr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7" name="Google Shape;1543;p32">
                <a:extLst>
                  <a:ext uri="{FF2B5EF4-FFF2-40B4-BE49-F238E27FC236}">
                    <a16:creationId xmlns:a16="http://schemas.microsoft.com/office/drawing/2014/main" id="{E41C5FA5-9981-4087-8D90-538EBD6ED237}"/>
                  </a:ext>
                </a:extLst>
              </p:cNvPr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8" name="Google Shape;1544;p32">
                <a:extLst>
                  <a:ext uri="{FF2B5EF4-FFF2-40B4-BE49-F238E27FC236}">
                    <a16:creationId xmlns:a16="http://schemas.microsoft.com/office/drawing/2014/main" id="{414F36C3-D854-4CB8-B0EF-2440A9504635}"/>
                  </a:ext>
                </a:extLst>
              </p:cNvPr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9" name="Google Shape;1545;p32">
                <a:extLst>
                  <a:ext uri="{FF2B5EF4-FFF2-40B4-BE49-F238E27FC236}">
                    <a16:creationId xmlns:a16="http://schemas.microsoft.com/office/drawing/2014/main" id="{0672A851-D43F-46C3-BE14-D1148F9E6636}"/>
                  </a:ext>
                </a:extLst>
              </p:cNvPr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0" name="Google Shape;1546;p32">
                <a:extLst>
                  <a:ext uri="{FF2B5EF4-FFF2-40B4-BE49-F238E27FC236}">
                    <a16:creationId xmlns:a16="http://schemas.microsoft.com/office/drawing/2014/main" id="{904A1460-5D62-4C34-A29D-81A5C5A66776}"/>
                  </a:ext>
                </a:extLst>
              </p:cNvPr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1" name="Google Shape;1547;p32">
                <a:extLst>
                  <a:ext uri="{FF2B5EF4-FFF2-40B4-BE49-F238E27FC236}">
                    <a16:creationId xmlns:a16="http://schemas.microsoft.com/office/drawing/2014/main" id="{3FBE9301-E09C-4DE7-9806-07267A4C097A}"/>
                  </a:ext>
                </a:extLst>
              </p:cNvPr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2" name="Google Shape;1548;p32">
                <a:extLst>
                  <a:ext uri="{FF2B5EF4-FFF2-40B4-BE49-F238E27FC236}">
                    <a16:creationId xmlns:a16="http://schemas.microsoft.com/office/drawing/2014/main" id="{CEAC3C4A-D8D9-4246-907F-05600311BC6C}"/>
                  </a:ext>
                </a:extLst>
              </p:cNvPr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3" name="Google Shape;1549;p32">
                <a:extLst>
                  <a:ext uri="{FF2B5EF4-FFF2-40B4-BE49-F238E27FC236}">
                    <a16:creationId xmlns:a16="http://schemas.microsoft.com/office/drawing/2014/main" id="{6960A18E-9F29-4B0D-B205-EFF3A63752AA}"/>
                  </a:ext>
                </a:extLst>
              </p:cNvPr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4" name="Google Shape;1550;p32">
                <a:extLst>
                  <a:ext uri="{FF2B5EF4-FFF2-40B4-BE49-F238E27FC236}">
                    <a16:creationId xmlns:a16="http://schemas.microsoft.com/office/drawing/2014/main" id="{058BD76F-95CE-4ECA-9953-F5A3C00E13BD}"/>
                  </a:ext>
                </a:extLst>
              </p:cNvPr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5" name="Google Shape;1551;p32">
                <a:extLst>
                  <a:ext uri="{FF2B5EF4-FFF2-40B4-BE49-F238E27FC236}">
                    <a16:creationId xmlns:a16="http://schemas.microsoft.com/office/drawing/2014/main" id="{D8AEE848-BC83-4C7F-BA9E-0D3EF8252077}"/>
                  </a:ext>
                </a:extLst>
              </p:cNvPr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6" name="Google Shape;1552;p32">
                <a:extLst>
                  <a:ext uri="{FF2B5EF4-FFF2-40B4-BE49-F238E27FC236}">
                    <a16:creationId xmlns:a16="http://schemas.microsoft.com/office/drawing/2014/main" id="{5A4CA1FB-1A66-419B-9AEF-2BA050131535}"/>
                  </a:ext>
                </a:extLst>
              </p:cNvPr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7" name="Google Shape;1553;p32">
                <a:extLst>
                  <a:ext uri="{FF2B5EF4-FFF2-40B4-BE49-F238E27FC236}">
                    <a16:creationId xmlns:a16="http://schemas.microsoft.com/office/drawing/2014/main" id="{FE3FE5F5-1AA1-4383-892D-1C044A90F01E}"/>
                  </a:ext>
                </a:extLst>
              </p:cNvPr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85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1427" y="1327125"/>
            <a:ext cx="5403955" cy="447838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900" kern="0">
              <a:solidFill>
                <a:srgbClr val="EBECF3"/>
              </a:solidFill>
              <a:latin typeface="Arial"/>
              <a:sym typeface="Arial"/>
            </a:endParaRPr>
          </a:p>
        </p:txBody>
      </p:sp>
      <p:grpSp>
        <p:nvGrpSpPr>
          <p:cNvPr id="1186" name="Google Shape;1186;p32"/>
          <p:cNvGrpSpPr/>
          <p:nvPr/>
        </p:nvGrpSpPr>
        <p:grpSpPr>
          <a:xfrm>
            <a:off x="6099532" y="1441480"/>
            <a:ext cx="3938917" cy="4715531"/>
            <a:chOff x="4269855" y="1157309"/>
            <a:chExt cx="2961514" cy="3536648"/>
          </a:xfrm>
        </p:grpSpPr>
        <p:sp>
          <p:nvSpPr>
            <p:cNvPr id="1187" name="Google Shape;1187;p32"/>
            <p:cNvSpPr/>
            <p:nvPr/>
          </p:nvSpPr>
          <p:spPr>
            <a:xfrm>
              <a:off x="5292544" y="4457231"/>
              <a:ext cx="1938825" cy="236725"/>
            </a:xfrm>
            <a:custGeom>
              <a:avLst/>
              <a:gdLst/>
              <a:ahLst/>
              <a:cxnLst/>
              <a:rect l="l" t="t" r="r" b="b"/>
              <a:pathLst>
                <a:path w="11991" h="1464" extrusionOk="0">
                  <a:moveTo>
                    <a:pt x="5996" y="1"/>
                  </a:moveTo>
                  <a:cubicBezTo>
                    <a:pt x="2686" y="1"/>
                    <a:pt x="1" y="331"/>
                    <a:pt x="1" y="732"/>
                  </a:cubicBezTo>
                  <a:cubicBezTo>
                    <a:pt x="1" y="1143"/>
                    <a:pt x="2686" y="1464"/>
                    <a:pt x="5996" y="1464"/>
                  </a:cubicBezTo>
                  <a:cubicBezTo>
                    <a:pt x="9305" y="1464"/>
                    <a:pt x="11991" y="1143"/>
                    <a:pt x="11991" y="732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32"/>
            <p:cNvSpPr/>
            <p:nvPr/>
          </p:nvSpPr>
          <p:spPr>
            <a:xfrm>
              <a:off x="5306935" y="1236217"/>
              <a:ext cx="187722" cy="235270"/>
            </a:xfrm>
            <a:custGeom>
              <a:avLst/>
              <a:gdLst/>
              <a:ahLst/>
              <a:cxnLst/>
              <a:rect l="l" t="t" r="r" b="b"/>
              <a:pathLst>
                <a:path w="1161" h="1455" extrusionOk="0">
                  <a:moveTo>
                    <a:pt x="795" y="0"/>
                  </a:moveTo>
                  <a:lnTo>
                    <a:pt x="509" y="518"/>
                  </a:lnTo>
                  <a:lnTo>
                    <a:pt x="349" y="785"/>
                  </a:lnTo>
                  <a:lnTo>
                    <a:pt x="1" y="1401"/>
                  </a:lnTo>
                  <a:lnTo>
                    <a:pt x="447" y="1454"/>
                  </a:lnTo>
                  <a:lnTo>
                    <a:pt x="715" y="973"/>
                  </a:lnTo>
                  <a:lnTo>
                    <a:pt x="884" y="660"/>
                  </a:lnTo>
                  <a:lnTo>
                    <a:pt x="1161" y="152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2"/>
            <p:cNvSpPr/>
            <p:nvPr/>
          </p:nvSpPr>
          <p:spPr>
            <a:xfrm>
              <a:off x="4724204" y="1237672"/>
              <a:ext cx="207933" cy="227993"/>
            </a:xfrm>
            <a:custGeom>
              <a:avLst/>
              <a:gdLst/>
              <a:ahLst/>
              <a:cxnLst/>
              <a:rect l="l" t="t" r="r" b="b"/>
              <a:pathLst>
                <a:path w="1286" h="141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lnTo>
                    <a:pt x="500" y="901"/>
                  </a:lnTo>
                  <a:lnTo>
                    <a:pt x="848" y="1410"/>
                  </a:lnTo>
                  <a:lnTo>
                    <a:pt x="1285" y="1312"/>
                  </a:lnTo>
                  <a:lnTo>
                    <a:pt x="822" y="669"/>
                  </a:lnTo>
                  <a:lnTo>
                    <a:pt x="670" y="446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2"/>
            <p:cNvSpPr/>
            <p:nvPr/>
          </p:nvSpPr>
          <p:spPr>
            <a:xfrm>
              <a:off x="4724204" y="1237672"/>
              <a:ext cx="108332" cy="108337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cubicBezTo>
                    <a:pt x="438" y="607"/>
                    <a:pt x="554" y="526"/>
                    <a:pt x="670" y="446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2"/>
            <p:cNvSpPr/>
            <p:nvPr/>
          </p:nvSpPr>
          <p:spPr>
            <a:xfrm>
              <a:off x="5389235" y="1236217"/>
              <a:ext cx="105422" cy="106882"/>
            </a:xfrm>
            <a:custGeom>
              <a:avLst/>
              <a:gdLst/>
              <a:ahLst/>
              <a:cxnLst/>
              <a:rect l="l" t="t" r="r" b="b"/>
              <a:pathLst>
                <a:path w="652" h="661" extrusionOk="0">
                  <a:moveTo>
                    <a:pt x="286" y="0"/>
                  </a:moveTo>
                  <a:lnTo>
                    <a:pt x="0" y="518"/>
                  </a:lnTo>
                  <a:cubicBezTo>
                    <a:pt x="90" y="571"/>
                    <a:pt x="215" y="625"/>
                    <a:pt x="375" y="660"/>
                  </a:cubicBezTo>
                  <a:lnTo>
                    <a:pt x="652" y="15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2"/>
            <p:cNvSpPr/>
            <p:nvPr/>
          </p:nvSpPr>
          <p:spPr>
            <a:xfrm>
              <a:off x="4805049" y="1345848"/>
              <a:ext cx="127088" cy="119818"/>
            </a:xfrm>
            <a:custGeom>
              <a:avLst/>
              <a:gdLst/>
              <a:ahLst/>
              <a:cxnLst/>
              <a:rect l="l" t="t" r="r" b="b"/>
              <a:pathLst>
                <a:path w="786" h="741" extrusionOk="0">
                  <a:moveTo>
                    <a:pt x="322" y="0"/>
                  </a:moveTo>
                  <a:cubicBezTo>
                    <a:pt x="188" y="80"/>
                    <a:pt x="81" y="170"/>
                    <a:pt x="0" y="232"/>
                  </a:cubicBezTo>
                  <a:lnTo>
                    <a:pt x="348" y="741"/>
                  </a:lnTo>
                  <a:lnTo>
                    <a:pt x="785" y="64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2"/>
            <p:cNvSpPr/>
            <p:nvPr/>
          </p:nvSpPr>
          <p:spPr>
            <a:xfrm>
              <a:off x="5306935" y="1363150"/>
              <a:ext cx="115608" cy="108337"/>
            </a:xfrm>
            <a:custGeom>
              <a:avLst/>
              <a:gdLst/>
              <a:ahLst/>
              <a:cxnLst/>
              <a:rect l="l" t="t" r="r" b="b"/>
              <a:pathLst>
                <a:path w="715" h="670" extrusionOk="0">
                  <a:moveTo>
                    <a:pt x="349" y="0"/>
                  </a:moveTo>
                  <a:lnTo>
                    <a:pt x="1" y="616"/>
                  </a:lnTo>
                  <a:lnTo>
                    <a:pt x="447" y="669"/>
                  </a:lnTo>
                  <a:lnTo>
                    <a:pt x="715" y="188"/>
                  </a:lnTo>
                  <a:cubicBezTo>
                    <a:pt x="590" y="116"/>
                    <a:pt x="474" y="54"/>
                    <a:pt x="34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2"/>
            <p:cNvSpPr/>
            <p:nvPr/>
          </p:nvSpPr>
          <p:spPr>
            <a:xfrm>
              <a:off x="4621854" y="1158764"/>
              <a:ext cx="243990" cy="157493"/>
            </a:xfrm>
            <a:custGeom>
              <a:avLst/>
              <a:gdLst/>
              <a:ahLst/>
              <a:cxnLst/>
              <a:rect l="l" t="t" r="r" b="b"/>
              <a:pathLst>
                <a:path w="1509" h="974" extrusionOk="0">
                  <a:moveTo>
                    <a:pt x="993" y="0"/>
                  </a:moveTo>
                  <a:cubicBezTo>
                    <a:pt x="867" y="0"/>
                    <a:pt x="727" y="28"/>
                    <a:pt x="589" y="87"/>
                  </a:cubicBezTo>
                  <a:cubicBezTo>
                    <a:pt x="223" y="238"/>
                    <a:pt x="0" y="542"/>
                    <a:pt x="99" y="765"/>
                  </a:cubicBezTo>
                  <a:cubicBezTo>
                    <a:pt x="153" y="901"/>
                    <a:pt x="313" y="973"/>
                    <a:pt x="513" y="973"/>
                  </a:cubicBezTo>
                  <a:cubicBezTo>
                    <a:pt x="641" y="973"/>
                    <a:pt x="785" y="943"/>
                    <a:pt x="928" y="881"/>
                  </a:cubicBezTo>
                  <a:cubicBezTo>
                    <a:pt x="1285" y="729"/>
                    <a:pt x="1508" y="426"/>
                    <a:pt x="1410" y="203"/>
                  </a:cubicBezTo>
                  <a:cubicBezTo>
                    <a:pt x="1355" y="71"/>
                    <a:pt x="1193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2"/>
            <p:cNvSpPr/>
            <p:nvPr/>
          </p:nvSpPr>
          <p:spPr>
            <a:xfrm>
              <a:off x="5350268" y="1157309"/>
              <a:ext cx="243990" cy="150379"/>
            </a:xfrm>
            <a:custGeom>
              <a:avLst/>
              <a:gdLst/>
              <a:ahLst/>
              <a:cxnLst/>
              <a:rect l="l" t="t" r="r" b="b"/>
              <a:pathLst>
                <a:path w="1509" h="930" extrusionOk="0">
                  <a:moveTo>
                    <a:pt x="561" y="0"/>
                  </a:moveTo>
                  <a:cubicBezTo>
                    <a:pt x="318" y="0"/>
                    <a:pt x="122" y="93"/>
                    <a:pt x="72" y="256"/>
                  </a:cubicBezTo>
                  <a:cubicBezTo>
                    <a:pt x="1" y="479"/>
                    <a:pt x="250" y="756"/>
                    <a:pt x="625" y="881"/>
                  </a:cubicBezTo>
                  <a:cubicBezTo>
                    <a:pt x="733" y="914"/>
                    <a:pt x="840" y="930"/>
                    <a:pt x="940" y="930"/>
                  </a:cubicBezTo>
                  <a:cubicBezTo>
                    <a:pt x="1186" y="930"/>
                    <a:pt x="1386" y="834"/>
                    <a:pt x="1437" y="676"/>
                  </a:cubicBezTo>
                  <a:cubicBezTo>
                    <a:pt x="1508" y="444"/>
                    <a:pt x="1258" y="167"/>
                    <a:pt x="884" y="51"/>
                  </a:cubicBezTo>
                  <a:cubicBezTo>
                    <a:pt x="773" y="17"/>
                    <a:pt x="663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2"/>
            <p:cNvSpPr/>
            <p:nvPr/>
          </p:nvSpPr>
          <p:spPr>
            <a:xfrm>
              <a:off x="4287156" y="1301866"/>
              <a:ext cx="460331" cy="368670"/>
            </a:xfrm>
            <a:custGeom>
              <a:avLst/>
              <a:gdLst/>
              <a:ahLst/>
              <a:cxnLst/>
              <a:rect l="l" t="t" r="r" b="b"/>
              <a:pathLst>
                <a:path w="2847" h="2280" extrusionOk="0">
                  <a:moveTo>
                    <a:pt x="1299" y="0"/>
                  </a:moveTo>
                  <a:cubicBezTo>
                    <a:pt x="1103" y="0"/>
                    <a:pt x="900" y="84"/>
                    <a:pt x="697" y="290"/>
                  </a:cubicBezTo>
                  <a:cubicBezTo>
                    <a:pt x="1" y="1013"/>
                    <a:pt x="759" y="1637"/>
                    <a:pt x="1366" y="1994"/>
                  </a:cubicBezTo>
                  <a:cubicBezTo>
                    <a:pt x="1687" y="2172"/>
                    <a:pt x="1963" y="2279"/>
                    <a:pt x="1963" y="2279"/>
                  </a:cubicBezTo>
                  <a:lnTo>
                    <a:pt x="2258" y="2039"/>
                  </a:lnTo>
                  <a:lnTo>
                    <a:pt x="2668" y="1682"/>
                  </a:lnTo>
                  <a:lnTo>
                    <a:pt x="2847" y="1530"/>
                  </a:lnTo>
                  <a:cubicBezTo>
                    <a:pt x="2847" y="1530"/>
                    <a:pt x="2677" y="1173"/>
                    <a:pt x="2409" y="799"/>
                  </a:cubicBezTo>
                  <a:cubicBezTo>
                    <a:pt x="2127" y="406"/>
                    <a:pt x="1731" y="0"/>
                    <a:pt x="1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2"/>
            <p:cNvSpPr/>
            <p:nvPr/>
          </p:nvSpPr>
          <p:spPr>
            <a:xfrm>
              <a:off x="4425724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529" y="1"/>
                  </a:moveTo>
                  <a:cubicBezTo>
                    <a:pt x="438" y="1"/>
                    <a:pt x="352" y="31"/>
                    <a:pt x="277" y="101"/>
                  </a:cubicBezTo>
                  <a:cubicBezTo>
                    <a:pt x="0" y="351"/>
                    <a:pt x="330" y="699"/>
                    <a:pt x="732" y="984"/>
                  </a:cubicBezTo>
                  <a:cubicBezTo>
                    <a:pt x="964" y="1145"/>
                    <a:pt x="1222" y="1287"/>
                    <a:pt x="1401" y="1386"/>
                  </a:cubicBezTo>
                  <a:lnTo>
                    <a:pt x="1811" y="1029"/>
                  </a:lnTo>
                  <a:cubicBezTo>
                    <a:pt x="1695" y="877"/>
                    <a:pt x="1490" y="618"/>
                    <a:pt x="1249" y="395"/>
                  </a:cubicBezTo>
                  <a:cubicBezTo>
                    <a:pt x="1015" y="180"/>
                    <a:pt x="754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2"/>
            <p:cNvSpPr/>
            <p:nvPr/>
          </p:nvSpPr>
          <p:spPr>
            <a:xfrm>
              <a:off x="450786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1044" y="1"/>
                  </a:moveTo>
                  <a:cubicBezTo>
                    <a:pt x="937" y="81"/>
                    <a:pt x="830" y="161"/>
                    <a:pt x="741" y="250"/>
                  </a:cubicBezTo>
                  <a:cubicBezTo>
                    <a:pt x="527" y="438"/>
                    <a:pt x="357" y="652"/>
                    <a:pt x="224" y="839"/>
                  </a:cubicBezTo>
                  <a:cubicBezTo>
                    <a:pt x="134" y="964"/>
                    <a:pt x="63" y="1089"/>
                    <a:pt x="1" y="1196"/>
                  </a:cubicBezTo>
                  <a:cubicBezTo>
                    <a:pt x="322" y="1374"/>
                    <a:pt x="598" y="1481"/>
                    <a:pt x="598" y="1481"/>
                  </a:cubicBezTo>
                  <a:lnTo>
                    <a:pt x="893" y="1241"/>
                  </a:lnTo>
                  <a:lnTo>
                    <a:pt x="1303" y="884"/>
                  </a:lnTo>
                  <a:lnTo>
                    <a:pt x="1482" y="732"/>
                  </a:lnTo>
                  <a:cubicBezTo>
                    <a:pt x="1482" y="732"/>
                    <a:pt x="1312" y="375"/>
                    <a:pt x="104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2"/>
            <p:cNvSpPr/>
            <p:nvPr/>
          </p:nvSpPr>
          <p:spPr>
            <a:xfrm>
              <a:off x="5471373" y="1301866"/>
              <a:ext cx="461787" cy="368670"/>
            </a:xfrm>
            <a:custGeom>
              <a:avLst/>
              <a:gdLst/>
              <a:ahLst/>
              <a:cxnLst/>
              <a:rect l="l" t="t" r="r" b="b"/>
              <a:pathLst>
                <a:path w="2856" h="2280" extrusionOk="0">
                  <a:moveTo>
                    <a:pt x="1552" y="0"/>
                  </a:moveTo>
                  <a:cubicBezTo>
                    <a:pt x="1121" y="0"/>
                    <a:pt x="720" y="406"/>
                    <a:pt x="438" y="799"/>
                  </a:cubicBezTo>
                  <a:cubicBezTo>
                    <a:pt x="170" y="1173"/>
                    <a:pt x="1" y="1530"/>
                    <a:pt x="1" y="1530"/>
                  </a:cubicBezTo>
                  <a:lnTo>
                    <a:pt x="179" y="1682"/>
                  </a:lnTo>
                  <a:lnTo>
                    <a:pt x="599" y="2039"/>
                  </a:lnTo>
                  <a:lnTo>
                    <a:pt x="884" y="2279"/>
                  </a:lnTo>
                  <a:cubicBezTo>
                    <a:pt x="884" y="2279"/>
                    <a:pt x="1161" y="2172"/>
                    <a:pt x="1482" y="1994"/>
                  </a:cubicBezTo>
                  <a:cubicBezTo>
                    <a:pt x="2088" y="1637"/>
                    <a:pt x="2856" y="1013"/>
                    <a:pt x="2151" y="290"/>
                  </a:cubicBezTo>
                  <a:cubicBezTo>
                    <a:pt x="1950" y="84"/>
                    <a:pt x="1748" y="0"/>
                    <a:pt x="1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2"/>
            <p:cNvSpPr/>
            <p:nvPr/>
          </p:nvSpPr>
          <p:spPr>
            <a:xfrm>
              <a:off x="5500316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1291" y="1"/>
                  </a:moveTo>
                  <a:cubicBezTo>
                    <a:pt x="1066" y="1"/>
                    <a:pt x="803" y="180"/>
                    <a:pt x="562" y="395"/>
                  </a:cubicBezTo>
                  <a:cubicBezTo>
                    <a:pt x="330" y="618"/>
                    <a:pt x="116" y="877"/>
                    <a:pt x="0" y="1029"/>
                  </a:cubicBezTo>
                  <a:lnTo>
                    <a:pt x="420" y="1386"/>
                  </a:lnTo>
                  <a:cubicBezTo>
                    <a:pt x="598" y="1287"/>
                    <a:pt x="848" y="1145"/>
                    <a:pt x="1080" y="984"/>
                  </a:cubicBezTo>
                  <a:cubicBezTo>
                    <a:pt x="1481" y="699"/>
                    <a:pt x="1811" y="351"/>
                    <a:pt x="1544" y="101"/>
                  </a:cubicBezTo>
                  <a:cubicBezTo>
                    <a:pt x="1469" y="31"/>
                    <a:pt x="1383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2"/>
            <p:cNvSpPr/>
            <p:nvPr/>
          </p:nvSpPr>
          <p:spPr>
            <a:xfrm>
              <a:off x="547137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438" y="1"/>
                  </a:moveTo>
                  <a:cubicBezTo>
                    <a:pt x="170" y="375"/>
                    <a:pt x="1" y="732"/>
                    <a:pt x="1" y="732"/>
                  </a:cubicBezTo>
                  <a:lnTo>
                    <a:pt x="179" y="884"/>
                  </a:lnTo>
                  <a:lnTo>
                    <a:pt x="599" y="1241"/>
                  </a:lnTo>
                  <a:lnTo>
                    <a:pt x="884" y="1481"/>
                  </a:lnTo>
                  <a:cubicBezTo>
                    <a:pt x="884" y="1481"/>
                    <a:pt x="1161" y="1374"/>
                    <a:pt x="1482" y="1196"/>
                  </a:cubicBezTo>
                  <a:cubicBezTo>
                    <a:pt x="1428" y="1089"/>
                    <a:pt x="1348" y="964"/>
                    <a:pt x="1259" y="839"/>
                  </a:cubicBezTo>
                  <a:cubicBezTo>
                    <a:pt x="1125" y="652"/>
                    <a:pt x="955" y="438"/>
                    <a:pt x="741" y="250"/>
                  </a:cubicBezTo>
                  <a:cubicBezTo>
                    <a:pt x="652" y="161"/>
                    <a:pt x="545" y="81"/>
                    <a:pt x="438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2"/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902" y="1981"/>
                    <a:pt x="1339" y="1919"/>
                    <a:pt x="1401" y="1892"/>
                  </a:cubicBezTo>
                  <a:cubicBezTo>
                    <a:pt x="1446" y="1865"/>
                    <a:pt x="1473" y="1580"/>
                    <a:pt x="1490" y="1232"/>
                  </a:cubicBezTo>
                  <a:cubicBezTo>
                    <a:pt x="1490" y="1080"/>
                    <a:pt x="1499" y="928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2"/>
            <p:cNvSpPr/>
            <p:nvPr/>
          </p:nvSpPr>
          <p:spPr>
            <a:xfrm>
              <a:off x="5677690" y="4415513"/>
              <a:ext cx="241080" cy="133077"/>
            </a:xfrm>
            <a:custGeom>
              <a:avLst/>
              <a:gdLst/>
              <a:ahLst/>
              <a:cxnLst/>
              <a:rect l="l" t="t" r="r" b="b"/>
              <a:pathLst>
                <a:path w="1491" h="823" extrusionOk="0">
                  <a:moveTo>
                    <a:pt x="99" y="0"/>
                  </a:moveTo>
                  <a:cubicBezTo>
                    <a:pt x="45" y="357"/>
                    <a:pt x="1" y="669"/>
                    <a:pt x="18" y="741"/>
                  </a:cubicBezTo>
                  <a:cubicBezTo>
                    <a:pt x="34" y="801"/>
                    <a:pt x="202" y="823"/>
                    <a:pt x="415" y="823"/>
                  </a:cubicBezTo>
                  <a:cubicBezTo>
                    <a:pt x="454" y="823"/>
                    <a:pt x="494" y="822"/>
                    <a:pt x="536" y="821"/>
                  </a:cubicBezTo>
                  <a:cubicBezTo>
                    <a:pt x="902" y="803"/>
                    <a:pt x="1339" y="741"/>
                    <a:pt x="1401" y="714"/>
                  </a:cubicBezTo>
                  <a:cubicBezTo>
                    <a:pt x="1446" y="687"/>
                    <a:pt x="1473" y="402"/>
                    <a:pt x="1490" y="54"/>
                  </a:cubicBezTo>
                  <a:cubicBezTo>
                    <a:pt x="1276" y="45"/>
                    <a:pt x="955" y="27"/>
                    <a:pt x="625" y="18"/>
                  </a:cubicBezTo>
                  <a:cubicBezTo>
                    <a:pt x="447" y="9"/>
                    <a:pt x="259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2"/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518" y="1785"/>
                    <a:pt x="518" y="1455"/>
                    <a:pt x="625" y="1196"/>
                  </a:cubicBezTo>
                  <a:cubicBezTo>
                    <a:pt x="734" y="956"/>
                    <a:pt x="936" y="763"/>
                    <a:pt x="1315" y="763"/>
                  </a:cubicBezTo>
                  <a:cubicBezTo>
                    <a:pt x="1372" y="763"/>
                    <a:pt x="1434" y="767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2"/>
            <p:cNvSpPr/>
            <p:nvPr/>
          </p:nvSpPr>
          <p:spPr>
            <a:xfrm>
              <a:off x="6671598" y="4150006"/>
              <a:ext cx="258381" cy="400201"/>
            </a:xfrm>
            <a:custGeom>
              <a:avLst/>
              <a:gdLst/>
              <a:ahLst/>
              <a:cxnLst/>
              <a:rect l="l" t="t" r="r" b="b"/>
              <a:pathLst>
                <a:path w="1598" h="2475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81" y="1258"/>
                    <a:pt x="107" y="1464"/>
                    <a:pt x="125" y="1660"/>
                  </a:cubicBezTo>
                  <a:cubicBezTo>
                    <a:pt x="170" y="2070"/>
                    <a:pt x="223" y="2427"/>
                    <a:pt x="259" y="2454"/>
                  </a:cubicBezTo>
                  <a:cubicBezTo>
                    <a:pt x="277" y="2469"/>
                    <a:pt x="338" y="2475"/>
                    <a:pt x="425" y="2475"/>
                  </a:cubicBezTo>
                  <a:cubicBezTo>
                    <a:pt x="600" y="2475"/>
                    <a:pt x="877" y="2451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2"/>
            <p:cNvSpPr/>
            <p:nvPr/>
          </p:nvSpPr>
          <p:spPr>
            <a:xfrm>
              <a:off x="6691810" y="4386569"/>
              <a:ext cx="238169" cy="163638"/>
            </a:xfrm>
            <a:custGeom>
              <a:avLst/>
              <a:gdLst/>
              <a:ahLst/>
              <a:cxnLst/>
              <a:rect l="l" t="t" r="r" b="b"/>
              <a:pathLst>
                <a:path w="1473" h="1012" extrusionOk="0">
                  <a:moveTo>
                    <a:pt x="1267" y="1"/>
                  </a:moveTo>
                  <a:lnTo>
                    <a:pt x="758" y="81"/>
                  </a:lnTo>
                  <a:lnTo>
                    <a:pt x="0" y="197"/>
                  </a:lnTo>
                  <a:cubicBezTo>
                    <a:pt x="45" y="607"/>
                    <a:pt x="98" y="964"/>
                    <a:pt x="134" y="991"/>
                  </a:cubicBezTo>
                  <a:cubicBezTo>
                    <a:pt x="152" y="1006"/>
                    <a:pt x="213" y="1012"/>
                    <a:pt x="300" y="1012"/>
                  </a:cubicBezTo>
                  <a:cubicBezTo>
                    <a:pt x="475" y="1012"/>
                    <a:pt x="752" y="988"/>
                    <a:pt x="990" y="964"/>
                  </a:cubicBezTo>
                  <a:cubicBezTo>
                    <a:pt x="1258" y="946"/>
                    <a:pt x="1472" y="920"/>
                    <a:pt x="1472" y="920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2"/>
            <p:cNvSpPr/>
            <p:nvPr/>
          </p:nvSpPr>
          <p:spPr>
            <a:xfrm>
              <a:off x="6671598" y="4150006"/>
              <a:ext cx="258381" cy="392602"/>
            </a:xfrm>
            <a:custGeom>
              <a:avLst/>
              <a:gdLst/>
              <a:ahLst/>
              <a:cxnLst/>
              <a:rect l="l" t="t" r="r" b="b"/>
              <a:pathLst>
                <a:path w="1598" h="2428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118" y="1054"/>
                    <a:pt x="178" y="1049"/>
                    <a:pt x="239" y="1049"/>
                  </a:cubicBezTo>
                  <a:cubicBezTo>
                    <a:pt x="443" y="1049"/>
                    <a:pt x="662" y="1108"/>
                    <a:pt x="785" y="1321"/>
                  </a:cubicBezTo>
                  <a:cubicBezTo>
                    <a:pt x="821" y="1383"/>
                    <a:pt x="857" y="1455"/>
                    <a:pt x="883" y="1544"/>
                  </a:cubicBezTo>
                  <a:cubicBezTo>
                    <a:pt x="982" y="1803"/>
                    <a:pt x="1062" y="2142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2"/>
            <p:cNvSpPr/>
            <p:nvPr/>
          </p:nvSpPr>
          <p:spPr>
            <a:xfrm>
              <a:off x="4269855" y="1330325"/>
              <a:ext cx="2864823" cy="3298467"/>
            </a:xfrm>
            <a:custGeom>
              <a:avLst/>
              <a:gdLst/>
              <a:ahLst/>
              <a:cxnLst/>
              <a:rect l="l" t="t" r="r" b="b"/>
              <a:pathLst>
                <a:path w="17718" h="20399" extrusionOk="0">
                  <a:moveTo>
                    <a:pt x="5061" y="1"/>
                  </a:moveTo>
                  <a:cubicBezTo>
                    <a:pt x="4173" y="1"/>
                    <a:pt x="3297" y="407"/>
                    <a:pt x="2400" y="1381"/>
                  </a:cubicBezTo>
                  <a:cubicBezTo>
                    <a:pt x="732" y="3201"/>
                    <a:pt x="1" y="6858"/>
                    <a:pt x="2356" y="8134"/>
                  </a:cubicBezTo>
                  <a:cubicBezTo>
                    <a:pt x="2869" y="8412"/>
                    <a:pt x="3360" y="8520"/>
                    <a:pt x="3813" y="8520"/>
                  </a:cubicBezTo>
                  <a:cubicBezTo>
                    <a:pt x="5364" y="8520"/>
                    <a:pt x="6483" y="7260"/>
                    <a:pt x="6624" y="7260"/>
                  </a:cubicBezTo>
                  <a:cubicBezTo>
                    <a:pt x="6631" y="7260"/>
                    <a:pt x="6636" y="7263"/>
                    <a:pt x="6638" y="7269"/>
                  </a:cubicBezTo>
                  <a:cubicBezTo>
                    <a:pt x="6674" y="7349"/>
                    <a:pt x="6727" y="8384"/>
                    <a:pt x="6781" y="9686"/>
                  </a:cubicBezTo>
                  <a:cubicBezTo>
                    <a:pt x="6799" y="9963"/>
                    <a:pt x="6807" y="10257"/>
                    <a:pt x="6816" y="10552"/>
                  </a:cubicBezTo>
                  <a:cubicBezTo>
                    <a:pt x="6861" y="11801"/>
                    <a:pt x="6897" y="13165"/>
                    <a:pt x="6897" y="14156"/>
                  </a:cubicBezTo>
                  <a:cubicBezTo>
                    <a:pt x="6897" y="14789"/>
                    <a:pt x="6914" y="15530"/>
                    <a:pt x="6941" y="16270"/>
                  </a:cubicBezTo>
                  <a:cubicBezTo>
                    <a:pt x="6959" y="16778"/>
                    <a:pt x="6986" y="17287"/>
                    <a:pt x="7013" y="17760"/>
                  </a:cubicBezTo>
                  <a:cubicBezTo>
                    <a:pt x="7057" y="18509"/>
                    <a:pt x="7111" y="19169"/>
                    <a:pt x="7173" y="19633"/>
                  </a:cubicBezTo>
                  <a:cubicBezTo>
                    <a:pt x="7218" y="19999"/>
                    <a:pt x="7271" y="20240"/>
                    <a:pt x="7334" y="20275"/>
                  </a:cubicBezTo>
                  <a:cubicBezTo>
                    <a:pt x="7447" y="20350"/>
                    <a:pt x="7785" y="20398"/>
                    <a:pt x="8114" y="20398"/>
                  </a:cubicBezTo>
                  <a:cubicBezTo>
                    <a:pt x="8457" y="20398"/>
                    <a:pt x="8791" y="20345"/>
                    <a:pt x="8850" y="20213"/>
                  </a:cubicBezTo>
                  <a:cubicBezTo>
                    <a:pt x="8877" y="20124"/>
                    <a:pt x="8913" y="19892"/>
                    <a:pt x="8940" y="19606"/>
                  </a:cubicBezTo>
                  <a:cubicBezTo>
                    <a:pt x="9002" y="19027"/>
                    <a:pt x="9064" y="18242"/>
                    <a:pt x="9172" y="18242"/>
                  </a:cubicBezTo>
                  <a:cubicBezTo>
                    <a:pt x="9234" y="18242"/>
                    <a:pt x="10028" y="18340"/>
                    <a:pt x="11098" y="18393"/>
                  </a:cubicBezTo>
                  <a:cubicBezTo>
                    <a:pt x="11412" y="18406"/>
                    <a:pt x="11745" y="18415"/>
                    <a:pt x="12089" y="18415"/>
                  </a:cubicBezTo>
                  <a:cubicBezTo>
                    <a:pt x="12215" y="18415"/>
                    <a:pt x="12343" y="18413"/>
                    <a:pt x="12472" y="18411"/>
                  </a:cubicBezTo>
                  <a:cubicBezTo>
                    <a:pt x="13587" y="18393"/>
                    <a:pt x="14783" y="18286"/>
                    <a:pt x="15728" y="17956"/>
                  </a:cubicBezTo>
                  <a:cubicBezTo>
                    <a:pt x="15728" y="17956"/>
                    <a:pt x="15889" y="18714"/>
                    <a:pt x="16076" y="19357"/>
                  </a:cubicBezTo>
                  <a:cubicBezTo>
                    <a:pt x="16210" y="19794"/>
                    <a:pt x="16362" y="20177"/>
                    <a:pt x="16487" y="20213"/>
                  </a:cubicBezTo>
                  <a:cubicBezTo>
                    <a:pt x="16598" y="20243"/>
                    <a:pt x="16764" y="20260"/>
                    <a:pt x="16929" y="20260"/>
                  </a:cubicBezTo>
                  <a:cubicBezTo>
                    <a:pt x="16963" y="20260"/>
                    <a:pt x="16997" y="20259"/>
                    <a:pt x="17031" y="20258"/>
                  </a:cubicBezTo>
                  <a:cubicBezTo>
                    <a:pt x="17263" y="20240"/>
                    <a:pt x="17468" y="20168"/>
                    <a:pt x="17504" y="20017"/>
                  </a:cubicBezTo>
                  <a:cubicBezTo>
                    <a:pt x="17522" y="19919"/>
                    <a:pt x="17575" y="19624"/>
                    <a:pt x="17620" y="19160"/>
                  </a:cubicBezTo>
                  <a:cubicBezTo>
                    <a:pt x="17691" y="18304"/>
                    <a:pt x="17718" y="16877"/>
                    <a:pt x="17379" y="15164"/>
                  </a:cubicBezTo>
                  <a:cubicBezTo>
                    <a:pt x="17370" y="15110"/>
                    <a:pt x="17361" y="15066"/>
                    <a:pt x="17352" y="15012"/>
                  </a:cubicBezTo>
                  <a:cubicBezTo>
                    <a:pt x="17254" y="14566"/>
                    <a:pt x="17156" y="14182"/>
                    <a:pt x="17058" y="13861"/>
                  </a:cubicBezTo>
                  <a:cubicBezTo>
                    <a:pt x="16540" y="12273"/>
                    <a:pt x="15880" y="12166"/>
                    <a:pt x="14685" y="11988"/>
                  </a:cubicBezTo>
                  <a:cubicBezTo>
                    <a:pt x="14283" y="11925"/>
                    <a:pt x="13632" y="11908"/>
                    <a:pt x="12918" y="11908"/>
                  </a:cubicBezTo>
                  <a:cubicBezTo>
                    <a:pt x="12089" y="11908"/>
                    <a:pt x="11170" y="11943"/>
                    <a:pt x="10412" y="11970"/>
                  </a:cubicBezTo>
                  <a:cubicBezTo>
                    <a:pt x="9716" y="12006"/>
                    <a:pt x="9163" y="12032"/>
                    <a:pt x="8966" y="12050"/>
                  </a:cubicBezTo>
                  <a:lnTo>
                    <a:pt x="8886" y="12050"/>
                  </a:lnTo>
                  <a:cubicBezTo>
                    <a:pt x="8886" y="12050"/>
                    <a:pt x="8877" y="11096"/>
                    <a:pt x="8868" y="9347"/>
                  </a:cubicBezTo>
                  <a:cubicBezTo>
                    <a:pt x="8868" y="8973"/>
                    <a:pt x="8859" y="8571"/>
                    <a:pt x="8859" y="8125"/>
                  </a:cubicBezTo>
                  <a:cubicBezTo>
                    <a:pt x="8859" y="7331"/>
                    <a:pt x="8850" y="6421"/>
                    <a:pt x="8850" y="5413"/>
                  </a:cubicBezTo>
                  <a:cubicBezTo>
                    <a:pt x="8833" y="3094"/>
                    <a:pt x="9127" y="1880"/>
                    <a:pt x="7396" y="801"/>
                  </a:cubicBezTo>
                  <a:cubicBezTo>
                    <a:pt x="6596" y="302"/>
                    <a:pt x="5824" y="1"/>
                    <a:pt x="5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2"/>
            <p:cNvSpPr/>
            <p:nvPr/>
          </p:nvSpPr>
          <p:spPr>
            <a:xfrm>
              <a:off x="5429657" y="4500566"/>
              <a:ext cx="285706" cy="128226"/>
            </a:xfrm>
            <a:custGeom>
              <a:avLst/>
              <a:gdLst/>
              <a:ahLst/>
              <a:cxnLst/>
              <a:rect l="l" t="t" r="r" b="b"/>
              <a:pathLst>
                <a:path w="1767" h="793" extrusionOk="0">
                  <a:moveTo>
                    <a:pt x="1767" y="0"/>
                  </a:moveTo>
                  <a:lnTo>
                    <a:pt x="0" y="27"/>
                  </a:lnTo>
                  <a:cubicBezTo>
                    <a:pt x="45" y="393"/>
                    <a:pt x="98" y="634"/>
                    <a:pt x="161" y="669"/>
                  </a:cubicBezTo>
                  <a:cubicBezTo>
                    <a:pt x="274" y="744"/>
                    <a:pt x="612" y="792"/>
                    <a:pt x="941" y="792"/>
                  </a:cubicBezTo>
                  <a:cubicBezTo>
                    <a:pt x="1284" y="792"/>
                    <a:pt x="1618" y="739"/>
                    <a:pt x="1677" y="607"/>
                  </a:cubicBezTo>
                  <a:cubicBezTo>
                    <a:pt x="1704" y="518"/>
                    <a:pt x="1740" y="286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2"/>
            <p:cNvSpPr/>
            <p:nvPr/>
          </p:nvSpPr>
          <p:spPr>
            <a:xfrm>
              <a:off x="6869183" y="4428449"/>
              <a:ext cx="249649" cy="177867"/>
            </a:xfrm>
            <a:custGeom>
              <a:avLst/>
              <a:gdLst/>
              <a:ahLst/>
              <a:cxnLst/>
              <a:rect l="l" t="t" r="r" b="b"/>
              <a:pathLst>
                <a:path w="1544" h="1100" extrusionOk="0">
                  <a:moveTo>
                    <a:pt x="1544" y="0"/>
                  </a:moveTo>
                  <a:lnTo>
                    <a:pt x="901" y="81"/>
                  </a:lnTo>
                  <a:lnTo>
                    <a:pt x="0" y="197"/>
                  </a:lnTo>
                  <a:cubicBezTo>
                    <a:pt x="134" y="634"/>
                    <a:pt x="286" y="1017"/>
                    <a:pt x="411" y="1053"/>
                  </a:cubicBezTo>
                  <a:cubicBezTo>
                    <a:pt x="522" y="1083"/>
                    <a:pt x="688" y="1100"/>
                    <a:pt x="853" y="1100"/>
                  </a:cubicBezTo>
                  <a:cubicBezTo>
                    <a:pt x="887" y="1100"/>
                    <a:pt x="921" y="1099"/>
                    <a:pt x="955" y="1098"/>
                  </a:cubicBezTo>
                  <a:cubicBezTo>
                    <a:pt x="1187" y="1080"/>
                    <a:pt x="1392" y="1008"/>
                    <a:pt x="1428" y="857"/>
                  </a:cubicBezTo>
                  <a:cubicBezTo>
                    <a:pt x="1446" y="759"/>
                    <a:pt x="1499" y="464"/>
                    <a:pt x="1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2"/>
            <p:cNvSpPr/>
            <p:nvPr/>
          </p:nvSpPr>
          <p:spPr>
            <a:xfrm>
              <a:off x="5614307" y="2644117"/>
              <a:ext cx="89576" cy="197756"/>
            </a:xfrm>
            <a:custGeom>
              <a:avLst/>
              <a:gdLst/>
              <a:ahLst/>
              <a:cxnLst/>
              <a:rect l="l" t="t" r="r" b="b"/>
              <a:pathLst>
                <a:path w="554" h="1223" extrusionOk="0">
                  <a:moveTo>
                    <a:pt x="544" y="0"/>
                  </a:moveTo>
                  <a:cubicBezTo>
                    <a:pt x="241" y="36"/>
                    <a:pt x="0" y="294"/>
                    <a:pt x="0" y="607"/>
                  </a:cubicBezTo>
                  <a:cubicBezTo>
                    <a:pt x="0" y="928"/>
                    <a:pt x="241" y="1187"/>
                    <a:pt x="553" y="1222"/>
                  </a:cubicBezTo>
                  <a:cubicBezTo>
                    <a:pt x="553" y="848"/>
                    <a:pt x="553" y="446"/>
                    <a:pt x="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5366113" y="2886340"/>
              <a:ext cx="151665" cy="158949"/>
            </a:xfrm>
            <a:custGeom>
              <a:avLst/>
              <a:gdLst/>
              <a:ahLst/>
              <a:cxnLst/>
              <a:rect l="l" t="t" r="r" b="b"/>
              <a:pathLst>
                <a:path w="938" h="983" extrusionOk="0">
                  <a:moveTo>
                    <a:pt x="313" y="1"/>
                  </a:moveTo>
                  <a:cubicBezTo>
                    <a:pt x="197" y="1"/>
                    <a:pt x="99" y="19"/>
                    <a:pt x="1" y="63"/>
                  </a:cubicBezTo>
                  <a:cubicBezTo>
                    <a:pt x="19" y="340"/>
                    <a:pt x="27" y="634"/>
                    <a:pt x="36" y="929"/>
                  </a:cubicBezTo>
                  <a:cubicBezTo>
                    <a:pt x="117" y="964"/>
                    <a:pt x="215" y="982"/>
                    <a:pt x="313" y="982"/>
                  </a:cubicBezTo>
                  <a:cubicBezTo>
                    <a:pt x="652" y="982"/>
                    <a:pt x="937" y="759"/>
                    <a:pt x="937" y="491"/>
                  </a:cubicBezTo>
                  <a:cubicBezTo>
                    <a:pt x="937" y="215"/>
                    <a:pt x="652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5918608" y="3255657"/>
              <a:ext cx="481998" cy="360747"/>
            </a:xfrm>
            <a:custGeom>
              <a:avLst/>
              <a:gdLst/>
              <a:ahLst/>
              <a:cxnLst/>
              <a:rect l="l" t="t" r="r" b="b"/>
              <a:pathLst>
                <a:path w="2981" h="2231" extrusionOk="0">
                  <a:moveTo>
                    <a:pt x="2721" y="1"/>
                  </a:moveTo>
                  <a:cubicBezTo>
                    <a:pt x="1892" y="1"/>
                    <a:pt x="973" y="36"/>
                    <a:pt x="215" y="63"/>
                  </a:cubicBezTo>
                  <a:cubicBezTo>
                    <a:pt x="81" y="277"/>
                    <a:pt x="0" y="536"/>
                    <a:pt x="0" y="812"/>
                  </a:cubicBezTo>
                  <a:cubicBezTo>
                    <a:pt x="0" y="1589"/>
                    <a:pt x="670" y="2231"/>
                    <a:pt x="1490" y="2231"/>
                  </a:cubicBezTo>
                  <a:cubicBezTo>
                    <a:pt x="2320" y="2231"/>
                    <a:pt x="2980" y="1589"/>
                    <a:pt x="2980" y="812"/>
                  </a:cubicBezTo>
                  <a:cubicBezTo>
                    <a:pt x="2980" y="509"/>
                    <a:pt x="2882" y="233"/>
                    <a:pt x="2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5392145" y="3945135"/>
              <a:ext cx="205023" cy="268580"/>
            </a:xfrm>
            <a:custGeom>
              <a:avLst/>
              <a:gdLst/>
              <a:ahLst/>
              <a:cxnLst/>
              <a:rect l="l" t="t" r="r" b="b"/>
              <a:pathLst>
                <a:path w="1268" h="1661" extrusionOk="0">
                  <a:moveTo>
                    <a:pt x="402" y="1"/>
                  </a:moveTo>
                  <a:cubicBezTo>
                    <a:pt x="259" y="1"/>
                    <a:pt x="116" y="37"/>
                    <a:pt x="0" y="99"/>
                  </a:cubicBezTo>
                  <a:cubicBezTo>
                    <a:pt x="18" y="607"/>
                    <a:pt x="45" y="1116"/>
                    <a:pt x="72" y="1589"/>
                  </a:cubicBezTo>
                  <a:cubicBezTo>
                    <a:pt x="170" y="1633"/>
                    <a:pt x="286" y="1660"/>
                    <a:pt x="402" y="1660"/>
                  </a:cubicBezTo>
                  <a:cubicBezTo>
                    <a:pt x="883" y="1660"/>
                    <a:pt x="1267" y="1285"/>
                    <a:pt x="1267" y="830"/>
                  </a:cubicBezTo>
                  <a:cubicBezTo>
                    <a:pt x="1267" y="367"/>
                    <a:pt x="883" y="1"/>
                    <a:pt x="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6062835" y="4160193"/>
              <a:ext cx="226689" cy="147792"/>
            </a:xfrm>
            <a:custGeom>
              <a:avLst/>
              <a:gdLst/>
              <a:ahLst/>
              <a:cxnLst/>
              <a:rect l="l" t="t" r="r" b="b"/>
              <a:pathLst>
                <a:path w="1402" h="914" extrusionOk="0">
                  <a:moveTo>
                    <a:pt x="696" y="0"/>
                  </a:moveTo>
                  <a:cubicBezTo>
                    <a:pt x="313" y="0"/>
                    <a:pt x="1" y="339"/>
                    <a:pt x="1" y="767"/>
                  </a:cubicBezTo>
                  <a:cubicBezTo>
                    <a:pt x="1" y="812"/>
                    <a:pt x="1" y="848"/>
                    <a:pt x="9" y="892"/>
                  </a:cubicBezTo>
                  <a:cubicBezTo>
                    <a:pt x="323" y="905"/>
                    <a:pt x="656" y="914"/>
                    <a:pt x="1000" y="914"/>
                  </a:cubicBezTo>
                  <a:cubicBezTo>
                    <a:pt x="1126" y="914"/>
                    <a:pt x="1254" y="912"/>
                    <a:pt x="1383" y="910"/>
                  </a:cubicBezTo>
                  <a:cubicBezTo>
                    <a:pt x="1392" y="865"/>
                    <a:pt x="1401" y="821"/>
                    <a:pt x="1401" y="767"/>
                  </a:cubicBezTo>
                  <a:cubicBezTo>
                    <a:pt x="1401" y="339"/>
                    <a:pt x="1089" y="0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6540306" y="3487855"/>
              <a:ext cx="150210" cy="174795"/>
            </a:xfrm>
            <a:custGeom>
              <a:avLst/>
              <a:gdLst/>
              <a:ahLst/>
              <a:cxnLst/>
              <a:rect l="l" t="t" r="r" b="b"/>
              <a:pathLst>
                <a:path w="929" h="1081" extrusionOk="0">
                  <a:moveTo>
                    <a:pt x="464" y="1"/>
                  </a:moveTo>
                  <a:cubicBezTo>
                    <a:pt x="215" y="1"/>
                    <a:pt x="0" y="242"/>
                    <a:pt x="0" y="545"/>
                  </a:cubicBezTo>
                  <a:cubicBezTo>
                    <a:pt x="0" y="839"/>
                    <a:pt x="215" y="1080"/>
                    <a:pt x="464" y="1080"/>
                  </a:cubicBezTo>
                  <a:cubicBezTo>
                    <a:pt x="723" y="1080"/>
                    <a:pt x="928" y="839"/>
                    <a:pt x="928" y="545"/>
                  </a:cubicBezTo>
                  <a:cubicBezTo>
                    <a:pt x="928" y="242"/>
                    <a:pt x="723" y="1"/>
                    <a:pt x="464" y="1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6905240" y="3571614"/>
              <a:ext cx="174625" cy="229449"/>
            </a:xfrm>
            <a:custGeom>
              <a:avLst/>
              <a:gdLst/>
              <a:ahLst/>
              <a:cxnLst/>
              <a:rect l="l" t="t" r="r" b="b"/>
              <a:pathLst>
                <a:path w="1080" h="1419" extrusionOk="0">
                  <a:moveTo>
                    <a:pt x="696" y="0"/>
                  </a:moveTo>
                  <a:cubicBezTo>
                    <a:pt x="313" y="0"/>
                    <a:pt x="0" y="321"/>
                    <a:pt x="0" y="705"/>
                  </a:cubicBezTo>
                  <a:cubicBezTo>
                    <a:pt x="0" y="1098"/>
                    <a:pt x="313" y="1419"/>
                    <a:pt x="696" y="1419"/>
                  </a:cubicBezTo>
                  <a:cubicBezTo>
                    <a:pt x="839" y="1419"/>
                    <a:pt x="973" y="1374"/>
                    <a:pt x="1080" y="1303"/>
                  </a:cubicBezTo>
                  <a:cubicBezTo>
                    <a:pt x="1071" y="1249"/>
                    <a:pt x="1062" y="1205"/>
                    <a:pt x="1053" y="1151"/>
                  </a:cubicBezTo>
                  <a:cubicBezTo>
                    <a:pt x="955" y="705"/>
                    <a:pt x="857" y="321"/>
                    <a:pt x="759" y="0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4592912" y="1777419"/>
              <a:ext cx="168966" cy="191935"/>
            </a:xfrm>
            <a:custGeom>
              <a:avLst/>
              <a:gdLst/>
              <a:ahLst/>
              <a:cxnLst/>
              <a:rect l="l" t="t" r="r" b="b"/>
              <a:pathLst>
                <a:path w="1045" h="1187" extrusionOk="0">
                  <a:moveTo>
                    <a:pt x="526" y="1"/>
                  </a:moveTo>
                  <a:cubicBezTo>
                    <a:pt x="462" y="1"/>
                    <a:pt x="403" y="23"/>
                    <a:pt x="349" y="70"/>
                  </a:cubicBezTo>
                  <a:cubicBezTo>
                    <a:pt x="81" y="266"/>
                    <a:pt x="10" y="891"/>
                    <a:pt x="10" y="962"/>
                  </a:cubicBezTo>
                  <a:cubicBezTo>
                    <a:pt x="1" y="1016"/>
                    <a:pt x="37" y="1060"/>
                    <a:pt x="90" y="1069"/>
                  </a:cubicBezTo>
                  <a:lnTo>
                    <a:pt x="99" y="1069"/>
                  </a:lnTo>
                  <a:cubicBezTo>
                    <a:pt x="104" y="1070"/>
                    <a:pt x="108" y="1070"/>
                    <a:pt x="113" y="1070"/>
                  </a:cubicBezTo>
                  <a:cubicBezTo>
                    <a:pt x="160" y="1070"/>
                    <a:pt x="197" y="1029"/>
                    <a:pt x="197" y="980"/>
                  </a:cubicBezTo>
                  <a:cubicBezTo>
                    <a:pt x="224" y="748"/>
                    <a:pt x="322" y="338"/>
                    <a:pt x="465" y="222"/>
                  </a:cubicBezTo>
                  <a:cubicBezTo>
                    <a:pt x="492" y="195"/>
                    <a:pt x="527" y="195"/>
                    <a:pt x="554" y="195"/>
                  </a:cubicBezTo>
                  <a:cubicBezTo>
                    <a:pt x="741" y="231"/>
                    <a:pt x="750" y="739"/>
                    <a:pt x="688" y="1078"/>
                  </a:cubicBezTo>
                  <a:cubicBezTo>
                    <a:pt x="679" y="1132"/>
                    <a:pt x="724" y="1176"/>
                    <a:pt x="768" y="1185"/>
                  </a:cubicBezTo>
                  <a:lnTo>
                    <a:pt x="777" y="1185"/>
                  </a:lnTo>
                  <a:cubicBezTo>
                    <a:pt x="783" y="1186"/>
                    <a:pt x="788" y="1186"/>
                    <a:pt x="793" y="1186"/>
                  </a:cubicBezTo>
                  <a:cubicBezTo>
                    <a:pt x="839" y="1186"/>
                    <a:pt x="876" y="1153"/>
                    <a:pt x="884" y="1105"/>
                  </a:cubicBezTo>
                  <a:cubicBezTo>
                    <a:pt x="902" y="998"/>
                    <a:pt x="1045" y="79"/>
                    <a:pt x="590" y="8"/>
                  </a:cubicBezTo>
                  <a:cubicBezTo>
                    <a:pt x="568" y="3"/>
                    <a:pt x="547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5110805" y="1821885"/>
              <a:ext cx="151665" cy="183527"/>
            </a:xfrm>
            <a:custGeom>
              <a:avLst/>
              <a:gdLst/>
              <a:ahLst/>
              <a:cxnLst/>
              <a:rect l="l" t="t" r="r" b="b"/>
              <a:pathLst>
                <a:path w="938" h="1135" extrusionOk="0">
                  <a:moveTo>
                    <a:pt x="491" y="0"/>
                  </a:moveTo>
                  <a:cubicBezTo>
                    <a:pt x="27" y="0"/>
                    <a:pt x="1" y="928"/>
                    <a:pt x="1" y="1035"/>
                  </a:cubicBezTo>
                  <a:cubicBezTo>
                    <a:pt x="1" y="1088"/>
                    <a:pt x="45" y="1133"/>
                    <a:pt x="90" y="1133"/>
                  </a:cubicBezTo>
                  <a:lnTo>
                    <a:pt x="99" y="1133"/>
                  </a:lnTo>
                  <a:cubicBezTo>
                    <a:pt x="152" y="1133"/>
                    <a:pt x="197" y="1088"/>
                    <a:pt x="197" y="1035"/>
                  </a:cubicBezTo>
                  <a:cubicBezTo>
                    <a:pt x="206" y="696"/>
                    <a:pt x="295" y="196"/>
                    <a:pt x="482" y="196"/>
                  </a:cubicBezTo>
                  <a:cubicBezTo>
                    <a:pt x="518" y="196"/>
                    <a:pt x="545" y="214"/>
                    <a:pt x="572" y="241"/>
                  </a:cubicBezTo>
                  <a:cubicBezTo>
                    <a:pt x="696" y="375"/>
                    <a:pt x="714" y="794"/>
                    <a:pt x="696" y="1035"/>
                  </a:cubicBezTo>
                  <a:cubicBezTo>
                    <a:pt x="696" y="1088"/>
                    <a:pt x="732" y="1133"/>
                    <a:pt x="786" y="1133"/>
                  </a:cubicBezTo>
                  <a:cubicBezTo>
                    <a:pt x="790" y="1134"/>
                    <a:pt x="795" y="1134"/>
                    <a:pt x="800" y="1134"/>
                  </a:cubicBezTo>
                  <a:cubicBezTo>
                    <a:pt x="848" y="1134"/>
                    <a:pt x="893" y="1093"/>
                    <a:pt x="893" y="1044"/>
                  </a:cubicBezTo>
                  <a:cubicBezTo>
                    <a:pt x="902" y="973"/>
                    <a:pt x="937" y="348"/>
                    <a:pt x="714" y="107"/>
                  </a:cubicBezTo>
                  <a:cubicBezTo>
                    <a:pt x="652" y="36"/>
                    <a:pt x="572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5259398" y="1902087"/>
              <a:ext cx="471811" cy="302213"/>
            </a:xfrm>
            <a:custGeom>
              <a:avLst/>
              <a:gdLst/>
              <a:ahLst/>
              <a:cxnLst/>
              <a:rect l="l" t="t" r="r" b="b"/>
              <a:pathLst>
                <a:path w="2918" h="1869" extrusionOk="0">
                  <a:moveTo>
                    <a:pt x="2802" y="0"/>
                  </a:moveTo>
                  <a:cubicBezTo>
                    <a:pt x="2787" y="0"/>
                    <a:pt x="2771" y="4"/>
                    <a:pt x="2757" y="13"/>
                  </a:cubicBezTo>
                  <a:cubicBezTo>
                    <a:pt x="1749" y="655"/>
                    <a:pt x="224" y="1609"/>
                    <a:pt x="81" y="1681"/>
                  </a:cubicBezTo>
                  <a:cubicBezTo>
                    <a:pt x="54" y="1690"/>
                    <a:pt x="36" y="1708"/>
                    <a:pt x="18" y="1725"/>
                  </a:cubicBezTo>
                  <a:cubicBezTo>
                    <a:pt x="1" y="1779"/>
                    <a:pt x="18" y="1833"/>
                    <a:pt x="63" y="1859"/>
                  </a:cubicBezTo>
                  <a:cubicBezTo>
                    <a:pt x="72" y="1868"/>
                    <a:pt x="81" y="1868"/>
                    <a:pt x="90" y="1868"/>
                  </a:cubicBezTo>
                  <a:cubicBezTo>
                    <a:pt x="179" y="1868"/>
                    <a:pt x="482" y="1681"/>
                    <a:pt x="2855" y="182"/>
                  </a:cubicBezTo>
                  <a:cubicBezTo>
                    <a:pt x="2900" y="155"/>
                    <a:pt x="2918" y="93"/>
                    <a:pt x="2891" y="48"/>
                  </a:cubicBezTo>
                  <a:cubicBezTo>
                    <a:pt x="2867" y="18"/>
                    <a:pt x="2834" y="0"/>
                    <a:pt x="28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5283975" y="2291455"/>
              <a:ext cx="441414" cy="256129"/>
            </a:xfrm>
            <a:custGeom>
              <a:avLst/>
              <a:gdLst/>
              <a:ahLst/>
              <a:cxnLst/>
              <a:rect l="l" t="t" r="r" b="b"/>
              <a:pathLst>
                <a:path w="2730" h="1584" extrusionOk="0">
                  <a:moveTo>
                    <a:pt x="2616" y="1"/>
                  </a:moveTo>
                  <a:cubicBezTo>
                    <a:pt x="2600" y="1"/>
                    <a:pt x="2584" y="5"/>
                    <a:pt x="2569" y="13"/>
                  </a:cubicBezTo>
                  <a:cubicBezTo>
                    <a:pt x="1686" y="522"/>
                    <a:pt x="250" y="1334"/>
                    <a:pt x="89" y="1387"/>
                  </a:cubicBezTo>
                  <a:cubicBezTo>
                    <a:pt x="54" y="1387"/>
                    <a:pt x="18" y="1423"/>
                    <a:pt x="9" y="1467"/>
                  </a:cubicBezTo>
                  <a:cubicBezTo>
                    <a:pt x="0" y="1521"/>
                    <a:pt x="36" y="1566"/>
                    <a:pt x="89" y="1574"/>
                  </a:cubicBezTo>
                  <a:cubicBezTo>
                    <a:pt x="89" y="1583"/>
                    <a:pt x="98" y="1583"/>
                    <a:pt x="98" y="1583"/>
                  </a:cubicBezTo>
                  <a:cubicBezTo>
                    <a:pt x="161" y="1583"/>
                    <a:pt x="402" y="1485"/>
                    <a:pt x="2668" y="183"/>
                  </a:cubicBezTo>
                  <a:cubicBezTo>
                    <a:pt x="2712" y="156"/>
                    <a:pt x="2730" y="94"/>
                    <a:pt x="2703" y="49"/>
                  </a:cubicBezTo>
                  <a:cubicBezTo>
                    <a:pt x="2685" y="19"/>
                    <a:pt x="2650" y="1"/>
                    <a:pt x="2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4396782" y="1976792"/>
              <a:ext cx="114153" cy="124992"/>
            </a:xfrm>
            <a:custGeom>
              <a:avLst/>
              <a:gdLst/>
              <a:ahLst/>
              <a:cxnLst/>
              <a:rect l="l" t="t" r="r" b="b"/>
              <a:pathLst>
                <a:path w="706" h="773" extrusionOk="0">
                  <a:moveTo>
                    <a:pt x="103" y="1"/>
                  </a:moveTo>
                  <a:cubicBezTo>
                    <a:pt x="82" y="1"/>
                    <a:pt x="61" y="8"/>
                    <a:pt x="45" y="23"/>
                  </a:cubicBezTo>
                  <a:cubicBezTo>
                    <a:pt x="1" y="59"/>
                    <a:pt x="1" y="122"/>
                    <a:pt x="27" y="166"/>
                  </a:cubicBezTo>
                  <a:lnTo>
                    <a:pt x="518" y="737"/>
                  </a:lnTo>
                  <a:cubicBezTo>
                    <a:pt x="545" y="764"/>
                    <a:pt x="572" y="773"/>
                    <a:pt x="598" y="773"/>
                  </a:cubicBezTo>
                  <a:cubicBezTo>
                    <a:pt x="616" y="773"/>
                    <a:pt x="643" y="764"/>
                    <a:pt x="661" y="755"/>
                  </a:cubicBezTo>
                  <a:cubicBezTo>
                    <a:pt x="697" y="719"/>
                    <a:pt x="705" y="657"/>
                    <a:pt x="670" y="612"/>
                  </a:cubicBezTo>
                  <a:lnTo>
                    <a:pt x="179" y="32"/>
                  </a:lnTo>
                  <a:cubicBezTo>
                    <a:pt x="159" y="12"/>
                    <a:pt x="131" y="1"/>
                    <a:pt x="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4414083" y="2064108"/>
              <a:ext cx="906111" cy="671206"/>
            </a:xfrm>
            <a:custGeom>
              <a:avLst/>
              <a:gdLst/>
              <a:ahLst/>
              <a:cxnLst/>
              <a:rect l="l" t="t" r="r" b="b"/>
              <a:pathLst>
                <a:path w="5604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49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cubicBezTo>
                    <a:pt x="5211" y="3418"/>
                    <a:pt x="5211" y="3418"/>
                    <a:pt x="5220" y="3409"/>
                  </a:cubicBezTo>
                  <a:cubicBezTo>
                    <a:pt x="5380" y="3284"/>
                    <a:pt x="5487" y="3168"/>
                    <a:pt x="5541" y="3061"/>
                  </a:cubicBezTo>
                  <a:cubicBezTo>
                    <a:pt x="5541" y="3061"/>
                    <a:pt x="5541" y="3052"/>
                    <a:pt x="5541" y="3043"/>
                  </a:cubicBezTo>
                  <a:cubicBezTo>
                    <a:pt x="5594" y="2927"/>
                    <a:pt x="5603" y="2722"/>
                    <a:pt x="5594" y="2472"/>
                  </a:cubicBezTo>
                  <a:cubicBezTo>
                    <a:pt x="5576" y="2258"/>
                    <a:pt x="5550" y="2017"/>
                    <a:pt x="5514" y="1785"/>
                  </a:cubicBezTo>
                  <a:cubicBezTo>
                    <a:pt x="5478" y="1562"/>
                    <a:pt x="5443" y="1339"/>
                    <a:pt x="5407" y="1161"/>
                  </a:cubicBezTo>
                  <a:cubicBezTo>
                    <a:pt x="5371" y="955"/>
                    <a:pt x="5344" y="804"/>
                    <a:pt x="5336" y="768"/>
                  </a:cubicBezTo>
                  <a:cubicBezTo>
                    <a:pt x="5318" y="652"/>
                    <a:pt x="4791" y="233"/>
                    <a:pt x="3114" y="63"/>
                  </a:cubicBezTo>
                  <a:cubicBezTo>
                    <a:pt x="2641" y="19"/>
                    <a:pt x="2240" y="1"/>
                    <a:pt x="19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4427179" y="2154821"/>
              <a:ext cx="878462" cy="198079"/>
            </a:xfrm>
            <a:custGeom>
              <a:avLst/>
              <a:gdLst/>
              <a:ahLst/>
              <a:cxnLst/>
              <a:rect l="l" t="t" r="r" b="b"/>
              <a:pathLst>
                <a:path w="5433" h="1225" extrusionOk="0">
                  <a:moveTo>
                    <a:pt x="1697" y="0"/>
                  </a:moveTo>
                  <a:cubicBezTo>
                    <a:pt x="916" y="0"/>
                    <a:pt x="392" y="114"/>
                    <a:pt x="134" y="180"/>
                  </a:cubicBezTo>
                  <a:cubicBezTo>
                    <a:pt x="80" y="385"/>
                    <a:pt x="36" y="609"/>
                    <a:pt x="0" y="814"/>
                  </a:cubicBezTo>
                  <a:cubicBezTo>
                    <a:pt x="495" y="722"/>
                    <a:pt x="1023" y="680"/>
                    <a:pt x="1553" y="680"/>
                  </a:cubicBezTo>
                  <a:cubicBezTo>
                    <a:pt x="1693" y="680"/>
                    <a:pt x="1832" y="683"/>
                    <a:pt x="1972" y="689"/>
                  </a:cubicBezTo>
                  <a:cubicBezTo>
                    <a:pt x="3345" y="742"/>
                    <a:pt x="4675" y="1028"/>
                    <a:pt x="5433" y="1224"/>
                  </a:cubicBezTo>
                  <a:cubicBezTo>
                    <a:pt x="5397" y="1001"/>
                    <a:pt x="5362" y="778"/>
                    <a:pt x="5326" y="600"/>
                  </a:cubicBezTo>
                  <a:cubicBezTo>
                    <a:pt x="4844" y="439"/>
                    <a:pt x="4122" y="252"/>
                    <a:pt x="3149" y="109"/>
                  </a:cubicBezTo>
                  <a:cubicBezTo>
                    <a:pt x="2667" y="38"/>
                    <a:pt x="2239" y="11"/>
                    <a:pt x="1865" y="2"/>
                  </a:cubicBezTo>
                  <a:cubicBezTo>
                    <a:pt x="1807" y="1"/>
                    <a:pt x="1751" y="0"/>
                    <a:pt x="16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4421359" y="2363087"/>
              <a:ext cx="898835" cy="193067"/>
            </a:xfrm>
            <a:custGeom>
              <a:avLst/>
              <a:gdLst/>
              <a:ahLst/>
              <a:cxnLst/>
              <a:rect l="l" t="t" r="r" b="b"/>
              <a:pathLst>
                <a:path w="5559" h="1194" extrusionOk="0">
                  <a:moveTo>
                    <a:pt x="1827" y="1"/>
                  </a:moveTo>
                  <a:cubicBezTo>
                    <a:pt x="677" y="1"/>
                    <a:pt x="99" y="230"/>
                    <a:pt x="99" y="230"/>
                  </a:cubicBezTo>
                  <a:cubicBezTo>
                    <a:pt x="99" y="230"/>
                    <a:pt x="63" y="248"/>
                    <a:pt x="0" y="284"/>
                  </a:cubicBezTo>
                  <a:cubicBezTo>
                    <a:pt x="45" y="445"/>
                    <a:pt x="116" y="623"/>
                    <a:pt x="214" y="801"/>
                  </a:cubicBezTo>
                  <a:cubicBezTo>
                    <a:pt x="688" y="716"/>
                    <a:pt x="1184" y="678"/>
                    <a:pt x="1681" y="678"/>
                  </a:cubicBezTo>
                  <a:cubicBezTo>
                    <a:pt x="1960" y="678"/>
                    <a:pt x="2240" y="690"/>
                    <a:pt x="2516" y="712"/>
                  </a:cubicBezTo>
                  <a:cubicBezTo>
                    <a:pt x="3694" y="792"/>
                    <a:pt x="4800" y="1024"/>
                    <a:pt x="5496" y="1194"/>
                  </a:cubicBezTo>
                  <a:cubicBezTo>
                    <a:pt x="5549" y="1078"/>
                    <a:pt x="5558" y="873"/>
                    <a:pt x="5549" y="623"/>
                  </a:cubicBezTo>
                  <a:cubicBezTo>
                    <a:pt x="5050" y="453"/>
                    <a:pt x="4318" y="248"/>
                    <a:pt x="3301" y="106"/>
                  </a:cubicBezTo>
                  <a:cubicBezTo>
                    <a:pt x="2891" y="43"/>
                    <a:pt x="2516" y="16"/>
                    <a:pt x="2177" y="7"/>
                  </a:cubicBezTo>
                  <a:cubicBezTo>
                    <a:pt x="2055" y="3"/>
                    <a:pt x="1938" y="1"/>
                    <a:pt x="1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4489107" y="2525755"/>
              <a:ext cx="768998" cy="160242"/>
            </a:xfrm>
            <a:custGeom>
              <a:avLst/>
              <a:gdLst/>
              <a:ahLst/>
              <a:cxnLst/>
              <a:rect l="l" t="t" r="r" b="b"/>
              <a:pathLst>
                <a:path w="4756" h="991" extrusionOk="0">
                  <a:moveTo>
                    <a:pt x="1246" y="1"/>
                  </a:moveTo>
                  <a:cubicBezTo>
                    <a:pt x="707" y="1"/>
                    <a:pt x="293" y="53"/>
                    <a:pt x="1" y="108"/>
                  </a:cubicBezTo>
                  <a:cubicBezTo>
                    <a:pt x="161" y="313"/>
                    <a:pt x="349" y="518"/>
                    <a:pt x="581" y="696"/>
                  </a:cubicBezTo>
                  <a:cubicBezTo>
                    <a:pt x="750" y="687"/>
                    <a:pt x="921" y="683"/>
                    <a:pt x="1093" y="683"/>
                  </a:cubicBezTo>
                  <a:cubicBezTo>
                    <a:pt x="2110" y="683"/>
                    <a:pt x="3137" y="830"/>
                    <a:pt x="3962" y="991"/>
                  </a:cubicBezTo>
                  <a:cubicBezTo>
                    <a:pt x="4283" y="866"/>
                    <a:pt x="4550" y="714"/>
                    <a:pt x="4738" y="563"/>
                  </a:cubicBezTo>
                  <a:cubicBezTo>
                    <a:pt x="4747" y="563"/>
                    <a:pt x="4747" y="563"/>
                    <a:pt x="4756" y="554"/>
                  </a:cubicBezTo>
                  <a:cubicBezTo>
                    <a:pt x="4274" y="402"/>
                    <a:pt x="3596" y="233"/>
                    <a:pt x="2713" y="108"/>
                  </a:cubicBezTo>
                  <a:cubicBezTo>
                    <a:pt x="2597" y="90"/>
                    <a:pt x="2490" y="81"/>
                    <a:pt x="2392" y="72"/>
                  </a:cubicBezTo>
                  <a:cubicBezTo>
                    <a:pt x="1961" y="21"/>
                    <a:pt x="1580" y="1"/>
                    <a:pt x="1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5714394" y="3255657"/>
              <a:ext cx="1420285" cy="1350336"/>
            </a:xfrm>
            <a:custGeom>
              <a:avLst/>
              <a:gdLst/>
              <a:ahLst/>
              <a:cxnLst/>
              <a:rect l="l" t="t" r="r" b="b"/>
              <a:pathLst>
                <a:path w="8784" h="8351" extrusionOk="0">
                  <a:moveTo>
                    <a:pt x="3984" y="1"/>
                  </a:moveTo>
                  <a:cubicBezTo>
                    <a:pt x="3155" y="1"/>
                    <a:pt x="2236" y="36"/>
                    <a:pt x="1478" y="63"/>
                  </a:cubicBezTo>
                  <a:cubicBezTo>
                    <a:pt x="782" y="99"/>
                    <a:pt x="229" y="125"/>
                    <a:pt x="32" y="143"/>
                  </a:cubicBezTo>
                  <a:cubicBezTo>
                    <a:pt x="1" y="537"/>
                    <a:pt x="81" y="639"/>
                    <a:pt x="1205" y="639"/>
                  </a:cubicBezTo>
                  <a:cubicBezTo>
                    <a:pt x="1354" y="639"/>
                    <a:pt x="1522" y="637"/>
                    <a:pt x="1709" y="634"/>
                  </a:cubicBezTo>
                  <a:cubicBezTo>
                    <a:pt x="1942" y="631"/>
                    <a:pt x="2188" y="627"/>
                    <a:pt x="2441" y="627"/>
                  </a:cubicBezTo>
                  <a:cubicBezTo>
                    <a:pt x="4184" y="627"/>
                    <a:pt x="6282" y="782"/>
                    <a:pt x="7053" y="2106"/>
                  </a:cubicBezTo>
                  <a:cubicBezTo>
                    <a:pt x="7669" y="3176"/>
                    <a:pt x="7936" y="5808"/>
                    <a:pt x="8043" y="7334"/>
                  </a:cubicBezTo>
                  <a:cubicBezTo>
                    <a:pt x="8070" y="7798"/>
                    <a:pt x="8088" y="8163"/>
                    <a:pt x="8097" y="8351"/>
                  </a:cubicBezTo>
                  <a:cubicBezTo>
                    <a:pt x="8329" y="8333"/>
                    <a:pt x="8534" y="8261"/>
                    <a:pt x="8570" y="8110"/>
                  </a:cubicBezTo>
                  <a:cubicBezTo>
                    <a:pt x="8588" y="8012"/>
                    <a:pt x="8641" y="7717"/>
                    <a:pt x="8686" y="7253"/>
                  </a:cubicBezTo>
                  <a:cubicBezTo>
                    <a:pt x="8757" y="6397"/>
                    <a:pt x="8784" y="4970"/>
                    <a:pt x="8445" y="3257"/>
                  </a:cubicBezTo>
                  <a:cubicBezTo>
                    <a:pt x="8436" y="3203"/>
                    <a:pt x="8427" y="3159"/>
                    <a:pt x="8418" y="3105"/>
                  </a:cubicBezTo>
                  <a:cubicBezTo>
                    <a:pt x="8320" y="2659"/>
                    <a:pt x="8222" y="2275"/>
                    <a:pt x="8124" y="1954"/>
                  </a:cubicBezTo>
                  <a:cubicBezTo>
                    <a:pt x="7606" y="366"/>
                    <a:pt x="6946" y="259"/>
                    <a:pt x="5751" y="81"/>
                  </a:cubicBezTo>
                  <a:cubicBezTo>
                    <a:pt x="5349" y="18"/>
                    <a:pt x="4698" y="1"/>
                    <a:pt x="398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4414083" y="2064108"/>
              <a:ext cx="841111" cy="671206"/>
            </a:xfrm>
            <a:custGeom>
              <a:avLst/>
              <a:gdLst/>
              <a:ahLst/>
              <a:cxnLst/>
              <a:rect l="l" t="t" r="r" b="b"/>
              <a:pathLst>
                <a:path w="5202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57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lnTo>
                    <a:pt x="5202" y="3418"/>
                  </a:lnTo>
                  <a:cubicBezTo>
                    <a:pt x="4892" y="3494"/>
                    <a:pt x="4611" y="3529"/>
                    <a:pt x="4356" y="3529"/>
                  </a:cubicBezTo>
                  <a:cubicBezTo>
                    <a:pt x="3689" y="3529"/>
                    <a:pt x="3204" y="3289"/>
                    <a:pt x="2856" y="2927"/>
                  </a:cubicBezTo>
                  <a:cubicBezTo>
                    <a:pt x="2748" y="2811"/>
                    <a:pt x="2650" y="2686"/>
                    <a:pt x="2561" y="2561"/>
                  </a:cubicBezTo>
                  <a:cubicBezTo>
                    <a:pt x="2418" y="2338"/>
                    <a:pt x="2311" y="2097"/>
                    <a:pt x="2222" y="1856"/>
                  </a:cubicBezTo>
                  <a:cubicBezTo>
                    <a:pt x="2151" y="1651"/>
                    <a:pt x="2097" y="1446"/>
                    <a:pt x="2053" y="1250"/>
                  </a:cubicBezTo>
                  <a:cubicBezTo>
                    <a:pt x="2008" y="1009"/>
                    <a:pt x="1972" y="777"/>
                    <a:pt x="1946" y="563"/>
                  </a:cubicBezTo>
                  <a:cubicBezTo>
                    <a:pt x="1928" y="349"/>
                    <a:pt x="1910" y="153"/>
                    <a:pt x="1910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31" name="Google Shape;1231;p32"/>
          <p:cNvGrpSpPr/>
          <p:nvPr/>
        </p:nvGrpSpPr>
        <p:grpSpPr>
          <a:xfrm>
            <a:off x="6263527" y="4703956"/>
            <a:ext cx="1865383" cy="1989817"/>
            <a:chOff x="4199362" y="3307235"/>
            <a:chExt cx="1402507" cy="1492363"/>
          </a:xfrm>
        </p:grpSpPr>
        <p:sp>
          <p:nvSpPr>
            <p:cNvPr id="1232" name="Google Shape;1232;p32"/>
            <p:cNvSpPr/>
            <p:nvPr/>
          </p:nvSpPr>
          <p:spPr>
            <a:xfrm>
              <a:off x="4385759" y="4688836"/>
              <a:ext cx="990660" cy="110763"/>
            </a:xfrm>
            <a:custGeom>
              <a:avLst/>
              <a:gdLst/>
              <a:ahLst/>
              <a:cxnLst/>
              <a:rect l="l" t="t" r="r" b="b"/>
              <a:pathLst>
                <a:path w="10858" h="1214" extrusionOk="0">
                  <a:moveTo>
                    <a:pt x="5425" y="1"/>
                  </a:moveTo>
                  <a:cubicBezTo>
                    <a:pt x="2436" y="1"/>
                    <a:pt x="1" y="277"/>
                    <a:pt x="1" y="607"/>
                  </a:cubicBezTo>
                  <a:cubicBezTo>
                    <a:pt x="1" y="946"/>
                    <a:pt x="2436" y="1214"/>
                    <a:pt x="5425" y="1214"/>
                  </a:cubicBezTo>
                  <a:cubicBezTo>
                    <a:pt x="8422" y="1214"/>
                    <a:pt x="10858" y="946"/>
                    <a:pt x="10858" y="607"/>
                  </a:cubicBezTo>
                  <a:cubicBezTo>
                    <a:pt x="10858" y="277"/>
                    <a:pt x="8422" y="1"/>
                    <a:pt x="5425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4199362" y="3327946"/>
              <a:ext cx="1402507" cy="1422762"/>
            </a:xfrm>
            <a:custGeom>
              <a:avLst/>
              <a:gdLst/>
              <a:ahLst/>
              <a:cxnLst/>
              <a:rect l="l" t="t" r="r" b="b"/>
              <a:pathLst>
                <a:path w="15372" h="15594" extrusionOk="0">
                  <a:moveTo>
                    <a:pt x="7512" y="1"/>
                  </a:moveTo>
                  <a:cubicBezTo>
                    <a:pt x="5657" y="1"/>
                    <a:pt x="3873" y="830"/>
                    <a:pt x="2044" y="4925"/>
                  </a:cubicBezTo>
                  <a:cubicBezTo>
                    <a:pt x="241" y="8942"/>
                    <a:pt x="1" y="15593"/>
                    <a:pt x="7250" y="15593"/>
                  </a:cubicBezTo>
                  <a:cubicBezTo>
                    <a:pt x="7391" y="15593"/>
                    <a:pt x="7535" y="15591"/>
                    <a:pt x="7682" y="15586"/>
                  </a:cubicBezTo>
                  <a:cubicBezTo>
                    <a:pt x="15372" y="15327"/>
                    <a:pt x="13918" y="8208"/>
                    <a:pt x="13249" y="5665"/>
                  </a:cubicBezTo>
                  <a:cubicBezTo>
                    <a:pt x="12588" y="3114"/>
                    <a:pt x="10893" y="1"/>
                    <a:pt x="7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2"/>
            <p:cNvSpPr/>
            <p:nvPr/>
          </p:nvSpPr>
          <p:spPr>
            <a:xfrm>
              <a:off x="4362949" y="3406775"/>
              <a:ext cx="1085912" cy="1300412"/>
            </a:xfrm>
            <a:custGeom>
              <a:avLst/>
              <a:gdLst/>
              <a:ahLst/>
              <a:cxnLst/>
              <a:rect l="l" t="t" r="r" b="b"/>
              <a:pathLst>
                <a:path w="11902" h="14253" extrusionOk="0">
                  <a:moveTo>
                    <a:pt x="5750" y="0"/>
                  </a:moveTo>
                  <a:cubicBezTo>
                    <a:pt x="3105" y="0"/>
                    <a:pt x="2071" y="1742"/>
                    <a:pt x="2071" y="1742"/>
                  </a:cubicBezTo>
                  <a:cubicBezTo>
                    <a:pt x="2008" y="1777"/>
                    <a:pt x="554" y="3606"/>
                    <a:pt x="295" y="6514"/>
                  </a:cubicBezTo>
                  <a:cubicBezTo>
                    <a:pt x="1" y="9833"/>
                    <a:pt x="260" y="12723"/>
                    <a:pt x="2927" y="13722"/>
                  </a:cubicBezTo>
                  <a:cubicBezTo>
                    <a:pt x="3924" y="14099"/>
                    <a:pt x="4920" y="14253"/>
                    <a:pt x="5844" y="14253"/>
                  </a:cubicBezTo>
                  <a:cubicBezTo>
                    <a:pt x="7391" y="14253"/>
                    <a:pt x="8736" y="13822"/>
                    <a:pt x="9546" y="13285"/>
                  </a:cubicBezTo>
                  <a:cubicBezTo>
                    <a:pt x="10840" y="12429"/>
                    <a:pt x="11902" y="9637"/>
                    <a:pt x="11224" y="5613"/>
                  </a:cubicBezTo>
                  <a:cubicBezTo>
                    <a:pt x="10608" y="1956"/>
                    <a:pt x="8797" y="64"/>
                    <a:pt x="5889" y="2"/>
                  </a:cubicBezTo>
                  <a:cubicBezTo>
                    <a:pt x="5842" y="1"/>
                    <a:pt x="5796" y="0"/>
                    <a:pt x="5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2"/>
            <p:cNvSpPr/>
            <p:nvPr/>
          </p:nvSpPr>
          <p:spPr>
            <a:xfrm>
              <a:off x="4309302" y="4242779"/>
              <a:ext cx="35856" cy="11496"/>
            </a:xfrm>
            <a:custGeom>
              <a:avLst/>
              <a:gdLst/>
              <a:ahLst/>
              <a:cxnLst/>
              <a:rect l="l" t="t" r="r" b="b"/>
              <a:pathLst>
                <a:path w="393" h="126" extrusionOk="0">
                  <a:moveTo>
                    <a:pt x="63" y="1"/>
                  </a:moveTo>
                  <a:cubicBezTo>
                    <a:pt x="27" y="1"/>
                    <a:pt x="0" y="28"/>
                    <a:pt x="0" y="63"/>
                  </a:cubicBezTo>
                  <a:cubicBezTo>
                    <a:pt x="0" y="99"/>
                    <a:pt x="27" y="126"/>
                    <a:pt x="63" y="126"/>
                  </a:cubicBezTo>
                  <a:lnTo>
                    <a:pt x="330" y="126"/>
                  </a:lnTo>
                  <a:cubicBezTo>
                    <a:pt x="366" y="126"/>
                    <a:pt x="393" y="99"/>
                    <a:pt x="393" y="63"/>
                  </a:cubicBezTo>
                  <a:cubicBezTo>
                    <a:pt x="393" y="28"/>
                    <a:pt x="366" y="1"/>
                    <a:pt x="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2"/>
            <p:cNvSpPr/>
            <p:nvPr/>
          </p:nvSpPr>
          <p:spPr>
            <a:xfrm>
              <a:off x="4310944" y="4182562"/>
              <a:ext cx="34214" cy="11496"/>
            </a:xfrm>
            <a:custGeom>
              <a:avLst/>
              <a:gdLst/>
              <a:ahLst/>
              <a:cxnLst/>
              <a:rect l="l" t="t" r="r" b="b"/>
              <a:pathLst>
                <a:path w="375" h="126" extrusionOk="0">
                  <a:moveTo>
                    <a:pt x="62" y="1"/>
                  </a:moveTo>
                  <a:cubicBezTo>
                    <a:pt x="27" y="1"/>
                    <a:pt x="0" y="27"/>
                    <a:pt x="0" y="63"/>
                  </a:cubicBezTo>
                  <a:cubicBezTo>
                    <a:pt x="0" y="99"/>
                    <a:pt x="27" y="126"/>
                    <a:pt x="62" y="126"/>
                  </a:cubicBezTo>
                  <a:lnTo>
                    <a:pt x="312" y="126"/>
                  </a:lnTo>
                  <a:cubicBezTo>
                    <a:pt x="348" y="126"/>
                    <a:pt x="375" y="99"/>
                    <a:pt x="375" y="63"/>
                  </a:cubicBezTo>
                  <a:cubicBezTo>
                    <a:pt x="375" y="27"/>
                    <a:pt x="348" y="1"/>
                    <a:pt x="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2"/>
            <p:cNvSpPr/>
            <p:nvPr/>
          </p:nvSpPr>
          <p:spPr>
            <a:xfrm>
              <a:off x="4324721" y="4087311"/>
              <a:ext cx="14781" cy="10675"/>
            </a:xfrm>
            <a:custGeom>
              <a:avLst/>
              <a:gdLst/>
              <a:ahLst/>
              <a:cxnLst/>
              <a:rect l="l" t="t" r="r" b="b"/>
              <a:pathLst>
                <a:path w="162" h="117" extrusionOk="0">
                  <a:moveTo>
                    <a:pt x="45" y="1"/>
                  </a:moveTo>
                  <a:cubicBezTo>
                    <a:pt x="36" y="1"/>
                    <a:pt x="27" y="10"/>
                    <a:pt x="19" y="19"/>
                  </a:cubicBezTo>
                  <a:cubicBezTo>
                    <a:pt x="19" y="19"/>
                    <a:pt x="10" y="28"/>
                    <a:pt x="10" y="37"/>
                  </a:cubicBezTo>
                  <a:cubicBezTo>
                    <a:pt x="1" y="46"/>
                    <a:pt x="1" y="54"/>
                    <a:pt x="1" y="54"/>
                  </a:cubicBezTo>
                  <a:cubicBezTo>
                    <a:pt x="1" y="63"/>
                    <a:pt x="1" y="72"/>
                    <a:pt x="10" y="72"/>
                  </a:cubicBezTo>
                  <a:cubicBezTo>
                    <a:pt x="10" y="81"/>
                    <a:pt x="10" y="90"/>
                    <a:pt x="19" y="99"/>
                  </a:cubicBezTo>
                  <a:lnTo>
                    <a:pt x="36" y="108"/>
                  </a:lnTo>
                  <a:cubicBezTo>
                    <a:pt x="45" y="117"/>
                    <a:pt x="54" y="117"/>
                    <a:pt x="63" y="117"/>
                  </a:cubicBezTo>
                  <a:lnTo>
                    <a:pt x="126" y="117"/>
                  </a:lnTo>
                  <a:cubicBezTo>
                    <a:pt x="134" y="108"/>
                    <a:pt x="143" y="108"/>
                    <a:pt x="143" y="99"/>
                  </a:cubicBezTo>
                  <a:cubicBezTo>
                    <a:pt x="152" y="99"/>
                    <a:pt x="161" y="90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54"/>
                    <a:pt x="161" y="46"/>
                    <a:pt x="161" y="46"/>
                  </a:cubicBezTo>
                  <a:cubicBezTo>
                    <a:pt x="161" y="28"/>
                    <a:pt x="152" y="19"/>
                    <a:pt x="143" y="19"/>
                  </a:cubicBezTo>
                  <a:lnTo>
                    <a:pt x="134" y="10"/>
                  </a:lnTo>
                  <a:cubicBezTo>
                    <a:pt x="126" y="1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2"/>
            <p:cNvSpPr/>
            <p:nvPr/>
          </p:nvSpPr>
          <p:spPr>
            <a:xfrm>
              <a:off x="4324721" y="4019796"/>
              <a:ext cx="20437" cy="13959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54" y="0"/>
                  </a:moveTo>
                  <a:cubicBezTo>
                    <a:pt x="45" y="0"/>
                    <a:pt x="45" y="0"/>
                    <a:pt x="36" y="9"/>
                  </a:cubicBezTo>
                  <a:cubicBezTo>
                    <a:pt x="19" y="9"/>
                    <a:pt x="10" y="27"/>
                    <a:pt x="10" y="45"/>
                  </a:cubicBezTo>
                  <a:cubicBezTo>
                    <a:pt x="1" y="54"/>
                    <a:pt x="1" y="72"/>
                    <a:pt x="10" y="90"/>
                  </a:cubicBezTo>
                  <a:cubicBezTo>
                    <a:pt x="19" y="90"/>
                    <a:pt x="19" y="99"/>
                    <a:pt x="19" y="99"/>
                  </a:cubicBezTo>
                  <a:cubicBezTo>
                    <a:pt x="27" y="108"/>
                    <a:pt x="36" y="116"/>
                    <a:pt x="45" y="116"/>
                  </a:cubicBezTo>
                  <a:lnTo>
                    <a:pt x="143" y="152"/>
                  </a:lnTo>
                  <a:lnTo>
                    <a:pt x="170" y="152"/>
                  </a:lnTo>
                  <a:cubicBezTo>
                    <a:pt x="179" y="152"/>
                    <a:pt x="188" y="152"/>
                    <a:pt x="197" y="143"/>
                  </a:cubicBezTo>
                  <a:cubicBezTo>
                    <a:pt x="206" y="143"/>
                    <a:pt x="224" y="125"/>
                    <a:pt x="224" y="108"/>
                  </a:cubicBezTo>
                  <a:cubicBezTo>
                    <a:pt x="224" y="99"/>
                    <a:pt x="224" y="81"/>
                    <a:pt x="215" y="63"/>
                  </a:cubicBezTo>
                  <a:cubicBezTo>
                    <a:pt x="215" y="63"/>
                    <a:pt x="206" y="54"/>
                    <a:pt x="206" y="54"/>
                  </a:cubicBezTo>
                  <a:cubicBezTo>
                    <a:pt x="197" y="45"/>
                    <a:pt x="188" y="36"/>
                    <a:pt x="179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4345888" y="3991330"/>
              <a:ext cx="22901" cy="14689"/>
            </a:xfrm>
            <a:custGeom>
              <a:avLst/>
              <a:gdLst/>
              <a:ahLst/>
              <a:cxnLst/>
              <a:rect l="l" t="t" r="r" b="b"/>
              <a:pathLst>
                <a:path w="251" h="161" extrusionOk="0">
                  <a:moveTo>
                    <a:pt x="121" y="125"/>
                  </a:moveTo>
                  <a:cubicBezTo>
                    <a:pt x="123" y="126"/>
                    <a:pt x="124" y="127"/>
                    <a:pt x="126" y="128"/>
                  </a:cubicBezTo>
                  <a:lnTo>
                    <a:pt x="126" y="128"/>
                  </a:lnTo>
                  <a:cubicBezTo>
                    <a:pt x="126" y="126"/>
                    <a:pt x="126" y="125"/>
                    <a:pt x="126" y="125"/>
                  </a:cubicBezTo>
                  <a:lnTo>
                    <a:pt x="126" y="125"/>
                  </a:lnTo>
                  <a:cubicBezTo>
                    <a:pt x="126" y="125"/>
                    <a:pt x="126" y="125"/>
                    <a:pt x="126" y="125"/>
                  </a:cubicBezTo>
                  <a:cubicBezTo>
                    <a:pt x="124" y="125"/>
                    <a:pt x="122" y="125"/>
                    <a:pt x="121" y="125"/>
                  </a:cubicBezTo>
                  <a:close/>
                  <a:moveTo>
                    <a:pt x="99" y="0"/>
                  </a:moveTo>
                  <a:cubicBezTo>
                    <a:pt x="81" y="0"/>
                    <a:pt x="63" y="0"/>
                    <a:pt x="54" y="9"/>
                  </a:cubicBezTo>
                  <a:cubicBezTo>
                    <a:pt x="36" y="9"/>
                    <a:pt x="18" y="18"/>
                    <a:pt x="10" y="36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98"/>
                    <a:pt x="18" y="107"/>
                    <a:pt x="36" y="116"/>
                  </a:cubicBezTo>
                  <a:cubicBezTo>
                    <a:pt x="45" y="125"/>
                    <a:pt x="63" y="125"/>
                    <a:pt x="81" y="125"/>
                  </a:cubicBezTo>
                  <a:cubicBezTo>
                    <a:pt x="90" y="125"/>
                    <a:pt x="99" y="116"/>
                    <a:pt x="99" y="116"/>
                  </a:cubicBezTo>
                  <a:cubicBezTo>
                    <a:pt x="103" y="116"/>
                    <a:pt x="108" y="119"/>
                    <a:pt x="112" y="121"/>
                  </a:cubicBezTo>
                  <a:lnTo>
                    <a:pt x="112" y="121"/>
                  </a:lnTo>
                  <a:cubicBezTo>
                    <a:pt x="111" y="120"/>
                    <a:pt x="110" y="118"/>
                    <a:pt x="108" y="116"/>
                  </a:cubicBezTo>
                  <a:lnTo>
                    <a:pt x="108" y="116"/>
                  </a:lnTo>
                  <a:cubicBezTo>
                    <a:pt x="111" y="119"/>
                    <a:pt x="114" y="121"/>
                    <a:pt x="117" y="123"/>
                  </a:cubicBezTo>
                  <a:lnTo>
                    <a:pt x="117" y="123"/>
                  </a:lnTo>
                  <a:cubicBezTo>
                    <a:pt x="115" y="122"/>
                    <a:pt x="114" y="121"/>
                    <a:pt x="112" y="121"/>
                  </a:cubicBezTo>
                  <a:lnTo>
                    <a:pt x="112" y="121"/>
                  </a:lnTo>
                  <a:cubicBezTo>
                    <a:pt x="116" y="124"/>
                    <a:pt x="117" y="125"/>
                    <a:pt x="121" y="125"/>
                  </a:cubicBezTo>
                  <a:lnTo>
                    <a:pt x="121" y="125"/>
                  </a:lnTo>
                  <a:cubicBezTo>
                    <a:pt x="119" y="124"/>
                    <a:pt x="118" y="124"/>
                    <a:pt x="117" y="123"/>
                  </a:cubicBezTo>
                  <a:lnTo>
                    <a:pt x="117" y="123"/>
                  </a:lnTo>
                  <a:cubicBezTo>
                    <a:pt x="120" y="124"/>
                    <a:pt x="123" y="125"/>
                    <a:pt x="126" y="125"/>
                  </a:cubicBezTo>
                  <a:cubicBezTo>
                    <a:pt x="134" y="125"/>
                    <a:pt x="134" y="134"/>
                    <a:pt x="134" y="134"/>
                  </a:cubicBezTo>
                  <a:lnTo>
                    <a:pt x="134" y="134"/>
                  </a:lnTo>
                  <a:cubicBezTo>
                    <a:pt x="132" y="131"/>
                    <a:pt x="129" y="129"/>
                    <a:pt x="126" y="128"/>
                  </a:cubicBezTo>
                  <a:lnTo>
                    <a:pt x="126" y="128"/>
                  </a:lnTo>
                  <a:cubicBezTo>
                    <a:pt x="127" y="130"/>
                    <a:pt x="129" y="134"/>
                    <a:pt x="134" y="134"/>
                  </a:cubicBezTo>
                  <a:cubicBezTo>
                    <a:pt x="134" y="134"/>
                    <a:pt x="143" y="143"/>
                    <a:pt x="143" y="152"/>
                  </a:cubicBezTo>
                  <a:cubicBezTo>
                    <a:pt x="152" y="152"/>
                    <a:pt x="161" y="161"/>
                    <a:pt x="170" y="161"/>
                  </a:cubicBezTo>
                  <a:cubicBezTo>
                    <a:pt x="179" y="161"/>
                    <a:pt x="206" y="161"/>
                    <a:pt x="215" y="152"/>
                  </a:cubicBezTo>
                  <a:cubicBezTo>
                    <a:pt x="224" y="143"/>
                    <a:pt x="241" y="134"/>
                    <a:pt x="241" y="116"/>
                  </a:cubicBezTo>
                  <a:cubicBezTo>
                    <a:pt x="250" y="98"/>
                    <a:pt x="250" y="81"/>
                    <a:pt x="233" y="72"/>
                  </a:cubicBezTo>
                  <a:cubicBezTo>
                    <a:pt x="233" y="63"/>
                    <a:pt x="224" y="54"/>
                    <a:pt x="215" y="45"/>
                  </a:cubicBezTo>
                  <a:cubicBezTo>
                    <a:pt x="206" y="36"/>
                    <a:pt x="197" y="27"/>
                    <a:pt x="188" y="27"/>
                  </a:cubicBezTo>
                  <a:cubicBezTo>
                    <a:pt x="179" y="18"/>
                    <a:pt x="161" y="9"/>
                    <a:pt x="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2"/>
            <p:cNvSpPr/>
            <p:nvPr/>
          </p:nvSpPr>
          <p:spPr>
            <a:xfrm>
              <a:off x="4314138" y="3968520"/>
              <a:ext cx="18795" cy="14781"/>
            </a:xfrm>
            <a:custGeom>
              <a:avLst/>
              <a:gdLst/>
              <a:ahLst/>
              <a:cxnLst/>
              <a:rect l="l" t="t" r="r" b="b"/>
              <a:pathLst>
                <a:path w="206" h="162" extrusionOk="0">
                  <a:moveTo>
                    <a:pt x="45" y="0"/>
                  </a:moveTo>
                  <a:cubicBezTo>
                    <a:pt x="36" y="0"/>
                    <a:pt x="36" y="0"/>
                    <a:pt x="27" y="9"/>
                  </a:cubicBezTo>
                  <a:cubicBezTo>
                    <a:pt x="19" y="18"/>
                    <a:pt x="19" y="18"/>
                    <a:pt x="10" y="27"/>
                  </a:cubicBezTo>
                  <a:cubicBezTo>
                    <a:pt x="1" y="45"/>
                    <a:pt x="1" y="63"/>
                    <a:pt x="10" y="72"/>
                  </a:cubicBezTo>
                  <a:cubicBezTo>
                    <a:pt x="10" y="90"/>
                    <a:pt x="19" y="108"/>
                    <a:pt x="36" y="108"/>
                  </a:cubicBezTo>
                  <a:lnTo>
                    <a:pt x="108" y="152"/>
                  </a:lnTo>
                  <a:cubicBezTo>
                    <a:pt x="117" y="152"/>
                    <a:pt x="126" y="161"/>
                    <a:pt x="135" y="161"/>
                  </a:cubicBezTo>
                  <a:cubicBezTo>
                    <a:pt x="143" y="161"/>
                    <a:pt x="152" y="161"/>
                    <a:pt x="161" y="152"/>
                  </a:cubicBezTo>
                  <a:cubicBezTo>
                    <a:pt x="170" y="152"/>
                    <a:pt x="170" y="152"/>
                    <a:pt x="179" y="143"/>
                  </a:cubicBezTo>
                  <a:cubicBezTo>
                    <a:pt x="188" y="143"/>
                    <a:pt x="188" y="134"/>
                    <a:pt x="197" y="125"/>
                  </a:cubicBezTo>
                  <a:cubicBezTo>
                    <a:pt x="206" y="116"/>
                    <a:pt x="206" y="99"/>
                    <a:pt x="197" y="81"/>
                  </a:cubicBezTo>
                  <a:cubicBezTo>
                    <a:pt x="197" y="63"/>
                    <a:pt x="188" y="54"/>
                    <a:pt x="170" y="45"/>
                  </a:cubicBezTo>
                  <a:cubicBezTo>
                    <a:pt x="143" y="27"/>
                    <a:pt x="126" y="18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2"/>
            <p:cNvSpPr/>
            <p:nvPr/>
          </p:nvSpPr>
          <p:spPr>
            <a:xfrm>
              <a:off x="4332020" y="3884582"/>
              <a:ext cx="36769" cy="18886"/>
            </a:xfrm>
            <a:custGeom>
              <a:avLst/>
              <a:gdLst/>
              <a:ahLst/>
              <a:cxnLst/>
              <a:rect l="l" t="t" r="r" b="b"/>
              <a:pathLst>
                <a:path w="403" h="207" extrusionOk="0">
                  <a:moveTo>
                    <a:pt x="96" y="0"/>
                  </a:moveTo>
                  <a:cubicBezTo>
                    <a:pt x="85" y="0"/>
                    <a:pt x="74" y="1"/>
                    <a:pt x="63" y="2"/>
                  </a:cubicBezTo>
                  <a:cubicBezTo>
                    <a:pt x="28" y="11"/>
                    <a:pt x="1" y="28"/>
                    <a:pt x="1" y="64"/>
                  </a:cubicBezTo>
                  <a:cubicBezTo>
                    <a:pt x="1" y="100"/>
                    <a:pt x="28" y="127"/>
                    <a:pt x="63" y="127"/>
                  </a:cubicBezTo>
                  <a:lnTo>
                    <a:pt x="153" y="127"/>
                  </a:lnTo>
                  <a:cubicBezTo>
                    <a:pt x="170" y="135"/>
                    <a:pt x="179" y="135"/>
                    <a:pt x="188" y="135"/>
                  </a:cubicBezTo>
                  <a:cubicBezTo>
                    <a:pt x="197" y="144"/>
                    <a:pt x="215" y="144"/>
                    <a:pt x="224" y="153"/>
                  </a:cubicBezTo>
                  <a:cubicBezTo>
                    <a:pt x="233" y="153"/>
                    <a:pt x="233" y="153"/>
                    <a:pt x="242" y="162"/>
                  </a:cubicBezTo>
                  <a:cubicBezTo>
                    <a:pt x="260" y="171"/>
                    <a:pt x="286" y="180"/>
                    <a:pt x="304" y="198"/>
                  </a:cubicBezTo>
                  <a:cubicBezTo>
                    <a:pt x="313" y="207"/>
                    <a:pt x="340" y="207"/>
                    <a:pt x="349" y="207"/>
                  </a:cubicBezTo>
                  <a:cubicBezTo>
                    <a:pt x="367" y="198"/>
                    <a:pt x="385" y="189"/>
                    <a:pt x="385" y="171"/>
                  </a:cubicBezTo>
                  <a:cubicBezTo>
                    <a:pt x="393" y="162"/>
                    <a:pt x="402" y="144"/>
                    <a:pt x="393" y="127"/>
                  </a:cubicBezTo>
                  <a:cubicBezTo>
                    <a:pt x="385" y="109"/>
                    <a:pt x="376" y="100"/>
                    <a:pt x="367" y="91"/>
                  </a:cubicBezTo>
                  <a:cubicBezTo>
                    <a:pt x="287" y="35"/>
                    <a:pt x="192" y="0"/>
                    <a:pt x="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4374354" y="3798090"/>
              <a:ext cx="18886" cy="15054"/>
            </a:xfrm>
            <a:custGeom>
              <a:avLst/>
              <a:gdLst/>
              <a:ahLst/>
              <a:cxnLst/>
              <a:rect l="l" t="t" r="r" b="b"/>
              <a:pathLst>
                <a:path w="207" h="165" extrusionOk="0">
                  <a:moveTo>
                    <a:pt x="63" y="0"/>
                  </a:moveTo>
                  <a:cubicBezTo>
                    <a:pt x="57" y="0"/>
                    <a:pt x="51" y="4"/>
                    <a:pt x="45" y="4"/>
                  </a:cubicBezTo>
                  <a:cubicBezTo>
                    <a:pt x="37" y="4"/>
                    <a:pt x="37" y="4"/>
                    <a:pt x="28" y="13"/>
                  </a:cubicBezTo>
                  <a:cubicBezTo>
                    <a:pt x="19" y="22"/>
                    <a:pt x="19" y="22"/>
                    <a:pt x="10" y="31"/>
                  </a:cubicBezTo>
                  <a:cubicBezTo>
                    <a:pt x="1" y="49"/>
                    <a:pt x="1" y="58"/>
                    <a:pt x="10" y="75"/>
                  </a:cubicBezTo>
                  <a:cubicBezTo>
                    <a:pt x="10" y="93"/>
                    <a:pt x="19" y="111"/>
                    <a:pt x="37" y="111"/>
                  </a:cubicBezTo>
                  <a:cubicBezTo>
                    <a:pt x="63" y="129"/>
                    <a:pt x="90" y="138"/>
                    <a:pt x="108" y="156"/>
                  </a:cubicBezTo>
                  <a:cubicBezTo>
                    <a:pt x="117" y="156"/>
                    <a:pt x="126" y="156"/>
                    <a:pt x="135" y="165"/>
                  </a:cubicBezTo>
                  <a:cubicBezTo>
                    <a:pt x="144" y="165"/>
                    <a:pt x="153" y="165"/>
                    <a:pt x="161" y="156"/>
                  </a:cubicBezTo>
                  <a:cubicBezTo>
                    <a:pt x="170" y="156"/>
                    <a:pt x="170" y="156"/>
                    <a:pt x="179" y="147"/>
                  </a:cubicBezTo>
                  <a:cubicBezTo>
                    <a:pt x="188" y="147"/>
                    <a:pt x="188" y="138"/>
                    <a:pt x="197" y="129"/>
                  </a:cubicBezTo>
                  <a:cubicBezTo>
                    <a:pt x="206" y="120"/>
                    <a:pt x="206" y="102"/>
                    <a:pt x="206" y="84"/>
                  </a:cubicBezTo>
                  <a:cubicBezTo>
                    <a:pt x="197" y="66"/>
                    <a:pt x="188" y="58"/>
                    <a:pt x="170" y="49"/>
                  </a:cubicBezTo>
                  <a:cubicBezTo>
                    <a:pt x="144" y="31"/>
                    <a:pt x="126" y="22"/>
                    <a:pt x="99" y="4"/>
                  </a:cubicBezTo>
                  <a:lnTo>
                    <a:pt x="72" y="4"/>
                  </a:lnTo>
                  <a:cubicBezTo>
                    <a:pt x="69" y="1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2"/>
            <p:cNvSpPr/>
            <p:nvPr/>
          </p:nvSpPr>
          <p:spPr>
            <a:xfrm>
              <a:off x="4377639" y="3839146"/>
              <a:ext cx="24543" cy="14689"/>
            </a:xfrm>
            <a:custGeom>
              <a:avLst/>
              <a:gdLst/>
              <a:ahLst/>
              <a:cxnLst/>
              <a:rect l="l" t="t" r="r" b="b"/>
              <a:pathLst>
                <a:path w="269" h="161" extrusionOk="0">
                  <a:moveTo>
                    <a:pt x="81" y="0"/>
                  </a:moveTo>
                  <a:cubicBezTo>
                    <a:pt x="72" y="0"/>
                    <a:pt x="54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1" y="71"/>
                    <a:pt x="18" y="107"/>
                    <a:pt x="54" y="116"/>
                  </a:cubicBezTo>
                  <a:cubicBezTo>
                    <a:pt x="99" y="134"/>
                    <a:pt x="143" y="143"/>
                    <a:pt x="188" y="161"/>
                  </a:cubicBezTo>
                  <a:cubicBezTo>
                    <a:pt x="206" y="161"/>
                    <a:pt x="224" y="161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80"/>
                    <a:pt x="250" y="45"/>
                    <a:pt x="224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2"/>
            <p:cNvSpPr/>
            <p:nvPr/>
          </p:nvSpPr>
          <p:spPr>
            <a:xfrm>
              <a:off x="4402911" y="3673916"/>
              <a:ext cx="31842" cy="21988"/>
            </a:xfrm>
            <a:custGeom>
              <a:avLst/>
              <a:gdLst/>
              <a:ahLst/>
              <a:cxnLst/>
              <a:rect l="l" t="t" r="r" b="b"/>
              <a:pathLst>
                <a:path w="349" h="241" extrusionOk="0">
                  <a:moveTo>
                    <a:pt x="219" y="205"/>
                  </a:moveTo>
                  <a:cubicBezTo>
                    <a:pt x="220" y="205"/>
                    <a:pt x="221" y="205"/>
                    <a:pt x="223" y="205"/>
                  </a:cubicBezTo>
                  <a:cubicBezTo>
                    <a:pt x="223" y="207"/>
                    <a:pt x="223" y="208"/>
                    <a:pt x="222" y="208"/>
                  </a:cubicBezTo>
                  <a:cubicBezTo>
                    <a:pt x="221" y="208"/>
                    <a:pt x="220" y="206"/>
                    <a:pt x="219" y="205"/>
                  </a:cubicBezTo>
                  <a:close/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27"/>
                    <a:pt x="0" y="45"/>
                    <a:pt x="0" y="63"/>
                  </a:cubicBezTo>
                  <a:cubicBezTo>
                    <a:pt x="0" y="98"/>
                    <a:pt x="27" y="116"/>
                    <a:pt x="63" y="125"/>
                  </a:cubicBezTo>
                  <a:lnTo>
                    <a:pt x="71" y="125"/>
                  </a:lnTo>
                  <a:cubicBezTo>
                    <a:pt x="71" y="125"/>
                    <a:pt x="63" y="125"/>
                    <a:pt x="63" y="116"/>
                  </a:cubicBezTo>
                  <a:lnTo>
                    <a:pt x="63" y="116"/>
                  </a:lnTo>
                  <a:cubicBezTo>
                    <a:pt x="80" y="125"/>
                    <a:pt x="98" y="125"/>
                    <a:pt x="116" y="134"/>
                  </a:cubicBezTo>
                  <a:cubicBezTo>
                    <a:pt x="116" y="134"/>
                    <a:pt x="125" y="134"/>
                    <a:pt x="125" y="143"/>
                  </a:cubicBezTo>
                  <a:cubicBezTo>
                    <a:pt x="134" y="143"/>
                    <a:pt x="143" y="152"/>
                    <a:pt x="152" y="152"/>
                  </a:cubicBezTo>
                  <a:cubicBezTo>
                    <a:pt x="161" y="161"/>
                    <a:pt x="170" y="161"/>
                    <a:pt x="179" y="170"/>
                  </a:cubicBezTo>
                  <a:cubicBezTo>
                    <a:pt x="187" y="170"/>
                    <a:pt x="187" y="178"/>
                    <a:pt x="187" y="178"/>
                  </a:cubicBezTo>
                  <a:cubicBezTo>
                    <a:pt x="196" y="187"/>
                    <a:pt x="205" y="187"/>
                    <a:pt x="214" y="196"/>
                  </a:cubicBezTo>
                  <a:cubicBezTo>
                    <a:pt x="214" y="200"/>
                    <a:pt x="214" y="202"/>
                    <a:pt x="215" y="203"/>
                  </a:cubicBezTo>
                  <a:lnTo>
                    <a:pt x="215" y="203"/>
                  </a:lnTo>
                  <a:cubicBezTo>
                    <a:pt x="214" y="203"/>
                    <a:pt x="214" y="204"/>
                    <a:pt x="214" y="205"/>
                  </a:cubicBezTo>
                  <a:cubicBezTo>
                    <a:pt x="214" y="205"/>
                    <a:pt x="223" y="214"/>
                    <a:pt x="223" y="214"/>
                  </a:cubicBezTo>
                  <a:cubicBezTo>
                    <a:pt x="232" y="223"/>
                    <a:pt x="241" y="232"/>
                    <a:pt x="259" y="241"/>
                  </a:cubicBezTo>
                  <a:cubicBezTo>
                    <a:pt x="277" y="241"/>
                    <a:pt x="294" y="241"/>
                    <a:pt x="303" y="232"/>
                  </a:cubicBezTo>
                  <a:cubicBezTo>
                    <a:pt x="330" y="214"/>
                    <a:pt x="348" y="178"/>
                    <a:pt x="330" y="152"/>
                  </a:cubicBezTo>
                  <a:cubicBezTo>
                    <a:pt x="294" y="107"/>
                    <a:pt x="259" y="71"/>
                    <a:pt x="214" y="45"/>
                  </a:cubicBezTo>
                  <a:cubicBezTo>
                    <a:pt x="170" y="18"/>
                    <a:pt x="11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2"/>
            <p:cNvSpPr/>
            <p:nvPr/>
          </p:nvSpPr>
          <p:spPr>
            <a:xfrm>
              <a:off x="4467963" y="3640524"/>
              <a:ext cx="18795" cy="16332"/>
            </a:xfrm>
            <a:custGeom>
              <a:avLst/>
              <a:gdLst/>
              <a:ahLst/>
              <a:cxnLst/>
              <a:rect l="l" t="t" r="r" b="b"/>
              <a:pathLst>
                <a:path w="206" h="179" extrusionOk="0">
                  <a:moveTo>
                    <a:pt x="54" y="0"/>
                  </a:moveTo>
                  <a:cubicBezTo>
                    <a:pt x="45" y="0"/>
                    <a:pt x="36" y="9"/>
                    <a:pt x="28" y="9"/>
                  </a:cubicBezTo>
                  <a:cubicBezTo>
                    <a:pt x="28" y="18"/>
                    <a:pt x="19" y="18"/>
                    <a:pt x="19" y="27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81"/>
                    <a:pt x="10" y="90"/>
                    <a:pt x="19" y="90"/>
                  </a:cubicBezTo>
                  <a:cubicBezTo>
                    <a:pt x="19" y="98"/>
                    <a:pt x="28" y="107"/>
                    <a:pt x="36" y="116"/>
                  </a:cubicBezTo>
                  <a:cubicBezTo>
                    <a:pt x="63" y="134"/>
                    <a:pt x="90" y="152"/>
                    <a:pt x="117" y="170"/>
                  </a:cubicBezTo>
                  <a:cubicBezTo>
                    <a:pt x="126" y="179"/>
                    <a:pt x="126" y="179"/>
                    <a:pt x="135" y="179"/>
                  </a:cubicBezTo>
                  <a:lnTo>
                    <a:pt x="161" y="179"/>
                  </a:lnTo>
                  <a:cubicBezTo>
                    <a:pt x="170" y="179"/>
                    <a:pt x="179" y="170"/>
                    <a:pt x="179" y="170"/>
                  </a:cubicBezTo>
                  <a:cubicBezTo>
                    <a:pt x="188" y="161"/>
                    <a:pt x="197" y="161"/>
                    <a:pt x="197" y="152"/>
                  </a:cubicBezTo>
                  <a:cubicBezTo>
                    <a:pt x="206" y="134"/>
                    <a:pt x="206" y="116"/>
                    <a:pt x="206" y="98"/>
                  </a:cubicBezTo>
                  <a:cubicBezTo>
                    <a:pt x="206" y="98"/>
                    <a:pt x="197" y="90"/>
                    <a:pt x="197" y="90"/>
                  </a:cubicBezTo>
                  <a:cubicBezTo>
                    <a:pt x="197" y="81"/>
                    <a:pt x="188" y="72"/>
                    <a:pt x="179" y="63"/>
                  </a:cubicBezTo>
                  <a:cubicBezTo>
                    <a:pt x="152" y="45"/>
                    <a:pt x="126" y="27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2"/>
            <p:cNvSpPr/>
            <p:nvPr/>
          </p:nvSpPr>
          <p:spPr>
            <a:xfrm>
              <a:off x="4434662" y="3647458"/>
              <a:ext cx="26094" cy="18339"/>
            </a:xfrm>
            <a:custGeom>
              <a:avLst/>
              <a:gdLst/>
              <a:ahLst/>
              <a:cxnLst/>
              <a:rect l="l" t="t" r="r" b="b"/>
              <a:pathLst>
                <a:path w="286" h="201" extrusionOk="0">
                  <a:moveTo>
                    <a:pt x="62" y="1"/>
                  </a:moveTo>
                  <a:cubicBezTo>
                    <a:pt x="57" y="1"/>
                    <a:pt x="51" y="2"/>
                    <a:pt x="45" y="5"/>
                  </a:cubicBezTo>
                  <a:cubicBezTo>
                    <a:pt x="36" y="5"/>
                    <a:pt x="18" y="14"/>
                    <a:pt x="9" y="31"/>
                  </a:cubicBezTo>
                  <a:cubicBezTo>
                    <a:pt x="0" y="58"/>
                    <a:pt x="0" y="94"/>
                    <a:pt x="36" y="112"/>
                  </a:cubicBezTo>
                  <a:cubicBezTo>
                    <a:pt x="89" y="138"/>
                    <a:pt x="134" y="165"/>
                    <a:pt x="187" y="192"/>
                  </a:cubicBezTo>
                  <a:cubicBezTo>
                    <a:pt x="205" y="201"/>
                    <a:pt x="223" y="201"/>
                    <a:pt x="232" y="201"/>
                  </a:cubicBezTo>
                  <a:cubicBezTo>
                    <a:pt x="250" y="192"/>
                    <a:pt x="268" y="183"/>
                    <a:pt x="268" y="174"/>
                  </a:cubicBezTo>
                  <a:cubicBezTo>
                    <a:pt x="285" y="147"/>
                    <a:pt x="277" y="103"/>
                    <a:pt x="250" y="85"/>
                  </a:cubicBezTo>
                  <a:cubicBezTo>
                    <a:pt x="196" y="58"/>
                    <a:pt x="143" y="31"/>
                    <a:pt x="98" y="5"/>
                  </a:cubicBezTo>
                  <a:cubicBezTo>
                    <a:pt x="86" y="5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2"/>
            <p:cNvSpPr/>
            <p:nvPr/>
          </p:nvSpPr>
          <p:spPr>
            <a:xfrm>
              <a:off x="4416688" y="3762599"/>
              <a:ext cx="17244" cy="14781"/>
            </a:xfrm>
            <a:custGeom>
              <a:avLst/>
              <a:gdLst/>
              <a:ahLst/>
              <a:cxnLst/>
              <a:rect l="l" t="t" r="r" b="b"/>
              <a:pathLst>
                <a:path w="189" h="162" extrusionOk="0">
                  <a:moveTo>
                    <a:pt x="54" y="0"/>
                  </a:moveTo>
                  <a:cubicBezTo>
                    <a:pt x="45" y="9"/>
                    <a:pt x="36" y="9"/>
                    <a:pt x="28" y="18"/>
                  </a:cubicBezTo>
                  <a:cubicBezTo>
                    <a:pt x="19" y="18"/>
                    <a:pt x="19" y="27"/>
                    <a:pt x="10" y="36"/>
                  </a:cubicBezTo>
                  <a:cubicBezTo>
                    <a:pt x="10" y="36"/>
                    <a:pt x="10" y="45"/>
                    <a:pt x="10" y="45"/>
                  </a:cubicBezTo>
                  <a:cubicBezTo>
                    <a:pt x="1" y="54"/>
                    <a:pt x="1" y="72"/>
                    <a:pt x="10" y="81"/>
                  </a:cubicBezTo>
                  <a:cubicBezTo>
                    <a:pt x="10" y="81"/>
                    <a:pt x="10" y="90"/>
                    <a:pt x="10" y="99"/>
                  </a:cubicBezTo>
                  <a:cubicBezTo>
                    <a:pt x="19" y="108"/>
                    <a:pt x="28" y="108"/>
                    <a:pt x="36" y="116"/>
                  </a:cubicBezTo>
                  <a:cubicBezTo>
                    <a:pt x="54" y="125"/>
                    <a:pt x="72" y="143"/>
                    <a:pt x="90" y="152"/>
                  </a:cubicBezTo>
                  <a:cubicBezTo>
                    <a:pt x="99" y="161"/>
                    <a:pt x="108" y="161"/>
                    <a:pt x="117" y="161"/>
                  </a:cubicBezTo>
                  <a:lnTo>
                    <a:pt x="143" y="161"/>
                  </a:lnTo>
                  <a:cubicBezTo>
                    <a:pt x="152" y="161"/>
                    <a:pt x="152" y="152"/>
                    <a:pt x="161" y="152"/>
                  </a:cubicBezTo>
                  <a:cubicBezTo>
                    <a:pt x="170" y="143"/>
                    <a:pt x="170" y="143"/>
                    <a:pt x="179" y="134"/>
                  </a:cubicBezTo>
                  <a:cubicBezTo>
                    <a:pt x="179" y="125"/>
                    <a:pt x="179" y="125"/>
                    <a:pt x="179" y="116"/>
                  </a:cubicBezTo>
                  <a:cubicBezTo>
                    <a:pt x="188" y="108"/>
                    <a:pt x="188" y="99"/>
                    <a:pt x="179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0" y="63"/>
                    <a:pt x="161" y="54"/>
                    <a:pt x="152" y="45"/>
                  </a:cubicBezTo>
                  <a:cubicBezTo>
                    <a:pt x="135" y="36"/>
                    <a:pt x="117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2"/>
            <p:cNvSpPr/>
            <p:nvPr/>
          </p:nvSpPr>
          <p:spPr>
            <a:xfrm>
              <a:off x="4388222" y="3723549"/>
              <a:ext cx="24543" cy="16970"/>
            </a:xfrm>
            <a:custGeom>
              <a:avLst/>
              <a:gdLst/>
              <a:ahLst/>
              <a:cxnLst/>
              <a:rect l="l" t="t" r="r" b="b"/>
              <a:pathLst>
                <a:path w="269" h="186" extrusionOk="0">
                  <a:moveTo>
                    <a:pt x="54" y="0"/>
                  </a:moveTo>
                  <a:cubicBezTo>
                    <a:pt x="36" y="9"/>
                    <a:pt x="18" y="18"/>
                    <a:pt x="18" y="36"/>
                  </a:cubicBezTo>
                  <a:cubicBezTo>
                    <a:pt x="9" y="45"/>
                    <a:pt x="1" y="63"/>
                    <a:pt x="9" y="81"/>
                  </a:cubicBezTo>
                  <a:cubicBezTo>
                    <a:pt x="9" y="89"/>
                    <a:pt x="18" y="107"/>
                    <a:pt x="36" y="116"/>
                  </a:cubicBezTo>
                  <a:lnTo>
                    <a:pt x="170" y="179"/>
                  </a:lnTo>
                  <a:lnTo>
                    <a:pt x="197" y="179"/>
                  </a:lnTo>
                  <a:cubicBezTo>
                    <a:pt x="201" y="183"/>
                    <a:pt x="206" y="185"/>
                    <a:pt x="210" y="185"/>
                  </a:cubicBezTo>
                  <a:cubicBezTo>
                    <a:pt x="215" y="185"/>
                    <a:pt x="219" y="183"/>
                    <a:pt x="224" y="179"/>
                  </a:cubicBezTo>
                  <a:cubicBezTo>
                    <a:pt x="232" y="179"/>
                    <a:pt x="250" y="170"/>
                    <a:pt x="259" y="152"/>
                  </a:cubicBezTo>
                  <a:cubicBezTo>
                    <a:pt x="268" y="134"/>
                    <a:pt x="268" y="125"/>
                    <a:pt x="259" y="107"/>
                  </a:cubicBezTo>
                  <a:cubicBezTo>
                    <a:pt x="259" y="89"/>
                    <a:pt x="250" y="72"/>
                    <a:pt x="232" y="72"/>
                  </a:cubicBezTo>
                  <a:cubicBezTo>
                    <a:pt x="188" y="45"/>
                    <a:pt x="143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2"/>
            <p:cNvSpPr/>
            <p:nvPr/>
          </p:nvSpPr>
          <p:spPr>
            <a:xfrm>
              <a:off x="4363771" y="3944890"/>
              <a:ext cx="17244" cy="13138"/>
            </a:xfrm>
            <a:custGeom>
              <a:avLst/>
              <a:gdLst/>
              <a:ahLst/>
              <a:cxnLst/>
              <a:rect l="l" t="t" r="r" b="b"/>
              <a:pathLst>
                <a:path w="189" h="144" extrusionOk="0">
                  <a:moveTo>
                    <a:pt x="54" y="1"/>
                  </a:moveTo>
                  <a:cubicBezTo>
                    <a:pt x="45" y="1"/>
                    <a:pt x="37" y="10"/>
                    <a:pt x="37" y="10"/>
                  </a:cubicBezTo>
                  <a:cubicBezTo>
                    <a:pt x="28" y="19"/>
                    <a:pt x="19" y="19"/>
                    <a:pt x="19" y="28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0" y="90"/>
                    <a:pt x="10" y="99"/>
                  </a:cubicBezTo>
                  <a:cubicBezTo>
                    <a:pt x="19" y="99"/>
                    <a:pt x="19" y="99"/>
                    <a:pt x="19" y="108"/>
                  </a:cubicBezTo>
                  <a:cubicBezTo>
                    <a:pt x="28" y="117"/>
                    <a:pt x="37" y="117"/>
                    <a:pt x="45" y="126"/>
                  </a:cubicBezTo>
                  <a:cubicBezTo>
                    <a:pt x="63" y="126"/>
                    <a:pt x="90" y="135"/>
                    <a:pt x="108" y="143"/>
                  </a:cubicBezTo>
                  <a:lnTo>
                    <a:pt x="135" y="143"/>
                  </a:lnTo>
                  <a:cubicBezTo>
                    <a:pt x="135" y="143"/>
                    <a:pt x="144" y="143"/>
                    <a:pt x="153" y="135"/>
                  </a:cubicBezTo>
                  <a:cubicBezTo>
                    <a:pt x="161" y="135"/>
                    <a:pt x="170" y="126"/>
                    <a:pt x="170" y="117"/>
                  </a:cubicBezTo>
                  <a:cubicBezTo>
                    <a:pt x="179" y="117"/>
                    <a:pt x="179" y="108"/>
                    <a:pt x="179" y="99"/>
                  </a:cubicBezTo>
                  <a:cubicBezTo>
                    <a:pt x="179" y="99"/>
                    <a:pt x="179" y="90"/>
                    <a:pt x="188" y="81"/>
                  </a:cubicBezTo>
                  <a:cubicBezTo>
                    <a:pt x="188" y="72"/>
                    <a:pt x="179" y="63"/>
                    <a:pt x="179" y="54"/>
                  </a:cubicBezTo>
                  <a:cubicBezTo>
                    <a:pt x="170" y="45"/>
                    <a:pt x="170" y="45"/>
                    <a:pt x="170" y="36"/>
                  </a:cubicBezTo>
                  <a:cubicBezTo>
                    <a:pt x="161" y="36"/>
                    <a:pt x="153" y="28"/>
                    <a:pt x="135" y="28"/>
                  </a:cubicBezTo>
                  <a:cubicBezTo>
                    <a:pt x="117" y="19"/>
                    <a:pt x="99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2"/>
            <p:cNvSpPr/>
            <p:nvPr/>
          </p:nvSpPr>
          <p:spPr>
            <a:xfrm>
              <a:off x="4276731" y="4117510"/>
              <a:ext cx="27736" cy="14507"/>
            </a:xfrm>
            <a:custGeom>
              <a:avLst/>
              <a:gdLst/>
              <a:ahLst/>
              <a:cxnLst/>
              <a:rect l="l" t="t" r="r" b="b"/>
              <a:pathLst>
                <a:path w="304" h="159" extrusionOk="0">
                  <a:moveTo>
                    <a:pt x="81" y="0"/>
                  </a:moveTo>
                  <a:cubicBezTo>
                    <a:pt x="63" y="0"/>
                    <a:pt x="45" y="0"/>
                    <a:pt x="36" y="9"/>
                  </a:cubicBezTo>
                  <a:cubicBezTo>
                    <a:pt x="18" y="18"/>
                    <a:pt x="9" y="27"/>
                    <a:pt x="9" y="45"/>
                  </a:cubicBezTo>
                  <a:cubicBezTo>
                    <a:pt x="0" y="71"/>
                    <a:pt x="18" y="116"/>
                    <a:pt x="45" y="116"/>
                  </a:cubicBezTo>
                  <a:cubicBezTo>
                    <a:pt x="107" y="134"/>
                    <a:pt x="170" y="143"/>
                    <a:pt x="223" y="152"/>
                  </a:cubicBezTo>
                  <a:cubicBezTo>
                    <a:pt x="232" y="156"/>
                    <a:pt x="241" y="158"/>
                    <a:pt x="249" y="158"/>
                  </a:cubicBezTo>
                  <a:cubicBezTo>
                    <a:pt x="257" y="158"/>
                    <a:pt x="264" y="156"/>
                    <a:pt x="268" y="152"/>
                  </a:cubicBezTo>
                  <a:cubicBezTo>
                    <a:pt x="286" y="143"/>
                    <a:pt x="295" y="125"/>
                    <a:pt x="304" y="116"/>
                  </a:cubicBezTo>
                  <a:cubicBezTo>
                    <a:pt x="304" y="80"/>
                    <a:pt x="295" y="45"/>
                    <a:pt x="259" y="36"/>
                  </a:cubicBezTo>
                  <a:cubicBezTo>
                    <a:pt x="197" y="27"/>
                    <a:pt x="143" y="9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32"/>
            <p:cNvSpPr/>
            <p:nvPr/>
          </p:nvSpPr>
          <p:spPr>
            <a:xfrm>
              <a:off x="4287314" y="4040780"/>
              <a:ext cx="30200" cy="16788"/>
            </a:xfrm>
            <a:custGeom>
              <a:avLst/>
              <a:gdLst/>
              <a:ahLst/>
              <a:cxnLst/>
              <a:rect l="l" t="t" r="r" b="b"/>
              <a:pathLst>
                <a:path w="331" h="184" extrusionOk="0">
                  <a:moveTo>
                    <a:pt x="66" y="0"/>
                  </a:moveTo>
                  <a:cubicBezTo>
                    <a:pt x="42" y="0"/>
                    <a:pt x="17" y="17"/>
                    <a:pt x="9" y="47"/>
                  </a:cubicBezTo>
                  <a:cubicBezTo>
                    <a:pt x="0" y="83"/>
                    <a:pt x="18" y="109"/>
                    <a:pt x="54" y="127"/>
                  </a:cubicBezTo>
                  <a:cubicBezTo>
                    <a:pt x="116" y="145"/>
                    <a:pt x="179" y="163"/>
                    <a:pt x="241" y="181"/>
                  </a:cubicBezTo>
                  <a:cubicBezTo>
                    <a:pt x="247" y="182"/>
                    <a:pt x="253" y="183"/>
                    <a:pt x="259" y="183"/>
                  </a:cubicBezTo>
                  <a:cubicBezTo>
                    <a:pt x="288" y="183"/>
                    <a:pt x="314" y="166"/>
                    <a:pt x="321" y="136"/>
                  </a:cubicBezTo>
                  <a:cubicBezTo>
                    <a:pt x="330" y="101"/>
                    <a:pt x="313" y="74"/>
                    <a:pt x="277" y="65"/>
                  </a:cubicBezTo>
                  <a:lnTo>
                    <a:pt x="81" y="2"/>
                  </a:lnTo>
                  <a:cubicBezTo>
                    <a:pt x="76" y="1"/>
                    <a:pt x="71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32"/>
            <p:cNvSpPr/>
            <p:nvPr/>
          </p:nvSpPr>
          <p:spPr>
            <a:xfrm>
              <a:off x="4344246" y="4149169"/>
              <a:ext cx="20437" cy="12956"/>
            </a:xfrm>
            <a:custGeom>
              <a:avLst/>
              <a:gdLst/>
              <a:ahLst/>
              <a:cxnLst/>
              <a:rect l="l" t="t" r="r" b="b"/>
              <a:pathLst>
                <a:path w="224" h="142" extrusionOk="0">
                  <a:moveTo>
                    <a:pt x="81" y="1"/>
                  </a:moveTo>
                  <a:cubicBezTo>
                    <a:pt x="63" y="1"/>
                    <a:pt x="45" y="1"/>
                    <a:pt x="36" y="10"/>
                  </a:cubicBezTo>
                  <a:cubicBezTo>
                    <a:pt x="19" y="19"/>
                    <a:pt x="10" y="28"/>
                    <a:pt x="1" y="46"/>
                  </a:cubicBezTo>
                  <a:cubicBezTo>
                    <a:pt x="1" y="63"/>
                    <a:pt x="1" y="81"/>
                    <a:pt x="10" y="90"/>
                  </a:cubicBezTo>
                  <a:cubicBezTo>
                    <a:pt x="19" y="108"/>
                    <a:pt x="36" y="117"/>
                    <a:pt x="45" y="117"/>
                  </a:cubicBezTo>
                  <a:cubicBezTo>
                    <a:pt x="81" y="126"/>
                    <a:pt x="117" y="135"/>
                    <a:pt x="144" y="135"/>
                  </a:cubicBezTo>
                  <a:cubicBezTo>
                    <a:pt x="152" y="139"/>
                    <a:pt x="161" y="141"/>
                    <a:pt x="169" y="141"/>
                  </a:cubicBezTo>
                  <a:cubicBezTo>
                    <a:pt x="177" y="141"/>
                    <a:pt x="184" y="139"/>
                    <a:pt x="188" y="135"/>
                  </a:cubicBezTo>
                  <a:cubicBezTo>
                    <a:pt x="206" y="126"/>
                    <a:pt x="215" y="108"/>
                    <a:pt x="224" y="99"/>
                  </a:cubicBezTo>
                  <a:cubicBezTo>
                    <a:pt x="224" y="81"/>
                    <a:pt x="224" y="63"/>
                    <a:pt x="215" y="46"/>
                  </a:cubicBezTo>
                  <a:cubicBezTo>
                    <a:pt x="206" y="37"/>
                    <a:pt x="197" y="28"/>
                    <a:pt x="179" y="19"/>
                  </a:cubicBezTo>
                  <a:cubicBezTo>
                    <a:pt x="144" y="19"/>
                    <a:pt x="117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32"/>
            <p:cNvSpPr/>
            <p:nvPr/>
          </p:nvSpPr>
          <p:spPr>
            <a:xfrm>
              <a:off x="4353187" y="4065414"/>
              <a:ext cx="14781" cy="11405"/>
            </a:xfrm>
            <a:custGeom>
              <a:avLst/>
              <a:gdLst/>
              <a:ahLst/>
              <a:cxnLst/>
              <a:rect l="l" t="t" r="r" b="b"/>
              <a:pathLst>
                <a:path w="162" h="125" extrusionOk="0">
                  <a:moveTo>
                    <a:pt x="63" y="0"/>
                  </a:moveTo>
                  <a:cubicBezTo>
                    <a:pt x="54" y="0"/>
                    <a:pt x="46" y="9"/>
                    <a:pt x="37" y="9"/>
                  </a:cubicBezTo>
                  <a:cubicBezTo>
                    <a:pt x="37" y="9"/>
                    <a:pt x="28" y="18"/>
                    <a:pt x="19" y="18"/>
                  </a:cubicBezTo>
                  <a:cubicBezTo>
                    <a:pt x="10" y="27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1"/>
                    <a:pt x="1" y="80"/>
                    <a:pt x="1" y="80"/>
                  </a:cubicBezTo>
                  <a:cubicBezTo>
                    <a:pt x="10" y="89"/>
                    <a:pt x="10" y="98"/>
                    <a:pt x="19" y="107"/>
                  </a:cubicBezTo>
                  <a:cubicBezTo>
                    <a:pt x="28" y="116"/>
                    <a:pt x="28" y="116"/>
                    <a:pt x="37" y="116"/>
                  </a:cubicBezTo>
                  <a:cubicBezTo>
                    <a:pt x="46" y="125"/>
                    <a:pt x="54" y="125"/>
                    <a:pt x="63" y="125"/>
                  </a:cubicBezTo>
                  <a:lnTo>
                    <a:pt x="126" y="125"/>
                  </a:lnTo>
                  <a:cubicBezTo>
                    <a:pt x="135" y="116"/>
                    <a:pt x="144" y="116"/>
                    <a:pt x="144" y="107"/>
                  </a:cubicBezTo>
                  <a:cubicBezTo>
                    <a:pt x="153" y="107"/>
                    <a:pt x="153" y="98"/>
                    <a:pt x="161" y="89"/>
                  </a:cubicBezTo>
                  <a:cubicBezTo>
                    <a:pt x="161" y="80"/>
                    <a:pt x="161" y="71"/>
                    <a:pt x="161" y="63"/>
                  </a:cubicBezTo>
                  <a:cubicBezTo>
                    <a:pt x="161" y="63"/>
                    <a:pt x="161" y="54"/>
                    <a:pt x="161" y="54"/>
                  </a:cubicBezTo>
                  <a:cubicBezTo>
                    <a:pt x="161" y="36"/>
                    <a:pt x="153" y="27"/>
                    <a:pt x="144" y="18"/>
                  </a:cubicBezTo>
                  <a:lnTo>
                    <a:pt x="135" y="9"/>
                  </a:lnTo>
                  <a:cubicBezTo>
                    <a:pt x="126" y="9"/>
                    <a:pt x="117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32"/>
            <p:cNvSpPr/>
            <p:nvPr/>
          </p:nvSpPr>
          <p:spPr>
            <a:xfrm>
              <a:off x="4271804" y="4218418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0"/>
                  </a:moveTo>
                  <a:cubicBezTo>
                    <a:pt x="45" y="0"/>
                    <a:pt x="28" y="9"/>
                    <a:pt x="19" y="18"/>
                  </a:cubicBezTo>
                  <a:cubicBezTo>
                    <a:pt x="10" y="27"/>
                    <a:pt x="1" y="45"/>
                    <a:pt x="1" y="63"/>
                  </a:cubicBezTo>
                  <a:cubicBezTo>
                    <a:pt x="1" y="72"/>
                    <a:pt x="10" y="89"/>
                    <a:pt x="19" y="98"/>
                  </a:cubicBezTo>
                  <a:cubicBezTo>
                    <a:pt x="28" y="116"/>
                    <a:pt x="45" y="116"/>
                    <a:pt x="63" y="116"/>
                  </a:cubicBezTo>
                  <a:lnTo>
                    <a:pt x="179" y="116"/>
                  </a:lnTo>
                  <a:cubicBezTo>
                    <a:pt x="197" y="116"/>
                    <a:pt x="215" y="116"/>
                    <a:pt x="224" y="98"/>
                  </a:cubicBezTo>
                  <a:cubicBezTo>
                    <a:pt x="233" y="89"/>
                    <a:pt x="242" y="72"/>
                    <a:pt x="242" y="63"/>
                  </a:cubicBezTo>
                  <a:cubicBezTo>
                    <a:pt x="242" y="45"/>
                    <a:pt x="233" y="27"/>
                    <a:pt x="224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32"/>
            <p:cNvSpPr/>
            <p:nvPr/>
          </p:nvSpPr>
          <p:spPr>
            <a:xfrm>
              <a:off x="4275088" y="4307101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1"/>
                  </a:moveTo>
                  <a:cubicBezTo>
                    <a:pt x="45" y="1"/>
                    <a:pt x="36" y="1"/>
                    <a:pt x="18" y="18"/>
                  </a:cubicBezTo>
                  <a:cubicBezTo>
                    <a:pt x="9" y="27"/>
                    <a:pt x="0" y="45"/>
                    <a:pt x="0" y="54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17"/>
                  </a:cubicBezTo>
                  <a:lnTo>
                    <a:pt x="179" y="117"/>
                  </a:lnTo>
                  <a:cubicBezTo>
                    <a:pt x="197" y="117"/>
                    <a:pt x="215" y="117"/>
                    <a:pt x="224" y="99"/>
                  </a:cubicBezTo>
                  <a:cubicBezTo>
                    <a:pt x="232" y="90"/>
                    <a:pt x="241" y="72"/>
                    <a:pt x="241" y="54"/>
                  </a:cubicBezTo>
                  <a:cubicBezTo>
                    <a:pt x="241" y="45"/>
                    <a:pt x="232" y="27"/>
                    <a:pt x="224" y="18"/>
                  </a:cubicBezTo>
                  <a:cubicBezTo>
                    <a:pt x="215" y="1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32"/>
            <p:cNvSpPr/>
            <p:nvPr/>
          </p:nvSpPr>
          <p:spPr>
            <a:xfrm>
              <a:off x="4330469" y="4342136"/>
              <a:ext cx="13047" cy="11496"/>
            </a:xfrm>
            <a:custGeom>
              <a:avLst/>
              <a:gdLst/>
              <a:ahLst/>
              <a:cxnLst/>
              <a:rect l="l" t="t" r="r" b="b"/>
              <a:pathLst>
                <a:path w="143" h="126" extrusionOk="0">
                  <a:moveTo>
                    <a:pt x="63" y="0"/>
                  </a:moveTo>
                  <a:cubicBezTo>
                    <a:pt x="54" y="0"/>
                    <a:pt x="45" y="0"/>
                    <a:pt x="36" y="9"/>
                  </a:cubicBezTo>
                  <a:cubicBezTo>
                    <a:pt x="27" y="9"/>
                    <a:pt x="18" y="18"/>
                    <a:pt x="18" y="18"/>
                  </a:cubicBezTo>
                  <a:cubicBezTo>
                    <a:pt x="9" y="27"/>
                    <a:pt x="9" y="36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72"/>
                    <a:pt x="0" y="80"/>
                  </a:cubicBezTo>
                  <a:cubicBezTo>
                    <a:pt x="0" y="89"/>
                    <a:pt x="9" y="98"/>
                    <a:pt x="18" y="107"/>
                  </a:cubicBezTo>
                  <a:lnTo>
                    <a:pt x="27" y="116"/>
                  </a:lnTo>
                  <a:cubicBezTo>
                    <a:pt x="36" y="125"/>
                    <a:pt x="45" y="125"/>
                    <a:pt x="63" y="125"/>
                  </a:cubicBezTo>
                  <a:lnTo>
                    <a:pt x="80" y="125"/>
                  </a:lnTo>
                  <a:cubicBezTo>
                    <a:pt x="89" y="125"/>
                    <a:pt x="98" y="125"/>
                    <a:pt x="107" y="116"/>
                  </a:cubicBezTo>
                  <a:cubicBezTo>
                    <a:pt x="107" y="116"/>
                    <a:pt x="116" y="116"/>
                    <a:pt x="125" y="107"/>
                  </a:cubicBezTo>
                  <a:cubicBezTo>
                    <a:pt x="125" y="98"/>
                    <a:pt x="134" y="98"/>
                    <a:pt x="134" y="89"/>
                  </a:cubicBezTo>
                  <a:cubicBezTo>
                    <a:pt x="143" y="80"/>
                    <a:pt x="143" y="72"/>
                    <a:pt x="143" y="63"/>
                  </a:cubicBezTo>
                  <a:cubicBezTo>
                    <a:pt x="143" y="54"/>
                    <a:pt x="143" y="54"/>
                    <a:pt x="143" y="45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07" y="9"/>
                  </a:lnTo>
                  <a:cubicBezTo>
                    <a:pt x="98" y="0"/>
                    <a:pt x="89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2"/>
            <p:cNvSpPr/>
            <p:nvPr/>
          </p:nvSpPr>
          <p:spPr>
            <a:xfrm>
              <a:off x="4341053" y="4278635"/>
              <a:ext cx="23631" cy="14689"/>
            </a:xfrm>
            <a:custGeom>
              <a:avLst/>
              <a:gdLst/>
              <a:ahLst/>
              <a:cxnLst/>
              <a:rect l="l" t="t" r="r" b="b"/>
              <a:pathLst>
                <a:path w="259" h="161" extrusionOk="0">
                  <a:moveTo>
                    <a:pt x="179" y="0"/>
                  </a:moveTo>
                  <a:cubicBezTo>
                    <a:pt x="134" y="18"/>
                    <a:pt x="89" y="27"/>
                    <a:pt x="45" y="36"/>
                  </a:cubicBezTo>
                  <a:cubicBezTo>
                    <a:pt x="27" y="45"/>
                    <a:pt x="18" y="54"/>
                    <a:pt x="9" y="63"/>
                  </a:cubicBezTo>
                  <a:cubicBezTo>
                    <a:pt x="0" y="81"/>
                    <a:pt x="0" y="99"/>
                    <a:pt x="0" y="116"/>
                  </a:cubicBezTo>
                  <a:cubicBezTo>
                    <a:pt x="9" y="143"/>
                    <a:pt x="45" y="161"/>
                    <a:pt x="80" y="161"/>
                  </a:cubicBezTo>
                  <a:cubicBezTo>
                    <a:pt x="125" y="143"/>
                    <a:pt x="170" y="134"/>
                    <a:pt x="214" y="125"/>
                  </a:cubicBezTo>
                  <a:cubicBezTo>
                    <a:pt x="232" y="116"/>
                    <a:pt x="241" y="107"/>
                    <a:pt x="250" y="99"/>
                  </a:cubicBezTo>
                  <a:cubicBezTo>
                    <a:pt x="259" y="81"/>
                    <a:pt x="259" y="63"/>
                    <a:pt x="259" y="45"/>
                  </a:cubicBezTo>
                  <a:cubicBezTo>
                    <a:pt x="250" y="18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2"/>
            <p:cNvSpPr/>
            <p:nvPr/>
          </p:nvSpPr>
          <p:spPr>
            <a:xfrm>
              <a:off x="4289777" y="4390126"/>
              <a:ext cx="32572" cy="13229"/>
            </a:xfrm>
            <a:custGeom>
              <a:avLst/>
              <a:gdLst/>
              <a:ahLst/>
              <a:cxnLst/>
              <a:rect l="l" t="t" r="r" b="b"/>
              <a:pathLst>
                <a:path w="357" h="145" extrusionOk="0">
                  <a:moveTo>
                    <a:pt x="294" y="1"/>
                  </a:moveTo>
                  <a:cubicBezTo>
                    <a:pt x="214" y="9"/>
                    <a:pt x="134" y="18"/>
                    <a:pt x="63" y="27"/>
                  </a:cubicBezTo>
                  <a:cubicBezTo>
                    <a:pt x="45" y="27"/>
                    <a:pt x="27" y="27"/>
                    <a:pt x="18" y="45"/>
                  </a:cubicBezTo>
                  <a:cubicBezTo>
                    <a:pt x="9" y="54"/>
                    <a:pt x="0" y="72"/>
                    <a:pt x="0" y="81"/>
                  </a:cubicBezTo>
                  <a:cubicBezTo>
                    <a:pt x="0" y="113"/>
                    <a:pt x="21" y="145"/>
                    <a:pt x="52" y="145"/>
                  </a:cubicBezTo>
                  <a:cubicBezTo>
                    <a:pt x="55" y="145"/>
                    <a:pt x="59" y="144"/>
                    <a:pt x="63" y="143"/>
                  </a:cubicBezTo>
                  <a:cubicBezTo>
                    <a:pt x="134" y="134"/>
                    <a:pt x="214" y="134"/>
                    <a:pt x="294" y="125"/>
                  </a:cubicBezTo>
                  <a:cubicBezTo>
                    <a:pt x="312" y="117"/>
                    <a:pt x="321" y="117"/>
                    <a:pt x="339" y="108"/>
                  </a:cubicBezTo>
                  <a:cubicBezTo>
                    <a:pt x="348" y="90"/>
                    <a:pt x="357" y="72"/>
                    <a:pt x="357" y="63"/>
                  </a:cubicBezTo>
                  <a:cubicBezTo>
                    <a:pt x="348" y="27"/>
                    <a:pt x="330" y="1"/>
                    <a:pt x="2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2"/>
            <p:cNvSpPr/>
            <p:nvPr/>
          </p:nvSpPr>
          <p:spPr>
            <a:xfrm>
              <a:off x="4359756" y="4384287"/>
              <a:ext cx="31842" cy="16697"/>
            </a:xfrm>
            <a:custGeom>
              <a:avLst/>
              <a:gdLst/>
              <a:ahLst/>
              <a:cxnLst/>
              <a:rect l="l" t="t" r="r" b="b"/>
              <a:pathLst>
                <a:path w="349" h="183" extrusionOk="0">
                  <a:moveTo>
                    <a:pt x="279" y="0"/>
                  </a:moveTo>
                  <a:cubicBezTo>
                    <a:pt x="275" y="0"/>
                    <a:pt x="272" y="1"/>
                    <a:pt x="268" y="2"/>
                  </a:cubicBezTo>
                  <a:lnTo>
                    <a:pt x="54" y="65"/>
                  </a:lnTo>
                  <a:cubicBezTo>
                    <a:pt x="18" y="73"/>
                    <a:pt x="0" y="109"/>
                    <a:pt x="9" y="136"/>
                  </a:cubicBezTo>
                  <a:cubicBezTo>
                    <a:pt x="17" y="165"/>
                    <a:pt x="42" y="183"/>
                    <a:pt x="66" y="183"/>
                  </a:cubicBezTo>
                  <a:cubicBezTo>
                    <a:pt x="71" y="183"/>
                    <a:pt x="76" y="182"/>
                    <a:pt x="81" y="181"/>
                  </a:cubicBezTo>
                  <a:cubicBezTo>
                    <a:pt x="152" y="163"/>
                    <a:pt x="223" y="145"/>
                    <a:pt x="295" y="127"/>
                  </a:cubicBezTo>
                  <a:cubicBezTo>
                    <a:pt x="330" y="118"/>
                    <a:pt x="348" y="82"/>
                    <a:pt x="339" y="47"/>
                  </a:cubicBezTo>
                  <a:cubicBezTo>
                    <a:pt x="332" y="24"/>
                    <a:pt x="304" y="0"/>
                    <a:pt x="2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2"/>
            <p:cNvSpPr/>
            <p:nvPr/>
          </p:nvSpPr>
          <p:spPr>
            <a:xfrm>
              <a:off x="4367876" y="4319326"/>
              <a:ext cx="16332" cy="11496"/>
            </a:xfrm>
            <a:custGeom>
              <a:avLst/>
              <a:gdLst/>
              <a:ahLst/>
              <a:cxnLst/>
              <a:rect l="l" t="t" r="r" b="b"/>
              <a:pathLst>
                <a:path w="179" h="126" extrusionOk="0">
                  <a:moveTo>
                    <a:pt x="36" y="0"/>
                  </a:moveTo>
                  <a:cubicBezTo>
                    <a:pt x="27" y="9"/>
                    <a:pt x="18" y="9"/>
                    <a:pt x="18" y="18"/>
                  </a:cubicBezTo>
                  <a:cubicBezTo>
                    <a:pt x="9" y="18"/>
                    <a:pt x="0" y="27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9" y="99"/>
                    <a:pt x="18" y="107"/>
                  </a:cubicBezTo>
                  <a:lnTo>
                    <a:pt x="27" y="116"/>
                  </a:lnTo>
                  <a:cubicBezTo>
                    <a:pt x="36" y="116"/>
                    <a:pt x="45" y="125"/>
                    <a:pt x="54" y="125"/>
                  </a:cubicBezTo>
                  <a:lnTo>
                    <a:pt x="116" y="125"/>
                  </a:lnTo>
                  <a:cubicBezTo>
                    <a:pt x="125" y="125"/>
                    <a:pt x="134" y="116"/>
                    <a:pt x="143" y="116"/>
                  </a:cubicBezTo>
                  <a:cubicBezTo>
                    <a:pt x="143" y="116"/>
                    <a:pt x="152" y="107"/>
                    <a:pt x="161" y="107"/>
                  </a:cubicBezTo>
                  <a:cubicBezTo>
                    <a:pt x="161" y="99"/>
                    <a:pt x="170" y="90"/>
                    <a:pt x="170" y="81"/>
                  </a:cubicBezTo>
                  <a:cubicBezTo>
                    <a:pt x="179" y="81"/>
                    <a:pt x="179" y="72"/>
                    <a:pt x="179" y="63"/>
                  </a:cubicBezTo>
                  <a:cubicBezTo>
                    <a:pt x="179" y="54"/>
                    <a:pt x="179" y="54"/>
                    <a:pt x="179" y="45"/>
                  </a:cubicBezTo>
                  <a:cubicBezTo>
                    <a:pt x="170" y="36"/>
                    <a:pt x="170" y="27"/>
                    <a:pt x="161" y="18"/>
                  </a:cubicBezTo>
                  <a:cubicBezTo>
                    <a:pt x="152" y="18"/>
                    <a:pt x="152" y="9"/>
                    <a:pt x="143" y="9"/>
                  </a:cubicBezTo>
                  <a:cubicBezTo>
                    <a:pt x="134" y="0"/>
                    <a:pt x="125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2"/>
            <p:cNvSpPr/>
            <p:nvPr/>
          </p:nvSpPr>
          <p:spPr>
            <a:xfrm>
              <a:off x="4344246" y="4416950"/>
              <a:ext cx="26185" cy="10675"/>
            </a:xfrm>
            <a:custGeom>
              <a:avLst/>
              <a:gdLst/>
              <a:ahLst/>
              <a:cxnLst/>
              <a:rect l="l" t="t" r="r" b="b"/>
              <a:pathLst>
                <a:path w="287" h="117" extrusionOk="0">
                  <a:moveTo>
                    <a:pt x="63" y="1"/>
                  </a:moveTo>
                  <a:cubicBezTo>
                    <a:pt x="36" y="1"/>
                    <a:pt x="1" y="28"/>
                    <a:pt x="1" y="63"/>
                  </a:cubicBezTo>
                  <a:cubicBezTo>
                    <a:pt x="1" y="90"/>
                    <a:pt x="28" y="117"/>
                    <a:pt x="63" y="117"/>
                  </a:cubicBezTo>
                  <a:lnTo>
                    <a:pt x="224" y="117"/>
                  </a:lnTo>
                  <a:cubicBezTo>
                    <a:pt x="251" y="117"/>
                    <a:pt x="286" y="90"/>
                    <a:pt x="277" y="63"/>
                  </a:cubicBezTo>
                  <a:cubicBezTo>
                    <a:pt x="277" y="28"/>
                    <a:pt x="251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2"/>
            <p:cNvSpPr/>
            <p:nvPr/>
          </p:nvSpPr>
          <p:spPr>
            <a:xfrm>
              <a:off x="4330469" y="4480451"/>
              <a:ext cx="21988" cy="16423"/>
            </a:xfrm>
            <a:custGeom>
              <a:avLst/>
              <a:gdLst/>
              <a:ahLst/>
              <a:cxnLst/>
              <a:rect l="l" t="t" r="r" b="b"/>
              <a:pathLst>
                <a:path w="241" h="180" extrusionOk="0">
                  <a:moveTo>
                    <a:pt x="179" y="1"/>
                  </a:moveTo>
                  <a:cubicBezTo>
                    <a:pt x="170" y="1"/>
                    <a:pt x="152" y="1"/>
                    <a:pt x="143" y="10"/>
                  </a:cubicBezTo>
                  <a:cubicBezTo>
                    <a:pt x="107" y="28"/>
                    <a:pt x="71" y="45"/>
                    <a:pt x="27" y="63"/>
                  </a:cubicBezTo>
                  <a:cubicBezTo>
                    <a:pt x="18" y="72"/>
                    <a:pt x="0" y="90"/>
                    <a:pt x="0" y="99"/>
                  </a:cubicBezTo>
                  <a:cubicBezTo>
                    <a:pt x="0" y="117"/>
                    <a:pt x="0" y="135"/>
                    <a:pt x="9" y="152"/>
                  </a:cubicBezTo>
                  <a:cubicBezTo>
                    <a:pt x="18" y="161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1" y="179"/>
                    <a:pt x="80" y="179"/>
                    <a:pt x="89" y="170"/>
                  </a:cubicBezTo>
                  <a:lnTo>
                    <a:pt x="205" y="117"/>
                  </a:lnTo>
                  <a:cubicBezTo>
                    <a:pt x="223" y="108"/>
                    <a:pt x="232" y="90"/>
                    <a:pt x="232" y="81"/>
                  </a:cubicBezTo>
                  <a:cubicBezTo>
                    <a:pt x="241" y="63"/>
                    <a:pt x="241" y="45"/>
                    <a:pt x="232" y="36"/>
                  </a:cubicBezTo>
                  <a:cubicBezTo>
                    <a:pt x="223" y="19"/>
                    <a:pt x="205" y="10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32"/>
            <p:cNvSpPr/>
            <p:nvPr/>
          </p:nvSpPr>
          <p:spPr>
            <a:xfrm>
              <a:off x="4377639" y="4451985"/>
              <a:ext cx="21258" cy="14781"/>
            </a:xfrm>
            <a:custGeom>
              <a:avLst/>
              <a:gdLst/>
              <a:ahLst/>
              <a:cxnLst/>
              <a:rect l="l" t="t" r="r" b="b"/>
              <a:pathLst>
                <a:path w="233" h="162" extrusionOk="0">
                  <a:moveTo>
                    <a:pt x="152" y="1"/>
                  </a:moveTo>
                  <a:lnTo>
                    <a:pt x="54" y="45"/>
                  </a:lnTo>
                  <a:cubicBezTo>
                    <a:pt x="45" y="45"/>
                    <a:pt x="36" y="45"/>
                    <a:pt x="27" y="54"/>
                  </a:cubicBezTo>
                  <a:cubicBezTo>
                    <a:pt x="27" y="54"/>
                    <a:pt x="18" y="63"/>
                    <a:pt x="18" y="72"/>
                  </a:cubicBezTo>
                  <a:cubicBezTo>
                    <a:pt x="9" y="81"/>
                    <a:pt x="1" y="108"/>
                    <a:pt x="9" y="117"/>
                  </a:cubicBezTo>
                  <a:cubicBezTo>
                    <a:pt x="9" y="134"/>
                    <a:pt x="18" y="143"/>
                    <a:pt x="36" y="152"/>
                  </a:cubicBezTo>
                  <a:cubicBezTo>
                    <a:pt x="45" y="161"/>
                    <a:pt x="45" y="161"/>
                    <a:pt x="54" y="161"/>
                  </a:cubicBezTo>
                  <a:lnTo>
                    <a:pt x="81" y="161"/>
                  </a:lnTo>
                  <a:cubicBezTo>
                    <a:pt x="117" y="152"/>
                    <a:pt x="152" y="134"/>
                    <a:pt x="179" y="125"/>
                  </a:cubicBezTo>
                  <a:cubicBezTo>
                    <a:pt x="188" y="117"/>
                    <a:pt x="197" y="117"/>
                    <a:pt x="206" y="108"/>
                  </a:cubicBezTo>
                  <a:cubicBezTo>
                    <a:pt x="206" y="108"/>
                    <a:pt x="215" y="99"/>
                    <a:pt x="215" y="99"/>
                  </a:cubicBezTo>
                  <a:cubicBezTo>
                    <a:pt x="224" y="81"/>
                    <a:pt x="232" y="63"/>
                    <a:pt x="224" y="45"/>
                  </a:cubicBezTo>
                  <a:cubicBezTo>
                    <a:pt x="215" y="36"/>
                    <a:pt x="206" y="18"/>
                    <a:pt x="197" y="9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32"/>
            <p:cNvSpPr/>
            <p:nvPr/>
          </p:nvSpPr>
          <p:spPr>
            <a:xfrm>
              <a:off x="4413495" y="4484556"/>
              <a:ext cx="17153" cy="13959"/>
            </a:xfrm>
            <a:custGeom>
              <a:avLst/>
              <a:gdLst/>
              <a:ahLst/>
              <a:cxnLst/>
              <a:rect l="l" t="t" r="r" b="b"/>
              <a:pathLst>
                <a:path w="188" h="153" extrusionOk="0">
                  <a:moveTo>
                    <a:pt x="125" y="0"/>
                  </a:moveTo>
                  <a:cubicBezTo>
                    <a:pt x="116" y="9"/>
                    <a:pt x="98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lnTo>
                    <a:pt x="89" y="9"/>
                  </a:lnTo>
                  <a:cubicBezTo>
                    <a:pt x="71" y="27"/>
                    <a:pt x="54" y="36"/>
                    <a:pt x="36" y="45"/>
                  </a:cubicBezTo>
                  <a:cubicBezTo>
                    <a:pt x="27" y="45"/>
                    <a:pt x="18" y="54"/>
                    <a:pt x="18" y="54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7"/>
                  </a:cubicBezTo>
                  <a:cubicBezTo>
                    <a:pt x="0" y="107"/>
                    <a:pt x="9" y="116"/>
                    <a:pt x="9" y="125"/>
                  </a:cubicBezTo>
                  <a:cubicBezTo>
                    <a:pt x="9" y="134"/>
                    <a:pt x="18" y="134"/>
                    <a:pt x="18" y="134"/>
                  </a:cubicBezTo>
                  <a:cubicBezTo>
                    <a:pt x="27" y="143"/>
                    <a:pt x="36" y="152"/>
                    <a:pt x="45" y="152"/>
                  </a:cubicBezTo>
                  <a:lnTo>
                    <a:pt x="116" y="152"/>
                  </a:lnTo>
                  <a:cubicBezTo>
                    <a:pt x="125" y="134"/>
                    <a:pt x="143" y="125"/>
                    <a:pt x="152" y="116"/>
                  </a:cubicBezTo>
                  <a:lnTo>
                    <a:pt x="152" y="116"/>
                  </a:lnTo>
                  <a:cubicBezTo>
                    <a:pt x="152" y="116"/>
                    <a:pt x="152" y="116"/>
                    <a:pt x="152" y="116"/>
                  </a:cubicBezTo>
                  <a:cubicBezTo>
                    <a:pt x="161" y="116"/>
                    <a:pt x="170" y="107"/>
                    <a:pt x="170" y="107"/>
                  </a:cubicBezTo>
                  <a:cubicBezTo>
                    <a:pt x="178" y="99"/>
                    <a:pt x="178" y="90"/>
                    <a:pt x="187" y="81"/>
                  </a:cubicBezTo>
                  <a:cubicBezTo>
                    <a:pt x="187" y="72"/>
                    <a:pt x="187" y="63"/>
                    <a:pt x="187" y="54"/>
                  </a:cubicBezTo>
                  <a:cubicBezTo>
                    <a:pt x="187" y="54"/>
                    <a:pt x="178" y="45"/>
                    <a:pt x="178" y="36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1" y="18"/>
                    <a:pt x="152" y="9"/>
                    <a:pt x="143" y="9"/>
                  </a:cubicBezTo>
                  <a:cubicBezTo>
                    <a:pt x="134" y="9"/>
                    <a:pt x="125" y="9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32"/>
            <p:cNvSpPr/>
            <p:nvPr/>
          </p:nvSpPr>
          <p:spPr>
            <a:xfrm>
              <a:off x="4410210" y="4530084"/>
              <a:ext cx="17974" cy="16423"/>
            </a:xfrm>
            <a:custGeom>
              <a:avLst/>
              <a:gdLst/>
              <a:ahLst/>
              <a:cxnLst/>
              <a:rect l="l" t="t" r="r" b="b"/>
              <a:pathLst>
                <a:path w="197" h="180" extrusionOk="0">
                  <a:moveTo>
                    <a:pt x="134" y="1"/>
                  </a:moveTo>
                  <a:cubicBezTo>
                    <a:pt x="125" y="1"/>
                    <a:pt x="116" y="1"/>
                    <a:pt x="107" y="10"/>
                  </a:cubicBezTo>
                  <a:cubicBezTo>
                    <a:pt x="81" y="28"/>
                    <a:pt x="54" y="46"/>
                    <a:pt x="27" y="63"/>
                  </a:cubicBezTo>
                  <a:cubicBezTo>
                    <a:pt x="18" y="72"/>
                    <a:pt x="18" y="72"/>
                    <a:pt x="9" y="81"/>
                  </a:cubicBezTo>
                  <a:cubicBezTo>
                    <a:pt x="9" y="90"/>
                    <a:pt x="0" y="99"/>
                    <a:pt x="0" y="108"/>
                  </a:cubicBezTo>
                  <a:cubicBezTo>
                    <a:pt x="0" y="108"/>
                    <a:pt x="0" y="117"/>
                    <a:pt x="0" y="126"/>
                  </a:cubicBezTo>
                  <a:cubicBezTo>
                    <a:pt x="0" y="135"/>
                    <a:pt x="0" y="144"/>
                    <a:pt x="9" y="153"/>
                  </a:cubicBezTo>
                  <a:cubicBezTo>
                    <a:pt x="18" y="162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2" y="179"/>
                    <a:pt x="81" y="179"/>
                    <a:pt x="90" y="170"/>
                  </a:cubicBezTo>
                  <a:cubicBezTo>
                    <a:pt x="116" y="153"/>
                    <a:pt x="143" y="135"/>
                    <a:pt x="170" y="117"/>
                  </a:cubicBezTo>
                  <a:cubicBezTo>
                    <a:pt x="179" y="108"/>
                    <a:pt x="179" y="108"/>
                    <a:pt x="188" y="99"/>
                  </a:cubicBezTo>
                  <a:cubicBezTo>
                    <a:pt x="188" y="90"/>
                    <a:pt x="197" y="90"/>
                    <a:pt x="197" y="81"/>
                  </a:cubicBezTo>
                  <a:cubicBezTo>
                    <a:pt x="197" y="72"/>
                    <a:pt x="197" y="63"/>
                    <a:pt x="197" y="54"/>
                  </a:cubicBezTo>
                  <a:cubicBezTo>
                    <a:pt x="197" y="46"/>
                    <a:pt x="197" y="37"/>
                    <a:pt x="188" y="28"/>
                  </a:cubicBezTo>
                  <a:cubicBezTo>
                    <a:pt x="179" y="19"/>
                    <a:pt x="170" y="10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32"/>
            <p:cNvSpPr/>
            <p:nvPr/>
          </p:nvSpPr>
          <p:spPr>
            <a:xfrm>
              <a:off x="4378460" y="4492677"/>
              <a:ext cx="14781" cy="14781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99" y="1"/>
                  </a:moveTo>
                  <a:lnTo>
                    <a:pt x="81" y="10"/>
                  </a:lnTo>
                  <a:cubicBezTo>
                    <a:pt x="72" y="10"/>
                    <a:pt x="63" y="18"/>
                    <a:pt x="54" y="18"/>
                  </a:cubicBezTo>
                  <a:cubicBezTo>
                    <a:pt x="45" y="36"/>
                    <a:pt x="27" y="45"/>
                    <a:pt x="18" y="63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8"/>
                  </a:cubicBezTo>
                  <a:cubicBezTo>
                    <a:pt x="0" y="117"/>
                    <a:pt x="0" y="117"/>
                    <a:pt x="0" y="125"/>
                  </a:cubicBezTo>
                  <a:cubicBezTo>
                    <a:pt x="9" y="134"/>
                    <a:pt x="9" y="143"/>
                    <a:pt x="18" y="143"/>
                  </a:cubicBezTo>
                  <a:lnTo>
                    <a:pt x="27" y="161"/>
                  </a:lnTo>
                  <a:lnTo>
                    <a:pt x="72" y="161"/>
                  </a:lnTo>
                  <a:cubicBezTo>
                    <a:pt x="90" y="161"/>
                    <a:pt x="99" y="152"/>
                    <a:pt x="99" y="143"/>
                  </a:cubicBezTo>
                  <a:cubicBezTo>
                    <a:pt x="116" y="134"/>
                    <a:pt x="125" y="125"/>
                    <a:pt x="143" y="108"/>
                  </a:cubicBezTo>
                  <a:cubicBezTo>
                    <a:pt x="143" y="99"/>
                    <a:pt x="152" y="99"/>
                    <a:pt x="152" y="90"/>
                  </a:cubicBezTo>
                  <a:cubicBezTo>
                    <a:pt x="161" y="81"/>
                    <a:pt x="161" y="72"/>
                    <a:pt x="161" y="63"/>
                  </a:cubicBezTo>
                  <a:cubicBezTo>
                    <a:pt x="161" y="54"/>
                    <a:pt x="161" y="45"/>
                    <a:pt x="152" y="45"/>
                  </a:cubicBezTo>
                  <a:cubicBezTo>
                    <a:pt x="152" y="36"/>
                    <a:pt x="143" y="27"/>
                    <a:pt x="143" y="18"/>
                  </a:cubicBezTo>
                  <a:cubicBezTo>
                    <a:pt x="134" y="18"/>
                    <a:pt x="134" y="18"/>
                    <a:pt x="125" y="10"/>
                  </a:cubicBezTo>
                  <a:cubicBezTo>
                    <a:pt x="116" y="10"/>
                    <a:pt x="108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32"/>
            <p:cNvSpPr/>
            <p:nvPr/>
          </p:nvSpPr>
          <p:spPr>
            <a:xfrm>
              <a:off x="4406105" y="4581359"/>
              <a:ext cx="18795" cy="18886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144" y="1"/>
                  </a:moveTo>
                  <a:cubicBezTo>
                    <a:pt x="126" y="1"/>
                    <a:pt x="117" y="10"/>
                    <a:pt x="99" y="19"/>
                  </a:cubicBezTo>
                  <a:cubicBezTo>
                    <a:pt x="72" y="46"/>
                    <a:pt x="45" y="72"/>
                    <a:pt x="19" y="99"/>
                  </a:cubicBezTo>
                  <a:cubicBezTo>
                    <a:pt x="10" y="108"/>
                    <a:pt x="1" y="126"/>
                    <a:pt x="1" y="144"/>
                  </a:cubicBezTo>
                  <a:cubicBezTo>
                    <a:pt x="1" y="153"/>
                    <a:pt x="10" y="162"/>
                    <a:pt x="10" y="162"/>
                  </a:cubicBezTo>
                  <a:cubicBezTo>
                    <a:pt x="10" y="170"/>
                    <a:pt x="19" y="179"/>
                    <a:pt x="19" y="188"/>
                  </a:cubicBezTo>
                  <a:cubicBezTo>
                    <a:pt x="36" y="197"/>
                    <a:pt x="54" y="206"/>
                    <a:pt x="63" y="206"/>
                  </a:cubicBezTo>
                  <a:cubicBezTo>
                    <a:pt x="81" y="206"/>
                    <a:pt x="99" y="197"/>
                    <a:pt x="108" y="188"/>
                  </a:cubicBezTo>
                  <a:cubicBezTo>
                    <a:pt x="135" y="162"/>
                    <a:pt x="161" y="135"/>
                    <a:pt x="188" y="108"/>
                  </a:cubicBezTo>
                  <a:cubicBezTo>
                    <a:pt x="197" y="99"/>
                    <a:pt x="206" y="81"/>
                    <a:pt x="206" y="63"/>
                  </a:cubicBezTo>
                  <a:cubicBezTo>
                    <a:pt x="206" y="55"/>
                    <a:pt x="206" y="46"/>
                    <a:pt x="197" y="37"/>
                  </a:cubicBezTo>
                  <a:cubicBezTo>
                    <a:pt x="197" y="37"/>
                    <a:pt x="197" y="28"/>
                    <a:pt x="188" y="19"/>
                  </a:cubicBezTo>
                  <a:cubicBezTo>
                    <a:pt x="179" y="10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32"/>
            <p:cNvSpPr/>
            <p:nvPr/>
          </p:nvSpPr>
          <p:spPr>
            <a:xfrm>
              <a:off x="4467963" y="4583275"/>
              <a:ext cx="21258" cy="16697"/>
            </a:xfrm>
            <a:custGeom>
              <a:avLst/>
              <a:gdLst/>
              <a:ahLst/>
              <a:cxnLst/>
              <a:rect l="l" t="t" r="r" b="b"/>
              <a:pathLst>
                <a:path w="233" h="183" extrusionOk="0">
                  <a:moveTo>
                    <a:pt x="157" y="0"/>
                  </a:moveTo>
                  <a:cubicBezTo>
                    <a:pt x="150" y="0"/>
                    <a:pt x="144" y="2"/>
                    <a:pt x="135" y="7"/>
                  </a:cubicBezTo>
                  <a:cubicBezTo>
                    <a:pt x="99" y="25"/>
                    <a:pt x="72" y="51"/>
                    <a:pt x="36" y="69"/>
                  </a:cubicBezTo>
                  <a:cubicBezTo>
                    <a:pt x="28" y="78"/>
                    <a:pt x="10" y="87"/>
                    <a:pt x="10" y="105"/>
                  </a:cubicBezTo>
                  <a:cubicBezTo>
                    <a:pt x="1" y="123"/>
                    <a:pt x="10" y="141"/>
                    <a:pt x="19" y="149"/>
                  </a:cubicBezTo>
                  <a:cubicBezTo>
                    <a:pt x="28" y="167"/>
                    <a:pt x="36" y="176"/>
                    <a:pt x="54" y="176"/>
                  </a:cubicBezTo>
                  <a:cubicBezTo>
                    <a:pt x="63" y="181"/>
                    <a:pt x="70" y="183"/>
                    <a:pt x="77" y="183"/>
                  </a:cubicBezTo>
                  <a:cubicBezTo>
                    <a:pt x="83" y="183"/>
                    <a:pt x="90" y="181"/>
                    <a:pt x="99" y="176"/>
                  </a:cubicBezTo>
                  <a:lnTo>
                    <a:pt x="197" y="114"/>
                  </a:lnTo>
                  <a:cubicBezTo>
                    <a:pt x="206" y="105"/>
                    <a:pt x="224" y="96"/>
                    <a:pt x="224" y="78"/>
                  </a:cubicBezTo>
                  <a:cubicBezTo>
                    <a:pt x="233" y="60"/>
                    <a:pt x="224" y="42"/>
                    <a:pt x="215" y="34"/>
                  </a:cubicBezTo>
                  <a:cubicBezTo>
                    <a:pt x="206" y="16"/>
                    <a:pt x="197" y="7"/>
                    <a:pt x="179" y="7"/>
                  </a:cubicBezTo>
                  <a:cubicBezTo>
                    <a:pt x="170" y="2"/>
                    <a:pt x="16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32"/>
            <p:cNvSpPr/>
            <p:nvPr/>
          </p:nvSpPr>
          <p:spPr>
            <a:xfrm>
              <a:off x="4491594" y="4656264"/>
              <a:ext cx="18795" cy="19616"/>
            </a:xfrm>
            <a:custGeom>
              <a:avLst/>
              <a:gdLst/>
              <a:ahLst/>
              <a:cxnLst/>
              <a:rect l="l" t="t" r="r" b="b"/>
              <a:pathLst>
                <a:path w="206" h="215" extrusionOk="0">
                  <a:moveTo>
                    <a:pt x="143" y="1"/>
                  </a:moveTo>
                  <a:cubicBezTo>
                    <a:pt x="125" y="1"/>
                    <a:pt x="108" y="1"/>
                    <a:pt x="99" y="19"/>
                  </a:cubicBezTo>
                  <a:cubicBezTo>
                    <a:pt x="72" y="45"/>
                    <a:pt x="45" y="81"/>
                    <a:pt x="18" y="117"/>
                  </a:cubicBezTo>
                  <a:cubicBezTo>
                    <a:pt x="18" y="117"/>
                    <a:pt x="9" y="126"/>
                    <a:pt x="9" y="135"/>
                  </a:cubicBezTo>
                  <a:cubicBezTo>
                    <a:pt x="0" y="143"/>
                    <a:pt x="0" y="152"/>
                    <a:pt x="0" y="161"/>
                  </a:cubicBezTo>
                  <a:cubicBezTo>
                    <a:pt x="0" y="170"/>
                    <a:pt x="9" y="188"/>
                    <a:pt x="18" y="197"/>
                  </a:cubicBezTo>
                  <a:cubicBezTo>
                    <a:pt x="36" y="215"/>
                    <a:pt x="45" y="215"/>
                    <a:pt x="63" y="215"/>
                  </a:cubicBezTo>
                  <a:cubicBezTo>
                    <a:pt x="81" y="215"/>
                    <a:pt x="99" y="215"/>
                    <a:pt x="108" y="197"/>
                  </a:cubicBezTo>
                  <a:lnTo>
                    <a:pt x="188" y="99"/>
                  </a:lnTo>
                  <a:cubicBezTo>
                    <a:pt x="188" y="99"/>
                    <a:pt x="197" y="90"/>
                    <a:pt x="197" y="81"/>
                  </a:cubicBezTo>
                  <a:cubicBezTo>
                    <a:pt x="197" y="72"/>
                    <a:pt x="206" y="72"/>
                    <a:pt x="206" y="63"/>
                  </a:cubicBezTo>
                  <a:cubicBezTo>
                    <a:pt x="206" y="45"/>
                    <a:pt x="197" y="27"/>
                    <a:pt x="188" y="19"/>
                  </a:cubicBezTo>
                  <a:cubicBezTo>
                    <a:pt x="170" y="10"/>
                    <a:pt x="161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32"/>
            <p:cNvSpPr/>
            <p:nvPr/>
          </p:nvSpPr>
          <p:spPr>
            <a:xfrm>
              <a:off x="4502177" y="4615208"/>
              <a:ext cx="15510" cy="18339"/>
            </a:xfrm>
            <a:custGeom>
              <a:avLst/>
              <a:gdLst/>
              <a:ahLst/>
              <a:cxnLst/>
              <a:rect l="l" t="t" r="r" b="b"/>
              <a:pathLst>
                <a:path w="170" h="201" extrusionOk="0">
                  <a:moveTo>
                    <a:pt x="105" y="1"/>
                  </a:moveTo>
                  <a:cubicBezTo>
                    <a:pt x="100" y="1"/>
                    <a:pt x="95" y="2"/>
                    <a:pt x="90" y="5"/>
                  </a:cubicBezTo>
                  <a:cubicBezTo>
                    <a:pt x="72" y="14"/>
                    <a:pt x="63" y="23"/>
                    <a:pt x="54" y="31"/>
                  </a:cubicBezTo>
                  <a:cubicBezTo>
                    <a:pt x="36" y="58"/>
                    <a:pt x="27" y="85"/>
                    <a:pt x="9" y="112"/>
                  </a:cubicBezTo>
                  <a:cubicBezTo>
                    <a:pt x="9" y="121"/>
                    <a:pt x="9" y="121"/>
                    <a:pt x="9" y="130"/>
                  </a:cubicBezTo>
                  <a:cubicBezTo>
                    <a:pt x="0" y="138"/>
                    <a:pt x="0" y="147"/>
                    <a:pt x="9" y="156"/>
                  </a:cubicBezTo>
                  <a:cubicBezTo>
                    <a:pt x="9" y="165"/>
                    <a:pt x="9" y="174"/>
                    <a:pt x="18" y="174"/>
                  </a:cubicBezTo>
                  <a:cubicBezTo>
                    <a:pt x="18" y="183"/>
                    <a:pt x="27" y="192"/>
                    <a:pt x="36" y="192"/>
                  </a:cubicBezTo>
                  <a:cubicBezTo>
                    <a:pt x="45" y="201"/>
                    <a:pt x="63" y="201"/>
                    <a:pt x="81" y="201"/>
                  </a:cubicBezTo>
                  <a:cubicBezTo>
                    <a:pt x="99" y="192"/>
                    <a:pt x="108" y="183"/>
                    <a:pt x="116" y="174"/>
                  </a:cubicBezTo>
                  <a:cubicBezTo>
                    <a:pt x="134" y="147"/>
                    <a:pt x="143" y="121"/>
                    <a:pt x="161" y="94"/>
                  </a:cubicBezTo>
                  <a:cubicBezTo>
                    <a:pt x="161" y="85"/>
                    <a:pt x="161" y="76"/>
                    <a:pt x="161" y="76"/>
                  </a:cubicBezTo>
                  <a:cubicBezTo>
                    <a:pt x="170" y="67"/>
                    <a:pt x="170" y="58"/>
                    <a:pt x="161" y="49"/>
                  </a:cubicBezTo>
                  <a:cubicBezTo>
                    <a:pt x="161" y="40"/>
                    <a:pt x="161" y="31"/>
                    <a:pt x="152" y="23"/>
                  </a:cubicBezTo>
                  <a:cubicBezTo>
                    <a:pt x="152" y="23"/>
                    <a:pt x="143" y="14"/>
                    <a:pt x="134" y="14"/>
                  </a:cubicBezTo>
                  <a:cubicBezTo>
                    <a:pt x="128" y="7"/>
                    <a:pt x="117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32"/>
            <p:cNvSpPr/>
            <p:nvPr/>
          </p:nvSpPr>
          <p:spPr>
            <a:xfrm>
              <a:off x="4452544" y="4629441"/>
              <a:ext cx="16332" cy="12865"/>
            </a:xfrm>
            <a:custGeom>
              <a:avLst/>
              <a:gdLst/>
              <a:ahLst/>
              <a:cxnLst/>
              <a:rect l="l" t="t" r="r" b="b"/>
              <a:pathLst>
                <a:path w="179" h="141" extrusionOk="0">
                  <a:moveTo>
                    <a:pt x="107" y="0"/>
                  </a:moveTo>
                  <a:cubicBezTo>
                    <a:pt x="81" y="9"/>
                    <a:pt x="63" y="9"/>
                    <a:pt x="45" y="18"/>
                  </a:cubicBezTo>
                  <a:cubicBezTo>
                    <a:pt x="36" y="18"/>
                    <a:pt x="27" y="27"/>
                    <a:pt x="27" y="27"/>
                  </a:cubicBezTo>
                  <a:cubicBezTo>
                    <a:pt x="18" y="36"/>
                    <a:pt x="9" y="45"/>
                    <a:pt x="9" y="45"/>
                  </a:cubicBezTo>
                  <a:cubicBezTo>
                    <a:pt x="0" y="54"/>
                    <a:pt x="0" y="63"/>
                    <a:pt x="0" y="72"/>
                  </a:cubicBezTo>
                  <a:cubicBezTo>
                    <a:pt x="0" y="81"/>
                    <a:pt x="0" y="90"/>
                    <a:pt x="0" y="98"/>
                  </a:cubicBezTo>
                  <a:cubicBezTo>
                    <a:pt x="9" y="98"/>
                    <a:pt x="9" y="107"/>
                    <a:pt x="9" y="107"/>
                  </a:cubicBezTo>
                  <a:cubicBezTo>
                    <a:pt x="18" y="116"/>
                    <a:pt x="18" y="125"/>
                    <a:pt x="27" y="134"/>
                  </a:cubicBezTo>
                  <a:lnTo>
                    <a:pt x="45" y="134"/>
                  </a:lnTo>
                  <a:cubicBezTo>
                    <a:pt x="49" y="139"/>
                    <a:pt x="56" y="141"/>
                    <a:pt x="63" y="141"/>
                  </a:cubicBezTo>
                  <a:cubicBezTo>
                    <a:pt x="69" y="141"/>
                    <a:pt x="76" y="139"/>
                    <a:pt x="81" y="134"/>
                  </a:cubicBezTo>
                  <a:cubicBezTo>
                    <a:pt x="98" y="134"/>
                    <a:pt x="116" y="125"/>
                    <a:pt x="134" y="116"/>
                  </a:cubicBezTo>
                  <a:cubicBezTo>
                    <a:pt x="143" y="116"/>
                    <a:pt x="152" y="116"/>
                    <a:pt x="161" y="107"/>
                  </a:cubicBezTo>
                  <a:cubicBezTo>
                    <a:pt x="161" y="107"/>
                    <a:pt x="170" y="98"/>
                    <a:pt x="170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9" y="63"/>
                    <a:pt x="179" y="54"/>
                    <a:pt x="179" y="45"/>
                  </a:cubicBezTo>
                  <a:cubicBezTo>
                    <a:pt x="179" y="36"/>
                    <a:pt x="179" y="36"/>
                    <a:pt x="170" y="27"/>
                  </a:cubicBezTo>
                  <a:cubicBezTo>
                    <a:pt x="170" y="18"/>
                    <a:pt x="161" y="9"/>
                    <a:pt x="152" y="9"/>
                  </a:cubicBezTo>
                  <a:cubicBezTo>
                    <a:pt x="143" y="0"/>
                    <a:pt x="143" y="0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32"/>
            <p:cNvSpPr/>
            <p:nvPr/>
          </p:nvSpPr>
          <p:spPr>
            <a:xfrm>
              <a:off x="4711383" y="4721407"/>
              <a:ext cx="13047" cy="22080"/>
            </a:xfrm>
            <a:custGeom>
              <a:avLst/>
              <a:gdLst/>
              <a:ahLst/>
              <a:cxnLst/>
              <a:rect l="l" t="t" r="r" b="b"/>
              <a:pathLst>
                <a:path w="143" h="242" extrusionOk="0">
                  <a:moveTo>
                    <a:pt x="98" y="0"/>
                  </a:moveTo>
                  <a:cubicBezTo>
                    <a:pt x="89" y="0"/>
                    <a:pt x="72" y="0"/>
                    <a:pt x="54" y="9"/>
                  </a:cubicBezTo>
                  <a:cubicBezTo>
                    <a:pt x="45" y="18"/>
                    <a:pt x="27" y="36"/>
                    <a:pt x="27" y="45"/>
                  </a:cubicBezTo>
                  <a:cubicBezTo>
                    <a:pt x="18" y="90"/>
                    <a:pt x="9" y="125"/>
                    <a:pt x="9" y="161"/>
                  </a:cubicBezTo>
                  <a:cubicBezTo>
                    <a:pt x="0" y="170"/>
                    <a:pt x="0" y="179"/>
                    <a:pt x="9" y="188"/>
                  </a:cubicBezTo>
                  <a:cubicBezTo>
                    <a:pt x="9" y="197"/>
                    <a:pt x="9" y="206"/>
                    <a:pt x="9" y="214"/>
                  </a:cubicBezTo>
                  <a:cubicBezTo>
                    <a:pt x="18" y="223"/>
                    <a:pt x="36" y="232"/>
                    <a:pt x="54" y="241"/>
                  </a:cubicBezTo>
                  <a:cubicBezTo>
                    <a:pt x="63" y="241"/>
                    <a:pt x="80" y="241"/>
                    <a:pt x="98" y="232"/>
                  </a:cubicBezTo>
                  <a:cubicBezTo>
                    <a:pt x="107" y="223"/>
                    <a:pt x="125" y="214"/>
                    <a:pt x="125" y="197"/>
                  </a:cubicBezTo>
                  <a:cubicBezTo>
                    <a:pt x="134" y="161"/>
                    <a:pt x="134" y="116"/>
                    <a:pt x="143" y="81"/>
                  </a:cubicBezTo>
                  <a:cubicBezTo>
                    <a:pt x="143" y="72"/>
                    <a:pt x="143" y="63"/>
                    <a:pt x="143" y="54"/>
                  </a:cubicBezTo>
                  <a:cubicBezTo>
                    <a:pt x="143" y="45"/>
                    <a:pt x="143" y="36"/>
                    <a:pt x="134" y="36"/>
                  </a:cubicBezTo>
                  <a:cubicBezTo>
                    <a:pt x="134" y="18"/>
                    <a:pt x="116" y="9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32"/>
            <p:cNvSpPr/>
            <p:nvPr/>
          </p:nvSpPr>
          <p:spPr>
            <a:xfrm>
              <a:off x="4471248" y="3553849"/>
              <a:ext cx="30200" cy="32389"/>
            </a:xfrm>
            <a:custGeom>
              <a:avLst/>
              <a:gdLst/>
              <a:ahLst/>
              <a:cxnLst/>
              <a:rect l="l" t="t" r="r" b="b"/>
              <a:pathLst>
                <a:path w="331" h="355" extrusionOk="0">
                  <a:moveTo>
                    <a:pt x="67" y="0"/>
                  </a:moveTo>
                  <a:cubicBezTo>
                    <a:pt x="52" y="0"/>
                    <a:pt x="36" y="5"/>
                    <a:pt x="27" y="14"/>
                  </a:cubicBezTo>
                  <a:cubicBezTo>
                    <a:pt x="0" y="40"/>
                    <a:pt x="0" y="76"/>
                    <a:pt x="27" y="103"/>
                  </a:cubicBezTo>
                  <a:cubicBezTo>
                    <a:pt x="90" y="183"/>
                    <a:pt x="152" y="254"/>
                    <a:pt x="223" y="335"/>
                  </a:cubicBezTo>
                  <a:cubicBezTo>
                    <a:pt x="232" y="348"/>
                    <a:pt x="248" y="355"/>
                    <a:pt x="264" y="355"/>
                  </a:cubicBezTo>
                  <a:cubicBezTo>
                    <a:pt x="279" y="355"/>
                    <a:pt x="295" y="348"/>
                    <a:pt x="304" y="335"/>
                  </a:cubicBezTo>
                  <a:cubicBezTo>
                    <a:pt x="331" y="308"/>
                    <a:pt x="331" y="272"/>
                    <a:pt x="304" y="246"/>
                  </a:cubicBezTo>
                  <a:lnTo>
                    <a:pt x="108" y="14"/>
                  </a:lnTo>
                  <a:cubicBezTo>
                    <a:pt x="99" y="5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32"/>
            <p:cNvSpPr/>
            <p:nvPr/>
          </p:nvSpPr>
          <p:spPr>
            <a:xfrm>
              <a:off x="4581097" y="3422376"/>
              <a:ext cx="28649" cy="27006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68" y="0"/>
                  </a:moveTo>
                  <a:cubicBezTo>
                    <a:pt x="49" y="0"/>
                    <a:pt x="30" y="10"/>
                    <a:pt x="19" y="27"/>
                  </a:cubicBezTo>
                  <a:cubicBezTo>
                    <a:pt x="1" y="63"/>
                    <a:pt x="10" y="99"/>
                    <a:pt x="36" y="116"/>
                  </a:cubicBezTo>
                  <a:cubicBezTo>
                    <a:pt x="54" y="125"/>
                    <a:pt x="72" y="134"/>
                    <a:pt x="90" y="152"/>
                  </a:cubicBezTo>
                  <a:lnTo>
                    <a:pt x="81" y="143"/>
                  </a:lnTo>
                  <a:lnTo>
                    <a:pt x="81" y="143"/>
                  </a:lnTo>
                  <a:cubicBezTo>
                    <a:pt x="108" y="170"/>
                    <a:pt x="144" y="197"/>
                    <a:pt x="170" y="232"/>
                  </a:cubicBezTo>
                  <a:cubicBezTo>
                    <a:pt x="170" y="232"/>
                    <a:pt x="162" y="224"/>
                    <a:pt x="161" y="224"/>
                  </a:cubicBezTo>
                  <a:lnTo>
                    <a:pt x="161" y="224"/>
                  </a:lnTo>
                  <a:cubicBezTo>
                    <a:pt x="170" y="232"/>
                    <a:pt x="179" y="250"/>
                    <a:pt x="197" y="268"/>
                  </a:cubicBezTo>
                  <a:cubicBezTo>
                    <a:pt x="203" y="285"/>
                    <a:pt x="223" y="295"/>
                    <a:pt x="245" y="295"/>
                  </a:cubicBezTo>
                  <a:cubicBezTo>
                    <a:pt x="256" y="295"/>
                    <a:pt x="268" y="292"/>
                    <a:pt x="277" y="286"/>
                  </a:cubicBezTo>
                  <a:cubicBezTo>
                    <a:pt x="304" y="268"/>
                    <a:pt x="313" y="232"/>
                    <a:pt x="295" y="206"/>
                  </a:cubicBezTo>
                  <a:cubicBezTo>
                    <a:pt x="251" y="125"/>
                    <a:pt x="179" y="54"/>
                    <a:pt x="99" y="9"/>
                  </a:cubicBezTo>
                  <a:cubicBezTo>
                    <a:pt x="89" y="3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32"/>
            <p:cNvSpPr/>
            <p:nvPr/>
          </p:nvSpPr>
          <p:spPr>
            <a:xfrm>
              <a:off x="4658466" y="3420734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8"/>
                    <a:pt x="0" y="27"/>
                    <a:pt x="0" y="45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81"/>
                    <a:pt x="9" y="90"/>
                  </a:cubicBezTo>
                  <a:lnTo>
                    <a:pt x="45" y="170"/>
                  </a:lnTo>
                  <a:cubicBezTo>
                    <a:pt x="45" y="179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34"/>
                  </a:cubicBezTo>
                  <a:cubicBezTo>
                    <a:pt x="161" y="126"/>
                    <a:pt x="152" y="117"/>
                    <a:pt x="152" y="108"/>
                  </a:cubicBezTo>
                  <a:cubicBezTo>
                    <a:pt x="134" y="81"/>
                    <a:pt x="125" y="54"/>
                    <a:pt x="107" y="27"/>
                  </a:cubicBezTo>
                  <a:cubicBezTo>
                    <a:pt x="107" y="18"/>
                    <a:pt x="98" y="18"/>
                    <a:pt x="98" y="10"/>
                  </a:cubicBezTo>
                  <a:cubicBezTo>
                    <a:pt x="90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2"/>
            <p:cNvSpPr/>
            <p:nvPr/>
          </p:nvSpPr>
          <p:spPr>
            <a:xfrm>
              <a:off x="4624252" y="3436244"/>
              <a:ext cx="13138" cy="13047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63" y="0"/>
                  </a:moveTo>
                  <a:cubicBezTo>
                    <a:pt x="54" y="0"/>
                    <a:pt x="45" y="9"/>
                    <a:pt x="45" y="9"/>
                  </a:cubicBezTo>
                  <a:cubicBezTo>
                    <a:pt x="36" y="9"/>
                    <a:pt x="27" y="18"/>
                    <a:pt x="18" y="18"/>
                  </a:cubicBezTo>
                  <a:cubicBezTo>
                    <a:pt x="18" y="27"/>
                    <a:pt x="18" y="27"/>
                    <a:pt x="10" y="36"/>
                  </a:cubicBezTo>
                  <a:cubicBezTo>
                    <a:pt x="10" y="45"/>
                    <a:pt x="1" y="54"/>
                    <a:pt x="1" y="63"/>
                  </a:cubicBezTo>
                  <a:cubicBezTo>
                    <a:pt x="1" y="72"/>
                    <a:pt x="1" y="80"/>
                    <a:pt x="10" y="80"/>
                  </a:cubicBezTo>
                  <a:cubicBezTo>
                    <a:pt x="10" y="89"/>
                    <a:pt x="10" y="98"/>
                    <a:pt x="18" y="107"/>
                  </a:cubicBezTo>
                  <a:lnTo>
                    <a:pt x="36" y="125"/>
                  </a:lnTo>
                  <a:cubicBezTo>
                    <a:pt x="45" y="134"/>
                    <a:pt x="54" y="134"/>
                    <a:pt x="63" y="143"/>
                  </a:cubicBezTo>
                  <a:lnTo>
                    <a:pt x="108" y="143"/>
                  </a:lnTo>
                  <a:cubicBezTo>
                    <a:pt x="117" y="134"/>
                    <a:pt x="126" y="134"/>
                    <a:pt x="126" y="125"/>
                  </a:cubicBezTo>
                  <a:cubicBezTo>
                    <a:pt x="134" y="125"/>
                    <a:pt x="134" y="116"/>
                    <a:pt x="134" y="116"/>
                  </a:cubicBezTo>
                  <a:cubicBezTo>
                    <a:pt x="143" y="107"/>
                    <a:pt x="143" y="98"/>
                    <a:pt x="143" y="80"/>
                  </a:cubicBezTo>
                  <a:cubicBezTo>
                    <a:pt x="143" y="80"/>
                    <a:pt x="143" y="72"/>
                    <a:pt x="143" y="72"/>
                  </a:cubicBezTo>
                  <a:cubicBezTo>
                    <a:pt x="143" y="54"/>
                    <a:pt x="134" y="45"/>
                    <a:pt x="126" y="45"/>
                  </a:cubicBezTo>
                  <a:cubicBezTo>
                    <a:pt x="117" y="36"/>
                    <a:pt x="117" y="27"/>
                    <a:pt x="108" y="18"/>
                  </a:cubicBezTo>
                  <a:cubicBezTo>
                    <a:pt x="99" y="18"/>
                    <a:pt x="99" y="9"/>
                    <a:pt x="90" y="9"/>
                  </a:cubicBezTo>
                  <a:cubicBezTo>
                    <a:pt x="81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2"/>
            <p:cNvSpPr/>
            <p:nvPr/>
          </p:nvSpPr>
          <p:spPr>
            <a:xfrm>
              <a:off x="4662480" y="3369459"/>
              <a:ext cx="23722" cy="28649"/>
            </a:xfrm>
            <a:custGeom>
              <a:avLst/>
              <a:gdLst/>
              <a:ahLst/>
              <a:cxnLst/>
              <a:rect l="l" t="t" r="r" b="b"/>
              <a:pathLst>
                <a:path w="260" h="314" extrusionOk="0">
                  <a:moveTo>
                    <a:pt x="76" y="0"/>
                  </a:moveTo>
                  <a:cubicBezTo>
                    <a:pt x="66" y="0"/>
                    <a:pt x="55" y="3"/>
                    <a:pt x="46" y="10"/>
                  </a:cubicBezTo>
                  <a:cubicBezTo>
                    <a:pt x="19" y="27"/>
                    <a:pt x="1" y="63"/>
                    <a:pt x="19" y="90"/>
                  </a:cubicBezTo>
                  <a:lnTo>
                    <a:pt x="135" y="286"/>
                  </a:lnTo>
                  <a:cubicBezTo>
                    <a:pt x="146" y="303"/>
                    <a:pt x="165" y="313"/>
                    <a:pt x="187" y="313"/>
                  </a:cubicBezTo>
                  <a:cubicBezTo>
                    <a:pt x="199" y="313"/>
                    <a:pt x="211" y="310"/>
                    <a:pt x="224" y="304"/>
                  </a:cubicBezTo>
                  <a:cubicBezTo>
                    <a:pt x="251" y="286"/>
                    <a:pt x="260" y="250"/>
                    <a:pt x="242" y="224"/>
                  </a:cubicBezTo>
                  <a:cubicBezTo>
                    <a:pt x="206" y="161"/>
                    <a:pt x="161" y="90"/>
                    <a:pt x="126" y="27"/>
                  </a:cubicBezTo>
                  <a:cubicBezTo>
                    <a:pt x="114" y="10"/>
                    <a:pt x="9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2"/>
            <p:cNvSpPr/>
            <p:nvPr/>
          </p:nvSpPr>
          <p:spPr>
            <a:xfrm>
              <a:off x="4714577" y="3347927"/>
              <a:ext cx="17244" cy="21988"/>
            </a:xfrm>
            <a:custGeom>
              <a:avLst/>
              <a:gdLst/>
              <a:ahLst/>
              <a:cxnLst/>
              <a:rect l="l" t="t" r="r" b="b"/>
              <a:pathLst>
                <a:path w="189" h="241" extrusionOk="0">
                  <a:moveTo>
                    <a:pt x="66" y="1"/>
                  </a:moveTo>
                  <a:cubicBezTo>
                    <a:pt x="54" y="1"/>
                    <a:pt x="43" y="7"/>
                    <a:pt x="37" y="14"/>
                  </a:cubicBezTo>
                  <a:cubicBezTo>
                    <a:pt x="19" y="23"/>
                    <a:pt x="10" y="31"/>
                    <a:pt x="1" y="49"/>
                  </a:cubicBezTo>
                  <a:cubicBezTo>
                    <a:pt x="1" y="67"/>
                    <a:pt x="1" y="76"/>
                    <a:pt x="10" y="94"/>
                  </a:cubicBezTo>
                  <a:cubicBezTo>
                    <a:pt x="28" y="130"/>
                    <a:pt x="54" y="174"/>
                    <a:pt x="72" y="210"/>
                  </a:cubicBezTo>
                  <a:cubicBezTo>
                    <a:pt x="72" y="228"/>
                    <a:pt x="90" y="237"/>
                    <a:pt x="108" y="237"/>
                  </a:cubicBezTo>
                  <a:cubicBezTo>
                    <a:pt x="111" y="239"/>
                    <a:pt x="115" y="240"/>
                    <a:pt x="119" y="240"/>
                  </a:cubicBezTo>
                  <a:cubicBezTo>
                    <a:pt x="131" y="240"/>
                    <a:pt x="146" y="234"/>
                    <a:pt x="153" y="228"/>
                  </a:cubicBezTo>
                  <a:cubicBezTo>
                    <a:pt x="170" y="228"/>
                    <a:pt x="179" y="210"/>
                    <a:pt x="179" y="192"/>
                  </a:cubicBezTo>
                  <a:cubicBezTo>
                    <a:pt x="188" y="183"/>
                    <a:pt x="179" y="165"/>
                    <a:pt x="179" y="147"/>
                  </a:cubicBezTo>
                  <a:cubicBezTo>
                    <a:pt x="153" y="112"/>
                    <a:pt x="135" y="67"/>
                    <a:pt x="117" y="31"/>
                  </a:cubicBezTo>
                  <a:cubicBezTo>
                    <a:pt x="108" y="23"/>
                    <a:pt x="90" y="5"/>
                    <a:pt x="81" y="5"/>
                  </a:cubicBezTo>
                  <a:cubicBezTo>
                    <a:pt x="76" y="2"/>
                    <a:pt x="71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2"/>
            <p:cNvSpPr/>
            <p:nvPr/>
          </p:nvSpPr>
          <p:spPr>
            <a:xfrm>
              <a:off x="4716219" y="3388983"/>
              <a:ext cx="13138" cy="16423"/>
            </a:xfrm>
            <a:custGeom>
              <a:avLst/>
              <a:gdLst/>
              <a:ahLst/>
              <a:cxnLst/>
              <a:rect l="l" t="t" r="r" b="b"/>
              <a:pathLst>
                <a:path w="144" h="180" extrusionOk="0">
                  <a:moveTo>
                    <a:pt x="45" y="1"/>
                  </a:moveTo>
                  <a:cubicBezTo>
                    <a:pt x="45" y="1"/>
                    <a:pt x="36" y="1"/>
                    <a:pt x="36" y="10"/>
                  </a:cubicBezTo>
                  <a:cubicBezTo>
                    <a:pt x="27" y="10"/>
                    <a:pt x="19" y="19"/>
                    <a:pt x="10" y="27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63"/>
                    <a:pt x="10" y="72"/>
                  </a:cubicBezTo>
                  <a:cubicBezTo>
                    <a:pt x="10" y="99"/>
                    <a:pt x="19" y="117"/>
                    <a:pt x="27" y="135"/>
                  </a:cubicBezTo>
                  <a:cubicBezTo>
                    <a:pt x="27" y="143"/>
                    <a:pt x="27" y="152"/>
                    <a:pt x="36" y="152"/>
                  </a:cubicBezTo>
                  <a:cubicBezTo>
                    <a:pt x="45" y="161"/>
                    <a:pt x="45" y="170"/>
                    <a:pt x="54" y="170"/>
                  </a:cubicBezTo>
                  <a:cubicBezTo>
                    <a:pt x="63" y="179"/>
                    <a:pt x="72" y="179"/>
                    <a:pt x="81" y="179"/>
                  </a:cubicBezTo>
                  <a:lnTo>
                    <a:pt x="99" y="179"/>
                  </a:lnTo>
                  <a:lnTo>
                    <a:pt x="117" y="170"/>
                  </a:lnTo>
                  <a:cubicBezTo>
                    <a:pt x="126" y="161"/>
                    <a:pt x="135" y="161"/>
                    <a:pt x="135" y="152"/>
                  </a:cubicBezTo>
                  <a:cubicBezTo>
                    <a:pt x="143" y="143"/>
                    <a:pt x="143" y="135"/>
                    <a:pt x="143" y="135"/>
                  </a:cubicBezTo>
                  <a:cubicBezTo>
                    <a:pt x="143" y="126"/>
                    <a:pt x="143" y="108"/>
                    <a:pt x="143" y="99"/>
                  </a:cubicBezTo>
                  <a:cubicBezTo>
                    <a:pt x="135" y="81"/>
                    <a:pt x="135" y="63"/>
                    <a:pt x="126" y="45"/>
                  </a:cubicBezTo>
                  <a:cubicBezTo>
                    <a:pt x="126" y="36"/>
                    <a:pt x="117" y="27"/>
                    <a:pt x="117" y="19"/>
                  </a:cubicBezTo>
                  <a:cubicBezTo>
                    <a:pt x="108" y="19"/>
                    <a:pt x="108" y="10"/>
                    <a:pt x="99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2"/>
            <p:cNvSpPr/>
            <p:nvPr/>
          </p:nvSpPr>
          <p:spPr>
            <a:xfrm>
              <a:off x="4774884" y="3314078"/>
              <a:ext cx="13868" cy="29470"/>
            </a:xfrm>
            <a:custGeom>
              <a:avLst/>
              <a:gdLst/>
              <a:ahLst/>
              <a:cxnLst/>
              <a:rect l="l" t="t" r="r" b="b"/>
              <a:pathLst>
                <a:path w="152" h="323" extrusionOk="0">
                  <a:moveTo>
                    <a:pt x="62" y="1"/>
                  </a:moveTo>
                  <a:cubicBezTo>
                    <a:pt x="36" y="1"/>
                    <a:pt x="0" y="28"/>
                    <a:pt x="9" y="63"/>
                  </a:cubicBezTo>
                  <a:cubicBezTo>
                    <a:pt x="9" y="126"/>
                    <a:pt x="18" y="197"/>
                    <a:pt x="27" y="260"/>
                  </a:cubicBezTo>
                  <a:cubicBezTo>
                    <a:pt x="27" y="278"/>
                    <a:pt x="27" y="286"/>
                    <a:pt x="45" y="304"/>
                  </a:cubicBezTo>
                  <a:cubicBezTo>
                    <a:pt x="54" y="313"/>
                    <a:pt x="71" y="322"/>
                    <a:pt x="89" y="322"/>
                  </a:cubicBezTo>
                  <a:cubicBezTo>
                    <a:pt x="116" y="322"/>
                    <a:pt x="152" y="295"/>
                    <a:pt x="152" y="260"/>
                  </a:cubicBezTo>
                  <a:cubicBezTo>
                    <a:pt x="143" y="197"/>
                    <a:pt x="134" y="126"/>
                    <a:pt x="125" y="63"/>
                  </a:cubicBezTo>
                  <a:cubicBezTo>
                    <a:pt x="125" y="46"/>
                    <a:pt x="125" y="37"/>
                    <a:pt x="107" y="19"/>
                  </a:cubicBezTo>
                  <a:cubicBezTo>
                    <a:pt x="98" y="10"/>
                    <a:pt x="80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2"/>
            <p:cNvSpPr/>
            <p:nvPr/>
          </p:nvSpPr>
          <p:spPr>
            <a:xfrm>
              <a:off x="4798423" y="3372743"/>
              <a:ext cx="10675" cy="22080"/>
            </a:xfrm>
            <a:custGeom>
              <a:avLst/>
              <a:gdLst/>
              <a:ahLst/>
              <a:cxnLst/>
              <a:rect l="l" t="t" r="r" b="b"/>
              <a:pathLst>
                <a:path w="117" h="242" extrusionOk="0">
                  <a:moveTo>
                    <a:pt x="63" y="0"/>
                  </a:moveTo>
                  <a:cubicBezTo>
                    <a:pt x="45" y="0"/>
                    <a:pt x="27" y="9"/>
                    <a:pt x="19" y="18"/>
                  </a:cubicBezTo>
                  <a:cubicBezTo>
                    <a:pt x="1" y="27"/>
                    <a:pt x="1" y="45"/>
                    <a:pt x="1" y="63"/>
                  </a:cubicBezTo>
                  <a:lnTo>
                    <a:pt x="1" y="179"/>
                  </a:lnTo>
                  <a:cubicBezTo>
                    <a:pt x="1" y="197"/>
                    <a:pt x="1" y="214"/>
                    <a:pt x="19" y="223"/>
                  </a:cubicBezTo>
                  <a:cubicBezTo>
                    <a:pt x="27" y="232"/>
                    <a:pt x="45" y="241"/>
                    <a:pt x="63" y="241"/>
                  </a:cubicBezTo>
                  <a:cubicBezTo>
                    <a:pt x="72" y="241"/>
                    <a:pt x="90" y="232"/>
                    <a:pt x="99" y="223"/>
                  </a:cubicBezTo>
                  <a:cubicBezTo>
                    <a:pt x="117" y="205"/>
                    <a:pt x="117" y="197"/>
                    <a:pt x="117" y="179"/>
                  </a:cubicBezTo>
                  <a:lnTo>
                    <a:pt x="117" y="63"/>
                  </a:lnTo>
                  <a:cubicBezTo>
                    <a:pt x="117" y="45"/>
                    <a:pt x="117" y="27"/>
                    <a:pt x="99" y="18"/>
                  </a:cubicBezTo>
                  <a:cubicBezTo>
                    <a:pt x="90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2"/>
            <p:cNvSpPr/>
            <p:nvPr/>
          </p:nvSpPr>
          <p:spPr>
            <a:xfrm>
              <a:off x="4756910" y="3369094"/>
              <a:ext cx="13138" cy="20346"/>
            </a:xfrm>
            <a:custGeom>
              <a:avLst/>
              <a:gdLst/>
              <a:ahLst/>
              <a:cxnLst/>
              <a:rect l="l" t="t" r="r" b="b"/>
              <a:pathLst>
                <a:path w="144" h="223" extrusionOk="0">
                  <a:moveTo>
                    <a:pt x="61" y="1"/>
                  </a:moveTo>
                  <a:cubicBezTo>
                    <a:pt x="56" y="1"/>
                    <a:pt x="51" y="2"/>
                    <a:pt x="45" y="5"/>
                  </a:cubicBezTo>
                  <a:cubicBezTo>
                    <a:pt x="36" y="14"/>
                    <a:pt x="19" y="22"/>
                    <a:pt x="10" y="31"/>
                  </a:cubicBezTo>
                  <a:cubicBezTo>
                    <a:pt x="10" y="40"/>
                    <a:pt x="10" y="40"/>
                    <a:pt x="10" y="49"/>
                  </a:cubicBezTo>
                  <a:cubicBezTo>
                    <a:pt x="1" y="58"/>
                    <a:pt x="1" y="67"/>
                    <a:pt x="10" y="76"/>
                  </a:cubicBezTo>
                  <a:lnTo>
                    <a:pt x="28" y="174"/>
                  </a:lnTo>
                  <a:cubicBezTo>
                    <a:pt x="28" y="192"/>
                    <a:pt x="36" y="210"/>
                    <a:pt x="54" y="210"/>
                  </a:cubicBezTo>
                  <a:cubicBezTo>
                    <a:pt x="61" y="216"/>
                    <a:pt x="71" y="222"/>
                    <a:pt x="83" y="222"/>
                  </a:cubicBezTo>
                  <a:cubicBezTo>
                    <a:pt x="88" y="222"/>
                    <a:pt x="94" y="221"/>
                    <a:pt x="99" y="219"/>
                  </a:cubicBezTo>
                  <a:cubicBezTo>
                    <a:pt x="117" y="219"/>
                    <a:pt x="126" y="210"/>
                    <a:pt x="135" y="192"/>
                  </a:cubicBezTo>
                  <a:cubicBezTo>
                    <a:pt x="135" y="183"/>
                    <a:pt x="143" y="183"/>
                    <a:pt x="143" y="174"/>
                  </a:cubicBezTo>
                  <a:cubicBezTo>
                    <a:pt x="143" y="165"/>
                    <a:pt x="143" y="156"/>
                    <a:pt x="143" y="147"/>
                  </a:cubicBezTo>
                  <a:cubicBezTo>
                    <a:pt x="135" y="112"/>
                    <a:pt x="126" y="76"/>
                    <a:pt x="126" y="49"/>
                  </a:cubicBezTo>
                  <a:cubicBezTo>
                    <a:pt x="117" y="31"/>
                    <a:pt x="108" y="22"/>
                    <a:pt x="99" y="14"/>
                  </a:cubicBezTo>
                  <a:cubicBezTo>
                    <a:pt x="86" y="7"/>
                    <a:pt x="74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2"/>
            <p:cNvSpPr/>
            <p:nvPr/>
          </p:nvSpPr>
          <p:spPr>
            <a:xfrm>
              <a:off x="4826159" y="3307235"/>
              <a:ext cx="13868" cy="27554"/>
            </a:xfrm>
            <a:custGeom>
              <a:avLst/>
              <a:gdLst/>
              <a:ahLst/>
              <a:cxnLst/>
              <a:rect l="l" t="t" r="r" b="b"/>
              <a:pathLst>
                <a:path w="152" h="302" extrusionOk="0">
                  <a:moveTo>
                    <a:pt x="83" y="1"/>
                  </a:moveTo>
                  <a:cubicBezTo>
                    <a:pt x="78" y="1"/>
                    <a:pt x="74" y="2"/>
                    <a:pt x="71" y="5"/>
                  </a:cubicBezTo>
                  <a:cubicBezTo>
                    <a:pt x="54" y="5"/>
                    <a:pt x="36" y="14"/>
                    <a:pt x="36" y="31"/>
                  </a:cubicBezTo>
                  <a:cubicBezTo>
                    <a:pt x="27" y="49"/>
                    <a:pt x="18" y="58"/>
                    <a:pt x="27" y="76"/>
                  </a:cubicBezTo>
                  <a:cubicBezTo>
                    <a:pt x="27" y="108"/>
                    <a:pt x="27" y="132"/>
                    <a:pt x="27" y="156"/>
                  </a:cubicBezTo>
                  <a:cubicBezTo>
                    <a:pt x="27" y="174"/>
                    <a:pt x="18" y="201"/>
                    <a:pt x="9" y="219"/>
                  </a:cubicBezTo>
                  <a:cubicBezTo>
                    <a:pt x="0" y="254"/>
                    <a:pt x="27" y="290"/>
                    <a:pt x="54" y="299"/>
                  </a:cubicBezTo>
                  <a:cubicBezTo>
                    <a:pt x="60" y="301"/>
                    <a:pt x="66" y="301"/>
                    <a:pt x="71" y="301"/>
                  </a:cubicBezTo>
                  <a:cubicBezTo>
                    <a:pt x="98" y="301"/>
                    <a:pt x="119" y="284"/>
                    <a:pt x="134" y="254"/>
                  </a:cubicBezTo>
                  <a:cubicBezTo>
                    <a:pt x="152" y="183"/>
                    <a:pt x="152" y="112"/>
                    <a:pt x="143" y="49"/>
                  </a:cubicBezTo>
                  <a:cubicBezTo>
                    <a:pt x="143" y="31"/>
                    <a:pt x="125" y="14"/>
                    <a:pt x="116" y="5"/>
                  </a:cubicBezTo>
                  <a:cubicBezTo>
                    <a:pt x="104" y="5"/>
                    <a:pt x="92" y="1"/>
                    <a:pt x="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2"/>
            <p:cNvSpPr/>
            <p:nvPr/>
          </p:nvSpPr>
          <p:spPr>
            <a:xfrm>
              <a:off x="4869223" y="3314078"/>
              <a:ext cx="14781" cy="20528"/>
            </a:xfrm>
            <a:custGeom>
              <a:avLst/>
              <a:gdLst/>
              <a:ahLst/>
              <a:cxnLst/>
              <a:rect l="l" t="t" r="r" b="b"/>
              <a:pathLst>
                <a:path w="162" h="225" extrusionOk="0">
                  <a:moveTo>
                    <a:pt x="45" y="1"/>
                  </a:moveTo>
                  <a:cubicBezTo>
                    <a:pt x="28" y="10"/>
                    <a:pt x="19" y="19"/>
                    <a:pt x="10" y="37"/>
                  </a:cubicBezTo>
                  <a:cubicBezTo>
                    <a:pt x="10" y="37"/>
                    <a:pt x="1" y="46"/>
                    <a:pt x="1" y="46"/>
                  </a:cubicBezTo>
                  <a:cubicBezTo>
                    <a:pt x="1" y="55"/>
                    <a:pt x="1" y="72"/>
                    <a:pt x="1" y="81"/>
                  </a:cubicBezTo>
                  <a:cubicBezTo>
                    <a:pt x="19" y="117"/>
                    <a:pt x="28" y="144"/>
                    <a:pt x="37" y="179"/>
                  </a:cubicBezTo>
                  <a:cubicBezTo>
                    <a:pt x="45" y="188"/>
                    <a:pt x="45" y="188"/>
                    <a:pt x="54" y="197"/>
                  </a:cubicBezTo>
                  <a:cubicBezTo>
                    <a:pt x="54" y="206"/>
                    <a:pt x="63" y="206"/>
                    <a:pt x="72" y="215"/>
                  </a:cubicBezTo>
                  <a:cubicBezTo>
                    <a:pt x="81" y="224"/>
                    <a:pt x="99" y="224"/>
                    <a:pt x="117" y="224"/>
                  </a:cubicBezTo>
                  <a:cubicBezTo>
                    <a:pt x="135" y="215"/>
                    <a:pt x="144" y="206"/>
                    <a:pt x="153" y="188"/>
                  </a:cubicBezTo>
                  <a:cubicBezTo>
                    <a:pt x="153" y="188"/>
                    <a:pt x="153" y="179"/>
                    <a:pt x="161" y="179"/>
                  </a:cubicBezTo>
                  <a:cubicBezTo>
                    <a:pt x="161" y="170"/>
                    <a:pt x="161" y="153"/>
                    <a:pt x="161" y="144"/>
                  </a:cubicBezTo>
                  <a:cubicBezTo>
                    <a:pt x="144" y="108"/>
                    <a:pt x="135" y="81"/>
                    <a:pt x="117" y="46"/>
                  </a:cubicBezTo>
                  <a:cubicBezTo>
                    <a:pt x="117" y="37"/>
                    <a:pt x="117" y="37"/>
                    <a:pt x="108" y="28"/>
                  </a:cubicBezTo>
                  <a:cubicBezTo>
                    <a:pt x="108" y="19"/>
                    <a:pt x="99" y="19"/>
                    <a:pt x="90" y="10"/>
                  </a:cubicBezTo>
                  <a:cubicBezTo>
                    <a:pt x="81" y="1"/>
                    <a:pt x="63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2"/>
            <p:cNvSpPr/>
            <p:nvPr/>
          </p:nvSpPr>
          <p:spPr>
            <a:xfrm>
              <a:off x="4848056" y="3356686"/>
              <a:ext cx="13138" cy="15145"/>
            </a:xfrm>
            <a:custGeom>
              <a:avLst/>
              <a:gdLst/>
              <a:ahLst/>
              <a:cxnLst/>
              <a:rect l="l" t="t" r="r" b="b"/>
              <a:pathLst>
                <a:path w="144" h="166" extrusionOk="0">
                  <a:moveTo>
                    <a:pt x="63" y="0"/>
                  </a:moveTo>
                  <a:cubicBezTo>
                    <a:pt x="61" y="0"/>
                    <a:pt x="59" y="2"/>
                    <a:pt x="54" y="7"/>
                  </a:cubicBezTo>
                  <a:lnTo>
                    <a:pt x="28" y="7"/>
                  </a:lnTo>
                  <a:lnTo>
                    <a:pt x="19" y="16"/>
                  </a:lnTo>
                  <a:cubicBezTo>
                    <a:pt x="10" y="25"/>
                    <a:pt x="1" y="34"/>
                    <a:pt x="1" y="51"/>
                  </a:cubicBezTo>
                  <a:cubicBezTo>
                    <a:pt x="1" y="51"/>
                    <a:pt x="1" y="60"/>
                    <a:pt x="1" y="60"/>
                  </a:cubicBezTo>
                  <a:cubicBezTo>
                    <a:pt x="1" y="78"/>
                    <a:pt x="1" y="87"/>
                    <a:pt x="10" y="96"/>
                  </a:cubicBezTo>
                  <a:cubicBezTo>
                    <a:pt x="10" y="105"/>
                    <a:pt x="19" y="123"/>
                    <a:pt x="28" y="132"/>
                  </a:cubicBezTo>
                  <a:cubicBezTo>
                    <a:pt x="28" y="141"/>
                    <a:pt x="37" y="150"/>
                    <a:pt x="46" y="150"/>
                  </a:cubicBezTo>
                  <a:cubicBezTo>
                    <a:pt x="46" y="158"/>
                    <a:pt x="54" y="158"/>
                    <a:pt x="63" y="158"/>
                  </a:cubicBezTo>
                  <a:cubicBezTo>
                    <a:pt x="68" y="163"/>
                    <a:pt x="72" y="165"/>
                    <a:pt x="77" y="165"/>
                  </a:cubicBezTo>
                  <a:cubicBezTo>
                    <a:pt x="81" y="165"/>
                    <a:pt x="86" y="163"/>
                    <a:pt x="90" y="158"/>
                  </a:cubicBezTo>
                  <a:lnTo>
                    <a:pt x="108" y="158"/>
                  </a:lnTo>
                  <a:lnTo>
                    <a:pt x="126" y="150"/>
                  </a:lnTo>
                  <a:cubicBezTo>
                    <a:pt x="126" y="141"/>
                    <a:pt x="135" y="132"/>
                    <a:pt x="135" y="123"/>
                  </a:cubicBezTo>
                  <a:cubicBezTo>
                    <a:pt x="135" y="114"/>
                    <a:pt x="144" y="105"/>
                    <a:pt x="144" y="105"/>
                  </a:cubicBezTo>
                  <a:cubicBezTo>
                    <a:pt x="144" y="87"/>
                    <a:pt x="135" y="78"/>
                    <a:pt x="135" y="69"/>
                  </a:cubicBezTo>
                  <a:cubicBezTo>
                    <a:pt x="126" y="60"/>
                    <a:pt x="117" y="42"/>
                    <a:pt x="108" y="34"/>
                  </a:cubicBezTo>
                  <a:cubicBezTo>
                    <a:pt x="108" y="25"/>
                    <a:pt x="99" y="16"/>
                    <a:pt x="99" y="16"/>
                  </a:cubicBezTo>
                  <a:cubicBezTo>
                    <a:pt x="90" y="7"/>
                    <a:pt x="81" y="7"/>
                    <a:pt x="72" y="7"/>
                  </a:cubicBezTo>
                  <a:cubicBezTo>
                    <a:pt x="68" y="2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2"/>
            <p:cNvSpPr/>
            <p:nvPr/>
          </p:nvSpPr>
          <p:spPr>
            <a:xfrm>
              <a:off x="4900974" y="3340993"/>
              <a:ext cx="13959" cy="25273"/>
            </a:xfrm>
            <a:custGeom>
              <a:avLst/>
              <a:gdLst/>
              <a:ahLst/>
              <a:cxnLst/>
              <a:rect l="l" t="t" r="r" b="b"/>
              <a:pathLst>
                <a:path w="153" h="277" extrusionOk="0">
                  <a:moveTo>
                    <a:pt x="90" y="0"/>
                  </a:moveTo>
                  <a:cubicBezTo>
                    <a:pt x="72" y="0"/>
                    <a:pt x="54" y="9"/>
                    <a:pt x="45" y="18"/>
                  </a:cubicBezTo>
                  <a:cubicBezTo>
                    <a:pt x="36" y="18"/>
                    <a:pt x="36" y="27"/>
                    <a:pt x="36" y="27"/>
                  </a:cubicBezTo>
                  <a:cubicBezTo>
                    <a:pt x="28" y="36"/>
                    <a:pt x="28" y="54"/>
                    <a:pt x="28" y="63"/>
                  </a:cubicBezTo>
                  <a:cubicBezTo>
                    <a:pt x="19" y="116"/>
                    <a:pt x="10" y="161"/>
                    <a:pt x="1" y="214"/>
                  </a:cubicBezTo>
                  <a:cubicBezTo>
                    <a:pt x="1" y="232"/>
                    <a:pt x="10" y="250"/>
                    <a:pt x="19" y="259"/>
                  </a:cubicBezTo>
                  <a:cubicBezTo>
                    <a:pt x="36" y="268"/>
                    <a:pt x="54" y="277"/>
                    <a:pt x="63" y="277"/>
                  </a:cubicBezTo>
                  <a:cubicBezTo>
                    <a:pt x="81" y="277"/>
                    <a:pt x="99" y="268"/>
                    <a:pt x="108" y="259"/>
                  </a:cubicBezTo>
                  <a:cubicBezTo>
                    <a:pt x="117" y="259"/>
                    <a:pt x="117" y="250"/>
                    <a:pt x="117" y="250"/>
                  </a:cubicBezTo>
                  <a:cubicBezTo>
                    <a:pt x="126" y="241"/>
                    <a:pt x="126" y="223"/>
                    <a:pt x="126" y="214"/>
                  </a:cubicBezTo>
                  <a:cubicBezTo>
                    <a:pt x="135" y="161"/>
                    <a:pt x="144" y="116"/>
                    <a:pt x="144" y="63"/>
                  </a:cubicBezTo>
                  <a:cubicBezTo>
                    <a:pt x="152" y="45"/>
                    <a:pt x="135" y="27"/>
                    <a:pt x="126" y="18"/>
                  </a:cubicBezTo>
                  <a:cubicBezTo>
                    <a:pt x="117" y="9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2"/>
            <p:cNvSpPr/>
            <p:nvPr/>
          </p:nvSpPr>
          <p:spPr>
            <a:xfrm>
              <a:off x="4925425" y="3372743"/>
              <a:ext cx="11496" cy="22080"/>
            </a:xfrm>
            <a:custGeom>
              <a:avLst/>
              <a:gdLst/>
              <a:ahLst/>
              <a:cxnLst/>
              <a:rect l="l" t="t" r="r" b="b"/>
              <a:pathLst>
                <a:path w="126" h="242" extrusionOk="0">
                  <a:moveTo>
                    <a:pt x="63" y="0"/>
                  </a:moveTo>
                  <a:cubicBezTo>
                    <a:pt x="54" y="0"/>
                    <a:pt x="36" y="9"/>
                    <a:pt x="27" y="18"/>
                  </a:cubicBezTo>
                  <a:cubicBezTo>
                    <a:pt x="9" y="27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7"/>
                    <a:pt x="9" y="214"/>
                    <a:pt x="27" y="223"/>
                  </a:cubicBezTo>
                  <a:cubicBezTo>
                    <a:pt x="36" y="232"/>
                    <a:pt x="54" y="241"/>
                    <a:pt x="63" y="241"/>
                  </a:cubicBezTo>
                  <a:cubicBezTo>
                    <a:pt x="81" y="241"/>
                    <a:pt x="99" y="232"/>
                    <a:pt x="107" y="223"/>
                  </a:cubicBezTo>
                  <a:cubicBezTo>
                    <a:pt x="116" y="205"/>
                    <a:pt x="125" y="197"/>
                    <a:pt x="125" y="179"/>
                  </a:cubicBezTo>
                  <a:lnTo>
                    <a:pt x="125" y="63"/>
                  </a:lnTo>
                  <a:cubicBezTo>
                    <a:pt x="125" y="45"/>
                    <a:pt x="116" y="27"/>
                    <a:pt x="107" y="18"/>
                  </a:cubicBezTo>
                  <a:cubicBezTo>
                    <a:pt x="99" y="9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2"/>
            <p:cNvSpPr/>
            <p:nvPr/>
          </p:nvSpPr>
          <p:spPr>
            <a:xfrm>
              <a:off x="4947413" y="3318092"/>
              <a:ext cx="10675" cy="30291"/>
            </a:xfrm>
            <a:custGeom>
              <a:avLst/>
              <a:gdLst/>
              <a:ahLst/>
              <a:cxnLst/>
              <a:rect l="l" t="t" r="r" b="b"/>
              <a:pathLst>
                <a:path w="117" h="332" extrusionOk="0">
                  <a:moveTo>
                    <a:pt x="65" y="0"/>
                  </a:moveTo>
                  <a:cubicBezTo>
                    <a:pt x="61" y="0"/>
                    <a:pt x="58" y="1"/>
                    <a:pt x="54" y="2"/>
                  </a:cubicBezTo>
                  <a:cubicBezTo>
                    <a:pt x="27" y="2"/>
                    <a:pt x="0" y="28"/>
                    <a:pt x="0" y="55"/>
                  </a:cubicBezTo>
                  <a:lnTo>
                    <a:pt x="0" y="269"/>
                  </a:lnTo>
                  <a:cubicBezTo>
                    <a:pt x="0" y="305"/>
                    <a:pt x="27" y="332"/>
                    <a:pt x="54" y="332"/>
                  </a:cubicBezTo>
                  <a:cubicBezTo>
                    <a:pt x="89" y="332"/>
                    <a:pt x="116" y="305"/>
                    <a:pt x="116" y="269"/>
                  </a:cubicBezTo>
                  <a:lnTo>
                    <a:pt x="116" y="55"/>
                  </a:lnTo>
                  <a:cubicBezTo>
                    <a:pt x="116" y="31"/>
                    <a:pt x="95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4989747" y="3326577"/>
              <a:ext cx="13047" cy="24087"/>
            </a:xfrm>
            <a:custGeom>
              <a:avLst/>
              <a:gdLst/>
              <a:ahLst/>
              <a:cxnLst/>
              <a:rect l="l" t="t" r="r" b="b"/>
              <a:pathLst>
                <a:path w="143" h="264" extrusionOk="0">
                  <a:moveTo>
                    <a:pt x="73" y="0"/>
                  </a:moveTo>
                  <a:cubicBezTo>
                    <a:pt x="65" y="0"/>
                    <a:pt x="58" y="2"/>
                    <a:pt x="54" y="7"/>
                  </a:cubicBezTo>
                  <a:cubicBezTo>
                    <a:pt x="45" y="16"/>
                    <a:pt x="27" y="33"/>
                    <a:pt x="27" y="51"/>
                  </a:cubicBezTo>
                  <a:cubicBezTo>
                    <a:pt x="18" y="96"/>
                    <a:pt x="9" y="141"/>
                    <a:pt x="9" y="185"/>
                  </a:cubicBezTo>
                  <a:cubicBezTo>
                    <a:pt x="0" y="194"/>
                    <a:pt x="0" y="203"/>
                    <a:pt x="9" y="212"/>
                  </a:cubicBezTo>
                  <a:cubicBezTo>
                    <a:pt x="9" y="212"/>
                    <a:pt x="9" y="221"/>
                    <a:pt x="9" y="230"/>
                  </a:cubicBezTo>
                  <a:cubicBezTo>
                    <a:pt x="18" y="248"/>
                    <a:pt x="36" y="257"/>
                    <a:pt x="45" y="257"/>
                  </a:cubicBezTo>
                  <a:cubicBezTo>
                    <a:pt x="54" y="261"/>
                    <a:pt x="63" y="263"/>
                    <a:pt x="72" y="263"/>
                  </a:cubicBezTo>
                  <a:cubicBezTo>
                    <a:pt x="80" y="263"/>
                    <a:pt x="89" y="261"/>
                    <a:pt x="98" y="257"/>
                  </a:cubicBezTo>
                  <a:cubicBezTo>
                    <a:pt x="107" y="248"/>
                    <a:pt x="125" y="230"/>
                    <a:pt x="125" y="212"/>
                  </a:cubicBezTo>
                  <a:cubicBezTo>
                    <a:pt x="134" y="167"/>
                    <a:pt x="134" y="123"/>
                    <a:pt x="143" y="78"/>
                  </a:cubicBezTo>
                  <a:cubicBezTo>
                    <a:pt x="143" y="69"/>
                    <a:pt x="143" y="60"/>
                    <a:pt x="143" y="51"/>
                  </a:cubicBezTo>
                  <a:cubicBezTo>
                    <a:pt x="143" y="51"/>
                    <a:pt x="143" y="42"/>
                    <a:pt x="134" y="33"/>
                  </a:cubicBezTo>
                  <a:cubicBezTo>
                    <a:pt x="125" y="16"/>
                    <a:pt x="116" y="7"/>
                    <a:pt x="98" y="7"/>
                  </a:cubicBezTo>
                  <a:cubicBezTo>
                    <a:pt x="89" y="2"/>
                    <a:pt x="80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2"/>
            <p:cNvSpPr/>
            <p:nvPr/>
          </p:nvSpPr>
          <p:spPr>
            <a:xfrm>
              <a:off x="5039380" y="3349934"/>
              <a:ext cx="13138" cy="20164"/>
            </a:xfrm>
            <a:custGeom>
              <a:avLst/>
              <a:gdLst/>
              <a:ahLst/>
              <a:cxnLst/>
              <a:rect l="l" t="t" r="r" b="b"/>
              <a:pathLst>
                <a:path w="144" h="221" extrusionOk="0">
                  <a:moveTo>
                    <a:pt x="98" y="1"/>
                  </a:moveTo>
                  <a:cubicBezTo>
                    <a:pt x="81" y="1"/>
                    <a:pt x="63" y="1"/>
                    <a:pt x="54" y="9"/>
                  </a:cubicBezTo>
                  <a:cubicBezTo>
                    <a:pt x="36" y="18"/>
                    <a:pt x="27" y="27"/>
                    <a:pt x="27" y="45"/>
                  </a:cubicBezTo>
                  <a:cubicBezTo>
                    <a:pt x="18" y="72"/>
                    <a:pt x="9" y="108"/>
                    <a:pt x="0" y="143"/>
                  </a:cubicBezTo>
                  <a:cubicBezTo>
                    <a:pt x="0" y="161"/>
                    <a:pt x="0" y="170"/>
                    <a:pt x="9" y="188"/>
                  </a:cubicBezTo>
                  <a:cubicBezTo>
                    <a:pt x="18" y="197"/>
                    <a:pt x="36" y="215"/>
                    <a:pt x="45" y="215"/>
                  </a:cubicBezTo>
                  <a:cubicBezTo>
                    <a:pt x="52" y="218"/>
                    <a:pt x="60" y="220"/>
                    <a:pt x="67" y="220"/>
                  </a:cubicBezTo>
                  <a:cubicBezTo>
                    <a:pt x="78" y="220"/>
                    <a:pt x="88" y="216"/>
                    <a:pt x="98" y="206"/>
                  </a:cubicBezTo>
                  <a:cubicBezTo>
                    <a:pt x="107" y="206"/>
                    <a:pt x="116" y="188"/>
                    <a:pt x="125" y="170"/>
                  </a:cubicBezTo>
                  <a:cubicBezTo>
                    <a:pt x="125" y="143"/>
                    <a:pt x="134" y="108"/>
                    <a:pt x="143" y="81"/>
                  </a:cubicBezTo>
                  <a:cubicBezTo>
                    <a:pt x="143" y="63"/>
                    <a:pt x="143" y="45"/>
                    <a:pt x="134" y="27"/>
                  </a:cubicBezTo>
                  <a:cubicBezTo>
                    <a:pt x="125" y="18"/>
                    <a:pt x="116" y="1"/>
                    <a:pt x="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2"/>
            <p:cNvSpPr/>
            <p:nvPr/>
          </p:nvSpPr>
          <p:spPr>
            <a:xfrm>
              <a:off x="4997046" y="3365444"/>
              <a:ext cx="10675" cy="20437"/>
            </a:xfrm>
            <a:custGeom>
              <a:avLst/>
              <a:gdLst/>
              <a:ahLst/>
              <a:cxnLst/>
              <a:rect l="l" t="t" r="r" b="b"/>
              <a:pathLst>
                <a:path w="117" h="224" extrusionOk="0">
                  <a:moveTo>
                    <a:pt x="54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0" y="36"/>
                    <a:pt x="0" y="45"/>
                    <a:pt x="0" y="62"/>
                  </a:cubicBezTo>
                  <a:lnTo>
                    <a:pt x="0" y="161"/>
                  </a:lnTo>
                  <a:cubicBezTo>
                    <a:pt x="0" y="178"/>
                    <a:pt x="0" y="196"/>
                    <a:pt x="18" y="205"/>
                  </a:cubicBezTo>
                  <a:cubicBezTo>
                    <a:pt x="27" y="214"/>
                    <a:pt x="45" y="223"/>
                    <a:pt x="54" y="223"/>
                  </a:cubicBezTo>
                  <a:cubicBezTo>
                    <a:pt x="72" y="223"/>
                    <a:pt x="90" y="214"/>
                    <a:pt x="99" y="205"/>
                  </a:cubicBezTo>
                  <a:cubicBezTo>
                    <a:pt x="116" y="196"/>
                    <a:pt x="116" y="178"/>
                    <a:pt x="116" y="161"/>
                  </a:cubicBezTo>
                  <a:lnTo>
                    <a:pt x="116" y="62"/>
                  </a:lnTo>
                  <a:cubicBezTo>
                    <a:pt x="116" y="45"/>
                    <a:pt x="116" y="36"/>
                    <a:pt x="99" y="18"/>
                  </a:cubicBezTo>
                  <a:cubicBezTo>
                    <a:pt x="90" y="9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2"/>
            <p:cNvSpPr/>
            <p:nvPr/>
          </p:nvSpPr>
          <p:spPr>
            <a:xfrm>
              <a:off x="4955533" y="3351576"/>
              <a:ext cx="15510" cy="21806"/>
            </a:xfrm>
            <a:custGeom>
              <a:avLst/>
              <a:gdLst/>
              <a:ahLst/>
              <a:cxnLst/>
              <a:rect l="l" t="t" r="r" b="b"/>
              <a:pathLst>
                <a:path w="170" h="239" extrusionOk="0">
                  <a:moveTo>
                    <a:pt x="116" y="0"/>
                  </a:moveTo>
                  <a:cubicBezTo>
                    <a:pt x="108" y="0"/>
                    <a:pt x="90" y="0"/>
                    <a:pt x="72" y="9"/>
                  </a:cubicBezTo>
                  <a:cubicBezTo>
                    <a:pt x="63" y="18"/>
                    <a:pt x="54" y="27"/>
                    <a:pt x="45" y="45"/>
                  </a:cubicBezTo>
                  <a:cubicBezTo>
                    <a:pt x="27" y="81"/>
                    <a:pt x="18" y="125"/>
                    <a:pt x="9" y="161"/>
                  </a:cubicBezTo>
                  <a:cubicBezTo>
                    <a:pt x="0" y="179"/>
                    <a:pt x="0" y="197"/>
                    <a:pt x="9" y="206"/>
                  </a:cubicBezTo>
                  <a:cubicBezTo>
                    <a:pt x="18" y="223"/>
                    <a:pt x="36" y="232"/>
                    <a:pt x="45" y="232"/>
                  </a:cubicBezTo>
                  <a:cubicBezTo>
                    <a:pt x="54" y="237"/>
                    <a:pt x="63" y="239"/>
                    <a:pt x="72" y="239"/>
                  </a:cubicBezTo>
                  <a:cubicBezTo>
                    <a:pt x="81" y="239"/>
                    <a:pt x="90" y="237"/>
                    <a:pt x="99" y="232"/>
                  </a:cubicBezTo>
                  <a:cubicBezTo>
                    <a:pt x="108" y="223"/>
                    <a:pt x="116" y="206"/>
                    <a:pt x="125" y="197"/>
                  </a:cubicBezTo>
                  <a:cubicBezTo>
                    <a:pt x="134" y="152"/>
                    <a:pt x="152" y="116"/>
                    <a:pt x="161" y="81"/>
                  </a:cubicBezTo>
                  <a:cubicBezTo>
                    <a:pt x="170" y="63"/>
                    <a:pt x="161" y="45"/>
                    <a:pt x="152" y="27"/>
                  </a:cubicBezTo>
                  <a:cubicBezTo>
                    <a:pt x="152" y="18"/>
                    <a:pt x="134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2"/>
            <p:cNvSpPr/>
            <p:nvPr/>
          </p:nvSpPr>
          <p:spPr>
            <a:xfrm>
              <a:off x="5035274" y="3399567"/>
              <a:ext cx="20437" cy="22080"/>
            </a:xfrm>
            <a:custGeom>
              <a:avLst/>
              <a:gdLst/>
              <a:ahLst/>
              <a:cxnLst/>
              <a:rect l="l" t="t" r="r" b="b"/>
              <a:pathLst>
                <a:path w="224" h="242" extrusionOk="0">
                  <a:moveTo>
                    <a:pt x="161" y="1"/>
                  </a:moveTo>
                  <a:cubicBezTo>
                    <a:pt x="152" y="1"/>
                    <a:pt x="135" y="1"/>
                    <a:pt x="117" y="19"/>
                  </a:cubicBezTo>
                  <a:cubicBezTo>
                    <a:pt x="90" y="54"/>
                    <a:pt x="54" y="90"/>
                    <a:pt x="28" y="135"/>
                  </a:cubicBezTo>
                  <a:cubicBezTo>
                    <a:pt x="10" y="143"/>
                    <a:pt x="1" y="161"/>
                    <a:pt x="1" y="179"/>
                  </a:cubicBezTo>
                  <a:cubicBezTo>
                    <a:pt x="1" y="188"/>
                    <a:pt x="10" y="206"/>
                    <a:pt x="28" y="224"/>
                  </a:cubicBezTo>
                  <a:cubicBezTo>
                    <a:pt x="36" y="233"/>
                    <a:pt x="54" y="242"/>
                    <a:pt x="63" y="242"/>
                  </a:cubicBezTo>
                  <a:cubicBezTo>
                    <a:pt x="81" y="233"/>
                    <a:pt x="99" y="233"/>
                    <a:pt x="108" y="224"/>
                  </a:cubicBezTo>
                  <a:cubicBezTo>
                    <a:pt x="143" y="179"/>
                    <a:pt x="170" y="143"/>
                    <a:pt x="206" y="99"/>
                  </a:cubicBezTo>
                  <a:cubicBezTo>
                    <a:pt x="215" y="90"/>
                    <a:pt x="224" y="81"/>
                    <a:pt x="224" y="63"/>
                  </a:cubicBezTo>
                  <a:cubicBezTo>
                    <a:pt x="224" y="45"/>
                    <a:pt x="215" y="27"/>
                    <a:pt x="206" y="19"/>
                  </a:cubicBezTo>
                  <a:cubicBezTo>
                    <a:pt x="197" y="10"/>
                    <a:pt x="179" y="1"/>
                    <a:pt x="1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2"/>
            <p:cNvSpPr/>
            <p:nvPr/>
          </p:nvSpPr>
          <p:spPr>
            <a:xfrm>
              <a:off x="5090655" y="3360517"/>
              <a:ext cx="21258" cy="28649"/>
            </a:xfrm>
            <a:custGeom>
              <a:avLst/>
              <a:gdLst/>
              <a:ahLst/>
              <a:cxnLst/>
              <a:rect l="l" t="t" r="r" b="b"/>
              <a:pathLst>
                <a:path w="233" h="314" extrusionOk="0">
                  <a:moveTo>
                    <a:pt x="157" y="0"/>
                  </a:moveTo>
                  <a:cubicBezTo>
                    <a:pt x="138" y="0"/>
                    <a:pt x="119" y="10"/>
                    <a:pt x="107" y="27"/>
                  </a:cubicBezTo>
                  <a:cubicBezTo>
                    <a:pt x="72" y="99"/>
                    <a:pt x="45" y="161"/>
                    <a:pt x="9" y="224"/>
                  </a:cubicBezTo>
                  <a:cubicBezTo>
                    <a:pt x="0" y="250"/>
                    <a:pt x="0" y="295"/>
                    <a:pt x="36" y="304"/>
                  </a:cubicBezTo>
                  <a:cubicBezTo>
                    <a:pt x="46" y="310"/>
                    <a:pt x="56" y="313"/>
                    <a:pt x="67" y="313"/>
                  </a:cubicBezTo>
                  <a:cubicBezTo>
                    <a:pt x="86" y="313"/>
                    <a:pt x="105" y="303"/>
                    <a:pt x="116" y="286"/>
                  </a:cubicBezTo>
                  <a:lnTo>
                    <a:pt x="214" y="90"/>
                  </a:lnTo>
                  <a:cubicBezTo>
                    <a:pt x="232" y="63"/>
                    <a:pt x="223" y="27"/>
                    <a:pt x="188" y="9"/>
                  </a:cubicBezTo>
                  <a:cubicBezTo>
                    <a:pt x="178" y="3"/>
                    <a:pt x="168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2"/>
            <p:cNvSpPr/>
            <p:nvPr/>
          </p:nvSpPr>
          <p:spPr>
            <a:xfrm>
              <a:off x="5121584" y="3387067"/>
              <a:ext cx="22080" cy="25638"/>
            </a:xfrm>
            <a:custGeom>
              <a:avLst/>
              <a:gdLst/>
              <a:ahLst/>
              <a:cxnLst/>
              <a:rect l="l" t="t" r="r" b="b"/>
              <a:pathLst>
                <a:path w="242" h="281" extrusionOk="0">
                  <a:moveTo>
                    <a:pt x="175" y="1"/>
                  </a:moveTo>
                  <a:cubicBezTo>
                    <a:pt x="153" y="1"/>
                    <a:pt x="130" y="11"/>
                    <a:pt x="116" y="31"/>
                  </a:cubicBezTo>
                  <a:lnTo>
                    <a:pt x="18" y="182"/>
                  </a:lnTo>
                  <a:cubicBezTo>
                    <a:pt x="0" y="209"/>
                    <a:pt x="9" y="254"/>
                    <a:pt x="45" y="272"/>
                  </a:cubicBezTo>
                  <a:cubicBezTo>
                    <a:pt x="54" y="277"/>
                    <a:pt x="64" y="280"/>
                    <a:pt x="74" y="280"/>
                  </a:cubicBezTo>
                  <a:cubicBezTo>
                    <a:pt x="94" y="280"/>
                    <a:pt x="113" y="269"/>
                    <a:pt x="125" y="245"/>
                  </a:cubicBezTo>
                  <a:lnTo>
                    <a:pt x="223" y="93"/>
                  </a:lnTo>
                  <a:cubicBezTo>
                    <a:pt x="241" y="66"/>
                    <a:pt x="232" y="22"/>
                    <a:pt x="197" y="4"/>
                  </a:cubicBezTo>
                  <a:cubicBezTo>
                    <a:pt x="190" y="2"/>
                    <a:pt x="183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2"/>
            <p:cNvSpPr/>
            <p:nvPr/>
          </p:nvSpPr>
          <p:spPr>
            <a:xfrm>
              <a:off x="5147587" y="3420734"/>
              <a:ext cx="14781" cy="20255"/>
            </a:xfrm>
            <a:custGeom>
              <a:avLst/>
              <a:gdLst/>
              <a:ahLst/>
              <a:cxnLst/>
              <a:rect l="l" t="t" r="r" b="b"/>
              <a:pathLst>
                <a:path w="162" h="222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8"/>
                  </a:lnTo>
                  <a:cubicBezTo>
                    <a:pt x="45" y="27"/>
                    <a:pt x="45" y="36"/>
                    <a:pt x="37" y="45"/>
                  </a:cubicBezTo>
                  <a:cubicBezTo>
                    <a:pt x="28" y="81"/>
                    <a:pt x="10" y="108"/>
                    <a:pt x="1" y="143"/>
                  </a:cubicBezTo>
                  <a:cubicBezTo>
                    <a:pt x="1" y="152"/>
                    <a:pt x="1" y="161"/>
                    <a:pt x="1" y="170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206"/>
                    <a:pt x="28" y="215"/>
                    <a:pt x="45" y="215"/>
                  </a:cubicBezTo>
                  <a:cubicBezTo>
                    <a:pt x="50" y="219"/>
                    <a:pt x="57" y="221"/>
                    <a:pt x="64" y="221"/>
                  </a:cubicBezTo>
                  <a:cubicBezTo>
                    <a:pt x="72" y="221"/>
                    <a:pt x="81" y="219"/>
                    <a:pt x="90" y="215"/>
                  </a:cubicBezTo>
                  <a:lnTo>
                    <a:pt x="99" y="197"/>
                  </a:lnTo>
                  <a:cubicBezTo>
                    <a:pt x="108" y="197"/>
                    <a:pt x="117" y="188"/>
                    <a:pt x="117" y="170"/>
                  </a:cubicBezTo>
                  <a:cubicBezTo>
                    <a:pt x="135" y="143"/>
                    <a:pt x="144" y="108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45"/>
                    <a:pt x="153" y="36"/>
                    <a:pt x="153" y="27"/>
                  </a:cubicBezTo>
                  <a:cubicBezTo>
                    <a:pt x="144" y="18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2"/>
            <p:cNvSpPr/>
            <p:nvPr/>
          </p:nvSpPr>
          <p:spPr>
            <a:xfrm>
              <a:off x="5095491" y="3406318"/>
              <a:ext cx="13959" cy="15145"/>
            </a:xfrm>
            <a:custGeom>
              <a:avLst/>
              <a:gdLst/>
              <a:ahLst/>
              <a:cxnLst/>
              <a:rect l="l" t="t" r="r" b="b"/>
              <a:pathLst>
                <a:path w="153" h="166" extrusionOk="0">
                  <a:moveTo>
                    <a:pt x="86" y="0"/>
                  </a:moveTo>
                  <a:cubicBezTo>
                    <a:pt x="81" y="0"/>
                    <a:pt x="77" y="3"/>
                    <a:pt x="72" y="7"/>
                  </a:cubicBezTo>
                  <a:lnTo>
                    <a:pt x="54" y="7"/>
                  </a:lnTo>
                  <a:cubicBezTo>
                    <a:pt x="46" y="16"/>
                    <a:pt x="37" y="25"/>
                    <a:pt x="37" y="34"/>
                  </a:cubicBezTo>
                  <a:cubicBezTo>
                    <a:pt x="28" y="43"/>
                    <a:pt x="19" y="61"/>
                    <a:pt x="10" y="69"/>
                  </a:cubicBezTo>
                  <a:cubicBezTo>
                    <a:pt x="10" y="78"/>
                    <a:pt x="10" y="87"/>
                    <a:pt x="10" y="96"/>
                  </a:cubicBezTo>
                  <a:cubicBezTo>
                    <a:pt x="1" y="105"/>
                    <a:pt x="1" y="114"/>
                    <a:pt x="10" y="114"/>
                  </a:cubicBezTo>
                  <a:cubicBezTo>
                    <a:pt x="10" y="123"/>
                    <a:pt x="10" y="132"/>
                    <a:pt x="19" y="141"/>
                  </a:cubicBezTo>
                  <a:cubicBezTo>
                    <a:pt x="19" y="150"/>
                    <a:pt x="28" y="150"/>
                    <a:pt x="37" y="159"/>
                  </a:cubicBezTo>
                  <a:lnTo>
                    <a:pt x="54" y="159"/>
                  </a:lnTo>
                  <a:cubicBezTo>
                    <a:pt x="59" y="163"/>
                    <a:pt x="63" y="165"/>
                    <a:pt x="68" y="165"/>
                  </a:cubicBezTo>
                  <a:cubicBezTo>
                    <a:pt x="72" y="165"/>
                    <a:pt x="77" y="163"/>
                    <a:pt x="81" y="159"/>
                  </a:cubicBezTo>
                  <a:lnTo>
                    <a:pt x="99" y="159"/>
                  </a:lnTo>
                  <a:cubicBezTo>
                    <a:pt x="108" y="150"/>
                    <a:pt x="117" y="141"/>
                    <a:pt x="117" y="132"/>
                  </a:cubicBezTo>
                  <a:cubicBezTo>
                    <a:pt x="126" y="123"/>
                    <a:pt x="135" y="105"/>
                    <a:pt x="144" y="96"/>
                  </a:cubicBezTo>
                  <a:cubicBezTo>
                    <a:pt x="144" y="87"/>
                    <a:pt x="144" y="78"/>
                    <a:pt x="144" y="69"/>
                  </a:cubicBezTo>
                  <a:cubicBezTo>
                    <a:pt x="153" y="61"/>
                    <a:pt x="144" y="52"/>
                    <a:pt x="144" y="43"/>
                  </a:cubicBezTo>
                  <a:cubicBezTo>
                    <a:pt x="144" y="43"/>
                    <a:pt x="144" y="34"/>
                    <a:pt x="135" y="25"/>
                  </a:cubicBezTo>
                  <a:cubicBezTo>
                    <a:pt x="126" y="16"/>
                    <a:pt x="126" y="16"/>
                    <a:pt x="117" y="7"/>
                  </a:cubicBezTo>
                  <a:lnTo>
                    <a:pt x="99" y="7"/>
                  </a:lnTo>
                  <a:cubicBezTo>
                    <a:pt x="95" y="3"/>
                    <a:pt x="90" y="0"/>
                    <a:pt x="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2"/>
            <p:cNvSpPr/>
            <p:nvPr/>
          </p:nvSpPr>
          <p:spPr>
            <a:xfrm>
              <a:off x="5281888" y="3545272"/>
              <a:ext cx="18886" cy="17974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44" y="1"/>
                  </a:moveTo>
                  <a:cubicBezTo>
                    <a:pt x="126" y="1"/>
                    <a:pt x="117" y="1"/>
                    <a:pt x="99" y="18"/>
                  </a:cubicBezTo>
                  <a:cubicBezTo>
                    <a:pt x="72" y="36"/>
                    <a:pt x="45" y="63"/>
                    <a:pt x="19" y="90"/>
                  </a:cubicBezTo>
                  <a:cubicBezTo>
                    <a:pt x="19" y="99"/>
                    <a:pt x="10" y="99"/>
                    <a:pt x="10" y="108"/>
                  </a:cubicBezTo>
                  <a:cubicBezTo>
                    <a:pt x="1" y="117"/>
                    <a:pt x="1" y="125"/>
                    <a:pt x="1" y="134"/>
                  </a:cubicBezTo>
                  <a:cubicBezTo>
                    <a:pt x="1" y="143"/>
                    <a:pt x="1" y="152"/>
                    <a:pt x="10" y="161"/>
                  </a:cubicBezTo>
                  <a:cubicBezTo>
                    <a:pt x="10" y="161"/>
                    <a:pt x="19" y="170"/>
                    <a:pt x="19" y="179"/>
                  </a:cubicBezTo>
                  <a:cubicBezTo>
                    <a:pt x="37" y="188"/>
                    <a:pt x="45" y="197"/>
                    <a:pt x="63" y="197"/>
                  </a:cubicBezTo>
                  <a:cubicBezTo>
                    <a:pt x="81" y="197"/>
                    <a:pt x="99" y="188"/>
                    <a:pt x="108" y="179"/>
                  </a:cubicBezTo>
                  <a:cubicBezTo>
                    <a:pt x="135" y="152"/>
                    <a:pt x="161" y="125"/>
                    <a:pt x="188" y="99"/>
                  </a:cubicBezTo>
                  <a:cubicBezTo>
                    <a:pt x="197" y="99"/>
                    <a:pt x="197" y="90"/>
                    <a:pt x="197" y="81"/>
                  </a:cubicBezTo>
                  <a:cubicBezTo>
                    <a:pt x="206" y="72"/>
                    <a:pt x="206" y="63"/>
                    <a:pt x="206" y="54"/>
                  </a:cubicBezTo>
                  <a:cubicBezTo>
                    <a:pt x="206" y="54"/>
                    <a:pt x="206" y="45"/>
                    <a:pt x="197" y="36"/>
                  </a:cubicBezTo>
                  <a:cubicBezTo>
                    <a:pt x="197" y="27"/>
                    <a:pt x="197" y="18"/>
                    <a:pt x="188" y="18"/>
                  </a:cubicBezTo>
                  <a:cubicBezTo>
                    <a:pt x="179" y="1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2"/>
            <p:cNvSpPr/>
            <p:nvPr/>
          </p:nvSpPr>
          <p:spPr>
            <a:xfrm>
              <a:off x="5294113" y="3581858"/>
              <a:ext cx="22080" cy="18613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197" y="1"/>
                  </a:moveTo>
                  <a:cubicBezTo>
                    <a:pt x="179" y="1"/>
                    <a:pt x="161" y="1"/>
                    <a:pt x="152" y="10"/>
                  </a:cubicBezTo>
                  <a:cubicBezTo>
                    <a:pt x="108" y="37"/>
                    <a:pt x="72" y="63"/>
                    <a:pt x="36" y="90"/>
                  </a:cubicBezTo>
                  <a:cubicBezTo>
                    <a:pt x="18" y="99"/>
                    <a:pt x="10" y="108"/>
                    <a:pt x="10" y="126"/>
                  </a:cubicBezTo>
                  <a:cubicBezTo>
                    <a:pt x="1" y="135"/>
                    <a:pt x="1" y="162"/>
                    <a:pt x="10" y="170"/>
                  </a:cubicBezTo>
                  <a:cubicBezTo>
                    <a:pt x="18" y="179"/>
                    <a:pt x="36" y="197"/>
                    <a:pt x="45" y="197"/>
                  </a:cubicBezTo>
                  <a:cubicBezTo>
                    <a:pt x="53" y="201"/>
                    <a:pt x="60" y="203"/>
                    <a:pt x="67" y="203"/>
                  </a:cubicBezTo>
                  <a:cubicBezTo>
                    <a:pt x="78" y="203"/>
                    <a:pt x="88" y="199"/>
                    <a:pt x="99" y="188"/>
                  </a:cubicBezTo>
                  <a:cubicBezTo>
                    <a:pt x="134" y="170"/>
                    <a:pt x="170" y="144"/>
                    <a:pt x="215" y="117"/>
                  </a:cubicBezTo>
                  <a:cubicBezTo>
                    <a:pt x="224" y="108"/>
                    <a:pt x="233" y="90"/>
                    <a:pt x="242" y="72"/>
                  </a:cubicBezTo>
                  <a:cubicBezTo>
                    <a:pt x="242" y="63"/>
                    <a:pt x="242" y="46"/>
                    <a:pt x="233" y="28"/>
                  </a:cubicBezTo>
                  <a:cubicBezTo>
                    <a:pt x="224" y="19"/>
                    <a:pt x="215" y="1"/>
                    <a:pt x="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2"/>
            <p:cNvSpPr/>
            <p:nvPr/>
          </p:nvSpPr>
          <p:spPr>
            <a:xfrm>
              <a:off x="5268111" y="3571366"/>
              <a:ext cx="14689" cy="14689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80" y="0"/>
                  </a:moveTo>
                  <a:cubicBezTo>
                    <a:pt x="72" y="0"/>
                    <a:pt x="63" y="9"/>
                    <a:pt x="54" y="18"/>
                  </a:cubicBezTo>
                  <a:cubicBezTo>
                    <a:pt x="45" y="27"/>
                    <a:pt x="27" y="45"/>
                    <a:pt x="18" y="54"/>
                  </a:cubicBezTo>
                  <a:cubicBezTo>
                    <a:pt x="9" y="62"/>
                    <a:pt x="9" y="71"/>
                    <a:pt x="0" y="80"/>
                  </a:cubicBezTo>
                  <a:cubicBezTo>
                    <a:pt x="0" y="80"/>
                    <a:pt x="0" y="89"/>
                    <a:pt x="0" y="98"/>
                  </a:cubicBezTo>
                  <a:cubicBezTo>
                    <a:pt x="0" y="107"/>
                    <a:pt x="0" y="116"/>
                    <a:pt x="0" y="125"/>
                  </a:cubicBezTo>
                  <a:cubicBezTo>
                    <a:pt x="9" y="134"/>
                    <a:pt x="9" y="134"/>
                    <a:pt x="18" y="143"/>
                  </a:cubicBezTo>
                  <a:lnTo>
                    <a:pt x="27" y="152"/>
                  </a:lnTo>
                  <a:cubicBezTo>
                    <a:pt x="36" y="161"/>
                    <a:pt x="45" y="161"/>
                    <a:pt x="63" y="161"/>
                  </a:cubicBezTo>
                  <a:lnTo>
                    <a:pt x="72" y="161"/>
                  </a:lnTo>
                  <a:cubicBezTo>
                    <a:pt x="89" y="152"/>
                    <a:pt x="98" y="152"/>
                    <a:pt x="98" y="143"/>
                  </a:cubicBezTo>
                  <a:cubicBezTo>
                    <a:pt x="116" y="134"/>
                    <a:pt x="125" y="116"/>
                    <a:pt x="143" y="107"/>
                  </a:cubicBezTo>
                  <a:cubicBezTo>
                    <a:pt x="152" y="98"/>
                    <a:pt x="152" y="89"/>
                    <a:pt x="152" y="80"/>
                  </a:cubicBezTo>
                  <a:cubicBezTo>
                    <a:pt x="161" y="80"/>
                    <a:pt x="161" y="71"/>
                    <a:pt x="161" y="62"/>
                  </a:cubicBezTo>
                  <a:cubicBezTo>
                    <a:pt x="161" y="54"/>
                    <a:pt x="161" y="45"/>
                    <a:pt x="152" y="36"/>
                  </a:cubicBezTo>
                  <a:cubicBezTo>
                    <a:pt x="152" y="27"/>
                    <a:pt x="152" y="27"/>
                    <a:pt x="143" y="18"/>
                  </a:cubicBezTo>
                  <a:lnTo>
                    <a:pt x="125" y="9"/>
                  </a:lnTo>
                  <a:cubicBezTo>
                    <a:pt x="116" y="0"/>
                    <a:pt x="107" y="0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2"/>
            <p:cNvSpPr/>
            <p:nvPr/>
          </p:nvSpPr>
          <p:spPr>
            <a:xfrm>
              <a:off x="5311996" y="3619357"/>
              <a:ext cx="26185" cy="19616"/>
            </a:xfrm>
            <a:custGeom>
              <a:avLst/>
              <a:gdLst/>
              <a:ahLst/>
              <a:cxnLst/>
              <a:rect l="l" t="t" r="r" b="b"/>
              <a:pathLst>
                <a:path w="287" h="215" extrusionOk="0">
                  <a:moveTo>
                    <a:pt x="219" y="0"/>
                  </a:moveTo>
                  <a:cubicBezTo>
                    <a:pt x="208" y="0"/>
                    <a:pt x="198" y="3"/>
                    <a:pt x="188" y="9"/>
                  </a:cubicBezTo>
                  <a:cubicBezTo>
                    <a:pt x="135" y="36"/>
                    <a:pt x="81" y="72"/>
                    <a:pt x="37" y="98"/>
                  </a:cubicBezTo>
                  <a:cubicBezTo>
                    <a:pt x="19" y="107"/>
                    <a:pt x="10" y="125"/>
                    <a:pt x="1" y="143"/>
                  </a:cubicBezTo>
                  <a:cubicBezTo>
                    <a:pt x="1" y="152"/>
                    <a:pt x="1" y="170"/>
                    <a:pt x="10" y="188"/>
                  </a:cubicBezTo>
                  <a:cubicBezTo>
                    <a:pt x="21" y="205"/>
                    <a:pt x="40" y="215"/>
                    <a:pt x="60" y="215"/>
                  </a:cubicBezTo>
                  <a:cubicBezTo>
                    <a:pt x="70" y="215"/>
                    <a:pt x="81" y="212"/>
                    <a:pt x="90" y="206"/>
                  </a:cubicBezTo>
                  <a:cubicBezTo>
                    <a:pt x="144" y="179"/>
                    <a:pt x="197" y="143"/>
                    <a:pt x="251" y="107"/>
                  </a:cubicBezTo>
                  <a:cubicBezTo>
                    <a:pt x="260" y="107"/>
                    <a:pt x="277" y="90"/>
                    <a:pt x="277" y="72"/>
                  </a:cubicBezTo>
                  <a:cubicBezTo>
                    <a:pt x="286" y="63"/>
                    <a:pt x="277" y="45"/>
                    <a:pt x="269" y="27"/>
                  </a:cubicBezTo>
                  <a:cubicBezTo>
                    <a:pt x="257" y="10"/>
                    <a:pt x="238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2"/>
            <p:cNvSpPr/>
            <p:nvPr/>
          </p:nvSpPr>
          <p:spPr>
            <a:xfrm>
              <a:off x="5345389" y="3675741"/>
              <a:ext cx="22080" cy="18339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75" y="0"/>
                  </a:moveTo>
                  <a:cubicBezTo>
                    <a:pt x="168" y="0"/>
                    <a:pt x="161" y="2"/>
                    <a:pt x="152" y="7"/>
                  </a:cubicBezTo>
                  <a:cubicBezTo>
                    <a:pt x="117" y="34"/>
                    <a:pt x="72" y="60"/>
                    <a:pt x="36" y="87"/>
                  </a:cubicBezTo>
                  <a:cubicBezTo>
                    <a:pt x="19" y="96"/>
                    <a:pt x="10" y="105"/>
                    <a:pt x="10" y="123"/>
                  </a:cubicBezTo>
                  <a:cubicBezTo>
                    <a:pt x="1" y="141"/>
                    <a:pt x="1" y="158"/>
                    <a:pt x="10" y="167"/>
                  </a:cubicBezTo>
                  <a:cubicBezTo>
                    <a:pt x="19" y="185"/>
                    <a:pt x="36" y="194"/>
                    <a:pt x="45" y="194"/>
                  </a:cubicBezTo>
                  <a:cubicBezTo>
                    <a:pt x="54" y="199"/>
                    <a:pt x="63" y="201"/>
                    <a:pt x="72" y="201"/>
                  </a:cubicBezTo>
                  <a:cubicBezTo>
                    <a:pt x="81" y="201"/>
                    <a:pt x="90" y="199"/>
                    <a:pt x="99" y="194"/>
                  </a:cubicBezTo>
                  <a:cubicBezTo>
                    <a:pt x="134" y="167"/>
                    <a:pt x="170" y="141"/>
                    <a:pt x="215" y="114"/>
                  </a:cubicBezTo>
                  <a:cubicBezTo>
                    <a:pt x="224" y="105"/>
                    <a:pt x="242" y="96"/>
                    <a:pt x="242" y="78"/>
                  </a:cubicBezTo>
                  <a:cubicBezTo>
                    <a:pt x="242" y="60"/>
                    <a:pt x="242" y="43"/>
                    <a:pt x="233" y="34"/>
                  </a:cubicBezTo>
                  <a:cubicBezTo>
                    <a:pt x="224" y="16"/>
                    <a:pt x="215" y="7"/>
                    <a:pt x="197" y="7"/>
                  </a:cubicBezTo>
                  <a:cubicBezTo>
                    <a:pt x="188" y="2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2"/>
            <p:cNvSpPr/>
            <p:nvPr/>
          </p:nvSpPr>
          <p:spPr>
            <a:xfrm>
              <a:off x="5345389" y="3729206"/>
              <a:ext cx="17244" cy="12956"/>
            </a:xfrm>
            <a:custGeom>
              <a:avLst/>
              <a:gdLst/>
              <a:ahLst/>
              <a:cxnLst/>
              <a:rect l="l" t="t" r="r" b="b"/>
              <a:pathLst>
                <a:path w="189" h="142" extrusionOk="0">
                  <a:moveTo>
                    <a:pt x="108" y="1"/>
                  </a:moveTo>
                  <a:cubicBezTo>
                    <a:pt x="90" y="10"/>
                    <a:pt x="72" y="10"/>
                    <a:pt x="54" y="19"/>
                  </a:cubicBezTo>
                  <a:cubicBezTo>
                    <a:pt x="45" y="19"/>
                    <a:pt x="36" y="27"/>
                    <a:pt x="27" y="27"/>
                  </a:cubicBezTo>
                  <a:cubicBezTo>
                    <a:pt x="27" y="36"/>
                    <a:pt x="19" y="45"/>
                    <a:pt x="19" y="45"/>
                  </a:cubicBezTo>
                  <a:cubicBezTo>
                    <a:pt x="10" y="54"/>
                    <a:pt x="10" y="63"/>
                    <a:pt x="10" y="72"/>
                  </a:cubicBezTo>
                  <a:cubicBezTo>
                    <a:pt x="1" y="81"/>
                    <a:pt x="10" y="90"/>
                    <a:pt x="10" y="99"/>
                  </a:cubicBezTo>
                  <a:lnTo>
                    <a:pt x="19" y="108"/>
                  </a:lnTo>
                  <a:cubicBezTo>
                    <a:pt x="19" y="117"/>
                    <a:pt x="27" y="126"/>
                    <a:pt x="36" y="135"/>
                  </a:cubicBezTo>
                  <a:lnTo>
                    <a:pt x="54" y="135"/>
                  </a:lnTo>
                  <a:cubicBezTo>
                    <a:pt x="59" y="139"/>
                    <a:pt x="63" y="141"/>
                    <a:pt x="68" y="141"/>
                  </a:cubicBezTo>
                  <a:cubicBezTo>
                    <a:pt x="72" y="141"/>
                    <a:pt x="77" y="139"/>
                    <a:pt x="81" y="135"/>
                  </a:cubicBezTo>
                  <a:cubicBezTo>
                    <a:pt x="99" y="135"/>
                    <a:pt x="126" y="126"/>
                    <a:pt x="143" y="117"/>
                  </a:cubicBezTo>
                  <a:cubicBezTo>
                    <a:pt x="152" y="117"/>
                    <a:pt x="152" y="117"/>
                    <a:pt x="161" y="108"/>
                  </a:cubicBezTo>
                  <a:cubicBezTo>
                    <a:pt x="170" y="108"/>
                    <a:pt x="170" y="99"/>
                    <a:pt x="179" y="90"/>
                  </a:cubicBezTo>
                  <a:cubicBezTo>
                    <a:pt x="179" y="81"/>
                    <a:pt x="188" y="72"/>
                    <a:pt x="188" y="72"/>
                  </a:cubicBezTo>
                  <a:cubicBezTo>
                    <a:pt x="188" y="63"/>
                    <a:pt x="188" y="54"/>
                    <a:pt x="188" y="45"/>
                  </a:cubicBezTo>
                  <a:cubicBezTo>
                    <a:pt x="179" y="36"/>
                    <a:pt x="179" y="36"/>
                    <a:pt x="179" y="27"/>
                  </a:cubicBezTo>
                  <a:cubicBezTo>
                    <a:pt x="170" y="19"/>
                    <a:pt x="161" y="10"/>
                    <a:pt x="152" y="10"/>
                  </a:cubicBezTo>
                  <a:cubicBezTo>
                    <a:pt x="152" y="1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2"/>
            <p:cNvSpPr/>
            <p:nvPr/>
          </p:nvSpPr>
          <p:spPr>
            <a:xfrm>
              <a:off x="5377139" y="3763237"/>
              <a:ext cx="30200" cy="14324"/>
            </a:xfrm>
            <a:custGeom>
              <a:avLst/>
              <a:gdLst/>
              <a:ahLst/>
              <a:cxnLst/>
              <a:rect l="l" t="t" r="r" b="b"/>
              <a:pathLst>
                <a:path w="331" h="157" extrusionOk="0">
                  <a:moveTo>
                    <a:pt x="265" y="0"/>
                  </a:moveTo>
                  <a:cubicBezTo>
                    <a:pt x="260" y="0"/>
                    <a:pt x="255" y="1"/>
                    <a:pt x="250" y="2"/>
                  </a:cubicBezTo>
                  <a:cubicBezTo>
                    <a:pt x="179" y="11"/>
                    <a:pt x="117" y="20"/>
                    <a:pt x="54" y="38"/>
                  </a:cubicBezTo>
                  <a:cubicBezTo>
                    <a:pt x="18" y="47"/>
                    <a:pt x="1" y="83"/>
                    <a:pt x="10" y="109"/>
                  </a:cubicBezTo>
                  <a:cubicBezTo>
                    <a:pt x="17" y="139"/>
                    <a:pt x="43" y="156"/>
                    <a:pt x="72" y="156"/>
                  </a:cubicBezTo>
                  <a:cubicBezTo>
                    <a:pt x="78" y="156"/>
                    <a:pt x="84" y="156"/>
                    <a:pt x="90" y="154"/>
                  </a:cubicBezTo>
                  <a:cubicBezTo>
                    <a:pt x="152" y="145"/>
                    <a:pt x="215" y="127"/>
                    <a:pt x="277" y="118"/>
                  </a:cubicBezTo>
                  <a:cubicBezTo>
                    <a:pt x="313" y="109"/>
                    <a:pt x="331" y="74"/>
                    <a:pt x="322" y="38"/>
                  </a:cubicBezTo>
                  <a:cubicBezTo>
                    <a:pt x="314" y="16"/>
                    <a:pt x="289" y="0"/>
                    <a:pt x="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2"/>
            <p:cNvSpPr/>
            <p:nvPr/>
          </p:nvSpPr>
          <p:spPr>
            <a:xfrm>
              <a:off x="5382887" y="3813874"/>
              <a:ext cx="13047" cy="13138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80" y="0"/>
                  </a:moveTo>
                  <a:cubicBezTo>
                    <a:pt x="80" y="0"/>
                    <a:pt x="71" y="0"/>
                    <a:pt x="71" y="9"/>
                  </a:cubicBezTo>
                  <a:cubicBezTo>
                    <a:pt x="54" y="9"/>
                    <a:pt x="45" y="9"/>
                    <a:pt x="36" y="18"/>
                  </a:cubicBezTo>
                  <a:lnTo>
                    <a:pt x="18" y="36"/>
                  </a:lnTo>
                  <a:cubicBezTo>
                    <a:pt x="18" y="45"/>
                    <a:pt x="9" y="54"/>
                    <a:pt x="9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0" y="99"/>
                    <a:pt x="9" y="108"/>
                  </a:cubicBezTo>
                  <a:cubicBezTo>
                    <a:pt x="9" y="116"/>
                    <a:pt x="18" y="125"/>
                    <a:pt x="18" y="125"/>
                  </a:cubicBezTo>
                  <a:cubicBezTo>
                    <a:pt x="27" y="134"/>
                    <a:pt x="27" y="134"/>
                    <a:pt x="36" y="134"/>
                  </a:cubicBezTo>
                  <a:cubicBezTo>
                    <a:pt x="45" y="143"/>
                    <a:pt x="54" y="143"/>
                    <a:pt x="62" y="143"/>
                  </a:cubicBezTo>
                  <a:lnTo>
                    <a:pt x="80" y="143"/>
                  </a:lnTo>
                  <a:cubicBezTo>
                    <a:pt x="89" y="143"/>
                    <a:pt x="98" y="134"/>
                    <a:pt x="107" y="125"/>
                  </a:cubicBezTo>
                  <a:cubicBezTo>
                    <a:pt x="116" y="116"/>
                    <a:pt x="116" y="116"/>
                    <a:pt x="125" y="108"/>
                  </a:cubicBezTo>
                  <a:cubicBezTo>
                    <a:pt x="134" y="99"/>
                    <a:pt x="134" y="99"/>
                    <a:pt x="143" y="90"/>
                  </a:cubicBezTo>
                  <a:cubicBezTo>
                    <a:pt x="143" y="81"/>
                    <a:pt x="143" y="72"/>
                    <a:pt x="143" y="63"/>
                  </a:cubicBezTo>
                  <a:cubicBezTo>
                    <a:pt x="143" y="54"/>
                    <a:pt x="143" y="45"/>
                    <a:pt x="143" y="36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16" y="9"/>
                  </a:lnTo>
                  <a:cubicBezTo>
                    <a:pt x="107" y="9"/>
                    <a:pt x="98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5410532" y="3858397"/>
              <a:ext cx="28557" cy="14416"/>
            </a:xfrm>
            <a:custGeom>
              <a:avLst/>
              <a:gdLst/>
              <a:ahLst/>
              <a:cxnLst/>
              <a:rect l="l" t="t" r="r" b="b"/>
              <a:pathLst>
                <a:path w="313" h="158" extrusionOk="0">
                  <a:moveTo>
                    <a:pt x="250" y="1"/>
                  </a:moveTo>
                  <a:cubicBezTo>
                    <a:pt x="244" y="1"/>
                    <a:pt x="238" y="2"/>
                    <a:pt x="232" y="3"/>
                  </a:cubicBezTo>
                  <a:lnTo>
                    <a:pt x="54" y="39"/>
                  </a:lnTo>
                  <a:cubicBezTo>
                    <a:pt x="27" y="48"/>
                    <a:pt x="0" y="83"/>
                    <a:pt x="9" y="119"/>
                  </a:cubicBezTo>
                  <a:cubicBezTo>
                    <a:pt x="24" y="141"/>
                    <a:pt x="45" y="157"/>
                    <a:pt x="71" y="157"/>
                  </a:cubicBezTo>
                  <a:cubicBezTo>
                    <a:pt x="77" y="157"/>
                    <a:pt x="83" y="156"/>
                    <a:pt x="90" y="155"/>
                  </a:cubicBezTo>
                  <a:lnTo>
                    <a:pt x="259" y="119"/>
                  </a:lnTo>
                  <a:cubicBezTo>
                    <a:pt x="295" y="110"/>
                    <a:pt x="313" y="75"/>
                    <a:pt x="304" y="48"/>
                  </a:cubicBezTo>
                  <a:cubicBezTo>
                    <a:pt x="296" y="18"/>
                    <a:pt x="277" y="1"/>
                    <a:pt x="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5395843" y="3902556"/>
              <a:ext cx="13959" cy="11496"/>
            </a:xfrm>
            <a:custGeom>
              <a:avLst/>
              <a:gdLst/>
              <a:ahLst/>
              <a:cxnLst/>
              <a:rect l="l" t="t" r="r" b="b"/>
              <a:pathLst>
                <a:path w="153" h="126" extrusionOk="0">
                  <a:moveTo>
                    <a:pt x="81" y="1"/>
                  </a:moveTo>
                  <a:cubicBezTo>
                    <a:pt x="1" y="1"/>
                    <a:pt x="1" y="126"/>
                    <a:pt x="81" y="126"/>
                  </a:cubicBezTo>
                  <a:cubicBezTo>
                    <a:pt x="152" y="126"/>
                    <a:pt x="152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5427593" y="3939689"/>
              <a:ext cx="28557" cy="13412"/>
            </a:xfrm>
            <a:custGeom>
              <a:avLst/>
              <a:gdLst/>
              <a:ahLst/>
              <a:cxnLst/>
              <a:rect l="l" t="t" r="r" b="b"/>
              <a:pathLst>
                <a:path w="313" h="147" extrusionOk="0">
                  <a:moveTo>
                    <a:pt x="265" y="1"/>
                  </a:moveTo>
                  <a:cubicBezTo>
                    <a:pt x="260" y="1"/>
                    <a:pt x="255" y="2"/>
                    <a:pt x="250" y="4"/>
                  </a:cubicBezTo>
                  <a:cubicBezTo>
                    <a:pt x="188" y="4"/>
                    <a:pt x="126" y="13"/>
                    <a:pt x="63" y="22"/>
                  </a:cubicBezTo>
                  <a:cubicBezTo>
                    <a:pt x="45" y="22"/>
                    <a:pt x="27" y="31"/>
                    <a:pt x="19" y="40"/>
                  </a:cubicBezTo>
                  <a:cubicBezTo>
                    <a:pt x="10" y="49"/>
                    <a:pt x="1" y="67"/>
                    <a:pt x="1" y="85"/>
                  </a:cubicBezTo>
                  <a:cubicBezTo>
                    <a:pt x="1" y="102"/>
                    <a:pt x="1" y="111"/>
                    <a:pt x="19" y="129"/>
                  </a:cubicBezTo>
                  <a:cubicBezTo>
                    <a:pt x="27" y="138"/>
                    <a:pt x="45" y="147"/>
                    <a:pt x="63" y="147"/>
                  </a:cubicBezTo>
                  <a:cubicBezTo>
                    <a:pt x="126" y="138"/>
                    <a:pt x="188" y="129"/>
                    <a:pt x="250" y="120"/>
                  </a:cubicBezTo>
                  <a:cubicBezTo>
                    <a:pt x="268" y="120"/>
                    <a:pt x="286" y="120"/>
                    <a:pt x="295" y="102"/>
                  </a:cubicBezTo>
                  <a:cubicBezTo>
                    <a:pt x="304" y="93"/>
                    <a:pt x="313" y="76"/>
                    <a:pt x="313" y="58"/>
                  </a:cubicBezTo>
                  <a:cubicBezTo>
                    <a:pt x="313" y="49"/>
                    <a:pt x="313" y="31"/>
                    <a:pt x="295" y="22"/>
                  </a:cubicBezTo>
                  <a:cubicBezTo>
                    <a:pt x="289" y="9"/>
                    <a:pt x="277" y="1"/>
                    <a:pt x="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5417010" y="3985582"/>
              <a:ext cx="13138" cy="11496"/>
            </a:xfrm>
            <a:custGeom>
              <a:avLst/>
              <a:gdLst/>
              <a:ahLst/>
              <a:cxnLst/>
              <a:rect l="l" t="t" r="r" b="b"/>
              <a:pathLst>
                <a:path w="144" h="126" extrusionOk="0">
                  <a:moveTo>
                    <a:pt x="63" y="1"/>
                  </a:moveTo>
                  <a:cubicBezTo>
                    <a:pt x="54" y="1"/>
                    <a:pt x="45" y="10"/>
                    <a:pt x="36" y="10"/>
                  </a:cubicBezTo>
                  <a:cubicBezTo>
                    <a:pt x="27" y="10"/>
                    <a:pt x="19" y="19"/>
                    <a:pt x="19" y="28"/>
                  </a:cubicBezTo>
                  <a:cubicBezTo>
                    <a:pt x="10" y="28"/>
                    <a:pt x="10" y="36"/>
                    <a:pt x="1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" y="81"/>
                    <a:pt x="1" y="81"/>
                  </a:cubicBezTo>
                  <a:cubicBezTo>
                    <a:pt x="1" y="90"/>
                    <a:pt x="10" y="99"/>
                    <a:pt x="19" y="108"/>
                  </a:cubicBezTo>
                  <a:cubicBezTo>
                    <a:pt x="19" y="117"/>
                    <a:pt x="27" y="117"/>
                    <a:pt x="27" y="117"/>
                  </a:cubicBezTo>
                  <a:cubicBezTo>
                    <a:pt x="36" y="126"/>
                    <a:pt x="45" y="126"/>
                    <a:pt x="63" y="126"/>
                  </a:cubicBezTo>
                  <a:lnTo>
                    <a:pt x="99" y="126"/>
                  </a:lnTo>
                  <a:cubicBezTo>
                    <a:pt x="108" y="117"/>
                    <a:pt x="117" y="117"/>
                    <a:pt x="126" y="108"/>
                  </a:cubicBezTo>
                  <a:cubicBezTo>
                    <a:pt x="126" y="108"/>
                    <a:pt x="135" y="99"/>
                    <a:pt x="135" y="90"/>
                  </a:cubicBezTo>
                  <a:cubicBezTo>
                    <a:pt x="135" y="81"/>
                    <a:pt x="143" y="72"/>
                    <a:pt x="143" y="63"/>
                  </a:cubicBezTo>
                  <a:cubicBezTo>
                    <a:pt x="143" y="63"/>
                    <a:pt x="135" y="54"/>
                    <a:pt x="135" y="54"/>
                  </a:cubicBezTo>
                  <a:cubicBezTo>
                    <a:pt x="135" y="36"/>
                    <a:pt x="126" y="28"/>
                    <a:pt x="126" y="28"/>
                  </a:cubicBezTo>
                  <a:lnTo>
                    <a:pt x="108" y="10"/>
                  </a:lnTo>
                  <a:cubicBezTo>
                    <a:pt x="99" y="10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5441461" y="4021073"/>
              <a:ext cx="24452" cy="13503"/>
            </a:xfrm>
            <a:custGeom>
              <a:avLst/>
              <a:gdLst/>
              <a:ahLst/>
              <a:cxnLst/>
              <a:rect l="l" t="t" r="r" b="b"/>
              <a:pathLst>
                <a:path w="268" h="148" extrusionOk="0">
                  <a:moveTo>
                    <a:pt x="161" y="132"/>
                  </a:moveTo>
                  <a:lnTo>
                    <a:pt x="161" y="132"/>
                  </a:lnTo>
                  <a:cubicBezTo>
                    <a:pt x="168" y="134"/>
                    <a:pt x="174" y="136"/>
                    <a:pt x="179" y="138"/>
                  </a:cubicBezTo>
                  <a:cubicBezTo>
                    <a:pt x="171" y="138"/>
                    <a:pt x="163" y="138"/>
                    <a:pt x="161" y="132"/>
                  </a:cubicBezTo>
                  <a:close/>
                  <a:moveTo>
                    <a:pt x="105" y="0"/>
                  </a:moveTo>
                  <a:cubicBezTo>
                    <a:pt x="85" y="0"/>
                    <a:pt x="63" y="4"/>
                    <a:pt x="45" y="4"/>
                  </a:cubicBezTo>
                  <a:cubicBezTo>
                    <a:pt x="36" y="13"/>
                    <a:pt x="18" y="22"/>
                    <a:pt x="9" y="40"/>
                  </a:cubicBezTo>
                  <a:cubicBezTo>
                    <a:pt x="0" y="49"/>
                    <a:pt x="0" y="67"/>
                    <a:pt x="0" y="85"/>
                  </a:cubicBezTo>
                  <a:cubicBezTo>
                    <a:pt x="9" y="102"/>
                    <a:pt x="18" y="111"/>
                    <a:pt x="36" y="120"/>
                  </a:cubicBezTo>
                  <a:cubicBezTo>
                    <a:pt x="45" y="129"/>
                    <a:pt x="63" y="129"/>
                    <a:pt x="81" y="129"/>
                  </a:cubicBezTo>
                  <a:cubicBezTo>
                    <a:pt x="90" y="125"/>
                    <a:pt x="98" y="123"/>
                    <a:pt x="107" y="123"/>
                  </a:cubicBezTo>
                  <a:cubicBezTo>
                    <a:pt x="116" y="123"/>
                    <a:pt x="125" y="125"/>
                    <a:pt x="134" y="129"/>
                  </a:cubicBezTo>
                  <a:cubicBezTo>
                    <a:pt x="134" y="129"/>
                    <a:pt x="132" y="127"/>
                    <a:pt x="129" y="125"/>
                  </a:cubicBezTo>
                  <a:lnTo>
                    <a:pt x="129" y="125"/>
                  </a:lnTo>
                  <a:cubicBezTo>
                    <a:pt x="139" y="128"/>
                    <a:pt x="151" y="130"/>
                    <a:pt x="161" y="132"/>
                  </a:cubicBezTo>
                  <a:lnTo>
                    <a:pt x="161" y="132"/>
                  </a:lnTo>
                  <a:cubicBezTo>
                    <a:pt x="163" y="138"/>
                    <a:pt x="170" y="138"/>
                    <a:pt x="170" y="138"/>
                  </a:cubicBezTo>
                  <a:cubicBezTo>
                    <a:pt x="188" y="147"/>
                    <a:pt x="197" y="147"/>
                    <a:pt x="214" y="147"/>
                  </a:cubicBezTo>
                  <a:cubicBezTo>
                    <a:pt x="232" y="138"/>
                    <a:pt x="241" y="129"/>
                    <a:pt x="250" y="111"/>
                  </a:cubicBezTo>
                  <a:cubicBezTo>
                    <a:pt x="259" y="102"/>
                    <a:pt x="268" y="85"/>
                    <a:pt x="259" y="67"/>
                  </a:cubicBezTo>
                  <a:cubicBezTo>
                    <a:pt x="250" y="49"/>
                    <a:pt x="241" y="40"/>
                    <a:pt x="232" y="31"/>
                  </a:cubicBezTo>
                  <a:cubicBezTo>
                    <a:pt x="214" y="22"/>
                    <a:pt x="197" y="13"/>
                    <a:pt x="188" y="13"/>
                  </a:cubicBezTo>
                  <a:cubicBezTo>
                    <a:pt x="170" y="4"/>
                    <a:pt x="152" y="4"/>
                    <a:pt x="134" y="4"/>
                  </a:cubicBezTo>
                  <a:cubicBezTo>
                    <a:pt x="125" y="1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5420294" y="4065414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36"/>
                    <a:pt x="0" y="54"/>
                    <a:pt x="0" y="63"/>
                  </a:cubicBezTo>
                  <a:cubicBezTo>
                    <a:pt x="0" y="80"/>
                    <a:pt x="9" y="98"/>
                    <a:pt x="18" y="107"/>
                  </a:cubicBezTo>
                  <a:cubicBezTo>
                    <a:pt x="27" y="116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3" y="107"/>
                  </a:cubicBezTo>
                  <a:cubicBezTo>
                    <a:pt x="232" y="98"/>
                    <a:pt x="241" y="80"/>
                    <a:pt x="241" y="63"/>
                  </a:cubicBezTo>
                  <a:cubicBezTo>
                    <a:pt x="241" y="54"/>
                    <a:pt x="232" y="36"/>
                    <a:pt x="223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5448760" y="4102821"/>
              <a:ext cx="31021" cy="11496"/>
            </a:xfrm>
            <a:custGeom>
              <a:avLst/>
              <a:gdLst/>
              <a:ahLst/>
              <a:cxnLst/>
              <a:rect l="l" t="t" r="r" b="b"/>
              <a:pathLst>
                <a:path w="340" h="126" extrusionOk="0">
                  <a:moveTo>
                    <a:pt x="63" y="0"/>
                  </a:moveTo>
                  <a:cubicBezTo>
                    <a:pt x="27" y="0"/>
                    <a:pt x="1" y="27"/>
                    <a:pt x="1" y="63"/>
                  </a:cubicBezTo>
                  <a:cubicBezTo>
                    <a:pt x="1" y="99"/>
                    <a:pt x="27" y="125"/>
                    <a:pt x="63" y="125"/>
                  </a:cubicBezTo>
                  <a:lnTo>
                    <a:pt x="277" y="125"/>
                  </a:lnTo>
                  <a:cubicBezTo>
                    <a:pt x="304" y="125"/>
                    <a:pt x="340" y="99"/>
                    <a:pt x="340" y="63"/>
                  </a:cubicBezTo>
                  <a:cubicBezTo>
                    <a:pt x="331" y="27"/>
                    <a:pt x="313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5420294" y="4148622"/>
              <a:ext cx="17974" cy="12865"/>
            </a:xfrm>
            <a:custGeom>
              <a:avLst/>
              <a:gdLst/>
              <a:ahLst/>
              <a:cxnLst/>
              <a:rect l="l" t="t" r="r" b="b"/>
              <a:pathLst>
                <a:path w="197" h="141" extrusionOk="0">
                  <a:moveTo>
                    <a:pt x="148" y="0"/>
                  </a:moveTo>
                  <a:cubicBezTo>
                    <a:pt x="141" y="0"/>
                    <a:pt x="134" y="2"/>
                    <a:pt x="125" y="7"/>
                  </a:cubicBezTo>
                  <a:cubicBezTo>
                    <a:pt x="99" y="7"/>
                    <a:pt x="72" y="16"/>
                    <a:pt x="45" y="25"/>
                  </a:cubicBezTo>
                  <a:cubicBezTo>
                    <a:pt x="36" y="25"/>
                    <a:pt x="27" y="25"/>
                    <a:pt x="27" y="34"/>
                  </a:cubicBezTo>
                  <a:cubicBezTo>
                    <a:pt x="18" y="34"/>
                    <a:pt x="9" y="43"/>
                    <a:pt x="9" y="52"/>
                  </a:cubicBezTo>
                  <a:cubicBezTo>
                    <a:pt x="0" y="60"/>
                    <a:pt x="0" y="60"/>
                    <a:pt x="0" y="69"/>
                  </a:cubicBezTo>
                  <a:cubicBezTo>
                    <a:pt x="0" y="78"/>
                    <a:pt x="0" y="87"/>
                    <a:pt x="0" y="96"/>
                  </a:cubicBezTo>
                  <a:cubicBezTo>
                    <a:pt x="9" y="114"/>
                    <a:pt x="18" y="123"/>
                    <a:pt x="27" y="132"/>
                  </a:cubicBezTo>
                  <a:cubicBezTo>
                    <a:pt x="45" y="141"/>
                    <a:pt x="63" y="141"/>
                    <a:pt x="81" y="141"/>
                  </a:cubicBezTo>
                  <a:cubicBezTo>
                    <a:pt x="99" y="132"/>
                    <a:pt x="125" y="132"/>
                    <a:pt x="152" y="123"/>
                  </a:cubicBezTo>
                  <a:cubicBezTo>
                    <a:pt x="161" y="123"/>
                    <a:pt x="170" y="114"/>
                    <a:pt x="179" y="114"/>
                  </a:cubicBezTo>
                  <a:cubicBezTo>
                    <a:pt x="179" y="105"/>
                    <a:pt x="188" y="96"/>
                    <a:pt x="188" y="96"/>
                  </a:cubicBezTo>
                  <a:cubicBezTo>
                    <a:pt x="197" y="87"/>
                    <a:pt x="197" y="78"/>
                    <a:pt x="197" y="69"/>
                  </a:cubicBezTo>
                  <a:cubicBezTo>
                    <a:pt x="197" y="60"/>
                    <a:pt x="197" y="52"/>
                    <a:pt x="197" y="43"/>
                  </a:cubicBezTo>
                  <a:cubicBezTo>
                    <a:pt x="197" y="34"/>
                    <a:pt x="188" y="16"/>
                    <a:pt x="170" y="7"/>
                  </a:cubicBezTo>
                  <a:cubicBezTo>
                    <a:pt x="161" y="2"/>
                    <a:pt x="154" y="0"/>
                    <a:pt x="1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5452045" y="4177727"/>
              <a:ext cx="24452" cy="13047"/>
            </a:xfrm>
            <a:custGeom>
              <a:avLst/>
              <a:gdLst/>
              <a:ahLst/>
              <a:cxnLst/>
              <a:rect l="l" t="t" r="r" b="b"/>
              <a:pathLst>
                <a:path w="268" h="143" extrusionOk="0">
                  <a:moveTo>
                    <a:pt x="188" y="0"/>
                  </a:moveTo>
                  <a:cubicBezTo>
                    <a:pt x="134" y="9"/>
                    <a:pt x="90" y="18"/>
                    <a:pt x="45" y="27"/>
                  </a:cubicBezTo>
                  <a:cubicBezTo>
                    <a:pt x="36" y="27"/>
                    <a:pt x="18" y="36"/>
                    <a:pt x="9" y="54"/>
                  </a:cubicBezTo>
                  <a:cubicBezTo>
                    <a:pt x="0" y="63"/>
                    <a:pt x="0" y="80"/>
                    <a:pt x="9" y="98"/>
                  </a:cubicBezTo>
                  <a:cubicBezTo>
                    <a:pt x="9" y="116"/>
                    <a:pt x="18" y="125"/>
                    <a:pt x="36" y="134"/>
                  </a:cubicBezTo>
                  <a:cubicBezTo>
                    <a:pt x="36" y="134"/>
                    <a:pt x="45" y="143"/>
                    <a:pt x="45" y="143"/>
                  </a:cubicBezTo>
                  <a:lnTo>
                    <a:pt x="81" y="143"/>
                  </a:lnTo>
                  <a:lnTo>
                    <a:pt x="214" y="125"/>
                  </a:lnTo>
                  <a:cubicBezTo>
                    <a:pt x="232" y="116"/>
                    <a:pt x="250" y="107"/>
                    <a:pt x="250" y="89"/>
                  </a:cubicBezTo>
                  <a:cubicBezTo>
                    <a:pt x="259" y="80"/>
                    <a:pt x="268" y="63"/>
                    <a:pt x="259" y="45"/>
                  </a:cubicBezTo>
                  <a:cubicBezTo>
                    <a:pt x="250" y="36"/>
                    <a:pt x="241" y="18"/>
                    <a:pt x="232" y="9"/>
                  </a:cubicBezTo>
                  <a:cubicBezTo>
                    <a:pt x="223" y="9"/>
                    <a:pt x="223" y="9"/>
                    <a:pt x="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5448760" y="4224896"/>
              <a:ext cx="22080" cy="11496"/>
            </a:xfrm>
            <a:custGeom>
              <a:avLst/>
              <a:gdLst/>
              <a:ahLst/>
              <a:cxnLst/>
              <a:rect l="l" t="t" r="r" b="b"/>
              <a:pathLst>
                <a:path w="242" h="126" extrusionOk="0">
                  <a:moveTo>
                    <a:pt x="63" y="1"/>
                  </a:moveTo>
                  <a:cubicBezTo>
                    <a:pt x="45" y="1"/>
                    <a:pt x="27" y="10"/>
                    <a:pt x="18" y="18"/>
                  </a:cubicBezTo>
                  <a:cubicBezTo>
                    <a:pt x="10" y="36"/>
                    <a:pt x="1" y="54"/>
                    <a:pt x="1" y="63"/>
                  </a:cubicBezTo>
                  <a:cubicBezTo>
                    <a:pt x="1" y="81"/>
                    <a:pt x="10" y="99"/>
                    <a:pt x="18" y="108"/>
                  </a:cubicBezTo>
                  <a:cubicBezTo>
                    <a:pt x="27" y="117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06" y="117"/>
                    <a:pt x="224" y="108"/>
                  </a:cubicBezTo>
                  <a:cubicBezTo>
                    <a:pt x="233" y="99"/>
                    <a:pt x="242" y="81"/>
                    <a:pt x="242" y="63"/>
                  </a:cubicBezTo>
                  <a:cubicBezTo>
                    <a:pt x="242" y="54"/>
                    <a:pt x="233" y="36"/>
                    <a:pt x="224" y="18"/>
                  </a:cubicBezTo>
                  <a:cubicBezTo>
                    <a:pt x="206" y="10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5414546" y="4209477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54" y="0"/>
                    <a:pt x="37" y="9"/>
                    <a:pt x="28" y="18"/>
                  </a:cubicBezTo>
                  <a:cubicBezTo>
                    <a:pt x="10" y="27"/>
                    <a:pt x="1" y="45"/>
                    <a:pt x="10" y="63"/>
                  </a:cubicBezTo>
                  <a:cubicBezTo>
                    <a:pt x="10" y="71"/>
                    <a:pt x="10" y="89"/>
                    <a:pt x="28" y="107"/>
                  </a:cubicBezTo>
                  <a:cubicBezTo>
                    <a:pt x="37" y="116"/>
                    <a:pt x="54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4" y="107"/>
                  </a:cubicBezTo>
                  <a:cubicBezTo>
                    <a:pt x="233" y="89"/>
                    <a:pt x="242" y="71"/>
                    <a:pt x="242" y="63"/>
                  </a:cubicBezTo>
                  <a:cubicBezTo>
                    <a:pt x="242" y="45"/>
                    <a:pt x="242" y="27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2"/>
            <p:cNvSpPr/>
            <p:nvPr/>
          </p:nvSpPr>
          <p:spPr>
            <a:xfrm>
              <a:off x="5444746" y="4280277"/>
              <a:ext cx="24452" cy="14507"/>
            </a:xfrm>
            <a:custGeom>
              <a:avLst/>
              <a:gdLst/>
              <a:ahLst/>
              <a:cxnLst/>
              <a:rect l="l" t="t" r="r" b="b"/>
              <a:pathLst>
                <a:path w="268" h="159" extrusionOk="0">
                  <a:moveTo>
                    <a:pt x="80" y="0"/>
                  </a:moveTo>
                  <a:cubicBezTo>
                    <a:pt x="71" y="0"/>
                    <a:pt x="45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0" y="63"/>
                    <a:pt x="0" y="81"/>
                    <a:pt x="9" y="89"/>
                  </a:cubicBezTo>
                  <a:cubicBezTo>
                    <a:pt x="18" y="107"/>
                    <a:pt x="36" y="116"/>
                    <a:pt x="54" y="116"/>
                  </a:cubicBezTo>
                  <a:lnTo>
                    <a:pt x="187" y="152"/>
                  </a:lnTo>
                  <a:cubicBezTo>
                    <a:pt x="196" y="156"/>
                    <a:pt x="205" y="159"/>
                    <a:pt x="213" y="159"/>
                  </a:cubicBezTo>
                  <a:cubicBezTo>
                    <a:pt x="221" y="159"/>
                    <a:pt x="228" y="156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98"/>
                    <a:pt x="268" y="81"/>
                    <a:pt x="259" y="63"/>
                  </a:cubicBezTo>
                  <a:cubicBezTo>
                    <a:pt x="250" y="54"/>
                    <a:pt x="232" y="45"/>
                    <a:pt x="223" y="36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2"/>
            <p:cNvSpPr/>
            <p:nvPr/>
          </p:nvSpPr>
          <p:spPr>
            <a:xfrm>
              <a:off x="5420294" y="4326078"/>
              <a:ext cx="18795" cy="15145"/>
            </a:xfrm>
            <a:custGeom>
              <a:avLst/>
              <a:gdLst/>
              <a:ahLst/>
              <a:cxnLst/>
              <a:rect l="l" t="t" r="r" b="b"/>
              <a:pathLst>
                <a:path w="206" h="166" extrusionOk="0">
                  <a:moveTo>
                    <a:pt x="58" y="0"/>
                  </a:moveTo>
                  <a:cubicBezTo>
                    <a:pt x="54" y="0"/>
                    <a:pt x="49" y="2"/>
                    <a:pt x="45" y="7"/>
                  </a:cubicBezTo>
                  <a:cubicBezTo>
                    <a:pt x="36" y="7"/>
                    <a:pt x="27" y="7"/>
                    <a:pt x="27" y="16"/>
                  </a:cubicBezTo>
                  <a:cubicBezTo>
                    <a:pt x="18" y="16"/>
                    <a:pt x="9" y="25"/>
                    <a:pt x="9" y="33"/>
                  </a:cubicBezTo>
                  <a:cubicBezTo>
                    <a:pt x="0" y="42"/>
                    <a:pt x="0" y="60"/>
                    <a:pt x="0" y="78"/>
                  </a:cubicBezTo>
                  <a:cubicBezTo>
                    <a:pt x="9" y="96"/>
                    <a:pt x="18" y="105"/>
                    <a:pt x="27" y="114"/>
                  </a:cubicBezTo>
                  <a:cubicBezTo>
                    <a:pt x="54" y="132"/>
                    <a:pt x="81" y="141"/>
                    <a:pt x="107" y="158"/>
                  </a:cubicBezTo>
                  <a:lnTo>
                    <a:pt x="134" y="158"/>
                  </a:lnTo>
                  <a:cubicBezTo>
                    <a:pt x="139" y="163"/>
                    <a:pt x="143" y="165"/>
                    <a:pt x="146" y="165"/>
                  </a:cubicBezTo>
                  <a:cubicBezTo>
                    <a:pt x="150" y="165"/>
                    <a:pt x="152" y="163"/>
                    <a:pt x="152" y="158"/>
                  </a:cubicBezTo>
                  <a:cubicBezTo>
                    <a:pt x="161" y="158"/>
                    <a:pt x="170" y="158"/>
                    <a:pt x="179" y="149"/>
                  </a:cubicBezTo>
                  <a:cubicBezTo>
                    <a:pt x="188" y="149"/>
                    <a:pt x="188" y="141"/>
                    <a:pt x="197" y="132"/>
                  </a:cubicBezTo>
                  <a:cubicBezTo>
                    <a:pt x="197" y="123"/>
                    <a:pt x="206" y="105"/>
                    <a:pt x="197" y="87"/>
                  </a:cubicBezTo>
                  <a:cubicBezTo>
                    <a:pt x="197" y="69"/>
                    <a:pt x="188" y="60"/>
                    <a:pt x="170" y="51"/>
                  </a:cubicBezTo>
                  <a:cubicBezTo>
                    <a:pt x="143" y="33"/>
                    <a:pt x="116" y="25"/>
                    <a:pt x="90" y="7"/>
                  </a:cubicBezTo>
                  <a:lnTo>
                    <a:pt x="72" y="7"/>
                  </a:lnTo>
                  <a:cubicBezTo>
                    <a:pt x="67" y="2"/>
                    <a:pt x="63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5432520" y="4376258"/>
              <a:ext cx="26915" cy="15602"/>
            </a:xfrm>
            <a:custGeom>
              <a:avLst/>
              <a:gdLst/>
              <a:ahLst/>
              <a:cxnLst/>
              <a:rect l="l" t="t" r="r" b="b"/>
              <a:pathLst>
                <a:path w="295" h="171" extrusionOk="0">
                  <a:moveTo>
                    <a:pt x="63" y="1"/>
                  </a:moveTo>
                  <a:cubicBezTo>
                    <a:pt x="45" y="1"/>
                    <a:pt x="27" y="10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26"/>
                  </a:cubicBezTo>
                  <a:lnTo>
                    <a:pt x="81" y="126"/>
                  </a:lnTo>
                  <a:cubicBezTo>
                    <a:pt x="81" y="126"/>
                    <a:pt x="72" y="126"/>
                    <a:pt x="63" y="117"/>
                  </a:cubicBezTo>
                  <a:lnTo>
                    <a:pt x="63" y="117"/>
                  </a:lnTo>
                  <a:cubicBezTo>
                    <a:pt x="98" y="126"/>
                    <a:pt x="134" y="135"/>
                    <a:pt x="161" y="144"/>
                  </a:cubicBezTo>
                  <a:lnTo>
                    <a:pt x="143" y="144"/>
                  </a:lnTo>
                  <a:cubicBezTo>
                    <a:pt x="161" y="144"/>
                    <a:pt x="179" y="153"/>
                    <a:pt x="188" y="161"/>
                  </a:cubicBezTo>
                  <a:cubicBezTo>
                    <a:pt x="200" y="168"/>
                    <a:pt x="213" y="171"/>
                    <a:pt x="225" y="171"/>
                  </a:cubicBezTo>
                  <a:cubicBezTo>
                    <a:pt x="246" y="171"/>
                    <a:pt x="265" y="161"/>
                    <a:pt x="277" y="144"/>
                  </a:cubicBezTo>
                  <a:cubicBezTo>
                    <a:pt x="295" y="108"/>
                    <a:pt x="286" y="72"/>
                    <a:pt x="250" y="54"/>
                  </a:cubicBezTo>
                  <a:cubicBezTo>
                    <a:pt x="196" y="28"/>
                    <a:pt x="13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5411353" y="4426986"/>
              <a:ext cx="26915" cy="14507"/>
            </a:xfrm>
            <a:custGeom>
              <a:avLst/>
              <a:gdLst/>
              <a:ahLst/>
              <a:cxnLst/>
              <a:rect l="l" t="t" r="r" b="b"/>
              <a:pathLst>
                <a:path w="295" h="159" extrusionOk="0">
                  <a:moveTo>
                    <a:pt x="103" y="0"/>
                  </a:moveTo>
                  <a:cubicBezTo>
                    <a:pt x="83" y="0"/>
                    <a:pt x="63" y="2"/>
                    <a:pt x="45" y="7"/>
                  </a:cubicBezTo>
                  <a:cubicBezTo>
                    <a:pt x="36" y="16"/>
                    <a:pt x="18" y="25"/>
                    <a:pt x="9" y="43"/>
                  </a:cubicBezTo>
                  <a:cubicBezTo>
                    <a:pt x="0" y="52"/>
                    <a:pt x="0" y="69"/>
                    <a:pt x="9" y="87"/>
                  </a:cubicBezTo>
                  <a:cubicBezTo>
                    <a:pt x="9" y="96"/>
                    <a:pt x="18" y="114"/>
                    <a:pt x="36" y="123"/>
                  </a:cubicBezTo>
                  <a:cubicBezTo>
                    <a:pt x="45" y="132"/>
                    <a:pt x="63" y="132"/>
                    <a:pt x="81" y="132"/>
                  </a:cubicBezTo>
                  <a:cubicBezTo>
                    <a:pt x="89" y="123"/>
                    <a:pt x="107" y="123"/>
                    <a:pt x="116" y="123"/>
                  </a:cubicBezTo>
                  <a:lnTo>
                    <a:pt x="125" y="123"/>
                  </a:lnTo>
                  <a:cubicBezTo>
                    <a:pt x="134" y="123"/>
                    <a:pt x="152" y="123"/>
                    <a:pt x="161" y="132"/>
                  </a:cubicBezTo>
                  <a:cubicBezTo>
                    <a:pt x="161" y="132"/>
                    <a:pt x="152" y="123"/>
                    <a:pt x="152" y="123"/>
                  </a:cubicBezTo>
                  <a:lnTo>
                    <a:pt x="152" y="123"/>
                  </a:lnTo>
                  <a:cubicBezTo>
                    <a:pt x="161" y="132"/>
                    <a:pt x="170" y="132"/>
                    <a:pt x="179" y="141"/>
                  </a:cubicBezTo>
                  <a:cubicBezTo>
                    <a:pt x="188" y="159"/>
                    <a:pt x="205" y="159"/>
                    <a:pt x="223" y="159"/>
                  </a:cubicBezTo>
                  <a:cubicBezTo>
                    <a:pt x="241" y="159"/>
                    <a:pt x="259" y="159"/>
                    <a:pt x="268" y="141"/>
                  </a:cubicBezTo>
                  <a:cubicBezTo>
                    <a:pt x="286" y="123"/>
                    <a:pt x="295" y="78"/>
                    <a:pt x="268" y="60"/>
                  </a:cubicBezTo>
                  <a:cubicBezTo>
                    <a:pt x="241" y="34"/>
                    <a:pt x="205" y="7"/>
                    <a:pt x="161" y="7"/>
                  </a:cubicBezTo>
                  <a:cubicBezTo>
                    <a:pt x="143" y="2"/>
                    <a:pt x="123" y="0"/>
                    <a:pt x="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5384438" y="4462386"/>
              <a:ext cx="27828" cy="16788"/>
            </a:xfrm>
            <a:custGeom>
              <a:avLst/>
              <a:gdLst/>
              <a:ahLst/>
              <a:cxnLst/>
              <a:rect l="l" t="t" r="r" b="b"/>
              <a:pathLst>
                <a:path w="305" h="184" extrusionOk="0">
                  <a:moveTo>
                    <a:pt x="70" y="1"/>
                  </a:moveTo>
                  <a:cubicBezTo>
                    <a:pt x="45" y="1"/>
                    <a:pt x="18" y="24"/>
                    <a:pt x="10" y="47"/>
                  </a:cubicBezTo>
                  <a:cubicBezTo>
                    <a:pt x="1" y="83"/>
                    <a:pt x="19" y="118"/>
                    <a:pt x="54" y="127"/>
                  </a:cubicBezTo>
                  <a:cubicBezTo>
                    <a:pt x="108" y="145"/>
                    <a:pt x="170" y="163"/>
                    <a:pt x="224" y="181"/>
                  </a:cubicBezTo>
                  <a:cubicBezTo>
                    <a:pt x="230" y="182"/>
                    <a:pt x="236" y="183"/>
                    <a:pt x="242" y="183"/>
                  </a:cubicBezTo>
                  <a:cubicBezTo>
                    <a:pt x="271" y="183"/>
                    <a:pt x="297" y="166"/>
                    <a:pt x="304" y="136"/>
                  </a:cubicBezTo>
                  <a:cubicBezTo>
                    <a:pt x="304" y="110"/>
                    <a:pt x="286" y="74"/>
                    <a:pt x="260" y="65"/>
                  </a:cubicBezTo>
                  <a:lnTo>
                    <a:pt x="81" y="3"/>
                  </a:lnTo>
                  <a:cubicBezTo>
                    <a:pt x="78" y="1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5382887" y="4382827"/>
              <a:ext cx="20437" cy="16697"/>
            </a:xfrm>
            <a:custGeom>
              <a:avLst/>
              <a:gdLst/>
              <a:ahLst/>
              <a:cxnLst/>
              <a:rect l="l" t="t" r="r" b="b"/>
              <a:pathLst>
                <a:path w="224" h="183" extrusionOk="0">
                  <a:moveTo>
                    <a:pt x="45" y="0"/>
                  </a:moveTo>
                  <a:cubicBezTo>
                    <a:pt x="36" y="9"/>
                    <a:pt x="18" y="18"/>
                    <a:pt x="9" y="36"/>
                  </a:cubicBezTo>
                  <a:cubicBezTo>
                    <a:pt x="0" y="45"/>
                    <a:pt x="0" y="63"/>
                    <a:pt x="9" y="81"/>
                  </a:cubicBezTo>
                  <a:cubicBezTo>
                    <a:pt x="9" y="98"/>
                    <a:pt x="18" y="107"/>
                    <a:pt x="36" y="116"/>
                  </a:cubicBezTo>
                  <a:cubicBezTo>
                    <a:pt x="62" y="134"/>
                    <a:pt x="98" y="152"/>
                    <a:pt x="134" y="170"/>
                  </a:cubicBezTo>
                  <a:cubicBezTo>
                    <a:pt x="140" y="176"/>
                    <a:pt x="151" y="182"/>
                    <a:pt x="163" y="182"/>
                  </a:cubicBezTo>
                  <a:cubicBezTo>
                    <a:pt x="168" y="182"/>
                    <a:pt x="173" y="181"/>
                    <a:pt x="178" y="179"/>
                  </a:cubicBezTo>
                  <a:cubicBezTo>
                    <a:pt x="196" y="179"/>
                    <a:pt x="205" y="161"/>
                    <a:pt x="214" y="152"/>
                  </a:cubicBezTo>
                  <a:cubicBezTo>
                    <a:pt x="223" y="134"/>
                    <a:pt x="223" y="116"/>
                    <a:pt x="223" y="107"/>
                  </a:cubicBezTo>
                  <a:cubicBezTo>
                    <a:pt x="214" y="89"/>
                    <a:pt x="205" y="72"/>
                    <a:pt x="196" y="72"/>
                  </a:cubicBezTo>
                  <a:cubicBezTo>
                    <a:pt x="161" y="45"/>
                    <a:pt x="125" y="27"/>
                    <a:pt x="98" y="9"/>
                  </a:cubicBezTo>
                  <a:cubicBezTo>
                    <a:pt x="80" y="0"/>
                    <a:pt x="62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5375497" y="4514300"/>
              <a:ext cx="24543" cy="18339"/>
            </a:xfrm>
            <a:custGeom>
              <a:avLst/>
              <a:gdLst/>
              <a:ahLst/>
              <a:cxnLst/>
              <a:rect l="l" t="t" r="r" b="b"/>
              <a:pathLst>
                <a:path w="269" h="201" extrusionOk="0">
                  <a:moveTo>
                    <a:pt x="64" y="1"/>
                  </a:moveTo>
                  <a:cubicBezTo>
                    <a:pt x="60" y="1"/>
                    <a:pt x="57" y="2"/>
                    <a:pt x="54" y="4"/>
                  </a:cubicBezTo>
                  <a:cubicBezTo>
                    <a:pt x="36" y="4"/>
                    <a:pt x="19" y="22"/>
                    <a:pt x="10" y="31"/>
                  </a:cubicBezTo>
                  <a:cubicBezTo>
                    <a:pt x="1" y="58"/>
                    <a:pt x="10" y="103"/>
                    <a:pt x="36" y="112"/>
                  </a:cubicBezTo>
                  <a:cubicBezTo>
                    <a:pt x="81" y="138"/>
                    <a:pt x="126" y="165"/>
                    <a:pt x="170" y="192"/>
                  </a:cubicBezTo>
                  <a:cubicBezTo>
                    <a:pt x="188" y="201"/>
                    <a:pt x="206" y="201"/>
                    <a:pt x="215" y="201"/>
                  </a:cubicBezTo>
                  <a:cubicBezTo>
                    <a:pt x="233" y="192"/>
                    <a:pt x="251" y="183"/>
                    <a:pt x="259" y="174"/>
                  </a:cubicBezTo>
                  <a:cubicBezTo>
                    <a:pt x="268" y="138"/>
                    <a:pt x="259" y="103"/>
                    <a:pt x="233" y="85"/>
                  </a:cubicBezTo>
                  <a:lnTo>
                    <a:pt x="99" y="13"/>
                  </a:lnTo>
                  <a:cubicBezTo>
                    <a:pt x="86" y="7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5338911" y="4565940"/>
              <a:ext cx="14689" cy="14781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36" y="0"/>
                  </a:moveTo>
                  <a:cubicBezTo>
                    <a:pt x="27" y="0"/>
                    <a:pt x="27" y="9"/>
                    <a:pt x="18" y="18"/>
                  </a:cubicBezTo>
                  <a:cubicBezTo>
                    <a:pt x="18" y="18"/>
                    <a:pt x="9" y="18"/>
                    <a:pt x="9" y="27"/>
                  </a:cubicBezTo>
                  <a:cubicBezTo>
                    <a:pt x="0" y="36"/>
                    <a:pt x="0" y="45"/>
                    <a:pt x="0" y="54"/>
                  </a:cubicBezTo>
                  <a:cubicBezTo>
                    <a:pt x="0" y="63"/>
                    <a:pt x="0" y="72"/>
                    <a:pt x="0" y="72"/>
                  </a:cubicBezTo>
                  <a:cubicBezTo>
                    <a:pt x="0" y="81"/>
                    <a:pt x="9" y="90"/>
                    <a:pt x="18" y="99"/>
                  </a:cubicBezTo>
                  <a:cubicBezTo>
                    <a:pt x="27" y="116"/>
                    <a:pt x="45" y="125"/>
                    <a:pt x="54" y="143"/>
                  </a:cubicBezTo>
                  <a:cubicBezTo>
                    <a:pt x="63" y="143"/>
                    <a:pt x="72" y="152"/>
                    <a:pt x="72" y="152"/>
                  </a:cubicBezTo>
                  <a:cubicBezTo>
                    <a:pt x="81" y="152"/>
                    <a:pt x="90" y="161"/>
                    <a:pt x="98" y="161"/>
                  </a:cubicBezTo>
                  <a:cubicBezTo>
                    <a:pt x="107" y="161"/>
                    <a:pt x="116" y="152"/>
                    <a:pt x="125" y="152"/>
                  </a:cubicBezTo>
                  <a:cubicBezTo>
                    <a:pt x="134" y="152"/>
                    <a:pt x="134" y="143"/>
                    <a:pt x="143" y="143"/>
                  </a:cubicBezTo>
                  <a:cubicBezTo>
                    <a:pt x="143" y="134"/>
                    <a:pt x="152" y="134"/>
                    <a:pt x="152" y="125"/>
                  </a:cubicBezTo>
                  <a:cubicBezTo>
                    <a:pt x="161" y="116"/>
                    <a:pt x="161" y="108"/>
                    <a:pt x="161" y="99"/>
                  </a:cubicBezTo>
                  <a:lnTo>
                    <a:pt x="161" y="81"/>
                  </a:lnTo>
                  <a:cubicBezTo>
                    <a:pt x="152" y="72"/>
                    <a:pt x="152" y="63"/>
                    <a:pt x="143" y="54"/>
                  </a:cubicBezTo>
                  <a:lnTo>
                    <a:pt x="107" y="18"/>
                  </a:lnTo>
                  <a:cubicBezTo>
                    <a:pt x="98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5315280" y="4593858"/>
              <a:ext cx="24543" cy="20164"/>
            </a:xfrm>
            <a:custGeom>
              <a:avLst/>
              <a:gdLst/>
              <a:ahLst/>
              <a:cxnLst/>
              <a:rect l="l" t="t" r="r" b="b"/>
              <a:pathLst>
                <a:path w="269" h="221" extrusionOk="0">
                  <a:moveTo>
                    <a:pt x="76" y="0"/>
                  </a:moveTo>
                  <a:cubicBezTo>
                    <a:pt x="68" y="0"/>
                    <a:pt x="59" y="2"/>
                    <a:pt x="54" y="7"/>
                  </a:cubicBezTo>
                  <a:cubicBezTo>
                    <a:pt x="36" y="7"/>
                    <a:pt x="18" y="16"/>
                    <a:pt x="10" y="33"/>
                  </a:cubicBezTo>
                  <a:cubicBezTo>
                    <a:pt x="10" y="42"/>
                    <a:pt x="1" y="60"/>
                    <a:pt x="10" y="78"/>
                  </a:cubicBezTo>
                  <a:cubicBezTo>
                    <a:pt x="10" y="87"/>
                    <a:pt x="10" y="87"/>
                    <a:pt x="10" y="96"/>
                  </a:cubicBezTo>
                  <a:cubicBezTo>
                    <a:pt x="18" y="105"/>
                    <a:pt x="27" y="114"/>
                    <a:pt x="36" y="114"/>
                  </a:cubicBezTo>
                  <a:lnTo>
                    <a:pt x="170" y="212"/>
                  </a:lnTo>
                  <a:cubicBezTo>
                    <a:pt x="188" y="221"/>
                    <a:pt x="206" y="221"/>
                    <a:pt x="215" y="221"/>
                  </a:cubicBezTo>
                  <a:cubicBezTo>
                    <a:pt x="233" y="212"/>
                    <a:pt x="250" y="203"/>
                    <a:pt x="259" y="194"/>
                  </a:cubicBezTo>
                  <a:cubicBezTo>
                    <a:pt x="259" y="176"/>
                    <a:pt x="268" y="158"/>
                    <a:pt x="259" y="141"/>
                  </a:cubicBezTo>
                  <a:cubicBezTo>
                    <a:pt x="259" y="141"/>
                    <a:pt x="259" y="132"/>
                    <a:pt x="259" y="132"/>
                  </a:cubicBezTo>
                  <a:cubicBezTo>
                    <a:pt x="250" y="123"/>
                    <a:pt x="241" y="114"/>
                    <a:pt x="233" y="105"/>
                  </a:cubicBezTo>
                  <a:cubicBezTo>
                    <a:pt x="188" y="78"/>
                    <a:pt x="143" y="42"/>
                    <a:pt x="99" y="7"/>
                  </a:cubicBezTo>
                  <a:cubicBezTo>
                    <a:pt x="94" y="2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5340553" y="4530084"/>
              <a:ext cx="18795" cy="16423"/>
            </a:xfrm>
            <a:custGeom>
              <a:avLst/>
              <a:gdLst/>
              <a:ahLst/>
              <a:cxnLst/>
              <a:rect l="l" t="t" r="r" b="b"/>
              <a:pathLst>
                <a:path w="206" h="180" extrusionOk="0">
                  <a:moveTo>
                    <a:pt x="45" y="1"/>
                  </a:moveTo>
                  <a:cubicBezTo>
                    <a:pt x="36" y="1"/>
                    <a:pt x="36" y="10"/>
                    <a:pt x="27" y="10"/>
                  </a:cubicBezTo>
                  <a:cubicBezTo>
                    <a:pt x="18" y="19"/>
                    <a:pt x="18" y="19"/>
                    <a:pt x="9" y="28"/>
                  </a:cubicBezTo>
                  <a:cubicBezTo>
                    <a:pt x="0" y="46"/>
                    <a:pt x="0" y="63"/>
                    <a:pt x="0" y="72"/>
                  </a:cubicBezTo>
                  <a:cubicBezTo>
                    <a:pt x="9" y="81"/>
                    <a:pt x="9" y="90"/>
                    <a:pt x="9" y="90"/>
                  </a:cubicBezTo>
                  <a:cubicBezTo>
                    <a:pt x="18" y="99"/>
                    <a:pt x="27" y="108"/>
                    <a:pt x="36" y="117"/>
                  </a:cubicBezTo>
                  <a:cubicBezTo>
                    <a:pt x="54" y="135"/>
                    <a:pt x="80" y="153"/>
                    <a:pt x="107" y="170"/>
                  </a:cubicBezTo>
                  <a:cubicBezTo>
                    <a:pt x="116" y="179"/>
                    <a:pt x="125" y="179"/>
                    <a:pt x="134" y="179"/>
                  </a:cubicBezTo>
                  <a:lnTo>
                    <a:pt x="161" y="179"/>
                  </a:lnTo>
                  <a:cubicBezTo>
                    <a:pt x="161" y="179"/>
                    <a:pt x="170" y="170"/>
                    <a:pt x="179" y="170"/>
                  </a:cubicBezTo>
                  <a:cubicBezTo>
                    <a:pt x="187" y="162"/>
                    <a:pt x="187" y="162"/>
                    <a:pt x="196" y="153"/>
                  </a:cubicBezTo>
                  <a:cubicBezTo>
                    <a:pt x="196" y="135"/>
                    <a:pt x="205" y="117"/>
                    <a:pt x="196" y="99"/>
                  </a:cubicBezTo>
                  <a:cubicBezTo>
                    <a:pt x="196" y="99"/>
                    <a:pt x="196" y="90"/>
                    <a:pt x="196" y="90"/>
                  </a:cubicBezTo>
                  <a:cubicBezTo>
                    <a:pt x="187" y="81"/>
                    <a:pt x="179" y="72"/>
                    <a:pt x="170" y="63"/>
                  </a:cubicBezTo>
                  <a:cubicBezTo>
                    <a:pt x="143" y="46"/>
                    <a:pt x="116" y="28"/>
                    <a:pt x="98" y="10"/>
                  </a:cubicBezTo>
                  <a:cubicBezTo>
                    <a:pt x="89" y="1"/>
                    <a:pt x="80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5266469" y="4611558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0"/>
                  </a:moveTo>
                  <a:cubicBezTo>
                    <a:pt x="45" y="0"/>
                    <a:pt x="36" y="0"/>
                    <a:pt x="27" y="9"/>
                  </a:cubicBezTo>
                  <a:cubicBezTo>
                    <a:pt x="18" y="18"/>
                    <a:pt x="9" y="27"/>
                    <a:pt x="0" y="45"/>
                  </a:cubicBezTo>
                  <a:cubicBezTo>
                    <a:pt x="0" y="54"/>
                    <a:pt x="0" y="54"/>
                    <a:pt x="0" y="63"/>
                  </a:cubicBezTo>
                  <a:cubicBezTo>
                    <a:pt x="0" y="71"/>
                    <a:pt x="0" y="80"/>
                    <a:pt x="9" y="89"/>
                  </a:cubicBezTo>
                  <a:cubicBezTo>
                    <a:pt x="18" y="116"/>
                    <a:pt x="36" y="143"/>
                    <a:pt x="45" y="170"/>
                  </a:cubicBezTo>
                  <a:cubicBezTo>
                    <a:pt x="54" y="178"/>
                    <a:pt x="54" y="178"/>
                    <a:pt x="63" y="187"/>
                  </a:cubicBezTo>
                  <a:cubicBezTo>
                    <a:pt x="72" y="196"/>
                    <a:pt x="81" y="196"/>
                    <a:pt x="81" y="196"/>
                  </a:cubicBezTo>
                  <a:lnTo>
                    <a:pt x="107" y="196"/>
                  </a:lnTo>
                  <a:cubicBezTo>
                    <a:pt x="116" y="196"/>
                    <a:pt x="125" y="196"/>
                    <a:pt x="134" y="187"/>
                  </a:cubicBezTo>
                  <a:cubicBezTo>
                    <a:pt x="143" y="178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43"/>
                  </a:cubicBezTo>
                  <a:cubicBezTo>
                    <a:pt x="161" y="125"/>
                    <a:pt x="161" y="116"/>
                    <a:pt x="152" y="107"/>
                  </a:cubicBezTo>
                  <a:cubicBezTo>
                    <a:pt x="143" y="80"/>
                    <a:pt x="125" y="54"/>
                    <a:pt x="116" y="27"/>
                  </a:cubicBezTo>
                  <a:cubicBezTo>
                    <a:pt x="107" y="27"/>
                    <a:pt x="107" y="18"/>
                    <a:pt x="98" y="9"/>
                  </a:cubicBezTo>
                  <a:cubicBezTo>
                    <a:pt x="90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5255064" y="4645681"/>
              <a:ext cx="22080" cy="21258"/>
            </a:xfrm>
            <a:custGeom>
              <a:avLst/>
              <a:gdLst/>
              <a:ahLst/>
              <a:cxnLst/>
              <a:rect l="l" t="t" r="r" b="b"/>
              <a:pathLst>
                <a:path w="242" h="233" extrusionOk="0">
                  <a:moveTo>
                    <a:pt x="63" y="1"/>
                  </a:moveTo>
                  <a:cubicBezTo>
                    <a:pt x="54" y="1"/>
                    <a:pt x="36" y="1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63" y="143"/>
                    <a:pt x="99" y="179"/>
                    <a:pt x="134" y="215"/>
                  </a:cubicBezTo>
                  <a:cubicBezTo>
                    <a:pt x="152" y="233"/>
                    <a:pt x="170" y="233"/>
                    <a:pt x="179" y="233"/>
                  </a:cubicBezTo>
                  <a:cubicBezTo>
                    <a:pt x="197" y="233"/>
                    <a:pt x="215" y="233"/>
                    <a:pt x="223" y="215"/>
                  </a:cubicBezTo>
                  <a:cubicBezTo>
                    <a:pt x="232" y="206"/>
                    <a:pt x="241" y="188"/>
                    <a:pt x="241" y="179"/>
                  </a:cubicBezTo>
                  <a:cubicBezTo>
                    <a:pt x="241" y="161"/>
                    <a:pt x="232" y="143"/>
                    <a:pt x="223" y="135"/>
                  </a:cubicBezTo>
                  <a:cubicBezTo>
                    <a:pt x="188" y="90"/>
                    <a:pt x="143" y="54"/>
                    <a:pt x="107" y="19"/>
                  </a:cubicBezTo>
                  <a:cubicBezTo>
                    <a:pt x="99" y="1"/>
                    <a:pt x="81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5297398" y="4616850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74" y="1"/>
                  </a:moveTo>
                  <a:cubicBezTo>
                    <a:pt x="61" y="1"/>
                    <a:pt x="49" y="7"/>
                    <a:pt x="36" y="13"/>
                  </a:cubicBezTo>
                  <a:cubicBezTo>
                    <a:pt x="9" y="31"/>
                    <a:pt x="0" y="67"/>
                    <a:pt x="18" y="94"/>
                  </a:cubicBezTo>
                  <a:cubicBezTo>
                    <a:pt x="45" y="138"/>
                    <a:pt x="72" y="183"/>
                    <a:pt x="98" y="228"/>
                  </a:cubicBezTo>
                  <a:cubicBezTo>
                    <a:pt x="98" y="245"/>
                    <a:pt x="116" y="254"/>
                    <a:pt x="134" y="254"/>
                  </a:cubicBezTo>
                  <a:cubicBezTo>
                    <a:pt x="139" y="259"/>
                    <a:pt x="145" y="261"/>
                    <a:pt x="153" y="261"/>
                  </a:cubicBezTo>
                  <a:cubicBezTo>
                    <a:pt x="161" y="261"/>
                    <a:pt x="170" y="259"/>
                    <a:pt x="179" y="254"/>
                  </a:cubicBezTo>
                  <a:cubicBezTo>
                    <a:pt x="206" y="236"/>
                    <a:pt x="214" y="201"/>
                    <a:pt x="197" y="165"/>
                  </a:cubicBezTo>
                  <a:cubicBezTo>
                    <a:pt x="179" y="120"/>
                    <a:pt x="152" y="76"/>
                    <a:pt x="125" y="31"/>
                  </a:cubicBezTo>
                  <a:cubicBezTo>
                    <a:pt x="116" y="22"/>
                    <a:pt x="98" y="5"/>
                    <a:pt x="90" y="5"/>
                  </a:cubicBezTo>
                  <a:cubicBezTo>
                    <a:pt x="84" y="2"/>
                    <a:pt x="79" y="1"/>
                    <a:pt x="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5063740" y="4726699"/>
              <a:ext cx="19707" cy="23631"/>
            </a:xfrm>
            <a:custGeom>
              <a:avLst/>
              <a:gdLst/>
              <a:ahLst/>
              <a:cxnLst/>
              <a:rect l="l" t="t" r="r" b="b"/>
              <a:pathLst>
                <a:path w="216" h="259" extrusionOk="0">
                  <a:moveTo>
                    <a:pt x="70" y="1"/>
                  </a:moveTo>
                  <a:cubicBezTo>
                    <a:pt x="60" y="1"/>
                    <a:pt x="49" y="5"/>
                    <a:pt x="37" y="5"/>
                  </a:cubicBezTo>
                  <a:cubicBezTo>
                    <a:pt x="10" y="23"/>
                    <a:pt x="1" y="67"/>
                    <a:pt x="19" y="94"/>
                  </a:cubicBezTo>
                  <a:lnTo>
                    <a:pt x="90" y="228"/>
                  </a:lnTo>
                  <a:cubicBezTo>
                    <a:pt x="99" y="237"/>
                    <a:pt x="117" y="255"/>
                    <a:pt x="135" y="255"/>
                  </a:cubicBezTo>
                  <a:cubicBezTo>
                    <a:pt x="137" y="257"/>
                    <a:pt x="141" y="258"/>
                    <a:pt x="145" y="258"/>
                  </a:cubicBezTo>
                  <a:cubicBezTo>
                    <a:pt x="154" y="258"/>
                    <a:pt x="167" y="252"/>
                    <a:pt x="179" y="246"/>
                  </a:cubicBezTo>
                  <a:cubicBezTo>
                    <a:pt x="206" y="228"/>
                    <a:pt x="215" y="192"/>
                    <a:pt x="197" y="165"/>
                  </a:cubicBezTo>
                  <a:lnTo>
                    <a:pt x="117" y="32"/>
                  </a:lnTo>
                  <a:cubicBezTo>
                    <a:pt x="117" y="14"/>
                    <a:pt x="99" y="5"/>
                    <a:pt x="81" y="5"/>
                  </a:cubicBezTo>
                  <a:cubicBezTo>
                    <a:pt x="78" y="2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5019855" y="4730349"/>
              <a:ext cx="11496" cy="27098"/>
            </a:xfrm>
            <a:custGeom>
              <a:avLst/>
              <a:gdLst/>
              <a:ahLst/>
              <a:cxnLst/>
              <a:rect l="l" t="t" r="r" b="b"/>
              <a:pathLst>
                <a:path w="126" h="297" extrusionOk="0">
                  <a:moveTo>
                    <a:pt x="63" y="1"/>
                  </a:moveTo>
                  <a:cubicBezTo>
                    <a:pt x="27" y="1"/>
                    <a:pt x="0" y="27"/>
                    <a:pt x="0" y="63"/>
                  </a:cubicBezTo>
                  <a:lnTo>
                    <a:pt x="0" y="241"/>
                  </a:lnTo>
                  <a:cubicBezTo>
                    <a:pt x="0" y="265"/>
                    <a:pt x="22" y="296"/>
                    <a:pt x="52" y="296"/>
                  </a:cubicBezTo>
                  <a:cubicBezTo>
                    <a:pt x="55" y="296"/>
                    <a:pt x="59" y="296"/>
                    <a:pt x="63" y="295"/>
                  </a:cubicBezTo>
                  <a:cubicBezTo>
                    <a:pt x="89" y="295"/>
                    <a:pt x="125" y="268"/>
                    <a:pt x="125" y="241"/>
                  </a:cubicBezTo>
                  <a:lnTo>
                    <a:pt x="125" y="63"/>
                  </a:lnTo>
                  <a:cubicBezTo>
                    <a:pt x="125" y="27"/>
                    <a:pt x="89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4947413" y="4730349"/>
              <a:ext cx="10675" cy="23722"/>
            </a:xfrm>
            <a:custGeom>
              <a:avLst/>
              <a:gdLst/>
              <a:ahLst/>
              <a:cxnLst/>
              <a:rect l="l" t="t" r="r" b="b"/>
              <a:pathLst>
                <a:path w="117" h="260" extrusionOk="0">
                  <a:moveTo>
                    <a:pt x="54" y="1"/>
                  </a:moveTo>
                  <a:cubicBezTo>
                    <a:pt x="45" y="1"/>
                    <a:pt x="27" y="9"/>
                    <a:pt x="18" y="18"/>
                  </a:cubicBezTo>
                  <a:cubicBezTo>
                    <a:pt x="0" y="27"/>
                    <a:pt x="0" y="45"/>
                    <a:pt x="0" y="63"/>
                  </a:cubicBezTo>
                  <a:lnTo>
                    <a:pt x="0" y="197"/>
                  </a:lnTo>
                  <a:cubicBezTo>
                    <a:pt x="0" y="215"/>
                    <a:pt x="0" y="232"/>
                    <a:pt x="18" y="241"/>
                  </a:cubicBezTo>
                  <a:cubicBezTo>
                    <a:pt x="27" y="250"/>
                    <a:pt x="45" y="259"/>
                    <a:pt x="54" y="259"/>
                  </a:cubicBezTo>
                  <a:cubicBezTo>
                    <a:pt x="72" y="259"/>
                    <a:pt x="89" y="250"/>
                    <a:pt x="98" y="241"/>
                  </a:cubicBezTo>
                  <a:cubicBezTo>
                    <a:pt x="116" y="232"/>
                    <a:pt x="116" y="215"/>
                    <a:pt x="116" y="197"/>
                  </a:cubicBezTo>
                  <a:lnTo>
                    <a:pt x="116" y="63"/>
                  </a:lnTo>
                  <a:cubicBezTo>
                    <a:pt x="116" y="45"/>
                    <a:pt x="116" y="27"/>
                    <a:pt x="98" y="18"/>
                  </a:cubicBezTo>
                  <a:cubicBezTo>
                    <a:pt x="89" y="9"/>
                    <a:pt x="72" y="1"/>
                    <a:pt x="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4869223" y="4733633"/>
              <a:ext cx="11496" cy="34397"/>
            </a:xfrm>
            <a:custGeom>
              <a:avLst/>
              <a:gdLst/>
              <a:ahLst/>
              <a:cxnLst/>
              <a:rect l="l" t="t" r="r" b="b"/>
              <a:pathLst>
                <a:path w="126" h="377" extrusionOk="0">
                  <a:moveTo>
                    <a:pt x="63" y="0"/>
                  </a:moveTo>
                  <a:cubicBezTo>
                    <a:pt x="28" y="9"/>
                    <a:pt x="1" y="27"/>
                    <a:pt x="1" y="63"/>
                  </a:cubicBezTo>
                  <a:lnTo>
                    <a:pt x="1" y="321"/>
                  </a:lnTo>
                  <a:cubicBezTo>
                    <a:pt x="1" y="345"/>
                    <a:pt x="22" y="376"/>
                    <a:pt x="52" y="376"/>
                  </a:cubicBezTo>
                  <a:cubicBezTo>
                    <a:pt x="56" y="376"/>
                    <a:pt x="59" y="376"/>
                    <a:pt x="63" y="375"/>
                  </a:cubicBezTo>
                  <a:cubicBezTo>
                    <a:pt x="90" y="375"/>
                    <a:pt x="126" y="348"/>
                    <a:pt x="126" y="321"/>
                  </a:cubicBezTo>
                  <a:lnTo>
                    <a:pt x="126" y="63"/>
                  </a:lnTo>
                  <a:cubicBezTo>
                    <a:pt x="126" y="36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2"/>
            <p:cNvSpPr/>
            <p:nvPr/>
          </p:nvSpPr>
          <p:spPr>
            <a:xfrm>
              <a:off x="4831816" y="4744673"/>
              <a:ext cx="13138" cy="21897"/>
            </a:xfrm>
            <a:custGeom>
              <a:avLst/>
              <a:gdLst/>
              <a:ahLst/>
              <a:cxnLst/>
              <a:rect l="l" t="t" r="r" b="b"/>
              <a:pathLst>
                <a:path w="144" h="240" extrusionOk="0">
                  <a:moveTo>
                    <a:pt x="59" y="0"/>
                  </a:moveTo>
                  <a:cubicBezTo>
                    <a:pt x="53" y="0"/>
                    <a:pt x="48" y="1"/>
                    <a:pt x="45" y="4"/>
                  </a:cubicBezTo>
                  <a:cubicBezTo>
                    <a:pt x="27" y="4"/>
                    <a:pt x="9" y="13"/>
                    <a:pt x="9" y="31"/>
                  </a:cubicBezTo>
                  <a:lnTo>
                    <a:pt x="0" y="49"/>
                  </a:lnTo>
                  <a:cubicBezTo>
                    <a:pt x="0" y="58"/>
                    <a:pt x="0" y="67"/>
                    <a:pt x="0" y="75"/>
                  </a:cubicBezTo>
                  <a:cubicBezTo>
                    <a:pt x="9" y="120"/>
                    <a:pt x="9" y="156"/>
                    <a:pt x="18" y="191"/>
                  </a:cubicBezTo>
                  <a:cubicBezTo>
                    <a:pt x="18" y="209"/>
                    <a:pt x="36" y="227"/>
                    <a:pt x="45" y="227"/>
                  </a:cubicBezTo>
                  <a:cubicBezTo>
                    <a:pt x="58" y="233"/>
                    <a:pt x="70" y="240"/>
                    <a:pt x="80" y="240"/>
                  </a:cubicBezTo>
                  <a:cubicBezTo>
                    <a:pt x="84" y="240"/>
                    <a:pt x="87" y="239"/>
                    <a:pt x="90" y="236"/>
                  </a:cubicBezTo>
                  <a:cubicBezTo>
                    <a:pt x="108" y="236"/>
                    <a:pt x="125" y="227"/>
                    <a:pt x="134" y="209"/>
                  </a:cubicBezTo>
                  <a:cubicBezTo>
                    <a:pt x="134" y="200"/>
                    <a:pt x="134" y="200"/>
                    <a:pt x="134" y="191"/>
                  </a:cubicBezTo>
                  <a:cubicBezTo>
                    <a:pt x="143" y="183"/>
                    <a:pt x="143" y="174"/>
                    <a:pt x="134" y="165"/>
                  </a:cubicBezTo>
                  <a:cubicBezTo>
                    <a:pt x="134" y="120"/>
                    <a:pt x="125" y="84"/>
                    <a:pt x="116" y="49"/>
                  </a:cubicBezTo>
                  <a:cubicBezTo>
                    <a:pt x="116" y="31"/>
                    <a:pt x="99" y="13"/>
                    <a:pt x="90" y="4"/>
                  </a:cubicBezTo>
                  <a:cubicBezTo>
                    <a:pt x="84" y="4"/>
                    <a:pt x="70" y="0"/>
                    <a:pt x="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2"/>
            <p:cNvSpPr/>
            <p:nvPr/>
          </p:nvSpPr>
          <p:spPr>
            <a:xfrm>
              <a:off x="4787840" y="4730349"/>
              <a:ext cx="10675" cy="29379"/>
            </a:xfrm>
            <a:custGeom>
              <a:avLst/>
              <a:gdLst/>
              <a:ahLst/>
              <a:cxnLst/>
              <a:rect l="l" t="t" r="r" b="b"/>
              <a:pathLst>
                <a:path w="117" h="322" extrusionOk="0">
                  <a:moveTo>
                    <a:pt x="63" y="1"/>
                  </a:moveTo>
                  <a:cubicBezTo>
                    <a:pt x="28" y="1"/>
                    <a:pt x="1" y="27"/>
                    <a:pt x="1" y="63"/>
                  </a:cubicBezTo>
                  <a:lnTo>
                    <a:pt x="1" y="259"/>
                  </a:lnTo>
                  <a:cubicBezTo>
                    <a:pt x="1" y="286"/>
                    <a:pt x="28" y="322"/>
                    <a:pt x="63" y="322"/>
                  </a:cubicBezTo>
                  <a:cubicBezTo>
                    <a:pt x="90" y="313"/>
                    <a:pt x="117" y="295"/>
                    <a:pt x="117" y="259"/>
                  </a:cubicBezTo>
                  <a:lnTo>
                    <a:pt x="117" y="63"/>
                  </a:lnTo>
                  <a:cubicBezTo>
                    <a:pt x="117" y="27"/>
                    <a:pt x="90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2"/>
            <p:cNvSpPr/>
            <p:nvPr/>
          </p:nvSpPr>
          <p:spPr>
            <a:xfrm>
              <a:off x="4764301" y="4714109"/>
              <a:ext cx="11405" cy="21988"/>
            </a:xfrm>
            <a:custGeom>
              <a:avLst/>
              <a:gdLst/>
              <a:ahLst/>
              <a:cxnLst/>
              <a:rect l="l" t="t" r="r" b="b"/>
              <a:pathLst>
                <a:path w="125" h="241" extrusionOk="0">
                  <a:moveTo>
                    <a:pt x="62" y="0"/>
                  </a:moveTo>
                  <a:cubicBezTo>
                    <a:pt x="45" y="9"/>
                    <a:pt x="36" y="9"/>
                    <a:pt x="18" y="18"/>
                  </a:cubicBezTo>
                  <a:cubicBezTo>
                    <a:pt x="9" y="36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6"/>
                    <a:pt x="9" y="214"/>
                    <a:pt x="18" y="223"/>
                  </a:cubicBezTo>
                  <a:cubicBezTo>
                    <a:pt x="36" y="232"/>
                    <a:pt x="45" y="241"/>
                    <a:pt x="62" y="241"/>
                  </a:cubicBezTo>
                  <a:cubicBezTo>
                    <a:pt x="80" y="241"/>
                    <a:pt x="98" y="241"/>
                    <a:pt x="107" y="223"/>
                  </a:cubicBezTo>
                  <a:cubicBezTo>
                    <a:pt x="116" y="214"/>
                    <a:pt x="125" y="196"/>
                    <a:pt x="125" y="179"/>
                  </a:cubicBezTo>
                  <a:lnTo>
                    <a:pt x="125" y="63"/>
                  </a:lnTo>
                  <a:cubicBezTo>
                    <a:pt x="125" y="54"/>
                    <a:pt x="116" y="36"/>
                    <a:pt x="107" y="18"/>
                  </a:cubicBezTo>
                  <a:cubicBezTo>
                    <a:pt x="98" y="9"/>
                    <a:pt x="80" y="0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2"/>
            <p:cNvSpPr/>
            <p:nvPr/>
          </p:nvSpPr>
          <p:spPr>
            <a:xfrm>
              <a:off x="4672243" y="4724874"/>
              <a:ext cx="14781" cy="24087"/>
            </a:xfrm>
            <a:custGeom>
              <a:avLst/>
              <a:gdLst/>
              <a:ahLst/>
              <a:cxnLst/>
              <a:rect l="l" t="t" r="r" b="b"/>
              <a:pathLst>
                <a:path w="162" h="264" extrusionOk="0">
                  <a:moveTo>
                    <a:pt x="90" y="0"/>
                  </a:moveTo>
                  <a:cubicBezTo>
                    <a:pt x="81" y="0"/>
                    <a:pt x="72" y="3"/>
                    <a:pt x="63" y="7"/>
                  </a:cubicBezTo>
                  <a:cubicBezTo>
                    <a:pt x="54" y="16"/>
                    <a:pt x="46" y="34"/>
                    <a:pt x="37" y="43"/>
                  </a:cubicBezTo>
                  <a:cubicBezTo>
                    <a:pt x="28" y="96"/>
                    <a:pt x="19" y="141"/>
                    <a:pt x="1" y="185"/>
                  </a:cubicBezTo>
                  <a:cubicBezTo>
                    <a:pt x="1" y="194"/>
                    <a:pt x="1" y="221"/>
                    <a:pt x="10" y="230"/>
                  </a:cubicBezTo>
                  <a:cubicBezTo>
                    <a:pt x="19" y="239"/>
                    <a:pt x="28" y="257"/>
                    <a:pt x="46" y="257"/>
                  </a:cubicBezTo>
                  <a:cubicBezTo>
                    <a:pt x="54" y="261"/>
                    <a:pt x="63" y="263"/>
                    <a:pt x="71" y="263"/>
                  </a:cubicBezTo>
                  <a:cubicBezTo>
                    <a:pt x="79" y="263"/>
                    <a:pt x="86" y="261"/>
                    <a:pt x="90" y="257"/>
                  </a:cubicBezTo>
                  <a:cubicBezTo>
                    <a:pt x="108" y="248"/>
                    <a:pt x="117" y="230"/>
                    <a:pt x="117" y="212"/>
                  </a:cubicBezTo>
                  <a:cubicBezTo>
                    <a:pt x="135" y="168"/>
                    <a:pt x="144" y="123"/>
                    <a:pt x="162" y="78"/>
                  </a:cubicBezTo>
                  <a:cubicBezTo>
                    <a:pt x="162" y="61"/>
                    <a:pt x="162" y="43"/>
                    <a:pt x="153" y="34"/>
                  </a:cubicBezTo>
                  <a:cubicBezTo>
                    <a:pt x="144" y="16"/>
                    <a:pt x="126" y="7"/>
                    <a:pt x="117" y="7"/>
                  </a:cubicBezTo>
                  <a:cubicBezTo>
                    <a:pt x="108" y="3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2"/>
            <p:cNvSpPr/>
            <p:nvPr/>
          </p:nvSpPr>
          <p:spPr>
            <a:xfrm>
              <a:off x="4900152" y="4723232"/>
              <a:ext cx="13959" cy="18613"/>
            </a:xfrm>
            <a:custGeom>
              <a:avLst/>
              <a:gdLst/>
              <a:ahLst/>
              <a:cxnLst/>
              <a:rect l="l" t="t" r="r" b="b"/>
              <a:pathLst>
                <a:path w="153" h="204" extrusionOk="0">
                  <a:moveTo>
                    <a:pt x="60" y="0"/>
                  </a:moveTo>
                  <a:cubicBezTo>
                    <a:pt x="57" y="0"/>
                    <a:pt x="54" y="3"/>
                    <a:pt x="54" y="7"/>
                  </a:cubicBezTo>
                  <a:cubicBezTo>
                    <a:pt x="37" y="7"/>
                    <a:pt x="19" y="16"/>
                    <a:pt x="10" y="34"/>
                  </a:cubicBezTo>
                  <a:cubicBezTo>
                    <a:pt x="10" y="52"/>
                    <a:pt x="1" y="61"/>
                    <a:pt x="10" y="79"/>
                  </a:cubicBezTo>
                  <a:cubicBezTo>
                    <a:pt x="10" y="105"/>
                    <a:pt x="19" y="132"/>
                    <a:pt x="28" y="159"/>
                  </a:cubicBezTo>
                  <a:cubicBezTo>
                    <a:pt x="28" y="168"/>
                    <a:pt x="37" y="177"/>
                    <a:pt x="37" y="177"/>
                  </a:cubicBezTo>
                  <a:cubicBezTo>
                    <a:pt x="45" y="186"/>
                    <a:pt x="45" y="194"/>
                    <a:pt x="54" y="194"/>
                  </a:cubicBezTo>
                  <a:cubicBezTo>
                    <a:pt x="63" y="194"/>
                    <a:pt x="72" y="203"/>
                    <a:pt x="81" y="203"/>
                  </a:cubicBezTo>
                  <a:lnTo>
                    <a:pt x="99" y="203"/>
                  </a:lnTo>
                  <a:cubicBezTo>
                    <a:pt x="117" y="194"/>
                    <a:pt x="135" y="186"/>
                    <a:pt x="135" y="177"/>
                  </a:cubicBezTo>
                  <a:cubicBezTo>
                    <a:pt x="144" y="159"/>
                    <a:pt x="153" y="141"/>
                    <a:pt x="144" y="123"/>
                  </a:cubicBezTo>
                  <a:cubicBezTo>
                    <a:pt x="135" y="96"/>
                    <a:pt x="135" y="70"/>
                    <a:pt x="126" y="52"/>
                  </a:cubicBezTo>
                  <a:cubicBezTo>
                    <a:pt x="126" y="43"/>
                    <a:pt x="117" y="34"/>
                    <a:pt x="117" y="25"/>
                  </a:cubicBezTo>
                  <a:cubicBezTo>
                    <a:pt x="108" y="16"/>
                    <a:pt x="108" y="16"/>
                    <a:pt x="99" y="7"/>
                  </a:cubicBezTo>
                  <a:lnTo>
                    <a:pt x="72" y="7"/>
                  </a:lnTo>
                  <a:cubicBezTo>
                    <a:pt x="68" y="3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2"/>
            <p:cNvSpPr/>
            <p:nvPr/>
          </p:nvSpPr>
          <p:spPr>
            <a:xfrm>
              <a:off x="4977521" y="4716481"/>
              <a:ext cx="14689" cy="18065"/>
            </a:xfrm>
            <a:custGeom>
              <a:avLst/>
              <a:gdLst/>
              <a:ahLst/>
              <a:cxnLst/>
              <a:rect l="l" t="t" r="r" b="b"/>
              <a:pathLst>
                <a:path w="161" h="198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0"/>
                    <a:pt x="0" y="28"/>
                    <a:pt x="0" y="45"/>
                  </a:cubicBezTo>
                  <a:cubicBezTo>
                    <a:pt x="0" y="45"/>
                    <a:pt x="0" y="54"/>
                    <a:pt x="0" y="54"/>
                  </a:cubicBezTo>
                  <a:cubicBezTo>
                    <a:pt x="0" y="72"/>
                    <a:pt x="0" y="81"/>
                    <a:pt x="9" y="90"/>
                  </a:cubicBezTo>
                  <a:cubicBezTo>
                    <a:pt x="18" y="117"/>
                    <a:pt x="36" y="144"/>
                    <a:pt x="45" y="170"/>
                  </a:cubicBezTo>
                  <a:cubicBezTo>
                    <a:pt x="45" y="170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3"/>
                  </a:cubicBezTo>
                  <a:cubicBezTo>
                    <a:pt x="161" y="144"/>
                    <a:pt x="161" y="144"/>
                    <a:pt x="161" y="135"/>
                  </a:cubicBezTo>
                  <a:cubicBezTo>
                    <a:pt x="161" y="126"/>
                    <a:pt x="161" y="117"/>
                    <a:pt x="152" y="108"/>
                  </a:cubicBezTo>
                  <a:cubicBezTo>
                    <a:pt x="134" y="81"/>
                    <a:pt x="125" y="54"/>
                    <a:pt x="116" y="28"/>
                  </a:cubicBezTo>
                  <a:cubicBezTo>
                    <a:pt x="107" y="19"/>
                    <a:pt x="107" y="19"/>
                    <a:pt x="98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5067025" y="4694766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63" y="0"/>
                  </a:moveTo>
                  <a:cubicBezTo>
                    <a:pt x="54" y="0"/>
                    <a:pt x="45" y="2"/>
                    <a:pt x="36" y="7"/>
                  </a:cubicBezTo>
                  <a:cubicBezTo>
                    <a:pt x="10" y="25"/>
                    <a:pt x="1" y="60"/>
                    <a:pt x="19" y="96"/>
                  </a:cubicBezTo>
                  <a:lnTo>
                    <a:pt x="99" y="230"/>
                  </a:lnTo>
                  <a:cubicBezTo>
                    <a:pt x="99" y="239"/>
                    <a:pt x="117" y="257"/>
                    <a:pt x="134" y="257"/>
                  </a:cubicBezTo>
                  <a:cubicBezTo>
                    <a:pt x="137" y="259"/>
                    <a:pt x="140" y="260"/>
                    <a:pt x="144" y="260"/>
                  </a:cubicBezTo>
                  <a:cubicBezTo>
                    <a:pt x="154" y="260"/>
                    <a:pt x="166" y="254"/>
                    <a:pt x="179" y="248"/>
                  </a:cubicBezTo>
                  <a:cubicBezTo>
                    <a:pt x="206" y="230"/>
                    <a:pt x="215" y="194"/>
                    <a:pt x="197" y="167"/>
                  </a:cubicBezTo>
                  <a:cubicBezTo>
                    <a:pt x="179" y="123"/>
                    <a:pt x="152" y="78"/>
                    <a:pt x="126" y="34"/>
                  </a:cubicBezTo>
                  <a:cubicBezTo>
                    <a:pt x="117" y="16"/>
                    <a:pt x="99" y="7"/>
                    <a:pt x="90" y="7"/>
                  </a:cubicBezTo>
                  <a:cubicBezTo>
                    <a:pt x="81" y="2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4308481" y="3931113"/>
              <a:ext cx="30200" cy="19890"/>
            </a:xfrm>
            <a:custGeom>
              <a:avLst/>
              <a:gdLst/>
              <a:ahLst/>
              <a:cxnLst/>
              <a:rect l="l" t="t" r="r" b="b"/>
              <a:pathLst>
                <a:path w="331" h="218" extrusionOk="0">
                  <a:moveTo>
                    <a:pt x="54" y="0"/>
                  </a:moveTo>
                  <a:cubicBezTo>
                    <a:pt x="36" y="9"/>
                    <a:pt x="18" y="18"/>
                    <a:pt x="18" y="27"/>
                  </a:cubicBezTo>
                  <a:cubicBezTo>
                    <a:pt x="0" y="63"/>
                    <a:pt x="9" y="98"/>
                    <a:pt x="36" y="116"/>
                  </a:cubicBezTo>
                  <a:cubicBezTo>
                    <a:pt x="98" y="143"/>
                    <a:pt x="170" y="179"/>
                    <a:pt x="232" y="205"/>
                  </a:cubicBezTo>
                  <a:cubicBezTo>
                    <a:pt x="245" y="212"/>
                    <a:pt x="253" y="218"/>
                    <a:pt x="263" y="218"/>
                  </a:cubicBezTo>
                  <a:cubicBezTo>
                    <a:pt x="267" y="218"/>
                    <a:pt x="272" y="217"/>
                    <a:pt x="277" y="214"/>
                  </a:cubicBezTo>
                  <a:cubicBezTo>
                    <a:pt x="295" y="214"/>
                    <a:pt x="312" y="196"/>
                    <a:pt x="312" y="187"/>
                  </a:cubicBezTo>
                  <a:cubicBezTo>
                    <a:pt x="330" y="161"/>
                    <a:pt x="321" y="116"/>
                    <a:pt x="295" y="107"/>
                  </a:cubicBezTo>
                  <a:cubicBezTo>
                    <a:pt x="232" y="71"/>
                    <a:pt x="161" y="45"/>
                    <a:pt x="98" y="9"/>
                  </a:cubicBezTo>
                  <a:cubicBezTo>
                    <a:pt x="81" y="0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2"/>
            <p:cNvSpPr/>
            <p:nvPr/>
          </p:nvSpPr>
          <p:spPr>
            <a:xfrm>
              <a:off x="4349173" y="3831756"/>
              <a:ext cx="24452" cy="14781"/>
            </a:xfrm>
            <a:custGeom>
              <a:avLst/>
              <a:gdLst/>
              <a:ahLst/>
              <a:cxnLst/>
              <a:rect l="l" t="t" r="r" b="b"/>
              <a:pathLst>
                <a:path w="268" h="162" extrusionOk="0">
                  <a:moveTo>
                    <a:pt x="90" y="1"/>
                  </a:moveTo>
                  <a:cubicBezTo>
                    <a:pt x="72" y="1"/>
                    <a:pt x="54" y="1"/>
                    <a:pt x="36" y="10"/>
                  </a:cubicBezTo>
                  <a:cubicBezTo>
                    <a:pt x="27" y="19"/>
                    <a:pt x="9" y="28"/>
                    <a:pt x="9" y="45"/>
                  </a:cubicBezTo>
                  <a:cubicBezTo>
                    <a:pt x="0" y="72"/>
                    <a:pt x="18" y="108"/>
                    <a:pt x="54" y="117"/>
                  </a:cubicBezTo>
                  <a:cubicBezTo>
                    <a:pt x="98" y="135"/>
                    <a:pt x="143" y="143"/>
                    <a:pt x="188" y="161"/>
                  </a:cubicBezTo>
                  <a:cubicBezTo>
                    <a:pt x="205" y="161"/>
                    <a:pt x="223" y="161"/>
                    <a:pt x="232" y="152"/>
                  </a:cubicBezTo>
                  <a:cubicBezTo>
                    <a:pt x="250" y="143"/>
                    <a:pt x="259" y="126"/>
                    <a:pt x="268" y="117"/>
                  </a:cubicBezTo>
                  <a:cubicBezTo>
                    <a:pt x="268" y="81"/>
                    <a:pt x="250" y="45"/>
                    <a:pt x="223" y="36"/>
                  </a:cubicBezTo>
                  <a:lnTo>
                    <a:pt x="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4461485" y="3602752"/>
              <a:ext cx="29379" cy="18704"/>
            </a:xfrm>
            <a:custGeom>
              <a:avLst/>
              <a:gdLst/>
              <a:ahLst/>
              <a:cxnLst/>
              <a:rect l="l" t="t" r="r" b="b"/>
              <a:pathLst>
                <a:path w="322" h="205" extrusionOk="0">
                  <a:moveTo>
                    <a:pt x="65" y="0"/>
                  </a:moveTo>
                  <a:cubicBezTo>
                    <a:pt x="53" y="0"/>
                    <a:pt x="42" y="7"/>
                    <a:pt x="36" y="13"/>
                  </a:cubicBezTo>
                  <a:cubicBezTo>
                    <a:pt x="18" y="22"/>
                    <a:pt x="9" y="31"/>
                    <a:pt x="0" y="49"/>
                  </a:cubicBezTo>
                  <a:cubicBezTo>
                    <a:pt x="0" y="66"/>
                    <a:pt x="0" y="84"/>
                    <a:pt x="9" y="93"/>
                  </a:cubicBezTo>
                  <a:cubicBezTo>
                    <a:pt x="18" y="111"/>
                    <a:pt x="27" y="120"/>
                    <a:pt x="45" y="120"/>
                  </a:cubicBezTo>
                  <a:cubicBezTo>
                    <a:pt x="107" y="147"/>
                    <a:pt x="179" y="173"/>
                    <a:pt x="241" y="200"/>
                  </a:cubicBezTo>
                  <a:cubicBezTo>
                    <a:pt x="244" y="203"/>
                    <a:pt x="249" y="204"/>
                    <a:pt x="255" y="204"/>
                  </a:cubicBezTo>
                  <a:cubicBezTo>
                    <a:pt x="266" y="204"/>
                    <a:pt x="280" y="200"/>
                    <a:pt x="286" y="200"/>
                  </a:cubicBezTo>
                  <a:cubicBezTo>
                    <a:pt x="304" y="191"/>
                    <a:pt x="313" y="173"/>
                    <a:pt x="313" y="156"/>
                  </a:cubicBezTo>
                  <a:cubicBezTo>
                    <a:pt x="322" y="147"/>
                    <a:pt x="322" y="129"/>
                    <a:pt x="313" y="111"/>
                  </a:cubicBezTo>
                  <a:cubicBezTo>
                    <a:pt x="304" y="102"/>
                    <a:pt x="286" y="93"/>
                    <a:pt x="268" y="84"/>
                  </a:cubicBezTo>
                  <a:cubicBezTo>
                    <a:pt x="206" y="57"/>
                    <a:pt x="143" y="31"/>
                    <a:pt x="81" y="4"/>
                  </a:cubicBezTo>
                  <a:cubicBezTo>
                    <a:pt x="75" y="1"/>
                    <a:pt x="70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5180980" y="3434602"/>
              <a:ext cx="22080" cy="23631"/>
            </a:xfrm>
            <a:custGeom>
              <a:avLst/>
              <a:gdLst/>
              <a:ahLst/>
              <a:cxnLst/>
              <a:rect l="l" t="t" r="r" b="b"/>
              <a:pathLst>
                <a:path w="242" h="259" extrusionOk="0">
                  <a:moveTo>
                    <a:pt x="179" y="0"/>
                  </a:moveTo>
                  <a:cubicBezTo>
                    <a:pt x="161" y="9"/>
                    <a:pt x="143" y="9"/>
                    <a:pt x="134" y="18"/>
                  </a:cubicBezTo>
                  <a:cubicBezTo>
                    <a:pt x="99" y="72"/>
                    <a:pt x="63" y="116"/>
                    <a:pt x="18" y="161"/>
                  </a:cubicBezTo>
                  <a:cubicBezTo>
                    <a:pt x="10" y="170"/>
                    <a:pt x="1" y="188"/>
                    <a:pt x="1" y="205"/>
                  </a:cubicBezTo>
                  <a:cubicBezTo>
                    <a:pt x="1" y="214"/>
                    <a:pt x="10" y="232"/>
                    <a:pt x="18" y="241"/>
                  </a:cubicBezTo>
                  <a:cubicBezTo>
                    <a:pt x="36" y="259"/>
                    <a:pt x="45" y="259"/>
                    <a:pt x="63" y="259"/>
                  </a:cubicBezTo>
                  <a:cubicBezTo>
                    <a:pt x="81" y="259"/>
                    <a:pt x="99" y="259"/>
                    <a:pt x="108" y="241"/>
                  </a:cubicBezTo>
                  <a:cubicBezTo>
                    <a:pt x="143" y="197"/>
                    <a:pt x="188" y="152"/>
                    <a:pt x="224" y="107"/>
                  </a:cubicBezTo>
                  <a:cubicBezTo>
                    <a:pt x="233" y="98"/>
                    <a:pt x="241" y="81"/>
                    <a:pt x="241" y="63"/>
                  </a:cubicBezTo>
                  <a:cubicBezTo>
                    <a:pt x="241" y="54"/>
                    <a:pt x="233" y="36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5108538" y="3429675"/>
              <a:ext cx="14781" cy="19616"/>
            </a:xfrm>
            <a:custGeom>
              <a:avLst/>
              <a:gdLst/>
              <a:ahLst/>
              <a:cxnLst/>
              <a:rect l="l" t="t" r="r" b="b"/>
              <a:pathLst>
                <a:path w="162" h="215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9"/>
                  </a:lnTo>
                  <a:cubicBezTo>
                    <a:pt x="45" y="28"/>
                    <a:pt x="45" y="36"/>
                    <a:pt x="36" y="45"/>
                  </a:cubicBezTo>
                  <a:cubicBezTo>
                    <a:pt x="27" y="72"/>
                    <a:pt x="10" y="108"/>
                    <a:pt x="1" y="144"/>
                  </a:cubicBezTo>
                  <a:cubicBezTo>
                    <a:pt x="1" y="144"/>
                    <a:pt x="1" y="152"/>
                    <a:pt x="1" y="161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197"/>
                    <a:pt x="27" y="215"/>
                    <a:pt x="45" y="215"/>
                  </a:cubicBezTo>
                  <a:cubicBezTo>
                    <a:pt x="54" y="215"/>
                    <a:pt x="72" y="215"/>
                    <a:pt x="90" y="206"/>
                  </a:cubicBezTo>
                  <a:lnTo>
                    <a:pt x="99" y="197"/>
                  </a:lnTo>
                  <a:cubicBezTo>
                    <a:pt x="108" y="188"/>
                    <a:pt x="117" y="179"/>
                    <a:pt x="117" y="170"/>
                  </a:cubicBezTo>
                  <a:cubicBezTo>
                    <a:pt x="134" y="144"/>
                    <a:pt x="143" y="108"/>
                    <a:pt x="152" y="72"/>
                  </a:cubicBezTo>
                  <a:cubicBezTo>
                    <a:pt x="161" y="63"/>
                    <a:pt x="161" y="63"/>
                    <a:pt x="161" y="54"/>
                  </a:cubicBezTo>
                  <a:cubicBezTo>
                    <a:pt x="161" y="45"/>
                    <a:pt x="152" y="36"/>
                    <a:pt x="152" y="28"/>
                  </a:cubicBezTo>
                  <a:cubicBezTo>
                    <a:pt x="143" y="19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4380102" y="3874090"/>
              <a:ext cx="16332" cy="14781"/>
            </a:xfrm>
            <a:custGeom>
              <a:avLst/>
              <a:gdLst/>
              <a:ahLst/>
              <a:cxnLst/>
              <a:rect l="l" t="t" r="r" b="b"/>
              <a:pathLst>
                <a:path w="179" h="162" extrusionOk="0">
                  <a:moveTo>
                    <a:pt x="45" y="1"/>
                  </a:moveTo>
                  <a:cubicBezTo>
                    <a:pt x="36" y="10"/>
                    <a:pt x="27" y="10"/>
                    <a:pt x="27" y="18"/>
                  </a:cubicBezTo>
                  <a:cubicBezTo>
                    <a:pt x="18" y="18"/>
                    <a:pt x="9" y="27"/>
                    <a:pt x="9" y="36"/>
                  </a:cubicBezTo>
                  <a:cubicBezTo>
                    <a:pt x="9" y="36"/>
                    <a:pt x="0" y="45"/>
                    <a:pt x="0" y="45"/>
                  </a:cubicBezTo>
                  <a:cubicBezTo>
                    <a:pt x="0" y="54"/>
                    <a:pt x="0" y="72"/>
                    <a:pt x="0" y="81"/>
                  </a:cubicBezTo>
                  <a:cubicBezTo>
                    <a:pt x="0" y="81"/>
                    <a:pt x="9" y="90"/>
                    <a:pt x="9" y="99"/>
                  </a:cubicBezTo>
                  <a:cubicBezTo>
                    <a:pt x="9" y="108"/>
                    <a:pt x="18" y="108"/>
                    <a:pt x="27" y="117"/>
                  </a:cubicBezTo>
                  <a:cubicBezTo>
                    <a:pt x="45" y="126"/>
                    <a:pt x="72" y="143"/>
                    <a:pt x="90" y="152"/>
                  </a:cubicBezTo>
                  <a:cubicBezTo>
                    <a:pt x="98" y="161"/>
                    <a:pt x="98" y="161"/>
                    <a:pt x="107" y="161"/>
                  </a:cubicBezTo>
                  <a:lnTo>
                    <a:pt x="134" y="161"/>
                  </a:lnTo>
                  <a:cubicBezTo>
                    <a:pt x="143" y="161"/>
                    <a:pt x="152" y="152"/>
                    <a:pt x="152" y="152"/>
                  </a:cubicBezTo>
                  <a:cubicBezTo>
                    <a:pt x="161" y="143"/>
                    <a:pt x="170" y="143"/>
                    <a:pt x="170" y="134"/>
                  </a:cubicBezTo>
                  <a:cubicBezTo>
                    <a:pt x="170" y="126"/>
                    <a:pt x="179" y="126"/>
                    <a:pt x="179" y="117"/>
                  </a:cubicBezTo>
                  <a:cubicBezTo>
                    <a:pt x="179" y="108"/>
                    <a:pt x="179" y="99"/>
                    <a:pt x="179" y="90"/>
                  </a:cubicBezTo>
                  <a:cubicBezTo>
                    <a:pt x="179" y="81"/>
                    <a:pt x="170" y="72"/>
                    <a:pt x="170" y="72"/>
                  </a:cubicBezTo>
                  <a:cubicBezTo>
                    <a:pt x="170" y="63"/>
                    <a:pt x="161" y="54"/>
                    <a:pt x="152" y="45"/>
                  </a:cubicBezTo>
                  <a:lnTo>
                    <a:pt x="90" y="10"/>
                  </a:lnTo>
                  <a:cubicBezTo>
                    <a:pt x="81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5100417" y="4711189"/>
              <a:ext cx="17974" cy="24908"/>
            </a:xfrm>
            <a:custGeom>
              <a:avLst/>
              <a:gdLst/>
              <a:ahLst/>
              <a:cxnLst/>
              <a:rect l="l" t="t" r="r" b="b"/>
              <a:pathLst>
                <a:path w="197" h="273" extrusionOk="0">
                  <a:moveTo>
                    <a:pt x="68" y="1"/>
                  </a:moveTo>
                  <a:cubicBezTo>
                    <a:pt x="52" y="1"/>
                    <a:pt x="36" y="5"/>
                    <a:pt x="27" y="14"/>
                  </a:cubicBezTo>
                  <a:cubicBezTo>
                    <a:pt x="0" y="41"/>
                    <a:pt x="0" y="77"/>
                    <a:pt x="27" y="103"/>
                  </a:cubicBezTo>
                  <a:cubicBezTo>
                    <a:pt x="27" y="103"/>
                    <a:pt x="27" y="103"/>
                    <a:pt x="27" y="103"/>
                  </a:cubicBezTo>
                  <a:lnTo>
                    <a:pt x="27" y="103"/>
                  </a:lnTo>
                  <a:cubicBezTo>
                    <a:pt x="27" y="112"/>
                    <a:pt x="36" y="112"/>
                    <a:pt x="36" y="121"/>
                  </a:cubicBezTo>
                  <a:cubicBezTo>
                    <a:pt x="36" y="116"/>
                    <a:pt x="36" y="114"/>
                    <a:pt x="34" y="111"/>
                  </a:cubicBezTo>
                  <a:lnTo>
                    <a:pt x="34" y="111"/>
                  </a:lnTo>
                  <a:cubicBezTo>
                    <a:pt x="47" y="126"/>
                    <a:pt x="55" y="142"/>
                    <a:pt x="63" y="157"/>
                  </a:cubicBezTo>
                  <a:cubicBezTo>
                    <a:pt x="63" y="157"/>
                    <a:pt x="54" y="148"/>
                    <a:pt x="54" y="148"/>
                  </a:cubicBezTo>
                  <a:lnTo>
                    <a:pt x="54" y="148"/>
                  </a:lnTo>
                  <a:cubicBezTo>
                    <a:pt x="63" y="166"/>
                    <a:pt x="72" y="184"/>
                    <a:pt x="72" y="202"/>
                  </a:cubicBezTo>
                  <a:cubicBezTo>
                    <a:pt x="72" y="205"/>
                    <a:pt x="72" y="208"/>
                    <a:pt x="72" y="211"/>
                  </a:cubicBezTo>
                  <a:cubicBezTo>
                    <a:pt x="72" y="228"/>
                    <a:pt x="81" y="246"/>
                    <a:pt x="90" y="255"/>
                  </a:cubicBezTo>
                  <a:cubicBezTo>
                    <a:pt x="99" y="264"/>
                    <a:pt x="116" y="273"/>
                    <a:pt x="134" y="273"/>
                  </a:cubicBezTo>
                  <a:cubicBezTo>
                    <a:pt x="161" y="273"/>
                    <a:pt x="197" y="246"/>
                    <a:pt x="197" y="211"/>
                  </a:cubicBezTo>
                  <a:cubicBezTo>
                    <a:pt x="188" y="139"/>
                    <a:pt x="161" y="68"/>
                    <a:pt x="116" y="14"/>
                  </a:cubicBezTo>
                  <a:cubicBezTo>
                    <a:pt x="103" y="5"/>
                    <a:pt x="85" y="1"/>
                    <a:pt x="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4542869" y="4568403"/>
              <a:ext cx="171801" cy="191691"/>
            </a:xfrm>
            <a:custGeom>
              <a:avLst/>
              <a:gdLst/>
              <a:ahLst/>
              <a:cxnLst/>
              <a:rect l="l" t="t" r="r" b="b"/>
              <a:pathLst>
                <a:path w="1883" h="2101" extrusionOk="0">
                  <a:moveTo>
                    <a:pt x="259" y="0"/>
                  </a:moveTo>
                  <a:cubicBezTo>
                    <a:pt x="259" y="0"/>
                    <a:pt x="197" y="232"/>
                    <a:pt x="152" y="536"/>
                  </a:cubicBezTo>
                  <a:cubicBezTo>
                    <a:pt x="63" y="1115"/>
                    <a:pt x="1" y="1972"/>
                    <a:pt x="420" y="2088"/>
                  </a:cubicBezTo>
                  <a:cubicBezTo>
                    <a:pt x="451" y="2096"/>
                    <a:pt x="483" y="2100"/>
                    <a:pt x="515" y="2100"/>
                  </a:cubicBezTo>
                  <a:cubicBezTo>
                    <a:pt x="852" y="2100"/>
                    <a:pt x="1240" y="1657"/>
                    <a:pt x="1517" y="1258"/>
                  </a:cubicBezTo>
                  <a:cubicBezTo>
                    <a:pt x="1740" y="937"/>
                    <a:pt x="1883" y="651"/>
                    <a:pt x="1883" y="651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4556737" y="4568403"/>
              <a:ext cx="157933" cy="114868"/>
            </a:xfrm>
            <a:custGeom>
              <a:avLst/>
              <a:gdLst/>
              <a:ahLst/>
              <a:cxnLst/>
              <a:rect l="l" t="t" r="r" b="b"/>
              <a:pathLst>
                <a:path w="1731" h="1259" extrusionOk="0">
                  <a:moveTo>
                    <a:pt x="107" y="0"/>
                  </a:moveTo>
                  <a:cubicBezTo>
                    <a:pt x="107" y="0"/>
                    <a:pt x="45" y="232"/>
                    <a:pt x="0" y="536"/>
                  </a:cubicBezTo>
                  <a:cubicBezTo>
                    <a:pt x="268" y="759"/>
                    <a:pt x="732" y="1071"/>
                    <a:pt x="1365" y="1258"/>
                  </a:cubicBezTo>
                  <a:cubicBezTo>
                    <a:pt x="1588" y="937"/>
                    <a:pt x="1731" y="651"/>
                    <a:pt x="1731" y="65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5075145" y="4570045"/>
              <a:ext cx="172713" cy="191691"/>
            </a:xfrm>
            <a:custGeom>
              <a:avLst/>
              <a:gdLst/>
              <a:ahLst/>
              <a:cxnLst/>
              <a:rect l="l" t="t" r="r" b="b"/>
              <a:pathLst>
                <a:path w="1893" h="2101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652" y="1657"/>
                    <a:pt x="1033" y="2100"/>
                    <a:pt x="1376" y="2100"/>
                  </a:cubicBezTo>
                  <a:cubicBezTo>
                    <a:pt x="1408" y="2100"/>
                    <a:pt x="1441" y="2096"/>
                    <a:pt x="1473" y="2088"/>
                  </a:cubicBezTo>
                  <a:cubicBezTo>
                    <a:pt x="1892" y="1972"/>
                    <a:pt x="1830" y="1115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5075145" y="4570045"/>
              <a:ext cx="158845" cy="114777"/>
            </a:xfrm>
            <a:custGeom>
              <a:avLst/>
              <a:gdLst/>
              <a:ahLst/>
              <a:cxnLst/>
              <a:rect l="l" t="t" r="r" b="b"/>
              <a:pathLst>
                <a:path w="1741" h="1258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1009" y="1071"/>
                    <a:pt x="1464" y="758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2"/>
            <p:cNvSpPr/>
            <p:nvPr/>
          </p:nvSpPr>
          <p:spPr>
            <a:xfrm>
              <a:off x="4409389" y="3446736"/>
              <a:ext cx="966208" cy="1231619"/>
            </a:xfrm>
            <a:custGeom>
              <a:avLst/>
              <a:gdLst/>
              <a:ahLst/>
              <a:cxnLst/>
              <a:rect l="l" t="t" r="r" b="b"/>
              <a:pathLst>
                <a:path w="10590" h="13499" extrusionOk="0">
                  <a:moveTo>
                    <a:pt x="5135" y="1"/>
                  </a:moveTo>
                  <a:cubicBezTo>
                    <a:pt x="4571" y="1"/>
                    <a:pt x="3498" y="36"/>
                    <a:pt x="2623" y="688"/>
                  </a:cubicBezTo>
                  <a:cubicBezTo>
                    <a:pt x="2623" y="688"/>
                    <a:pt x="2257" y="217"/>
                    <a:pt x="1805" y="217"/>
                  </a:cubicBezTo>
                  <a:cubicBezTo>
                    <a:pt x="1667" y="217"/>
                    <a:pt x="1520" y="261"/>
                    <a:pt x="1374" y="376"/>
                  </a:cubicBezTo>
                  <a:cubicBezTo>
                    <a:pt x="759" y="875"/>
                    <a:pt x="1687" y="1678"/>
                    <a:pt x="1687" y="1678"/>
                  </a:cubicBezTo>
                  <a:cubicBezTo>
                    <a:pt x="1687" y="1678"/>
                    <a:pt x="0" y="3570"/>
                    <a:pt x="54" y="7307"/>
                  </a:cubicBezTo>
                  <a:cubicBezTo>
                    <a:pt x="90" y="9805"/>
                    <a:pt x="491" y="11741"/>
                    <a:pt x="2070" y="12740"/>
                  </a:cubicBezTo>
                  <a:cubicBezTo>
                    <a:pt x="2106" y="12767"/>
                    <a:pt x="2142" y="12794"/>
                    <a:pt x="2177" y="12812"/>
                  </a:cubicBezTo>
                  <a:cubicBezTo>
                    <a:pt x="2935" y="13258"/>
                    <a:pt x="3944" y="13499"/>
                    <a:pt x="5300" y="13499"/>
                  </a:cubicBezTo>
                  <a:cubicBezTo>
                    <a:pt x="6905" y="13499"/>
                    <a:pt x="8029" y="13160"/>
                    <a:pt x="8814" y="12544"/>
                  </a:cubicBezTo>
                  <a:cubicBezTo>
                    <a:pt x="8886" y="12482"/>
                    <a:pt x="8957" y="12419"/>
                    <a:pt x="9029" y="12357"/>
                  </a:cubicBezTo>
                  <a:cubicBezTo>
                    <a:pt x="10197" y="11286"/>
                    <a:pt x="10509" y="9511"/>
                    <a:pt x="10536" y="7307"/>
                  </a:cubicBezTo>
                  <a:cubicBezTo>
                    <a:pt x="10590" y="3570"/>
                    <a:pt x="8904" y="1678"/>
                    <a:pt x="8904" y="1678"/>
                  </a:cubicBezTo>
                  <a:cubicBezTo>
                    <a:pt x="8904" y="1678"/>
                    <a:pt x="9840" y="875"/>
                    <a:pt x="9216" y="376"/>
                  </a:cubicBezTo>
                  <a:cubicBezTo>
                    <a:pt x="9070" y="261"/>
                    <a:pt x="8924" y="217"/>
                    <a:pt x="8785" y="217"/>
                  </a:cubicBezTo>
                  <a:cubicBezTo>
                    <a:pt x="8333" y="217"/>
                    <a:pt x="7967" y="688"/>
                    <a:pt x="7967" y="688"/>
                  </a:cubicBezTo>
                  <a:cubicBezTo>
                    <a:pt x="7100" y="36"/>
                    <a:pt x="6056" y="1"/>
                    <a:pt x="5499" y="1"/>
                  </a:cubicBezTo>
                  <a:cubicBezTo>
                    <a:pt x="5431" y="1"/>
                    <a:pt x="5370" y="1"/>
                    <a:pt x="5317" y="1"/>
                  </a:cubicBezTo>
                  <a:cubicBezTo>
                    <a:pt x="5265" y="1"/>
                    <a:pt x="5204" y="1"/>
                    <a:pt x="5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2"/>
            <p:cNvSpPr/>
            <p:nvPr/>
          </p:nvSpPr>
          <p:spPr>
            <a:xfrm>
              <a:off x="4527450" y="3493085"/>
              <a:ext cx="99267" cy="81567"/>
            </a:xfrm>
            <a:custGeom>
              <a:avLst/>
              <a:gdLst/>
              <a:ahLst/>
              <a:cxnLst/>
              <a:rect l="l" t="t" r="r" b="b"/>
              <a:pathLst>
                <a:path w="1088" h="894" extrusionOk="0">
                  <a:moveTo>
                    <a:pt x="645" y="1"/>
                  </a:moveTo>
                  <a:cubicBezTo>
                    <a:pt x="641" y="1"/>
                    <a:pt x="637" y="1"/>
                    <a:pt x="633" y="2"/>
                  </a:cubicBezTo>
                  <a:cubicBezTo>
                    <a:pt x="500" y="19"/>
                    <a:pt x="580" y="171"/>
                    <a:pt x="580" y="234"/>
                  </a:cubicBezTo>
                  <a:cubicBezTo>
                    <a:pt x="579" y="240"/>
                    <a:pt x="577" y="243"/>
                    <a:pt x="574" y="243"/>
                  </a:cubicBezTo>
                  <a:cubicBezTo>
                    <a:pt x="552" y="243"/>
                    <a:pt x="475" y="101"/>
                    <a:pt x="361" y="101"/>
                  </a:cubicBezTo>
                  <a:cubicBezTo>
                    <a:pt x="317" y="101"/>
                    <a:pt x="268" y="122"/>
                    <a:pt x="214" y="180"/>
                  </a:cubicBezTo>
                  <a:cubicBezTo>
                    <a:pt x="0" y="403"/>
                    <a:pt x="589" y="894"/>
                    <a:pt x="589" y="894"/>
                  </a:cubicBezTo>
                  <a:cubicBezTo>
                    <a:pt x="785" y="635"/>
                    <a:pt x="999" y="492"/>
                    <a:pt x="1044" y="394"/>
                  </a:cubicBezTo>
                  <a:cubicBezTo>
                    <a:pt x="1087" y="307"/>
                    <a:pt x="784" y="1"/>
                    <a:pt x="645" y="1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5159904" y="3497190"/>
              <a:ext cx="100088" cy="81567"/>
            </a:xfrm>
            <a:custGeom>
              <a:avLst/>
              <a:gdLst/>
              <a:ahLst/>
              <a:cxnLst/>
              <a:rect l="l" t="t" r="r" b="b"/>
              <a:pathLst>
                <a:path w="1097" h="894" extrusionOk="0">
                  <a:moveTo>
                    <a:pt x="452" y="0"/>
                  </a:moveTo>
                  <a:cubicBezTo>
                    <a:pt x="304" y="0"/>
                    <a:pt x="1" y="307"/>
                    <a:pt x="44" y="394"/>
                  </a:cubicBezTo>
                  <a:cubicBezTo>
                    <a:pt x="98" y="492"/>
                    <a:pt x="303" y="635"/>
                    <a:pt x="499" y="893"/>
                  </a:cubicBezTo>
                  <a:cubicBezTo>
                    <a:pt x="499" y="893"/>
                    <a:pt x="1097" y="403"/>
                    <a:pt x="883" y="171"/>
                  </a:cubicBezTo>
                  <a:cubicBezTo>
                    <a:pt x="830" y="115"/>
                    <a:pt x="780" y="95"/>
                    <a:pt x="736" y="95"/>
                  </a:cubicBezTo>
                  <a:cubicBezTo>
                    <a:pt x="618" y="95"/>
                    <a:pt x="537" y="241"/>
                    <a:pt x="520" y="241"/>
                  </a:cubicBezTo>
                  <a:cubicBezTo>
                    <a:pt x="518" y="241"/>
                    <a:pt x="517" y="238"/>
                    <a:pt x="517" y="233"/>
                  </a:cubicBezTo>
                  <a:cubicBezTo>
                    <a:pt x="517" y="171"/>
                    <a:pt x="597" y="10"/>
                    <a:pt x="464" y="1"/>
                  </a:cubicBezTo>
                  <a:cubicBezTo>
                    <a:pt x="460" y="1"/>
                    <a:pt x="456" y="0"/>
                    <a:pt x="452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32"/>
            <p:cNvSpPr/>
            <p:nvPr/>
          </p:nvSpPr>
          <p:spPr>
            <a:xfrm>
              <a:off x="4736565" y="3682036"/>
              <a:ext cx="37590" cy="59487"/>
            </a:xfrm>
            <a:custGeom>
              <a:avLst/>
              <a:gdLst/>
              <a:ahLst/>
              <a:cxnLst/>
              <a:rect l="l" t="t" r="r" b="b"/>
              <a:pathLst>
                <a:path w="412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32"/>
            <p:cNvSpPr/>
            <p:nvPr/>
          </p:nvSpPr>
          <p:spPr>
            <a:xfrm>
              <a:off x="4599071" y="3751194"/>
              <a:ext cx="147349" cy="61129"/>
            </a:xfrm>
            <a:custGeom>
              <a:avLst/>
              <a:gdLst/>
              <a:ahLst/>
              <a:cxnLst/>
              <a:rect l="l" t="t" r="r" b="b"/>
              <a:pathLst>
                <a:path w="1615" h="670" extrusionOk="0">
                  <a:moveTo>
                    <a:pt x="812" y="1"/>
                  </a:moveTo>
                  <a:cubicBezTo>
                    <a:pt x="366" y="1"/>
                    <a:pt x="0" y="152"/>
                    <a:pt x="0" y="331"/>
                  </a:cubicBezTo>
                  <a:cubicBezTo>
                    <a:pt x="0" y="518"/>
                    <a:pt x="366" y="670"/>
                    <a:pt x="812" y="670"/>
                  </a:cubicBezTo>
                  <a:cubicBezTo>
                    <a:pt x="1258" y="670"/>
                    <a:pt x="1615" y="518"/>
                    <a:pt x="1615" y="331"/>
                  </a:cubicBezTo>
                  <a:cubicBezTo>
                    <a:pt x="1615" y="152"/>
                    <a:pt x="1258" y="1"/>
                    <a:pt x="812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32"/>
            <p:cNvSpPr/>
            <p:nvPr/>
          </p:nvSpPr>
          <p:spPr>
            <a:xfrm>
              <a:off x="5057262" y="3682036"/>
              <a:ext cx="37499" cy="59487"/>
            </a:xfrm>
            <a:custGeom>
              <a:avLst/>
              <a:gdLst/>
              <a:ahLst/>
              <a:cxnLst/>
              <a:rect l="l" t="t" r="r" b="b"/>
              <a:pathLst>
                <a:path w="411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32"/>
            <p:cNvSpPr/>
            <p:nvPr/>
          </p:nvSpPr>
          <p:spPr>
            <a:xfrm>
              <a:off x="5084907" y="3751194"/>
              <a:ext cx="147440" cy="61129"/>
            </a:xfrm>
            <a:custGeom>
              <a:avLst/>
              <a:gdLst/>
              <a:ahLst/>
              <a:cxnLst/>
              <a:rect l="l" t="t" r="r" b="b"/>
              <a:pathLst>
                <a:path w="1616" h="670" extrusionOk="0">
                  <a:moveTo>
                    <a:pt x="804" y="1"/>
                  </a:moveTo>
                  <a:cubicBezTo>
                    <a:pt x="358" y="1"/>
                    <a:pt x="1" y="152"/>
                    <a:pt x="1" y="331"/>
                  </a:cubicBezTo>
                  <a:cubicBezTo>
                    <a:pt x="1" y="518"/>
                    <a:pt x="358" y="670"/>
                    <a:pt x="804" y="670"/>
                  </a:cubicBezTo>
                  <a:cubicBezTo>
                    <a:pt x="1250" y="670"/>
                    <a:pt x="1616" y="518"/>
                    <a:pt x="1616" y="331"/>
                  </a:cubicBezTo>
                  <a:cubicBezTo>
                    <a:pt x="1616" y="152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4466321" y="3738421"/>
              <a:ext cx="156382" cy="121894"/>
            </a:xfrm>
            <a:custGeom>
              <a:avLst/>
              <a:gdLst/>
              <a:ahLst/>
              <a:cxnLst/>
              <a:rect l="l" t="t" r="r" b="b"/>
              <a:pathLst>
                <a:path w="1714" h="1336" extrusionOk="0">
                  <a:moveTo>
                    <a:pt x="113" y="0"/>
                  </a:moveTo>
                  <a:cubicBezTo>
                    <a:pt x="82" y="0"/>
                    <a:pt x="53" y="12"/>
                    <a:pt x="37" y="34"/>
                  </a:cubicBezTo>
                  <a:cubicBezTo>
                    <a:pt x="1" y="78"/>
                    <a:pt x="10" y="141"/>
                    <a:pt x="54" y="176"/>
                  </a:cubicBezTo>
                  <a:lnTo>
                    <a:pt x="1544" y="1318"/>
                  </a:lnTo>
                  <a:cubicBezTo>
                    <a:pt x="1562" y="1327"/>
                    <a:pt x="1580" y="1336"/>
                    <a:pt x="1607" y="1336"/>
                  </a:cubicBezTo>
                  <a:cubicBezTo>
                    <a:pt x="1633" y="1336"/>
                    <a:pt x="1660" y="1318"/>
                    <a:pt x="1678" y="1291"/>
                  </a:cubicBezTo>
                  <a:cubicBezTo>
                    <a:pt x="1714" y="1256"/>
                    <a:pt x="1705" y="1193"/>
                    <a:pt x="1660" y="1158"/>
                  </a:cubicBezTo>
                  <a:lnTo>
                    <a:pt x="170" y="16"/>
                  </a:lnTo>
                  <a:cubicBezTo>
                    <a:pt x="153" y="5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32"/>
            <p:cNvSpPr/>
            <p:nvPr/>
          </p:nvSpPr>
          <p:spPr>
            <a:xfrm>
              <a:off x="4399627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2382" y="1"/>
                  </a:moveTo>
                  <a:lnTo>
                    <a:pt x="99" y="188"/>
                  </a:lnTo>
                  <a:cubicBezTo>
                    <a:pt x="45" y="188"/>
                    <a:pt x="0" y="233"/>
                    <a:pt x="9" y="286"/>
                  </a:cubicBezTo>
                  <a:cubicBezTo>
                    <a:pt x="9" y="340"/>
                    <a:pt x="54" y="384"/>
                    <a:pt x="107" y="384"/>
                  </a:cubicBezTo>
                  <a:lnTo>
                    <a:pt x="116" y="384"/>
                  </a:lnTo>
                  <a:lnTo>
                    <a:pt x="2400" y="197"/>
                  </a:lnTo>
                  <a:cubicBezTo>
                    <a:pt x="2454" y="197"/>
                    <a:pt x="2489" y="143"/>
                    <a:pt x="2489" y="90"/>
                  </a:cubicBezTo>
                  <a:cubicBezTo>
                    <a:pt x="2480" y="36"/>
                    <a:pt x="2436" y="1"/>
                    <a:pt x="2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32"/>
            <p:cNvSpPr/>
            <p:nvPr/>
          </p:nvSpPr>
          <p:spPr>
            <a:xfrm>
              <a:off x="5165561" y="3760683"/>
              <a:ext cx="170158" cy="101639"/>
            </a:xfrm>
            <a:custGeom>
              <a:avLst/>
              <a:gdLst/>
              <a:ahLst/>
              <a:cxnLst/>
              <a:rect l="l" t="t" r="r" b="b"/>
              <a:pathLst>
                <a:path w="1865" h="1114" extrusionOk="0">
                  <a:moveTo>
                    <a:pt x="1749" y="0"/>
                  </a:moveTo>
                  <a:cubicBezTo>
                    <a:pt x="1733" y="0"/>
                    <a:pt x="1718" y="4"/>
                    <a:pt x="1704" y="13"/>
                  </a:cubicBezTo>
                  <a:lnTo>
                    <a:pt x="63" y="931"/>
                  </a:lnTo>
                  <a:cubicBezTo>
                    <a:pt x="18" y="958"/>
                    <a:pt x="0" y="1012"/>
                    <a:pt x="27" y="1065"/>
                  </a:cubicBezTo>
                  <a:cubicBezTo>
                    <a:pt x="45" y="1092"/>
                    <a:pt x="71" y="1110"/>
                    <a:pt x="98" y="1110"/>
                  </a:cubicBezTo>
                  <a:cubicBezTo>
                    <a:pt x="103" y="1112"/>
                    <a:pt x="109" y="1114"/>
                    <a:pt x="116" y="1114"/>
                  </a:cubicBezTo>
                  <a:cubicBezTo>
                    <a:pt x="131" y="1114"/>
                    <a:pt x="148" y="1107"/>
                    <a:pt x="161" y="1101"/>
                  </a:cubicBezTo>
                  <a:lnTo>
                    <a:pt x="1802" y="182"/>
                  </a:lnTo>
                  <a:cubicBezTo>
                    <a:pt x="1847" y="164"/>
                    <a:pt x="1865" y="102"/>
                    <a:pt x="1838" y="57"/>
                  </a:cubicBezTo>
                  <a:cubicBezTo>
                    <a:pt x="1819" y="20"/>
                    <a:pt x="1784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32"/>
            <p:cNvSpPr/>
            <p:nvPr/>
          </p:nvSpPr>
          <p:spPr>
            <a:xfrm>
              <a:off x="5158170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108" y="1"/>
                  </a:moveTo>
                  <a:cubicBezTo>
                    <a:pt x="63" y="1"/>
                    <a:pt x="10" y="36"/>
                    <a:pt x="10" y="90"/>
                  </a:cubicBezTo>
                  <a:cubicBezTo>
                    <a:pt x="1" y="143"/>
                    <a:pt x="45" y="197"/>
                    <a:pt x="99" y="197"/>
                  </a:cubicBezTo>
                  <a:lnTo>
                    <a:pt x="2374" y="384"/>
                  </a:lnTo>
                  <a:lnTo>
                    <a:pt x="2383" y="384"/>
                  </a:lnTo>
                  <a:cubicBezTo>
                    <a:pt x="2436" y="384"/>
                    <a:pt x="2481" y="340"/>
                    <a:pt x="2481" y="286"/>
                  </a:cubicBezTo>
                  <a:cubicBezTo>
                    <a:pt x="2490" y="233"/>
                    <a:pt x="2445" y="188"/>
                    <a:pt x="2392" y="188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2"/>
            <p:cNvSpPr/>
            <p:nvPr/>
          </p:nvSpPr>
          <p:spPr>
            <a:xfrm>
              <a:off x="4589308" y="3713787"/>
              <a:ext cx="617862" cy="346886"/>
            </a:xfrm>
            <a:custGeom>
              <a:avLst/>
              <a:gdLst/>
              <a:ahLst/>
              <a:cxnLst/>
              <a:rect l="l" t="t" r="r" b="b"/>
              <a:pathLst>
                <a:path w="6772" h="3802" extrusionOk="0">
                  <a:moveTo>
                    <a:pt x="3354" y="0"/>
                  </a:moveTo>
                  <a:cubicBezTo>
                    <a:pt x="3060" y="0"/>
                    <a:pt x="2382" y="268"/>
                    <a:pt x="1731" y="562"/>
                  </a:cubicBezTo>
                  <a:cubicBezTo>
                    <a:pt x="990" y="901"/>
                    <a:pt x="285" y="1276"/>
                    <a:pt x="187" y="1347"/>
                  </a:cubicBezTo>
                  <a:cubicBezTo>
                    <a:pt x="0" y="1472"/>
                    <a:pt x="134" y="3239"/>
                    <a:pt x="134" y="3239"/>
                  </a:cubicBezTo>
                  <a:cubicBezTo>
                    <a:pt x="1283" y="3735"/>
                    <a:pt x="2410" y="3802"/>
                    <a:pt x="3407" y="3802"/>
                  </a:cubicBezTo>
                  <a:cubicBezTo>
                    <a:pt x="3485" y="3802"/>
                    <a:pt x="3563" y="3801"/>
                    <a:pt x="3640" y="3801"/>
                  </a:cubicBezTo>
                  <a:cubicBezTo>
                    <a:pt x="4541" y="3792"/>
                    <a:pt x="5594" y="3729"/>
                    <a:pt x="6735" y="3239"/>
                  </a:cubicBezTo>
                  <a:cubicBezTo>
                    <a:pt x="6735" y="3239"/>
                    <a:pt x="6744" y="3140"/>
                    <a:pt x="6744" y="2998"/>
                  </a:cubicBezTo>
                  <a:cubicBezTo>
                    <a:pt x="6753" y="2989"/>
                    <a:pt x="6771" y="2694"/>
                    <a:pt x="6762" y="2355"/>
                  </a:cubicBezTo>
                  <a:cubicBezTo>
                    <a:pt x="6762" y="1918"/>
                    <a:pt x="6744" y="1392"/>
                    <a:pt x="6682" y="1347"/>
                  </a:cubicBezTo>
                  <a:cubicBezTo>
                    <a:pt x="6503" y="1213"/>
                    <a:pt x="4139" y="0"/>
                    <a:pt x="35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32"/>
            <p:cNvSpPr/>
            <p:nvPr/>
          </p:nvSpPr>
          <p:spPr>
            <a:xfrm>
              <a:off x="4589308" y="3765062"/>
              <a:ext cx="617862" cy="295610"/>
            </a:xfrm>
            <a:custGeom>
              <a:avLst/>
              <a:gdLst/>
              <a:ahLst/>
              <a:cxnLst/>
              <a:rect l="l" t="t" r="r" b="b"/>
              <a:pathLst>
                <a:path w="6772" h="3240" extrusionOk="0">
                  <a:moveTo>
                    <a:pt x="1731" y="0"/>
                  </a:moveTo>
                  <a:cubicBezTo>
                    <a:pt x="990" y="339"/>
                    <a:pt x="285" y="714"/>
                    <a:pt x="187" y="785"/>
                  </a:cubicBezTo>
                  <a:cubicBezTo>
                    <a:pt x="0" y="910"/>
                    <a:pt x="134" y="2677"/>
                    <a:pt x="134" y="2677"/>
                  </a:cubicBezTo>
                  <a:cubicBezTo>
                    <a:pt x="1283" y="3173"/>
                    <a:pt x="2410" y="3240"/>
                    <a:pt x="3407" y="3240"/>
                  </a:cubicBezTo>
                  <a:cubicBezTo>
                    <a:pt x="3485" y="3240"/>
                    <a:pt x="3563" y="3239"/>
                    <a:pt x="3640" y="3239"/>
                  </a:cubicBezTo>
                  <a:cubicBezTo>
                    <a:pt x="4541" y="3230"/>
                    <a:pt x="5594" y="3167"/>
                    <a:pt x="6735" y="2677"/>
                  </a:cubicBezTo>
                  <a:cubicBezTo>
                    <a:pt x="6735" y="2677"/>
                    <a:pt x="6744" y="2578"/>
                    <a:pt x="6744" y="2436"/>
                  </a:cubicBezTo>
                  <a:cubicBezTo>
                    <a:pt x="6753" y="2427"/>
                    <a:pt x="6771" y="2132"/>
                    <a:pt x="6762" y="1793"/>
                  </a:cubicBezTo>
                  <a:lnTo>
                    <a:pt x="6762" y="1793"/>
                  </a:lnTo>
                  <a:cubicBezTo>
                    <a:pt x="6166" y="1911"/>
                    <a:pt x="5637" y="1963"/>
                    <a:pt x="5167" y="1963"/>
                  </a:cubicBezTo>
                  <a:cubicBezTo>
                    <a:pt x="2901" y="1963"/>
                    <a:pt x="2019" y="761"/>
                    <a:pt x="1731" y="0"/>
                  </a:cubicBezTo>
                  <a:close/>
                </a:path>
              </a:pathLst>
            </a:custGeom>
            <a:solidFill>
              <a:srgbClr val="4D2392">
                <a:alpha val="52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32"/>
            <p:cNvSpPr/>
            <p:nvPr/>
          </p:nvSpPr>
          <p:spPr>
            <a:xfrm>
              <a:off x="4507834" y="4077092"/>
              <a:ext cx="774152" cy="601257"/>
            </a:xfrm>
            <a:custGeom>
              <a:avLst/>
              <a:gdLst/>
              <a:ahLst/>
              <a:cxnLst/>
              <a:rect l="l" t="t" r="r" b="b"/>
              <a:pathLst>
                <a:path w="8485" h="6590" extrusionOk="0">
                  <a:moveTo>
                    <a:pt x="4320" y="0"/>
                  </a:moveTo>
                  <a:cubicBezTo>
                    <a:pt x="4146" y="0"/>
                    <a:pt x="3973" y="5"/>
                    <a:pt x="3801" y="15"/>
                  </a:cubicBezTo>
                  <a:cubicBezTo>
                    <a:pt x="2320" y="104"/>
                    <a:pt x="973" y="559"/>
                    <a:pt x="625" y="1282"/>
                  </a:cubicBezTo>
                  <a:cubicBezTo>
                    <a:pt x="1" y="2593"/>
                    <a:pt x="643" y="4823"/>
                    <a:pt x="991" y="5831"/>
                  </a:cubicBezTo>
                  <a:cubicBezTo>
                    <a:pt x="1027" y="5858"/>
                    <a:pt x="1063" y="5885"/>
                    <a:pt x="1098" y="5903"/>
                  </a:cubicBezTo>
                  <a:cubicBezTo>
                    <a:pt x="1856" y="6349"/>
                    <a:pt x="2865" y="6590"/>
                    <a:pt x="4221" y="6590"/>
                  </a:cubicBezTo>
                  <a:cubicBezTo>
                    <a:pt x="5826" y="6590"/>
                    <a:pt x="6950" y="6251"/>
                    <a:pt x="7735" y="5635"/>
                  </a:cubicBezTo>
                  <a:cubicBezTo>
                    <a:pt x="7807" y="5573"/>
                    <a:pt x="7878" y="5510"/>
                    <a:pt x="7950" y="5448"/>
                  </a:cubicBezTo>
                  <a:cubicBezTo>
                    <a:pt x="8039" y="5243"/>
                    <a:pt x="8119" y="5028"/>
                    <a:pt x="8182" y="4796"/>
                  </a:cubicBezTo>
                  <a:cubicBezTo>
                    <a:pt x="8413" y="3985"/>
                    <a:pt x="8485" y="3003"/>
                    <a:pt x="8333" y="1933"/>
                  </a:cubicBezTo>
                  <a:cubicBezTo>
                    <a:pt x="8129" y="585"/>
                    <a:pt x="6204" y="0"/>
                    <a:pt x="4320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32"/>
            <p:cNvSpPr/>
            <p:nvPr/>
          </p:nvSpPr>
          <p:spPr>
            <a:xfrm>
              <a:off x="4507834" y="4078370"/>
              <a:ext cx="746507" cy="599980"/>
            </a:xfrm>
            <a:custGeom>
              <a:avLst/>
              <a:gdLst/>
              <a:ahLst/>
              <a:cxnLst/>
              <a:rect l="l" t="t" r="r" b="b"/>
              <a:pathLst>
                <a:path w="8182" h="6576" extrusionOk="0">
                  <a:moveTo>
                    <a:pt x="3801" y="1"/>
                  </a:moveTo>
                  <a:lnTo>
                    <a:pt x="3801" y="1"/>
                  </a:lnTo>
                  <a:cubicBezTo>
                    <a:pt x="2320" y="90"/>
                    <a:pt x="973" y="545"/>
                    <a:pt x="625" y="1268"/>
                  </a:cubicBezTo>
                  <a:cubicBezTo>
                    <a:pt x="1" y="2579"/>
                    <a:pt x="643" y="4809"/>
                    <a:pt x="991" y="5817"/>
                  </a:cubicBezTo>
                  <a:cubicBezTo>
                    <a:pt x="1027" y="5844"/>
                    <a:pt x="1063" y="5871"/>
                    <a:pt x="1098" y="5889"/>
                  </a:cubicBezTo>
                  <a:cubicBezTo>
                    <a:pt x="1856" y="6335"/>
                    <a:pt x="2865" y="6576"/>
                    <a:pt x="4221" y="6576"/>
                  </a:cubicBezTo>
                  <a:cubicBezTo>
                    <a:pt x="5826" y="6576"/>
                    <a:pt x="6950" y="6237"/>
                    <a:pt x="7735" y="5621"/>
                  </a:cubicBezTo>
                  <a:cubicBezTo>
                    <a:pt x="7807" y="5559"/>
                    <a:pt x="7878" y="5496"/>
                    <a:pt x="7950" y="5434"/>
                  </a:cubicBezTo>
                  <a:cubicBezTo>
                    <a:pt x="8039" y="5229"/>
                    <a:pt x="8119" y="5014"/>
                    <a:pt x="8182" y="4782"/>
                  </a:cubicBezTo>
                  <a:lnTo>
                    <a:pt x="8182" y="4782"/>
                  </a:lnTo>
                  <a:cubicBezTo>
                    <a:pt x="7544" y="5493"/>
                    <a:pt x="6580" y="5874"/>
                    <a:pt x="5653" y="5874"/>
                  </a:cubicBezTo>
                  <a:cubicBezTo>
                    <a:pt x="4438" y="5874"/>
                    <a:pt x="3288" y="5219"/>
                    <a:pt x="3025" y="3792"/>
                  </a:cubicBezTo>
                  <a:cubicBezTo>
                    <a:pt x="2713" y="2035"/>
                    <a:pt x="3346" y="714"/>
                    <a:pt x="380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32"/>
            <p:cNvSpPr/>
            <p:nvPr/>
          </p:nvSpPr>
          <p:spPr>
            <a:xfrm>
              <a:off x="4557649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997" y="1"/>
                  </a:moveTo>
                  <a:cubicBezTo>
                    <a:pt x="687" y="1"/>
                    <a:pt x="164" y="257"/>
                    <a:pt x="44" y="470"/>
                  </a:cubicBezTo>
                  <a:cubicBezTo>
                    <a:pt x="1" y="539"/>
                    <a:pt x="116" y="1695"/>
                    <a:pt x="650" y="1695"/>
                  </a:cubicBezTo>
                  <a:cubicBezTo>
                    <a:pt x="668" y="1695"/>
                    <a:pt x="686" y="1694"/>
                    <a:pt x="704" y="1692"/>
                  </a:cubicBezTo>
                  <a:cubicBezTo>
                    <a:pt x="1293" y="1611"/>
                    <a:pt x="1266" y="139"/>
                    <a:pt x="1186" y="59"/>
                  </a:cubicBezTo>
                  <a:cubicBezTo>
                    <a:pt x="1145" y="18"/>
                    <a:pt x="1078" y="1"/>
                    <a:pt x="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32"/>
            <p:cNvSpPr/>
            <p:nvPr/>
          </p:nvSpPr>
          <p:spPr>
            <a:xfrm>
              <a:off x="5112643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299" y="1"/>
                  </a:moveTo>
                  <a:cubicBezTo>
                    <a:pt x="218" y="1"/>
                    <a:pt x="150" y="18"/>
                    <a:pt x="107" y="59"/>
                  </a:cubicBezTo>
                  <a:cubicBezTo>
                    <a:pt x="27" y="139"/>
                    <a:pt x="0" y="1611"/>
                    <a:pt x="589" y="1692"/>
                  </a:cubicBezTo>
                  <a:cubicBezTo>
                    <a:pt x="607" y="1694"/>
                    <a:pt x="625" y="1695"/>
                    <a:pt x="643" y="1695"/>
                  </a:cubicBezTo>
                  <a:cubicBezTo>
                    <a:pt x="1177" y="1695"/>
                    <a:pt x="1292" y="539"/>
                    <a:pt x="1249" y="470"/>
                  </a:cubicBezTo>
                  <a:cubicBezTo>
                    <a:pt x="1129" y="257"/>
                    <a:pt x="611" y="1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69" name="Google Shape;1369;p32"/>
          <p:cNvGrpSpPr/>
          <p:nvPr/>
        </p:nvGrpSpPr>
        <p:grpSpPr>
          <a:xfrm>
            <a:off x="8929273" y="2866144"/>
            <a:ext cx="2792848" cy="3397024"/>
            <a:chOff x="6778424" y="2225808"/>
            <a:chExt cx="2099831" cy="2547768"/>
          </a:xfrm>
        </p:grpSpPr>
        <p:sp>
          <p:nvSpPr>
            <p:cNvPr id="1370" name="Google Shape;1370;p32"/>
            <p:cNvSpPr/>
            <p:nvPr/>
          </p:nvSpPr>
          <p:spPr>
            <a:xfrm>
              <a:off x="7006575" y="4639200"/>
              <a:ext cx="1643508" cy="134376"/>
            </a:xfrm>
            <a:custGeom>
              <a:avLst/>
              <a:gdLst/>
              <a:ahLst/>
              <a:cxnLst/>
              <a:rect l="l" t="t" r="r" b="b"/>
              <a:pathLst>
                <a:path w="14738" h="1205" extrusionOk="0">
                  <a:moveTo>
                    <a:pt x="7369" y="0"/>
                  </a:moveTo>
                  <a:cubicBezTo>
                    <a:pt x="3301" y="0"/>
                    <a:pt x="0" y="268"/>
                    <a:pt x="0" y="598"/>
                  </a:cubicBezTo>
                  <a:cubicBezTo>
                    <a:pt x="0" y="937"/>
                    <a:pt x="3301" y="1204"/>
                    <a:pt x="7369" y="1204"/>
                  </a:cubicBezTo>
                  <a:cubicBezTo>
                    <a:pt x="11437" y="1204"/>
                    <a:pt x="14738" y="937"/>
                    <a:pt x="14738" y="598"/>
                  </a:cubicBezTo>
                  <a:cubicBezTo>
                    <a:pt x="14738" y="268"/>
                    <a:pt x="11437" y="0"/>
                    <a:pt x="7369" y="0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32"/>
            <p:cNvSpPr/>
            <p:nvPr/>
          </p:nvSpPr>
          <p:spPr>
            <a:xfrm>
              <a:off x="8172905" y="2395050"/>
              <a:ext cx="410443" cy="327468"/>
            </a:xfrm>
            <a:custGeom>
              <a:avLst/>
              <a:gdLst/>
              <a:ahLst/>
              <a:cxnLst/>
              <a:rect l="l" t="t" r="r" b="b"/>
              <a:pathLst>
                <a:path w="3240" h="2585" extrusionOk="0">
                  <a:moveTo>
                    <a:pt x="2287" y="0"/>
                  </a:moveTo>
                  <a:cubicBezTo>
                    <a:pt x="1974" y="0"/>
                    <a:pt x="1603" y="125"/>
                    <a:pt x="1250" y="290"/>
                  </a:cubicBezTo>
                  <a:cubicBezTo>
                    <a:pt x="590" y="602"/>
                    <a:pt x="1" y="1048"/>
                    <a:pt x="1" y="1048"/>
                  </a:cubicBezTo>
                  <a:cubicBezTo>
                    <a:pt x="1" y="1048"/>
                    <a:pt x="795" y="2520"/>
                    <a:pt x="1401" y="2583"/>
                  </a:cubicBezTo>
                  <a:cubicBezTo>
                    <a:pt x="1416" y="2584"/>
                    <a:pt x="1431" y="2585"/>
                    <a:pt x="1446" y="2585"/>
                  </a:cubicBezTo>
                  <a:cubicBezTo>
                    <a:pt x="1727" y="2585"/>
                    <a:pt x="2170" y="2358"/>
                    <a:pt x="2517" y="2003"/>
                  </a:cubicBezTo>
                  <a:cubicBezTo>
                    <a:pt x="2945" y="1574"/>
                    <a:pt x="3239" y="959"/>
                    <a:pt x="2936" y="361"/>
                  </a:cubicBezTo>
                  <a:cubicBezTo>
                    <a:pt x="2801" y="100"/>
                    <a:pt x="2567" y="0"/>
                    <a:pt x="2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8185319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1847" y="0"/>
                  </a:moveTo>
                  <a:cubicBezTo>
                    <a:pt x="1185" y="0"/>
                    <a:pt x="1" y="832"/>
                    <a:pt x="1" y="832"/>
                  </a:cubicBezTo>
                  <a:lnTo>
                    <a:pt x="429" y="1635"/>
                  </a:lnTo>
                  <a:cubicBezTo>
                    <a:pt x="429" y="1635"/>
                    <a:pt x="2606" y="796"/>
                    <a:pt x="2213" y="172"/>
                  </a:cubicBezTo>
                  <a:cubicBezTo>
                    <a:pt x="2138" y="49"/>
                    <a:pt x="2008" y="0"/>
                    <a:pt x="1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8172905" y="2431660"/>
              <a:ext cx="318854" cy="290857"/>
            </a:xfrm>
            <a:custGeom>
              <a:avLst/>
              <a:gdLst/>
              <a:ahLst/>
              <a:cxnLst/>
              <a:rect l="l" t="t" r="r" b="b"/>
              <a:pathLst>
                <a:path w="2517" h="2296" extrusionOk="0">
                  <a:moveTo>
                    <a:pt x="1250" y="1"/>
                  </a:moveTo>
                  <a:cubicBezTo>
                    <a:pt x="590" y="313"/>
                    <a:pt x="1" y="759"/>
                    <a:pt x="1" y="759"/>
                  </a:cubicBezTo>
                  <a:cubicBezTo>
                    <a:pt x="1" y="759"/>
                    <a:pt x="795" y="2231"/>
                    <a:pt x="1401" y="2294"/>
                  </a:cubicBezTo>
                  <a:cubicBezTo>
                    <a:pt x="1416" y="2295"/>
                    <a:pt x="1431" y="2296"/>
                    <a:pt x="1446" y="2296"/>
                  </a:cubicBezTo>
                  <a:cubicBezTo>
                    <a:pt x="1727" y="2296"/>
                    <a:pt x="2170" y="2069"/>
                    <a:pt x="2517" y="1714"/>
                  </a:cubicBezTo>
                  <a:cubicBezTo>
                    <a:pt x="2240" y="1161"/>
                    <a:pt x="1642" y="447"/>
                    <a:pt x="125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7133251" y="2395050"/>
              <a:ext cx="410317" cy="327468"/>
            </a:xfrm>
            <a:custGeom>
              <a:avLst/>
              <a:gdLst/>
              <a:ahLst/>
              <a:cxnLst/>
              <a:rect l="l" t="t" r="r" b="b"/>
              <a:pathLst>
                <a:path w="3239" h="2585" extrusionOk="0">
                  <a:moveTo>
                    <a:pt x="953" y="0"/>
                  </a:moveTo>
                  <a:cubicBezTo>
                    <a:pt x="673" y="0"/>
                    <a:pt x="439" y="100"/>
                    <a:pt x="304" y="361"/>
                  </a:cubicBezTo>
                  <a:cubicBezTo>
                    <a:pt x="0" y="959"/>
                    <a:pt x="295" y="1574"/>
                    <a:pt x="723" y="2003"/>
                  </a:cubicBezTo>
                  <a:cubicBezTo>
                    <a:pt x="1070" y="2358"/>
                    <a:pt x="1512" y="2585"/>
                    <a:pt x="1793" y="2585"/>
                  </a:cubicBezTo>
                  <a:cubicBezTo>
                    <a:pt x="1809" y="2585"/>
                    <a:pt x="1824" y="2584"/>
                    <a:pt x="1838" y="2583"/>
                  </a:cubicBezTo>
                  <a:cubicBezTo>
                    <a:pt x="2445" y="2520"/>
                    <a:pt x="3239" y="1048"/>
                    <a:pt x="3239" y="1048"/>
                  </a:cubicBezTo>
                  <a:cubicBezTo>
                    <a:pt x="3239" y="1048"/>
                    <a:pt x="2650" y="602"/>
                    <a:pt x="1990" y="290"/>
                  </a:cubicBezTo>
                  <a:cubicBezTo>
                    <a:pt x="1637" y="125"/>
                    <a:pt x="1266" y="0"/>
                    <a:pt x="9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32"/>
            <p:cNvSpPr/>
            <p:nvPr/>
          </p:nvSpPr>
          <p:spPr>
            <a:xfrm>
              <a:off x="7201024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760" y="0"/>
                  </a:moveTo>
                  <a:cubicBezTo>
                    <a:pt x="599" y="0"/>
                    <a:pt x="468" y="49"/>
                    <a:pt x="393" y="172"/>
                  </a:cubicBezTo>
                  <a:cubicBezTo>
                    <a:pt x="1" y="796"/>
                    <a:pt x="2177" y="1635"/>
                    <a:pt x="2177" y="1635"/>
                  </a:cubicBezTo>
                  <a:lnTo>
                    <a:pt x="2606" y="832"/>
                  </a:lnTo>
                  <a:cubicBezTo>
                    <a:pt x="2606" y="832"/>
                    <a:pt x="1422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32"/>
            <p:cNvSpPr/>
            <p:nvPr/>
          </p:nvSpPr>
          <p:spPr>
            <a:xfrm>
              <a:off x="7224840" y="2431660"/>
              <a:ext cx="318727" cy="290857"/>
            </a:xfrm>
            <a:custGeom>
              <a:avLst/>
              <a:gdLst/>
              <a:ahLst/>
              <a:cxnLst/>
              <a:rect l="l" t="t" r="r" b="b"/>
              <a:pathLst>
                <a:path w="2516" h="2296" extrusionOk="0">
                  <a:moveTo>
                    <a:pt x="1267" y="1"/>
                  </a:moveTo>
                  <a:cubicBezTo>
                    <a:pt x="874" y="447"/>
                    <a:pt x="277" y="1161"/>
                    <a:pt x="0" y="1714"/>
                  </a:cubicBezTo>
                  <a:cubicBezTo>
                    <a:pt x="347" y="2069"/>
                    <a:pt x="789" y="2296"/>
                    <a:pt x="1070" y="2296"/>
                  </a:cubicBezTo>
                  <a:cubicBezTo>
                    <a:pt x="1086" y="2296"/>
                    <a:pt x="1101" y="2295"/>
                    <a:pt x="1115" y="2294"/>
                  </a:cubicBezTo>
                  <a:cubicBezTo>
                    <a:pt x="1722" y="2231"/>
                    <a:pt x="2516" y="759"/>
                    <a:pt x="2516" y="759"/>
                  </a:cubicBezTo>
                  <a:cubicBezTo>
                    <a:pt x="2516" y="759"/>
                    <a:pt x="1927" y="313"/>
                    <a:pt x="1267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32"/>
            <p:cNvSpPr/>
            <p:nvPr/>
          </p:nvSpPr>
          <p:spPr>
            <a:xfrm>
              <a:off x="8678100" y="3777745"/>
              <a:ext cx="200154" cy="279329"/>
            </a:xfrm>
            <a:custGeom>
              <a:avLst/>
              <a:gdLst/>
              <a:ahLst/>
              <a:cxnLst/>
              <a:rect l="l" t="t" r="r" b="b"/>
              <a:pathLst>
                <a:path w="1580" h="2205" extrusionOk="0">
                  <a:moveTo>
                    <a:pt x="926" y="0"/>
                  </a:moveTo>
                  <a:cubicBezTo>
                    <a:pt x="742" y="0"/>
                    <a:pt x="569" y="121"/>
                    <a:pt x="429" y="267"/>
                  </a:cubicBezTo>
                  <a:cubicBezTo>
                    <a:pt x="224" y="473"/>
                    <a:pt x="90" y="731"/>
                    <a:pt x="90" y="731"/>
                  </a:cubicBezTo>
                  <a:lnTo>
                    <a:pt x="1" y="1837"/>
                  </a:lnTo>
                  <a:cubicBezTo>
                    <a:pt x="1" y="1837"/>
                    <a:pt x="149" y="2204"/>
                    <a:pt x="702" y="2204"/>
                  </a:cubicBezTo>
                  <a:cubicBezTo>
                    <a:pt x="771" y="2204"/>
                    <a:pt x="846" y="2198"/>
                    <a:pt x="928" y="2185"/>
                  </a:cubicBezTo>
                  <a:cubicBezTo>
                    <a:pt x="1294" y="2132"/>
                    <a:pt x="1499" y="1704"/>
                    <a:pt x="1535" y="1249"/>
                  </a:cubicBezTo>
                  <a:cubicBezTo>
                    <a:pt x="1580" y="785"/>
                    <a:pt x="1455" y="285"/>
                    <a:pt x="1187" y="89"/>
                  </a:cubicBezTo>
                  <a:cubicBezTo>
                    <a:pt x="1099" y="27"/>
                    <a:pt x="1011" y="0"/>
                    <a:pt x="926" y="0"/>
                  </a:cubicBezTo>
                  <a:close/>
                </a:path>
              </a:pathLst>
            </a:custGeom>
            <a:solidFill>
              <a:srgbClr val="AD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32"/>
            <p:cNvSpPr/>
            <p:nvPr/>
          </p:nvSpPr>
          <p:spPr>
            <a:xfrm>
              <a:off x="8678100" y="3811568"/>
              <a:ext cx="194454" cy="245506"/>
            </a:xfrm>
            <a:custGeom>
              <a:avLst/>
              <a:gdLst/>
              <a:ahLst/>
              <a:cxnLst/>
              <a:rect l="l" t="t" r="r" b="b"/>
              <a:pathLst>
                <a:path w="1535" h="1938" extrusionOk="0">
                  <a:moveTo>
                    <a:pt x="429" y="0"/>
                  </a:moveTo>
                  <a:cubicBezTo>
                    <a:pt x="224" y="206"/>
                    <a:pt x="90" y="464"/>
                    <a:pt x="90" y="464"/>
                  </a:cubicBezTo>
                  <a:lnTo>
                    <a:pt x="1" y="1570"/>
                  </a:lnTo>
                  <a:cubicBezTo>
                    <a:pt x="1" y="1570"/>
                    <a:pt x="149" y="1937"/>
                    <a:pt x="702" y="1937"/>
                  </a:cubicBezTo>
                  <a:cubicBezTo>
                    <a:pt x="771" y="1937"/>
                    <a:pt x="846" y="1931"/>
                    <a:pt x="928" y="1918"/>
                  </a:cubicBezTo>
                  <a:cubicBezTo>
                    <a:pt x="1294" y="1865"/>
                    <a:pt x="1499" y="1437"/>
                    <a:pt x="1535" y="982"/>
                  </a:cubicBezTo>
                  <a:lnTo>
                    <a:pt x="1535" y="982"/>
                  </a:lnTo>
                  <a:cubicBezTo>
                    <a:pt x="1419" y="1019"/>
                    <a:pt x="1314" y="1036"/>
                    <a:pt x="1221" y="1036"/>
                  </a:cubicBezTo>
                  <a:cubicBezTo>
                    <a:pt x="640" y="1036"/>
                    <a:pt x="475" y="392"/>
                    <a:pt x="429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32"/>
            <p:cNvSpPr/>
            <p:nvPr/>
          </p:nvSpPr>
          <p:spPr>
            <a:xfrm>
              <a:off x="7081313" y="4013873"/>
              <a:ext cx="806952" cy="707634"/>
            </a:xfrm>
            <a:custGeom>
              <a:avLst/>
              <a:gdLst/>
              <a:ahLst/>
              <a:cxnLst/>
              <a:rect l="l" t="t" r="r" b="b"/>
              <a:pathLst>
                <a:path w="6370" h="5586" extrusionOk="0">
                  <a:moveTo>
                    <a:pt x="562" y="0"/>
                  </a:moveTo>
                  <a:cubicBezTo>
                    <a:pt x="321" y="518"/>
                    <a:pt x="152" y="1124"/>
                    <a:pt x="179" y="1722"/>
                  </a:cubicBezTo>
                  <a:cubicBezTo>
                    <a:pt x="214" y="2525"/>
                    <a:pt x="410" y="3301"/>
                    <a:pt x="607" y="3908"/>
                  </a:cubicBezTo>
                  <a:cubicBezTo>
                    <a:pt x="848" y="4630"/>
                    <a:pt x="1088" y="5112"/>
                    <a:pt x="1088" y="5112"/>
                  </a:cubicBezTo>
                  <a:cubicBezTo>
                    <a:pt x="1088" y="5112"/>
                    <a:pt x="0" y="5183"/>
                    <a:pt x="161" y="5478"/>
                  </a:cubicBezTo>
                  <a:cubicBezTo>
                    <a:pt x="201" y="5556"/>
                    <a:pt x="608" y="5586"/>
                    <a:pt x="1188" y="5586"/>
                  </a:cubicBezTo>
                  <a:cubicBezTo>
                    <a:pt x="2777" y="5586"/>
                    <a:pt x="5664" y="5363"/>
                    <a:pt x="5834" y="5317"/>
                  </a:cubicBezTo>
                  <a:cubicBezTo>
                    <a:pt x="5870" y="5308"/>
                    <a:pt x="5915" y="5210"/>
                    <a:pt x="5968" y="5050"/>
                  </a:cubicBezTo>
                  <a:cubicBezTo>
                    <a:pt x="6156" y="4372"/>
                    <a:pt x="6370" y="2552"/>
                    <a:pt x="6343" y="1035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32"/>
            <p:cNvSpPr/>
            <p:nvPr/>
          </p:nvSpPr>
          <p:spPr>
            <a:xfrm>
              <a:off x="7100441" y="4013873"/>
              <a:ext cx="787823" cy="640747"/>
            </a:xfrm>
            <a:custGeom>
              <a:avLst/>
              <a:gdLst/>
              <a:ahLst/>
              <a:cxnLst/>
              <a:rect l="l" t="t" r="r" b="b"/>
              <a:pathLst>
                <a:path w="6219" h="5058" extrusionOk="0">
                  <a:moveTo>
                    <a:pt x="411" y="0"/>
                  </a:moveTo>
                  <a:cubicBezTo>
                    <a:pt x="170" y="518"/>
                    <a:pt x="1" y="1124"/>
                    <a:pt x="28" y="1722"/>
                  </a:cubicBezTo>
                  <a:cubicBezTo>
                    <a:pt x="63" y="2525"/>
                    <a:pt x="259" y="3301"/>
                    <a:pt x="456" y="3908"/>
                  </a:cubicBezTo>
                  <a:cubicBezTo>
                    <a:pt x="1263" y="4395"/>
                    <a:pt x="2846" y="5057"/>
                    <a:pt x="5348" y="5057"/>
                  </a:cubicBezTo>
                  <a:cubicBezTo>
                    <a:pt x="5501" y="5057"/>
                    <a:pt x="5657" y="5055"/>
                    <a:pt x="5817" y="5050"/>
                  </a:cubicBezTo>
                  <a:cubicBezTo>
                    <a:pt x="6005" y="4372"/>
                    <a:pt x="6219" y="2552"/>
                    <a:pt x="6192" y="1035"/>
                  </a:cubicBezTo>
                  <a:lnTo>
                    <a:pt x="411" y="0"/>
                  </a:ln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32"/>
            <p:cNvSpPr/>
            <p:nvPr/>
          </p:nvSpPr>
          <p:spPr>
            <a:xfrm>
              <a:off x="6778424" y="3141439"/>
              <a:ext cx="337982" cy="708648"/>
            </a:xfrm>
            <a:custGeom>
              <a:avLst/>
              <a:gdLst/>
              <a:ahLst/>
              <a:cxnLst/>
              <a:rect l="l" t="t" r="r" b="b"/>
              <a:pathLst>
                <a:path w="2668" h="5594" extrusionOk="0">
                  <a:moveTo>
                    <a:pt x="2668" y="0"/>
                  </a:moveTo>
                  <a:cubicBezTo>
                    <a:pt x="2632" y="18"/>
                    <a:pt x="2150" y="428"/>
                    <a:pt x="1615" y="1044"/>
                  </a:cubicBezTo>
                  <a:cubicBezTo>
                    <a:pt x="1062" y="1677"/>
                    <a:pt x="464" y="2516"/>
                    <a:pt x="232" y="3363"/>
                  </a:cubicBezTo>
                  <a:cubicBezTo>
                    <a:pt x="0" y="4220"/>
                    <a:pt x="321" y="4782"/>
                    <a:pt x="687" y="5130"/>
                  </a:cubicBezTo>
                  <a:cubicBezTo>
                    <a:pt x="1026" y="5460"/>
                    <a:pt x="1419" y="5594"/>
                    <a:pt x="1419" y="5594"/>
                  </a:cubicBezTo>
                  <a:lnTo>
                    <a:pt x="26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32"/>
            <p:cNvSpPr/>
            <p:nvPr/>
          </p:nvSpPr>
          <p:spPr>
            <a:xfrm>
              <a:off x="6865452" y="3141439"/>
              <a:ext cx="250953" cy="708648"/>
            </a:xfrm>
            <a:custGeom>
              <a:avLst/>
              <a:gdLst/>
              <a:ahLst/>
              <a:cxnLst/>
              <a:rect l="l" t="t" r="r" b="b"/>
              <a:pathLst>
                <a:path w="1981" h="5594" extrusionOk="0">
                  <a:moveTo>
                    <a:pt x="1981" y="0"/>
                  </a:moveTo>
                  <a:cubicBezTo>
                    <a:pt x="1945" y="18"/>
                    <a:pt x="1463" y="428"/>
                    <a:pt x="928" y="1044"/>
                  </a:cubicBezTo>
                  <a:cubicBezTo>
                    <a:pt x="571" y="2043"/>
                    <a:pt x="54" y="3738"/>
                    <a:pt x="0" y="5130"/>
                  </a:cubicBezTo>
                  <a:cubicBezTo>
                    <a:pt x="339" y="5460"/>
                    <a:pt x="732" y="5594"/>
                    <a:pt x="732" y="5594"/>
                  </a:cubicBezTo>
                  <a:lnTo>
                    <a:pt x="1981" y="0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32"/>
            <p:cNvSpPr/>
            <p:nvPr/>
          </p:nvSpPr>
          <p:spPr>
            <a:xfrm>
              <a:off x="6799832" y="2225808"/>
              <a:ext cx="1949605" cy="2399319"/>
            </a:xfrm>
            <a:custGeom>
              <a:avLst/>
              <a:gdLst/>
              <a:ahLst/>
              <a:cxnLst/>
              <a:rect l="l" t="t" r="r" b="b"/>
              <a:pathLst>
                <a:path w="15390" h="18940" extrusionOk="0">
                  <a:moveTo>
                    <a:pt x="7488" y="1"/>
                  </a:moveTo>
                  <a:cubicBezTo>
                    <a:pt x="7338" y="1"/>
                    <a:pt x="7228" y="21"/>
                    <a:pt x="7173" y="65"/>
                  </a:cubicBezTo>
                  <a:cubicBezTo>
                    <a:pt x="6834" y="350"/>
                    <a:pt x="7896" y="591"/>
                    <a:pt x="7941" y="627"/>
                  </a:cubicBezTo>
                  <a:cubicBezTo>
                    <a:pt x="7921" y="624"/>
                    <a:pt x="7757" y="592"/>
                    <a:pt x="7504" y="592"/>
                  </a:cubicBezTo>
                  <a:cubicBezTo>
                    <a:pt x="6952" y="592"/>
                    <a:pt x="5972" y="744"/>
                    <a:pt x="5121" y="1679"/>
                  </a:cubicBezTo>
                  <a:cubicBezTo>
                    <a:pt x="3855" y="3080"/>
                    <a:pt x="2383" y="7148"/>
                    <a:pt x="1758" y="9111"/>
                  </a:cubicBezTo>
                  <a:cubicBezTo>
                    <a:pt x="1134" y="11073"/>
                    <a:pt x="1" y="14829"/>
                    <a:pt x="2748" y="16988"/>
                  </a:cubicBezTo>
                  <a:cubicBezTo>
                    <a:pt x="3052" y="17229"/>
                    <a:pt x="3382" y="17443"/>
                    <a:pt x="3712" y="17630"/>
                  </a:cubicBezTo>
                  <a:cubicBezTo>
                    <a:pt x="5389" y="18558"/>
                    <a:pt x="7298" y="18826"/>
                    <a:pt x="8592" y="18897"/>
                  </a:cubicBezTo>
                  <a:cubicBezTo>
                    <a:pt x="8752" y="18906"/>
                    <a:pt x="8904" y="18915"/>
                    <a:pt x="9038" y="18924"/>
                  </a:cubicBezTo>
                  <a:cubicBezTo>
                    <a:pt x="9484" y="18933"/>
                    <a:pt x="9814" y="18933"/>
                    <a:pt x="9983" y="18933"/>
                  </a:cubicBezTo>
                  <a:lnTo>
                    <a:pt x="10064" y="18933"/>
                  </a:lnTo>
                  <a:cubicBezTo>
                    <a:pt x="10127" y="18935"/>
                    <a:pt x="10237" y="18939"/>
                    <a:pt x="10383" y="18939"/>
                  </a:cubicBezTo>
                  <a:cubicBezTo>
                    <a:pt x="11383" y="18939"/>
                    <a:pt x="14059" y="18731"/>
                    <a:pt x="14908" y="16185"/>
                  </a:cubicBezTo>
                  <a:cubicBezTo>
                    <a:pt x="15390" y="14731"/>
                    <a:pt x="15211" y="12046"/>
                    <a:pt x="14471" y="9244"/>
                  </a:cubicBezTo>
                  <a:cubicBezTo>
                    <a:pt x="13730" y="6443"/>
                    <a:pt x="13106" y="3169"/>
                    <a:pt x="11063" y="1251"/>
                  </a:cubicBezTo>
                  <a:cubicBezTo>
                    <a:pt x="10383" y="616"/>
                    <a:pt x="8320" y="1"/>
                    <a:pt x="7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32"/>
            <p:cNvSpPr/>
            <p:nvPr/>
          </p:nvSpPr>
          <p:spPr>
            <a:xfrm>
              <a:off x="6997578" y="3456235"/>
              <a:ext cx="1108830" cy="1166849"/>
            </a:xfrm>
            <a:custGeom>
              <a:avLst/>
              <a:gdLst/>
              <a:ahLst/>
              <a:cxnLst/>
              <a:rect l="l" t="t" r="r" b="b"/>
              <a:pathLst>
                <a:path w="8753" h="9211" extrusionOk="0">
                  <a:moveTo>
                    <a:pt x="4271" y="1"/>
                  </a:moveTo>
                  <a:cubicBezTo>
                    <a:pt x="2835" y="1"/>
                    <a:pt x="1429" y="666"/>
                    <a:pt x="875" y="2136"/>
                  </a:cubicBezTo>
                  <a:cubicBezTo>
                    <a:pt x="1" y="4456"/>
                    <a:pt x="1366" y="6820"/>
                    <a:pt x="2151" y="7917"/>
                  </a:cubicBezTo>
                  <a:cubicBezTo>
                    <a:pt x="3828" y="8845"/>
                    <a:pt x="5737" y="9113"/>
                    <a:pt x="7031" y="9184"/>
                  </a:cubicBezTo>
                  <a:cubicBezTo>
                    <a:pt x="7191" y="9193"/>
                    <a:pt x="7343" y="9202"/>
                    <a:pt x="7477" y="9211"/>
                  </a:cubicBezTo>
                  <a:cubicBezTo>
                    <a:pt x="7816" y="8247"/>
                    <a:pt x="8753" y="5187"/>
                    <a:pt x="8208" y="2832"/>
                  </a:cubicBezTo>
                  <a:cubicBezTo>
                    <a:pt x="8182" y="2680"/>
                    <a:pt x="8137" y="2538"/>
                    <a:pt x="8092" y="2395"/>
                  </a:cubicBezTo>
                  <a:cubicBezTo>
                    <a:pt x="7593" y="868"/>
                    <a:pt x="5912" y="1"/>
                    <a:pt x="4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7489219" y="2619651"/>
              <a:ext cx="527876" cy="272109"/>
            </a:xfrm>
            <a:custGeom>
              <a:avLst/>
              <a:gdLst/>
              <a:ahLst/>
              <a:cxnLst/>
              <a:rect l="l" t="t" r="r" b="b"/>
              <a:pathLst>
                <a:path w="4167" h="2148" extrusionOk="0">
                  <a:moveTo>
                    <a:pt x="1984" y="1"/>
                  </a:moveTo>
                  <a:cubicBezTo>
                    <a:pt x="528" y="1"/>
                    <a:pt x="1" y="1488"/>
                    <a:pt x="1" y="1488"/>
                  </a:cubicBezTo>
                  <a:lnTo>
                    <a:pt x="4167" y="2148"/>
                  </a:lnTo>
                  <a:cubicBezTo>
                    <a:pt x="4167" y="2148"/>
                    <a:pt x="3890" y="212"/>
                    <a:pt x="2240" y="16"/>
                  </a:cubicBezTo>
                  <a:cubicBezTo>
                    <a:pt x="2152" y="6"/>
                    <a:pt x="2066" y="1"/>
                    <a:pt x="1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7534443" y="2540224"/>
              <a:ext cx="52065" cy="88296"/>
            </a:xfrm>
            <a:custGeom>
              <a:avLst/>
              <a:gdLst/>
              <a:ahLst/>
              <a:cxnLst/>
              <a:rect l="l" t="t" r="r" b="b"/>
              <a:pathLst>
                <a:path w="411" h="697" extrusionOk="0">
                  <a:moveTo>
                    <a:pt x="206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206" y="696"/>
                  </a:cubicBezTo>
                  <a:cubicBezTo>
                    <a:pt x="322" y="696"/>
                    <a:pt x="411" y="544"/>
                    <a:pt x="411" y="348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32"/>
            <p:cNvSpPr/>
            <p:nvPr/>
          </p:nvSpPr>
          <p:spPr>
            <a:xfrm>
              <a:off x="7978579" y="2540224"/>
              <a:ext cx="50925" cy="88296"/>
            </a:xfrm>
            <a:custGeom>
              <a:avLst/>
              <a:gdLst/>
              <a:ahLst/>
              <a:cxnLst/>
              <a:rect l="l" t="t" r="r" b="b"/>
              <a:pathLst>
                <a:path w="402" h="697" extrusionOk="0">
                  <a:moveTo>
                    <a:pt x="197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197" y="696"/>
                  </a:cubicBezTo>
                  <a:cubicBezTo>
                    <a:pt x="313" y="696"/>
                    <a:pt x="402" y="544"/>
                    <a:pt x="402" y="348"/>
                  </a:cubicBezTo>
                  <a:cubicBezTo>
                    <a:pt x="402" y="152"/>
                    <a:pt x="313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32"/>
            <p:cNvSpPr/>
            <p:nvPr/>
          </p:nvSpPr>
          <p:spPr>
            <a:xfrm>
              <a:off x="8057627" y="2698065"/>
              <a:ext cx="381053" cy="113505"/>
            </a:xfrm>
            <a:custGeom>
              <a:avLst/>
              <a:gdLst/>
              <a:ahLst/>
              <a:cxnLst/>
              <a:rect l="l" t="t" r="r" b="b"/>
              <a:pathLst>
                <a:path w="3008" h="896" extrusionOk="0">
                  <a:moveTo>
                    <a:pt x="2917" y="1"/>
                  </a:moveTo>
                  <a:cubicBezTo>
                    <a:pt x="2896" y="1"/>
                    <a:pt x="2873" y="8"/>
                    <a:pt x="2856" y="21"/>
                  </a:cubicBezTo>
                  <a:lnTo>
                    <a:pt x="37" y="761"/>
                  </a:lnTo>
                  <a:cubicBezTo>
                    <a:pt x="1" y="788"/>
                    <a:pt x="1" y="833"/>
                    <a:pt x="28" y="869"/>
                  </a:cubicBezTo>
                  <a:cubicBezTo>
                    <a:pt x="46" y="886"/>
                    <a:pt x="72" y="895"/>
                    <a:pt x="90" y="895"/>
                  </a:cubicBezTo>
                  <a:cubicBezTo>
                    <a:pt x="117" y="895"/>
                    <a:pt x="135" y="886"/>
                    <a:pt x="153" y="869"/>
                  </a:cubicBezTo>
                  <a:lnTo>
                    <a:pt x="2972" y="137"/>
                  </a:lnTo>
                  <a:cubicBezTo>
                    <a:pt x="3007" y="101"/>
                    <a:pt x="3007" y="57"/>
                    <a:pt x="2972" y="21"/>
                  </a:cubicBezTo>
                  <a:cubicBezTo>
                    <a:pt x="2958" y="8"/>
                    <a:pt x="2938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32"/>
            <p:cNvSpPr/>
            <p:nvPr/>
          </p:nvSpPr>
          <p:spPr>
            <a:xfrm>
              <a:off x="8119826" y="3023628"/>
              <a:ext cx="443127" cy="228657"/>
            </a:xfrm>
            <a:custGeom>
              <a:avLst/>
              <a:gdLst/>
              <a:ahLst/>
              <a:cxnLst/>
              <a:rect l="l" t="t" r="r" b="b"/>
              <a:pathLst>
                <a:path w="3498" h="1805" extrusionOk="0">
                  <a:moveTo>
                    <a:pt x="3408" y="0"/>
                  </a:moveTo>
                  <a:cubicBezTo>
                    <a:pt x="3386" y="0"/>
                    <a:pt x="3364" y="7"/>
                    <a:pt x="3346" y="20"/>
                  </a:cubicBezTo>
                  <a:lnTo>
                    <a:pt x="45" y="1671"/>
                  </a:lnTo>
                  <a:cubicBezTo>
                    <a:pt x="9" y="1697"/>
                    <a:pt x="1" y="1742"/>
                    <a:pt x="36" y="1778"/>
                  </a:cubicBezTo>
                  <a:cubicBezTo>
                    <a:pt x="54" y="1796"/>
                    <a:pt x="81" y="1804"/>
                    <a:pt x="99" y="1804"/>
                  </a:cubicBezTo>
                  <a:cubicBezTo>
                    <a:pt x="125" y="1804"/>
                    <a:pt x="143" y="1796"/>
                    <a:pt x="161" y="1778"/>
                  </a:cubicBezTo>
                  <a:lnTo>
                    <a:pt x="3462" y="136"/>
                  </a:lnTo>
                  <a:cubicBezTo>
                    <a:pt x="3498" y="101"/>
                    <a:pt x="3498" y="56"/>
                    <a:pt x="3471" y="20"/>
                  </a:cubicBezTo>
                  <a:cubicBezTo>
                    <a:pt x="3453" y="7"/>
                    <a:pt x="3431" y="0"/>
                    <a:pt x="3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32"/>
            <p:cNvSpPr/>
            <p:nvPr/>
          </p:nvSpPr>
          <p:spPr>
            <a:xfrm>
              <a:off x="7283492" y="2673489"/>
              <a:ext cx="185586" cy="63467"/>
            </a:xfrm>
            <a:custGeom>
              <a:avLst/>
              <a:gdLst/>
              <a:ahLst/>
              <a:cxnLst/>
              <a:rect l="l" t="t" r="r" b="b"/>
              <a:pathLst>
                <a:path w="1465" h="501" extrusionOk="0">
                  <a:moveTo>
                    <a:pt x="90" y="1"/>
                  </a:moveTo>
                  <a:cubicBezTo>
                    <a:pt x="68" y="1"/>
                    <a:pt x="46" y="10"/>
                    <a:pt x="28" y="28"/>
                  </a:cubicBezTo>
                  <a:cubicBezTo>
                    <a:pt x="1" y="54"/>
                    <a:pt x="1" y="108"/>
                    <a:pt x="37" y="135"/>
                  </a:cubicBezTo>
                  <a:lnTo>
                    <a:pt x="1312" y="483"/>
                  </a:lnTo>
                  <a:cubicBezTo>
                    <a:pt x="1330" y="501"/>
                    <a:pt x="1348" y="501"/>
                    <a:pt x="1375" y="501"/>
                  </a:cubicBezTo>
                  <a:cubicBezTo>
                    <a:pt x="1393" y="501"/>
                    <a:pt x="1419" y="492"/>
                    <a:pt x="1437" y="483"/>
                  </a:cubicBezTo>
                  <a:cubicBezTo>
                    <a:pt x="1464" y="447"/>
                    <a:pt x="1464" y="402"/>
                    <a:pt x="1428" y="367"/>
                  </a:cubicBezTo>
                  <a:lnTo>
                    <a:pt x="153" y="28"/>
                  </a:lnTo>
                  <a:cubicBezTo>
                    <a:pt x="135" y="10"/>
                    <a:pt x="112" y="1"/>
                    <a:pt x="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32"/>
            <p:cNvSpPr/>
            <p:nvPr/>
          </p:nvSpPr>
          <p:spPr>
            <a:xfrm>
              <a:off x="7118556" y="3028062"/>
              <a:ext cx="288324" cy="149609"/>
            </a:xfrm>
            <a:custGeom>
              <a:avLst/>
              <a:gdLst/>
              <a:ahLst/>
              <a:cxnLst/>
              <a:rect l="l" t="t" r="r" b="b"/>
              <a:pathLst>
                <a:path w="2276" h="1181" extrusionOk="0">
                  <a:moveTo>
                    <a:pt x="99" y="1"/>
                  </a:moveTo>
                  <a:cubicBezTo>
                    <a:pt x="76" y="1"/>
                    <a:pt x="54" y="8"/>
                    <a:pt x="36" y="21"/>
                  </a:cubicBezTo>
                  <a:cubicBezTo>
                    <a:pt x="1" y="57"/>
                    <a:pt x="9" y="101"/>
                    <a:pt x="45" y="137"/>
                  </a:cubicBezTo>
                  <a:lnTo>
                    <a:pt x="2115" y="1163"/>
                  </a:lnTo>
                  <a:cubicBezTo>
                    <a:pt x="2133" y="1181"/>
                    <a:pt x="2150" y="1181"/>
                    <a:pt x="2177" y="1181"/>
                  </a:cubicBezTo>
                  <a:cubicBezTo>
                    <a:pt x="2195" y="1181"/>
                    <a:pt x="2222" y="1172"/>
                    <a:pt x="2240" y="1154"/>
                  </a:cubicBezTo>
                  <a:cubicBezTo>
                    <a:pt x="2275" y="1127"/>
                    <a:pt x="2266" y="1074"/>
                    <a:pt x="2231" y="1047"/>
                  </a:cubicBezTo>
                  <a:lnTo>
                    <a:pt x="161" y="21"/>
                  </a:lnTo>
                  <a:cubicBezTo>
                    <a:pt x="143" y="8"/>
                    <a:pt x="121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32"/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629" y="3048"/>
                    <a:pt x="6549" y="2629"/>
                    <a:pt x="6460" y="2236"/>
                  </a:cubicBezTo>
                  <a:cubicBezTo>
                    <a:pt x="6451" y="2183"/>
                    <a:pt x="6442" y="2129"/>
                    <a:pt x="6433" y="2085"/>
                  </a:cubicBezTo>
                  <a:cubicBezTo>
                    <a:pt x="6380" y="1862"/>
                    <a:pt x="6335" y="1648"/>
                    <a:pt x="6290" y="1451"/>
                  </a:cubicBezTo>
                  <a:cubicBezTo>
                    <a:pt x="6272" y="1389"/>
                    <a:pt x="6255" y="1317"/>
                    <a:pt x="6237" y="1255"/>
                  </a:cubicBezTo>
                  <a:cubicBezTo>
                    <a:pt x="6165" y="943"/>
                    <a:pt x="6112" y="746"/>
                    <a:pt x="6112" y="746"/>
                  </a:cubicBezTo>
                  <a:cubicBezTo>
                    <a:pt x="5389" y="274"/>
                    <a:pt x="4488" y="86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32"/>
            <p:cNvSpPr/>
            <p:nvPr/>
          </p:nvSpPr>
          <p:spPr>
            <a:xfrm>
              <a:off x="7395476" y="2803461"/>
              <a:ext cx="699654" cy="83229"/>
            </a:xfrm>
            <a:custGeom>
              <a:avLst/>
              <a:gdLst/>
              <a:ahLst/>
              <a:cxnLst/>
              <a:rect l="l" t="t" r="r" b="b"/>
              <a:pathLst>
                <a:path w="5523" h="657" extrusionOk="0">
                  <a:moveTo>
                    <a:pt x="80" y="1"/>
                  </a:moveTo>
                  <a:cubicBezTo>
                    <a:pt x="54" y="63"/>
                    <a:pt x="27" y="126"/>
                    <a:pt x="0" y="188"/>
                  </a:cubicBezTo>
                  <a:cubicBezTo>
                    <a:pt x="776" y="340"/>
                    <a:pt x="1784" y="492"/>
                    <a:pt x="2891" y="581"/>
                  </a:cubicBezTo>
                  <a:cubicBezTo>
                    <a:pt x="3444" y="628"/>
                    <a:pt x="4025" y="656"/>
                    <a:pt x="4620" y="656"/>
                  </a:cubicBezTo>
                  <a:cubicBezTo>
                    <a:pt x="4918" y="656"/>
                    <a:pt x="5219" y="649"/>
                    <a:pt x="5522" y="634"/>
                  </a:cubicBezTo>
                  <a:cubicBezTo>
                    <a:pt x="5504" y="572"/>
                    <a:pt x="5487" y="500"/>
                    <a:pt x="5469" y="438"/>
                  </a:cubicBezTo>
                  <a:cubicBezTo>
                    <a:pt x="5225" y="448"/>
                    <a:pt x="4982" y="452"/>
                    <a:pt x="4740" y="452"/>
                  </a:cubicBezTo>
                  <a:cubicBezTo>
                    <a:pt x="4098" y="452"/>
                    <a:pt x="3469" y="421"/>
                    <a:pt x="2873" y="376"/>
                  </a:cubicBezTo>
                  <a:cubicBezTo>
                    <a:pt x="1802" y="286"/>
                    <a:pt x="839" y="144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32"/>
            <p:cNvSpPr/>
            <p:nvPr/>
          </p:nvSpPr>
          <p:spPr>
            <a:xfrm>
              <a:off x="7298187" y="3097355"/>
              <a:ext cx="852303" cy="109578"/>
            </a:xfrm>
            <a:custGeom>
              <a:avLst/>
              <a:gdLst/>
              <a:ahLst/>
              <a:cxnLst/>
              <a:rect l="l" t="t" r="r" b="b"/>
              <a:pathLst>
                <a:path w="6728" h="865" extrusionOk="0">
                  <a:moveTo>
                    <a:pt x="28" y="0"/>
                  </a:moveTo>
                  <a:cubicBezTo>
                    <a:pt x="19" y="36"/>
                    <a:pt x="10" y="72"/>
                    <a:pt x="10" y="98"/>
                  </a:cubicBezTo>
                  <a:cubicBezTo>
                    <a:pt x="1" y="143"/>
                    <a:pt x="1" y="170"/>
                    <a:pt x="1" y="179"/>
                  </a:cubicBezTo>
                  <a:cubicBezTo>
                    <a:pt x="10" y="197"/>
                    <a:pt x="28" y="205"/>
                    <a:pt x="37" y="223"/>
                  </a:cubicBezTo>
                  <a:cubicBezTo>
                    <a:pt x="1361" y="704"/>
                    <a:pt x="2762" y="865"/>
                    <a:pt x="4037" y="865"/>
                  </a:cubicBezTo>
                  <a:cubicBezTo>
                    <a:pt x="4205" y="865"/>
                    <a:pt x="4370" y="862"/>
                    <a:pt x="4533" y="857"/>
                  </a:cubicBezTo>
                  <a:cubicBezTo>
                    <a:pt x="5354" y="830"/>
                    <a:pt x="6103" y="741"/>
                    <a:pt x="6727" y="643"/>
                  </a:cubicBezTo>
                  <a:cubicBezTo>
                    <a:pt x="6727" y="634"/>
                    <a:pt x="6727" y="625"/>
                    <a:pt x="6727" y="616"/>
                  </a:cubicBezTo>
                  <a:cubicBezTo>
                    <a:pt x="6719" y="553"/>
                    <a:pt x="6710" y="500"/>
                    <a:pt x="6710" y="437"/>
                  </a:cubicBezTo>
                  <a:cubicBezTo>
                    <a:pt x="5964" y="560"/>
                    <a:pt x="5029" y="666"/>
                    <a:pt x="4012" y="666"/>
                  </a:cubicBezTo>
                  <a:cubicBezTo>
                    <a:pt x="2740" y="666"/>
                    <a:pt x="1341" y="501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32"/>
            <p:cNvSpPr/>
            <p:nvPr/>
          </p:nvSpPr>
          <p:spPr>
            <a:xfrm>
              <a:off x="7949190" y="3058972"/>
              <a:ext cx="118826" cy="74108"/>
            </a:xfrm>
            <a:custGeom>
              <a:avLst/>
              <a:gdLst/>
              <a:ahLst/>
              <a:cxnLst/>
              <a:rect l="l" t="t" r="r" b="b"/>
              <a:pathLst>
                <a:path w="938" h="585" extrusionOk="0">
                  <a:moveTo>
                    <a:pt x="273" y="1"/>
                  </a:moveTo>
                  <a:cubicBezTo>
                    <a:pt x="247" y="1"/>
                    <a:pt x="215" y="9"/>
                    <a:pt x="179" y="27"/>
                  </a:cubicBezTo>
                  <a:cubicBezTo>
                    <a:pt x="0" y="107"/>
                    <a:pt x="286" y="446"/>
                    <a:pt x="393" y="571"/>
                  </a:cubicBezTo>
                  <a:cubicBezTo>
                    <a:pt x="402" y="580"/>
                    <a:pt x="415" y="584"/>
                    <a:pt x="430" y="584"/>
                  </a:cubicBezTo>
                  <a:cubicBezTo>
                    <a:pt x="444" y="584"/>
                    <a:pt x="460" y="580"/>
                    <a:pt x="473" y="571"/>
                  </a:cubicBezTo>
                  <a:cubicBezTo>
                    <a:pt x="589" y="464"/>
                    <a:pt x="937" y="161"/>
                    <a:pt x="768" y="45"/>
                  </a:cubicBezTo>
                  <a:cubicBezTo>
                    <a:pt x="733" y="23"/>
                    <a:pt x="700" y="14"/>
                    <a:pt x="670" y="14"/>
                  </a:cubicBezTo>
                  <a:cubicBezTo>
                    <a:pt x="523" y="14"/>
                    <a:pt x="438" y="223"/>
                    <a:pt x="438" y="223"/>
                  </a:cubicBezTo>
                  <a:cubicBezTo>
                    <a:pt x="438" y="223"/>
                    <a:pt x="419" y="1"/>
                    <a:pt x="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32"/>
            <p:cNvSpPr/>
            <p:nvPr/>
          </p:nvSpPr>
          <p:spPr>
            <a:xfrm>
              <a:off x="7761578" y="3057958"/>
              <a:ext cx="118826" cy="73981"/>
            </a:xfrm>
            <a:custGeom>
              <a:avLst/>
              <a:gdLst/>
              <a:ahLst/>
              <a:cxnLst/>
              <a:rect l="l" t="t" r="r" b="b"/>
              <a:pathLst>
                <a:path w="938" h="584" extrusionOk="0">
                  <a:moveTo>
                    <a:pt x="274" y="0"/>
                  </a:moveTo>
                  <a:cubicBezTo>
                    <a:pt x="247" y="0"/>
                    <a:pt x="215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4" y="583"/>
                    <a:pt x="438" y="583"/>
                  </a:cubicBezTo>
                  <a:cubicBezTo>
                    <a:pt x="451" y="583"/>
                    <a:pt x="464" y="579"/>
                    <a:pt x="473" y="570"/>
                  </a:cubicBezTo>
                  <a:cubicBezTo>
                    <a:pt x="598" y="463"/>
                    <a:pt x="937" y="160"/>
                    <a:pt x="768" y="44"/>
                  </a:cubicBezTo>
                  <a:cubicBezTo>
                    <a:pt x="734" y="22"/>
                    <a:pt x="703" y="14"/>
                    <a:pt x="673" y="14"/>
                  </a:cubicBezTo>
                  <a:cubicBezTo>
                    <a:pt x="530" y="14"/>
                    <a:pt x="438" y="222"/>
                    <a:pt x="438" y="222"/>
                  </a:cubicBezTo>
                  <a:cubicBezTo>
                    <a:pt x="438" y="222"/>
                    <a:pt x="419" y="0"/>
                    <a:pt x="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32"/>
            <p:cNvSpPr/>
            <p:nvPr/>
          </p:nvSpPr>
          <p:spPr>
            <a:xfrm>
              <a:off x="7570547" y="3043264"/>
              <a:ext cx="119966" cy="73981"/>
            </a:xfrm>
            <a:custGeom>
              <a:avLst/>
              <a:gdLst/>
              <a:ahLst/>
              <a:cxnLst/>
              <a:rect l="l" t="t" r="r" b="b"/>
              <a:pathLst>
                <a:path w="947" h="584" extrusionOk="0">
                  <a:moveTo>
                    <a:pt x="277" y="0"/>
                  </a:moveTo>
                  <a:cubicBezTo>
                    <a:pt x="250" y="0"/>
                    <a:pt x="217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5" y="583"/>
                    <a:pt x="438" y="583"/>
                  </a:cubicBezTo>
                  <a:cubicBezTo>
                    <a:pt x="451" y="583"/>
                    <a:pt x="465" y="579"/>
                    <a:pt x="474" y="570"/>
                  </a:cubicBezTo>
                  <a:cubicBezTo>
                    <a:pt x="599" y="463"/>
                    <a:pt x="947" y="160"/>
                    <a:pt x="777" y="53"/>
                  </a:cubicBezTo>
                  <a:cubicBezTo>
                    <a:pt x="740" y="28"/>
                    <a:pt x="706" y="19"/>
                    <a:pt x="674" y="19"/>
                  </a:cubicBezTo>
                  <a:cubicBezTo>
                    <a:pt x="531" y="19"/>
                    <a:pt x="447" y="222"/>
                    <a:pt x="447" y="222"/>
                  </a:cubicBezTo>
                  <a:cubicBezTo>
                    <a:pt x="447" y="222"/>
                    <a:pt x="428" y="0"/>
                    <a:pt x="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32"/>
            <p:cNvSpPr/>
            <p:nvPr/>
          </p:nvSpPr>
          <p:spPr>
            <a:xfrm>
              <a:off x="7390916" y="3021728"/>
              <a:ext cx="118826" cy="73854"/>
            </a:xfrm>
            <a:custGeom>
              <a:avLst/>
              <a:gdLst/>
              <a:ahLst/>
              <a:cxnLst/>
              <a:rect l="l" t="t" r="r" b="b"/>
              <a:pathLst>
                <a:path w="938" h="583" extrusionOk="0">
                  <a:moveTo>
                    <a:pt x="276" y="1"/>
                  </a:moveTo>
                  <a:cubicBezTo>
                    <a:pt x="249" y="1"/>
                    <a:pt x="217" y="8"/>
                    <a:pt x="179" y="26"/>
                  </a:cubicBezTo>
                  <a:cubicBezTo>
                    <a:pt x="0" y="107"/>
                    <a:pt x="295" y="437"/>
                    <a:pt x="402" y="562"/>
                  </a:cubicBezTo>
                  <a:cubicBezTo>
                    <a:pt x="412" y="576"/>
                    <a:pt x="427" y="583"/>
                    <a:pt x="442" y="583"/>
                  </a:cubicBezTo>
                  <a:cubicBezTo>
                    <a:pt x="454" y="583"/>
                    <a:pt x="465" y="579"/>
                    <a:pt x="473" y="571"/>
                  </a:cubicBezTo>
                  <a:cubicBezTo>
                    <a:pt x="598" y="464"/>
                    <a:pt x="937" y="151"/>
                    <a:pt x="777" y="44"/>
                  </a:cubicBezTo>
                  <a:cubicBezTo>
                    <a:pt x="742" y="23"/>
                    <a:pt x="709" y="14"/>
                    <a:pt x="678" y="14"/>
                  </a:cubicBezTo>
                  <a:cubicBezTo>
                    <a:pt x="530" y="14"/>
                    <a:pt x="438" y="223"/>
                    <a:pt x="438" y="223"/>
                  </a:cubicBezTo>
                  <a:cubicBezTo>
                    <a:pt x="438" y="223"/>
                    <a:pt x="425" y="1"/>
                    <a:pt x="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32"/>
            <p:cNvSpPr/>
            <p:nvPr/>
          </p:nvSpPr>
          <p:spPr>
            <a:xfrm>
              <a:off x="7962744" y="293406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95" y="442"/>
                    <a:pt x="402" y="567"/>
                  </a:cubicBezTo>
                  <a:cubicBezTo>
                    <a:pt x="413" y="578"/>
                    <a:pt x="431" y="585"/>
                    <a:pt x="447" y="585"/>
                  </a:cubicBezTo>
                  <a:cubicBezTo>
                    <a:pt x="457" y="585"/>
                    <a:pt x="467" y="582"/>
                    <a:pt x="473" y="576"/>
                  </a:cubicBezTo>
                  <a:cubicBezTo>
                    <a:pt x="598" y="469"/>
                    <a:pt x="937" y="156"/>
                    <a:pt x="768" y="49"/>
                  </a:cubicBezTo>
                  <a:cubicBezTo>
                    <a:pt x="734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32"/>
            <p:cNvSpPr/>
            <p:nvPr/>
          </p:nvSpPr>
          <p:spPr>
            <a:xfrm>
              <a:off x="7776273" y="293292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3" y="578"/>
                    <a:pt x="427" y="585"/>
                    <a:pt x="443" y="585"/>
                  </a:cubicBezTo>
                  <a:cubicBezTo>
                    <a:pt x="453" y="585"/>
                    <a:pt x="463" y="583"/>
                    <a:pt x="473" y="576"/>
                  </a:cubicBezTo>
                  <a:cubicBezTo>
                    <a:pt x="589" y="469"/>
                    <a:pt x="937" y="156"/>
                    <a:pt x="768" y="49"/>
                  </a:cubicBezTo>
                  <a:cubicBezTo>
                    <a:pt x="733" y="28"/>
                    <a:pt x="700" y="19"/>
                    <a:pt x="670" y="19"/>
                  </a:cubicBezTo>
                  <a:cubicBezTo>
                    <a:pt x="524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32"/>
            <p:cNvSpPr/>
            <p:nvPr/>
          </p:nvSpPr>
          <p:spPr>
            <a:xfrm>
              <a:off x="7585241" y="2918232"/>
              <a:ext cx="118826" cy="74615"/>
            </a:xfrm>
            <a:custGeom>
              <a:avLst/>
              <a:gdLst/>
              <a:ahLst/>
              <a:cxnLst/>
              <a:rect l="l" t="t" r="r" b="b"/>
              <a:pathLst>
                <a:path w="938" h="589" extrusionOk="0">
                  <a:moveTo>
                    <a:pt x="269" y="0"/>
                  </a:moveTo>
                  <a:cubicBezTo>
                    <a:pt x="243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2" y="582"/>
                    <a:pt x="427" y="588"/>
                    <a:pt x="442" y="588"/>
                  </a:cubicBezTo>
                  <a:cubicBezTo>
                    <a:pt x="454" y="588"/>
                    <a:pt x="466" y="584"/>
                    <a:pt x="474" y="576"/>
                  </a:cubicBezTo>
                  <a:cubicBezTo>
                    <a:pt x="599" y="469"/>
                    <a:pt x="938" y="156"/>
                    <a:pt x="768" y="49"/>
                  </a:cubicBezTo>
                  <a:cubicBezTo>
                    <a:pt x="735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9" y="0"/>
                    <a:pt x="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32"/>
            <p:cNvSpPr/>
            <p:nvPr/>
          </p:nvSpPr>
          <p:spPr>
            <a:xfrm>
              <a:off x="7405611" y="2896697"/>
              <a:ext cx="118826" cy="73601"/>
            </a:xfrm>
            <a:custGeom>
              <a:avLst/>
              <a:gdLst/>
              <a:ahLst/>
              <a:cxnLst/>
              <a:rect l="l" t="t" r="r" b="b"/>
              <a:pathLst>
                <a:path w="938" h="581" extrusionOk="0">
                  <a:moveTo>
                    <a:pt x="268" y="1"/>
                  </a:moveTo>
                  <a:cubicBezTo>
                    <a:pt x="242" y="1"/>
                    <a:pt x="213" y="7"/>
                    <a:pt x="179" y="23"/>
                  </a:cubicBezTo>
                  <a:cubicBezTo>
                    <a:pt x="0" y="112"/>
                    <a:pt x="286" y="442"/>
                    <a:pt x="402" y="567"/>
                  </a:cubicBezTo>
                  <a:cubicBezTo>
                    <a:pt x="411" y="576"/>
                    <a:pt x="424" y="581"/>
                    <a:pt x="438" y="581"/>
                  </a:cubicBezTo>
                  <a:cubicBezTo>
                    <a:pt x="451" y="581"/>
                    <a:pt x="464" y="576"/>
                    <a:pt x="473" y="567"/>
                  </a:cubicBezTo>
                  <a:cubicBezTo>
                    <a:pt x="598" y="469"/>
                    <a:pt x="937" y="157"/>
                    <a:pt x="768" y="50"/>
                  </a:cubicBezTo>
                  <a:cubicBezTo>
                    <a:pt x="733" y="26"/>
                    <a:pt x="700" y="17"/>
                    <a:pt x="670" y="17"/>
                  </a:cubicBezTo>
                  <a:cubicBezTo>
                    <a:pt x="528" y="17"/>
                    <a:pt x="438" y="228"/>
                    <a:pt x="438" y="228"/>
                  </a:cubicBezTo>
                  <a:cubicBezTo>
                    <a:pt x="438" y="228"/>
                    <a:pt x="418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32"/>
            <p:cNvSpPr/>
            <p:nvPr/>
          </p:nvSpPr>
          <p:spPr>
            <a:xfrm>
              <a:off x="7786407" y="3789273"/>
              <a:ext cx="560686" cy="834948"/>
            </a:xfrm>
            <a:custGeom>
              <a:avLst/>
              <a:gdLst/>
              <a:ahLst/>
              <a:cxnLst/>
              <a:rect l="l" t="t" r="r" b="b"/>
              <a:pathLst>
                <a:path w="4426" h="6591" extrusionOk="0">
                  <a:moveTo>
                    <a:pt x="2641" y="1"/>
                  </a:moveTo>
                  <a:cubicBezTo>
                    <a:pt x="2579" y="1"/>
                    <a:pt x="2517" y="14"/>
                    <a:pt x="2454" y="43"/>
                  </a:cubicBezTo>
                  <a:cubicBezTo>
                    <a:pt x="2454" y="43"/>
                    <a:pt x="2258" y="87"/>
                    <a:pt x="1981" y="203"/>
                  </a:cubicBezTo>
                  <a:cubicBezTo>
                    <a:pt x="1321" y="489"/>
                    <a:pt x="179" y="1247"/>
                    <a:pt x="90" y="3094"/>
                  </a:cubicBezTo>
                  <a:cubicBezTo>
                    <a:pt x="1" y="4717"/>
                    <a:pt x="411" y="5850"/>
                    <a:pt x="804" y="6555"/>
                  </a:cubicBezTo>
                  <a:cubicBezTo>
                    <a:pt x="964" y="6564"/>
                    <a:pt x="1116" y="6573"/>
                    <a:pt x="1250" y="6582"/>
                  </a:cubicBezTo>
                  <a:cubicBezTo>
                    <a:pt x="1696" y="6591"/>
                    <a:pt x="2026" y="6591"/>
                    <a:pt x="2195" y="6591"/>
                  </a:cubicBezTo>
                  <a:lnTo>
                    <a:pt x="4426" y="3843"/>
                  </a:lnTo>
                  <a:cubicBezTo>
                    <a:pt x="4426" y="3843"/>
                    <a:pt x="3678" y="1"/>
                    <a:pt x="264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32"/>
            <p:cNvSpPr/>
            <p:nvPr/>
          </p:nvSpPr>
          <p:spPr>
            <a:xfrm>
              <a:off x="7824918" y="3757983"/>
              <a:ext cx="820506" cy="963528"/>
            </a:xfrm>
            <a:custGeom>
              <a:avLst/>
              <a:gdLst/>
              <a:ahLst/>
              <a:cxnLst/>
              <a:rect l="l" t="t" r="r" b="b"/>
              <a:pathLst>
                <a:path w="6477" h="7606" extrusionOk="0">
                  <a:moveTo>
                    <a:pt x="3390" y="1"/>
                  </a:moveTo>
                  <a:cubicBezTo>
                    <a:pt x="2856" y="1"/>
                    <a:pt x="2282" y="97"/>
                    <a:pt x="1695" y="298"/>
                  </a:cubicBezTo>
                  <a:cubicBezTo>
                    <a:pt x="1695" y="298"/>
                    <a:pt x="98" y="2011"/>
                    <a:pt x="179" y="3742"/>
                  </a:cubicBezTo>
                  <a:cubicBezTo>
                    <a:pt x="259" y="5473"/>
                    <a:pt x="1089" y="7123"/>
                    <a:pt x="1089" y="7123"/>
                  </a:cubicBezTo>
                  <a:cubicBezTo>
                    <a:pt x="1089" y="7123"/>
                    <a:pt x="0" y="7203"/>
                    <a:pt x="161" y="7498"/>
                  </a:cubicBezTo>
                  <a:cubicBezTo>
                    <a:pt x="201" y="7576"/>
                    <a:pt x="608" y="7606"/>
                    <a:pt x="1188" y="7606"/>
                  </a:cubicBezTo>
                  <a:cubicBezTo>
                    <a:pt x="2778" y="7606"/>
                    <a:pt x="5665" y="7383"/>
                    <a:pt x="5835" y="7337"/>
                  </a:cubicBezTo>
                  <a:cubicBezTo>
                    <a:pt x="6066" y="7284"/>
                    <a:pt x="6477" y="4188"/>
                    <a:pt x="6307" y="2270"/>
                  </a:cubicBezTo>
                  <a:cubicBezTo>
                    <a:pt x="6174" y="832"/>
                    <a:pt x="4959" y="1"/>
                    <a:pt x="3390" y="1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2"/>
            <p:cNvSpPr/>
            <p:nvPr/>
          </p:nvSpPr>
          <p:spPr>
            <a:xfrm>
              <a:off x="8136801" y="3537563"/>
              <a:ext cx="545991" cy="599956"/>
            </a:xfrm>
            <a:custGeom>
              <a:avLst/>
              <a:gdLst/>
              <a:ahLst/>
              <a:cxnLst/>
              <a:rect l="l" t="t" r="r" b="b"/>
              <a:pathLst>
                <a:path w="4310" h="4736" extrusionOk="0">
                  <a:moveTo>
                    <a:pt x="1178" y="0"/>
                  </a:moveTo>
                  <a:cubicBezTo>
                    <a:pt x="385" y="0"/>
                    <a:pt x="1" y="2724"/>
                    <a:pt x="1401" y="4269"/>
                  </a:cubicBezTo>
                  <a:cubicBezTo>
                    <a:pt x="1690" y="4591"/>
                    <a:pt x="2056" y="4735"/>
                    <a:pt x="2422" y="4735"/>
                  </a:cubicBezTo>
                  <a:cubicBezTo>
                    <a:pt x="2846" y="4735"/>
                    <a:pt x="3271" y="4542"/>
                    <a:pt x="3578" y="4206"/>
                  </a:cubicBezTo>
                  <a:cubicBezTo>
                    <a:pt x="4033" y="3716"/>
                    <a:pt x="4309" y="1048"/>
                    <a:pt x="1303" y="22"/>
                  </a:cubicBezTo>
                  <a:cubicBezTo>
                    <a:pt x="1260" y="8"/>
                    <a:pt x="1219" y="0"/>
                    <a:pt x="117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8225223" y="3498546"/>
              <a:ext cx="491392" cy="573734"/>
            </a:xfrm>
            <a:custGeom>
              <a:avLst/>
              <a:gdLst/>
              <a:ahLst/>
              <a:cxnLst/>
              <a:rect l="l" t="t" r="r" b="b"/>
              <a:pathLst>
                <a:path w="3879" h="4529" extrusionOk="0">
                  <a:moveTo>
                    <a:pt x="2389" y="0"/>
                  </a:moveTo>
                  <a:lnTo>
                    <a:pt x="2389" y="0"/>
                  </a:lnTo>
                  <a:cubicBezTo>
                    <a:pt x="2389" y="0"/>
                    <a:pt x="266" y="54"/>
                    <a:pt x="132" y="268"/>
                  </a:cubicBezTo>
                  <a:cubicBezTo>
                    <a:pt x="132" y="268"/>
                    <a:pt x="1" y="4529"/>
                    <a:pt x="1707" y="4529"/>
                  </a:cubicBezTo>
                  <a:cubicBezTo>
                    <a:pt x="1779" y="4529"/>
                    <a:pt x="1855" y="4521"/>
                    <a:pt x="1934" y="4505"/>
                  </a:cubicBezTo>
                  <a:cubicBezTo>
                    <a:pt x="3879" y="4122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07" name="Google Shape;1407;p32"/>
            <p:cNvGrpSpPr/>
            <p:nvPr/>
          </p:nvGrpSpPr>
          <p:grpSpPr>
            <a:xfrm>
              <a:off x="7097148" y="3496012"/>
              <a:ext cx="899673" cy="1082087"/>
              <a:chOff x="7097148" y="3496012"/>
              <a:chExt cx="899673" cy="1082087"/>
            </a:xfrm>
          </p:grpSpPr>
          <p:sp>
            <p:nvSpPr>
              <p:cNvPr id="1408" name="Google Shape;1408;p32"/>
              <p:cNvSpPr/>
              <p:nvPr/>
            </p:nvSpPr>
            <p:spPr>
              <a:xfrm>
                <a:off x="7245109" y="3659807"/>
                <a:ext cx="30656" cy="54979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34" extrusionOk="0">
                    <a:moveTo>
                      <a:pt x="179" y="1"/>
                    </a:moveTo>
                    <a:cubicBezTo>
                      <a:pt x="152" y="1"/>
                      <a:pt x="133" y="17"/>
                      <a:pt x="126" y="39"/>
                    </a:cubicBezTo>
                    <a:cubicBezTo>
                      <a:pt x="90" y="146"/>
                      <a:pt x="45" y="262"/>
                      <a:pt x="10" y="369"/>
                    </a:cubicBezTo>
                    <a:cubicBezTo>
                      <a:pt x="1" y="395"/>
                      <a:pt x="19" y="431"/>
                      <a:pt x="45" y="431"/>
                    </a:cubicBezTo>
                    <a:cubicBezTo>
                      <a:pt x="50" y="433"/>
                      <a:pt x="55" y="433"/>
                      <a:pt x="59" y="433"/>
                    </a:cubicBezTo>
                    <a:cubicBezTo>
                      <a:pt x="81" y="433"/>
                      <a:pt x="100" y="418"/>
                      <a:pt x="108" y="395"/>
                    </a:cubicBezTo>
                    <a:cubicBezTo>
                      <a:pt x="152" y="288"/>
                      <a:pt x="188" y="172"/>
                      <a:pt x="233" y="65"/>
                    </a:cubicBezTo>
                    <a:cubicBezTo>
                      <a:pt x="242" y="39"/>
                      <a:pt x="224" y="3"/>
                      <a:pt x="197" y="3"/>
                    </a:cubicBezTo>
                    <a:cubicBezTo>
                      <a:pt x="191" y="1"/>
                      <a:pt x="185" y="1"/>
                      <a:pt x="1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32"/>
              <p:cNvSpPr/>
              <p:nvPr/>
            </p:nvSpPr>
            <p:spPr>
              <a:xfrm>
                <a:off x="7324283" y="3659807"/>
                <a:ext cx="19255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80" extrusionOk="0">
                    <a:moveTo>
                      <a:pt x="90" y="1"/>
                    </a:moveTo>
                    <a:cubicBezTo>
                      <a:pt x="65" y="1"/>
                      <a:pt x="51" y="17"/>
                      <a:pt x="36" y="39"/>
                    </a:cubicBezTo>
                    <a:cubicBezTo>
                      <a:pt x="9" y="137"/>
                      <a:pt x="0" y="235"/>
                      <a:pt x="9" y="333"/>
                    </a:cubicBezTo>
                    <a:cubicBezTo>
                      <a:pt x="16" y="363"/>
                      <a:pt x="42" y="380"/>
                      <a:pt x="66" y="380"/>
                    </a:cubicBezTo>
                    <a:cubicBezTo>
                      <a:pt x="71" y="380"/>
                      <a:pt x="76" y="379"/>
                      <a:pt x="80" y="378"/>
                    </a:cubicBezTo>
                    <a:cubicBezTo>
                      <a:pt x="107" y="369"/>
                      <a:pt x="125" y="342"/>
                      <a:pt x="116" y="306"/>
                    </a:cubicBezTo>
                    <a:lnTo>
                      <a:pt x="116" y="306"/>
                    </a:lnTo>
                    <a:cubicBezTo>
                      <a:pt x="116" y="303"/>
                      <a:pt x="116" y="300"/>
                      <a:pt x="116" y="297"/>
                    </a:cubicBezTo>
                    <a:cubicBezTo>
                      <a:pt x="116" y="297"/>
                      <a:pt x="116" y="288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1"/>
                    </a:cubicBezTo>
                    <a:cubicBezTo>
                      <a:pt x="116" y="172"/>
                      <a:pt x="116" y="164"/>
                      <a:pt x="116" y="164"/>
                    </a:cubicBezTo>
                    <a:cubicBezTo>
                      <a:pt x="125" y="155"/>
                      <a:pt x="125" y="146"/>
                      <a:pt x="125" y="128"/>
                    </a:cubicBezTo>
                    <a:cubicBezTo>
                      <a:pt x="134" y="110"/>
                      <a:pt x="134" y="83"/>
                      <a:pt x="143" y="65"/>
                    </a:cubicBezTo>
                    <a:cubicBezTo>
                      <a:pt x="152" y="39"/>
                      <a:pt x="134" y="3"/>
                      <a:pt x="107" y="3"/>
                    </a:cubicBezTo>
                    <a:cubicBezTo>
                      <a:pt x="101" y="1"/>
                      <a:pt x="95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32"/>
              <p:cNvSpPr/>
              <p:nvPr/>
            </p:nvSpPr>
            <p:spPr>
              <a:xfrm>
                <a:off x="7405611" y="3682736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99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9"/>
                      <a:pt x="36" y="27"/>
                      <a:pt x="36" y="36"/>
                    </a:cubicBezTo>
                    <a:cubicBezTo>
                      <a:pt x="27" y="107"/>
                      <a:pt x="18" y="179"/>
                      <a:pt x="0" y="250"/>
                    </a:cubicBezTo>
                    <a:cubicBezTo>
                      <a:pt x="0" y="259"/>
                      <a:pt x="0" y="277"/>
                      <a:pt x="9" y="286"/>
                    </a:cubicBezTo>
                    <a:cubicBezTo>
                      <a:pt x="18" y="304"/>
                      <a:pt x="27" y="313"/>
                      <a:pt x="45" y="313"/>
                    </a:cubicBezTo>
                    <a:cubicBezTo>
                      <a:pt x="48" y="316"/>
                      <a:pt x="52" y="317"/>
                      <a:pt x="56" y="317"/>
                    </a:cubicBezTo>
                    <a:cubicBezTo>
                      <a:pt x="65" y="317"/>
                      <a:pt x="75" y="313"/>
                      <a:pt x="81" y="313"/>
                    </a:cubicBezTo>
                    <a:cubicBezTo>
                      <a:pt x="99" y="304"/>
                      <a:pt x="108" y="286"/>
                      <a:pt x="108" y="277"/>
                    </a:cubicBezTo>
                    <a:cubicBezTo>
                      <a:pt x="116" y="206"/>
                      <a:pt x="125" y="134"/>
                      <a:pt x="143" y="63"/>
                    </a:cubicBezTo>
                    <a:cubicBezTo>
                      <a:pt x="143" y="54"/>
                      <a:pt x="143" y="36"/>
                      <a:pt x="134" y="27"/>
                    </a:cubicBezTo>
                    <a:cubicBezTo>
                      <a:pt x="125" y="9"/>
                      <a:pt x="116" y="0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32"/>
              <p:cNvSpPr/>
              <p:nvPr/>
            </p:nvSpPr>
            <p:spPr>
              <a:xfrm>
                <a:off x="7378501" y="3595328"/>
                <a:ext cx="18242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9" extrusionOk="0">
                    <a:moveTo>
                      <a:pt x="87" y="0"/>
                    </a:moveTo>
                    <a:cubicBezTo>
                      <a:pt x="65" y="0"/>
                      <a:pt x="43" y="12"/>
                      <a:pt x="36" y="39"/>
                    </a:cubicBezTo>
                    <a:cubicBezTo>
                      <a:pt x="27" y="111"/>
                      <a:pt x="18" y="182"/>
                      <a:pt x="9" y="244"/>
                    </a:cubicBezTo>
                    <a:cubicBezTo>
                      <a:pt x="0" y="262"/>
                      <a:pt x="0" y="280"/>
                      <a:pt x="9" y="289"/>
                    </a:cubicBezTo>
                    <a:cubicBezTo>
                      <a:pt x="18" y="298"/>
                      <a:pt x="27" y="316"/>
                      <a:pt x="45" y="316"/>
                    </a:cubicBezTo>
                    <a:cubicBezTo>
                      <a:pt x="50" y="317"/>
                      <a:pt x="55" y="318"/>
                      <a:pt x="60" y="318"/>
                    </a:cubicBezTo>
                    <a:cubicBezTo>
                      <a:pt x="83" y="318"/>
                      <a:pt x="107" y="302"/>
                      <a:pt x="107" y="280"/>
                    </a:cubicBezTo>
                    <a:cubicBezTo>
                      <a:pt x="125" y="209"/>
                      <a:pt x="134" y="137"/>
                      <a:pt x="143" y="66"/>
                    </a:cubicBezTo>
                    <a:cubicBezTo>
                      <a:pt x="143" y="48"/>
                      <a:pt x="143" y="39"/>
                      <a:pt x="134" y="21"/>
                    </a:cubicBezTo>
                    <a:cubicBezTo>
                      <a:pt x="134" y="12"/>
                      <a:pt x="116" y="3"/>
                      <a:pt x="107" y="3"/>
                    </a:cubicBezTo>
                    <a:cubicBezTo>
                      <a:pt x="101" y="1"/>
                      <a:pt x="94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32"/>
              <p:cNvSpPr/>
              <p:nvPr/>
            </p:nvSpPr>
            <p:spPr>
              <a:xfrm>
                <a:off x="7309588" y="3598622"/>
                <a:ext cx="18115" cy="2546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01" extrusionOk="0">
                    <a:moveTo>
                      <a:pt x="87" y="0"/>
                    </a:moveTo>
                    <a:cubicBezTo>
                      <a:pt x="78" y="0"/>
                      <a:pt x="69" y="4"/>
                      <a:pt x="63" y="4"/>
                    </a:cubicBezTo>
                    <a:cubicBezTo>
                      <a:pt x="45" y="13"/>
                      <a:pt x="45" y="31"/>
                      <a:pt x="36" y="40"/>
                    </a:cubicBezTo>
                    <a:cubicBezTo>
                      <a:pt x="27" y="67"/>
                      <a:pt x="18" y="102"/>
                      <a:pt x="9" y="129"/>
                    </a:cubicBezTo>
                    <a:cubicBezTo>
                      <a:pt x="0" y="147"/>
                      <a:pt x="0" y="165"/>
                      <a:pt x="9" y="174"/>
                    </a:cubicBezTo>
                    <a:cubicBezTo>
                      <a:pt x="18" y="183"/>
                      <a:pt x="27" y="192"/>
                      <a:pt x="45" y="200"/>
                    </a:cubicBezTo>
                    <a:cubicBezTo>
                      <a:pt x="54" y="200"/>
                      <a:pt x="72" y="200"/>
                      <a:pt x="89" y="192"/>
                    </a:cubicBezTo>
                    <a:cubicBezTo>
                      <a:pt x="98" y="183"/>
                      <a:pt x="107" y="174"/>
                      <a:pt x="107" y="156"/>
                    </a:cubicBezTo>
                    <a:cubicBezTo>
                      <a:pt x="116" y="129"/>
                      <a:pt x="134" y="102"/>
                      <a:pt x="143" y="67"/>
                    </a:cubicBezTo>
                    <a:cubicBezTo>
                      <a:pt x="143" y="58"/>
                      <a:pt x="143" y="40"/>
                      <a:pt x="134" y="31"/>
                    </a:cubicBezTo>
                    <a:cubicBezTo>
                      <a:pt x="125" y="13"/>
                      <a:pt x="116" y="4"/>
                      <a:pt x="98" y="4"/>
                    </a:cubicBezTo>
                    <a:cubicBezTo>
                      <a:pt x="95" y="1"/>
                      <a:pt x="91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32"/>
              <p:cNvSpPr/>
              <p:nvPr/>
            </p:nvSpPr>
            <p:spPr>
              <a:xfrm>
                <a:off x="7469964" y="3541490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68"/>
                    </a:lnTo>
                    <a:cubicBezTo>
                      <a:pt x="1" y="295"/>
                      <a:pt x="28" y="321"/>
                      <a:pt x="54" y="321"/>
                    </a:cubicBezTo>
                    <a:cubicBezTo>
                      <a:pt x="81" y="321"/>
                      <a:pt x="108" y="295"/>
                      <a:pt x="108" y="268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32"/>
              <p:cNvSpPr/>
              <p:nvPr/>
            </p:nvSpPr>
            <p:spPr>
              <a:xfrm>
                <a:off x="7405611" y="3538069"/>
                <a:ext cx="21535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90" extrusionOk="0">
                    <a:moveTo>
                      <a:pt x="40" y="148"/>
                    </a:moveTo>
                    <a:cubicBezTo>
                      <a:pt x="36" y="153"/>
                      <a:pt x="36" y="154"/>
                      <a:pt x="36" y="161"/>
                    </a:cubicBezTo>
                    <a:cubicBezTo>
                      <a:pt x="38" y="157"/>
                      <a:pt x="39" y="152"/>
                      <a:pt x="40" y="148"/>
                    </a:cubicBezTo>
                    <a:close/>
                    <a:moveTo>
                      <a:pt x="108" y="1"/>
                    </a:moveTo>
                    <a:cubicBezTo>
                      <a:pt x="81" y="1"/>
                      <a:pt x="54" y="27"/>
                      <a:pt x="54" y="54"/>
                    </a:cubicBezTo>
                    <a:cubicBezTo>
                      <a:pt x="54" y="65"/>
                      <a:pt x="54" y="72"/>
                      <a:pt x="54" y="81"/>
                    </a:cubicBezTo>
                    <a:cubicBezTo>
                      <a:pt x="54" y="103"/>
                      <a:pt x="48" y="126"/>
                      <a:pt x="40" y="148"/>
                    </a:cubicBezTo>
                    <a:lnTo>
                      <a:pt x="40" y="148"/>
                    </a:lnTo>
                    <a:cubicBezTo>
                      <a:pt x="42" y="147"/>
                      <a:pt x="43" y="145"/>
                      <a:pt x="45" y="143"/>
                    </a:cubicBezTo>
                    <a:lnTo>
                      <a:pt x="45" y="143"/>
                    </a:lnTo>
                    <a:cubicBezTo>
                      <a:pt x="36" y="170"/>
                      <a:pt x="18" y="188"/>
                      <a:pt x="9" y="206"/>
                    </a:cubicBezTo>
                    <a:cubicBezTo>
                      <a:pt x="0" y="215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77"/>
                    </a:cubicBezTo>
                    <a:cubicBezTo>
                      <a:pt x="34" y="283"/>
                      <a:pt x="44" y="290"/>
                      <a:pt x="53" y="290"/>
                    </a:cubicBezTo>
                    <a:cubicBezTo>
                      <a:pt x="57" y="290"/>
                      <a:pt x="60" y="289"/>
                      <a:pt x="63" y="286"/>
                    </a:cubicBezTo>
                    <a:cubicBezTo>
                      <a:pt x="81" y="286"/>
                      <a:pt x="90" y="277"/>
                      <a:pt x="99" y="259"/>
                    </a:cubicBezTo>
                    <a:cubicBezTo>
                      <a:pt x="143" y="206"/>
                      <a:pt x="170" y="125"/>
                      <a:pt x="170" y="54"/>
                    </a:cubicBezTo>
                    <a:cubicBezTo>
                      <a:pt x="161" y="27"/>
                      <a:pt x="14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32"/>
              <p:cNvSpPr/>
              <p:nvPr/>
            </p:nvSpPr>
            <p:spPr>
              <a:xfrm>
                <a:off x="7555852" y="3552764"/>
                <a:ext cx="1938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1" extrusionOk="0">
                    <a:moveTo>
                      <a:pt x="108" y="0"/>
                    </a:moveTo>
                    <a:cubicBezTo>
                      <a:pt x="72" y="0"/>
                      <a:pt x="54" y="18"/>
                      <a:pt x="46" y="45"/>
                    </a:cubicBezTo>
                    <a:cubicBezTo>
                      <a:pt x="10" y="125"/>
                      <a:pt x="1" y="224"/>
                      <a:pt x="10" y="313"/>
                    </a:cubicBezTo>
                    <a:cubicBezTo>
                      <a:pt x="17" y="335"/>
                      <a:pt x="43" y="351"/>
                      <a:pt x="66" y="351"/>
                    </a:cubicBezTo>
                    <a:cubicBezTo>
                      <a:pt x="71" y="351"/>
                      <a:pt x="77" y="350"/>
                      <a:pt x="81" y="348"/>
                    </a:cubicBezTo>
                    <a:cubicBezTo>
                      <a:pt x="108" y="339"/>
                      <a:pt x="126" y="313"/>
                      <a:pt x="117" y="286"/>
                    </a:cubicBezTo>
                    <a:lnTo>
                      <a:pt x="117" y="277"/>
                    </a:lnTo>
                    <a:cubicBezTo>
                      <a:pt x="117" y="268"/>
                      <a:pt x="117" y="268"/>
                      <a:pt x="117" y="259"/>
                    </a:cubicBezTo>
                    <a:cubicBezTo>
                      <a:pt x="117" y="250"/>
                      <a:pt x="117" y="241"/>
                      <a:pt x="117" y="232"/>
                    </a:cubicBezTo>
                    <a:cubicBezTo>
                      <a:pt x="117" y="215"/>
                      <a:pt x="117" y="197"/>
                      <a:pt x="117" y="179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70"/>
                      <a:pt x="117" y="161"/>
                      <a:pt x="117" y="161"/>
                    </a:cubicBezTo>
                    <a:cubicBezTo>
                      <a:pt x="126" y="152"/>
                      <a:pt x="126" y="134"/>
                      <a:pt x="126" y="125"/>
                    </a:cubicBezTo>
                    <a:cubicBezTo>
                      <a:pt x="135" y="108"/>
                      <a:pt x="135" y="90"/>
                      <a:pt x="144" y="72"/>
                    </a:cubicBezTo>
                    <a:cubicBezTo>
                      <a:pt x="153" y="63"/>
                      <a:pt x="144" y="36"/>
                      <a:pt x="144" y="27"/>
                    </a:cubicBezTo>
                    <a:cubicBezTo>
                      <a:pt x="135" y="18"/>
                      <a:pt x="117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32"/>
              <p:cNvSpPr/>
              <p:nvPr/>
            </p:nvSpPr>
            <p:spPr>
              <a:xfrm>
                <a:off x="7644020" y="3557324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0"/>
                    </a:moveTo>
                    <a:cubicBezTo>
                      <a:pt x="28" y="0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1"/>
                      <a:pt x="28" y="348"/>
                      <a:pt x="63" y="348"/>
                    </a:cubicBezTo>
                    <a:cubicBezTo>
                      <a:pt x="90" y="348"/>
                      <a:pt x="117" y="321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32"/>
              <p:cNvSpPr/>
              <p:nvPr/>
            </p:nvSpPr>
            <p:spPr>
              <a:xfrm>
                <a:off x="7720914" y="3579873"/>
                <a:ext cx="13681" cy="3635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7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54"/>
                    </a:cubicBezTo>
                    <a:lnTo>
                      <a:pt x="0" y="233"/>
                    </a:lnTo>
                    <a:cubicBezTo>
                      <a:pt x="0" y="259"/>
                      <a:pt x="27" y="286"/>
                      <a:pt x="54" y="286"/>
                    </a:cubicBezTo>
                    <a:cubicBezTo>
                      <a:pt x="81" y="286"/>
                      <a:pt x="107" y="268"/>
                      <a:pt x="107" y="233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32"/>
              <p:cNvSpPr/>
              <p:nvPr/>
            </p:nvSpPr>
            <p:spPr>
              <a:xfrm>
                <a:off x="7584101" y="3496012"/>
                <a:ext cx="1938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3" extrusionOk="0">
                    <a:moveTo>
                      <a:pt x="78" y="0"/>
                    </a:moveTo>
                    <a:cubicBezTo>
                      <a:pt x="73" y="0"/>
                      <a:pt x="68" y="1"/>
                      <a:pt x="63" y="2"/>
                    </a:cubicBezTo>
                    <a:cubicBezTo>
                      <a:pt x="37" y="11"/>
                      <a:pt x="28" y="38"/>
                      <a:pt x="28" y="74"/>
                    </a:cubicBezTo>
                    <a:cubicBezTo>
                      <a:pt x="28" y="83"/>
                      <a:pt x="28" y="83"/>
                      <a:pt x="28" y="92"/>
                    </a:cubicBezTo>
                    <a:cubicBezTo>
                      <a:pt x="37" y="101"/>
                      <a:pt x="37" y="109"/>
                      <a:pt x="37" y="118"/>
                    </a:cubicBezTo>
                    <a:cubicBezTo>
                      <a:pt x="37" y="136"/>
                      <a:pt x="37" y="163"/>
                      <a:pt x="28" y="181"/>
                    </a:cubicBezTo>
                    <a:cubicBezTo>
                      <a:pt x="28" y="190"/>
                      <a:pt x="28" y="190"/>
                      <a:pt x="28" y="199"/>
                    </a:cubicBezTo>
                    <a:cubicBezTo>
                      <a:pt x="28" y="208"/>
                      <a:pt x="28" y="217"/>
                      <a:pt x="19" y="225"/>
                    </a:cubicBezTo>
                    <a:cubicBezTo>
                      <a:pt x="19" y="243"/>
                      <a:pt x="10" y="261"/>
                      <a:pt x="1" y="279"/>
                    </a:cubicBezTo>
                    <a:cubicBezTo>
                      <a:pt x="1" y="297"/>
                      <a:pt x="1" y="315"/>
                      <a:pt x="10" y="324"/>
                    </a:cubicBezTo>
                    <a:cubicBezTo>
                      <a:pt x="19" y="333"/>
                      <a:pt x="28" y="350"/>
                      <a:pt x="37" y="350"/>
                    </a:cubicBezTo>
                    <a:cubicBezTo>
                      <a:pt x="43" y="352"/>
                      <a:pt x="49" y="353"/>
                      <a:pt x="55" y="353"/>
                    </a:cubicBezTo>
                    <a:cubicBezTo>
                      <a:pt x="81" y="353"/>
                      <a:pt x="101" y="337"/>
                      <a:pt x="108" y="315"/>
                    </a:cubicBezTo>
                    <a:cubicBezTo>
                      <a:pt x="144" y="225"/>
                      <a:pt x="153" y="136"/>
                      <a:pt x="135" y="38"/>
                    </a:cubicBezTo>
                    <a:cubicBezTo>
                      <a:pt x="127" y="16"/>
                      <a:pt x="102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9" name="Google Shape;1419;p32"/>
              <p:cNvSpPr/>
              <p:nvPr/>
            </p:nvSpPr>
            <p:spPr>
              <a:xfrm>
                <a:off x="7507334" y="3504120"/>
                <a:ext cx="1482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0"/>
                    </a:cubicBezTo>
                    <a:cubicBezTo>
                      <a:pt x="9" y="28"/>
                      <a:pt x="0" y="37"/>
                      <a:pt x="0" y="54"/>
                    </a:cubicBezTo>
                    <a:lnTo>
                      <a:pt x="0" y="170"/>
                    </a:lnTo>
                    <a:cubicBezTo>
                      <a:pt x="0" y="188"/>
                      <a:pt x="9" y="197"/>
                      <a:pt x="18" y="206"/>
                    </a:cubicBezTo>
                    <a:cubicBezTo>
                      <a:pt x="27" y="224"/>
                      <a:pt x="45" y="224"/>
                      <a:pt x="63" y="224"/>
                    </a:cubicBezTo>
                    <a:cubicBezTo>
                      <a:pt x="72" y="224"/>
                      <a:pt x="90" y="224"/>
                      <a:pt x="98" y="206"/>
                    </a:cubicBezTo>
                    <a:cubicBezTo>
                      <a:pt x="107" y="197"/>
                      <a:pt x="116" y="188"/>
                      <a:pt x="116" y="170"/>
                    </a:cubicBezTo>
                    <a:lnTo>
                      <a:pt x="116" y="54"/>
                    </a:lnTo>
                    <a:cubicBezTo>
                      <a:pt x="116" y="37"/>
                      <a:pt x="107" y="19"/>
                      <a:pt x="98" y="10"/>
                    </a:cubicBezTo>
                    <a:cubicBezTo>
                      <a:pt x="90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0" name="Google Shape;1420;p32"/>
              <p:cNvSpPr/>
              <p:nvPr/>
            </p:nvSpPr>
            <p:spPr>
              <a:xfrm>
                <a:off x="7705080" y="3518814"/>
                <a:ext cx="18242" cy="2508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98" extrusionOk="0">
                    <a:moveTo>
                      <a:pt x="99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27" y="19"/>
                      <a:pt x="9" y="45"/>
                      <a:pt x="1" y="81"/>
                    </a:cubicBezTo>
                    <a:cubicBezTo>
                      <a:pt x="1" y="90"/>
                      <a:pt x="1" y="108"/>
                      <a:pt x="1" y="117"/>
                    </a:cubicBezTo>
                    <a:cubicBezTo>
                      <a:pt x="1" y="144"/>
                      <a:pt x="1" y="153"/>
                      <a:pt x="9" y="170"/>
                    </a:cubicBezTo>
                    <a:cubicBezTo>
                      <a:pt x="18" y="179"/>
                      <a:pt x="36" y="197"/>
                      <a:pt x="45" y="197"/>
                    </a:cubicBezTo>
                    <a:cubicBezTo>
                      <a:pt x="63" y="197"/>
                      <a:pt x="72" y="197"/>
                      <a:pt x="90" y="188"/>
                    </a:cubicBezTo>
                    <a:cubicBezTo>
                      <a:pt x="99" y="179"/>
                      <a:pt x="108" y="170"/>
                      <a:pt x="117" y="161"/>
                    </a:cubicBezTo>
                    <a:cubicBezTo>
                      <a:pt x="117" y="144"/>
                      <a:pt x="117" y="126"/>
                      <a:pt x="108" y="117"/>
                    </a:cubicBezTo>
                    <a:cubicBezTo>
                      <a:pt x="108" y="115"/>
                      <a:pt x="108" y="112"/>
                      <a:pt x="108" y="108"/>
                    </a:cubicBezTo>
                    <a:cubicBezTo>
                      <a:pt x="108" y="108"/>
                      <a:pt x="117" y="99"/>
                      <a:pt x="117" y="99"/>
                    </a:cubicBezTo>
                    <a:cubicBezTo>
                      <a:pt x="108" y="99"/>
                      <a:pt x="108" y="108"/>
                      <a:pt x="108" y="108"/>
                    </a:cubicBezTo>
                    <a:lnTo>
                      <a:pt x="108" y="108"/>
                    </a:lnTo>
                    <a:cubicBezTo>
                      <a:pt x="108" y="99"/>
                      <a:pt x="108" y="99"/>
                      <a:pt x="117" y="99"/>
                    </a:cubicBezTo>
                    <a:cubicBezTo>
                      <a:pt x="125" y="90"/>
                      <a:pt x="134" y="81"/>
                      <a:pt x="134" y="63"/>
                    </a:cubicBezTo>
                    <a:cubicBezTo>
                      <a:pt x="143" y="54"/>
                      <a:pt x="143" y="37"/>
                      <a:pt x="134" y="28"/>
                    </a:cubicBezTo>
                    <a:cubicBezTo>
                      <a:pt x="125" y="10"/>
                      <a:pt x="117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1" name="Google Shape;1421;p32"/>
              <p:cNvSpPr/>
              <p:nvPr/>
            </p:nvSpPr>
            <p:spPr>
              <a:xfrm>
                <a:off x="7830492" y="3640679"/>
                <a:ext cx="13681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16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8" y="2"/>
                      <a:pt x="1" y="20"/>
                      <a:pt x="1" y="56"/>
                    </a:cubicBezTo>
                    <a:lnTo>
                      <a:pt x="1" y="261"/>
                    </a:lnTo>
                    <a:cubicBezTo>
                      <a:pt x="1" y="285"/>
                      <a:pt x="22" y="316"/>
                      <a:pt x="46" y="316"/>
                    </a:cubicBezTo>
                    <a:cubicBezTo>
                      <a:pt x="49" y="316"/>
                      <a:pt x="51" y="316"/>
                      <a:pt x="54" y="315"/>
                    </a:cubicBezTo>
                    <a:cubicBezTo>
                      <a:pt x="90" y="315"/>
                      <a:pt x="108" y="297"/>
                      <a:pt x="108" y="261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2" name="Google Shape;1422;p32"/>
              <p:cNvSpPr/>
              <p:nvPr/>
            </p:nvSpPr>
            <p:spPr>
              <a:xfrm>
                <a:off x="7894971" y="3682483"/>
                <a:ext cx="19255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0" extrusionOk="0">
                    <a:moveTo>
                      <a:pt x="86" y="0"/>
                    </a:moveTo>
                    <a:cubicBezTo>
                      <a:pt x="81" y="0"/>
                      <a:pt x="76" y="1"/>
                      <a:pt x="72" y="2"/>
                    </a:cubicBezTo>
                    <a:cubicBezTo>
                      <a:pt x="45" y="11"/>
                      <a:pt x="27" y="38"/>
                      <a:pt x="36" y="65"/>
                    </a:cubicBezTo>
                    <a:lnTo>
                      <a:pt x="36" y="83"/>
                    </a:lnTo>
                    <a:cubicBezTo>
                      <a:pt x="36" y="92"/>
                      <a:pt x="36" y="101"/>
                      <a:pt x="36" y="109"/>
                    </a:cubicBezTo>
                    <a:cubicBezTo>
                      <a:pt x="36" y="127"/>
                      <a:pt x="36" y="145"/>
                      <a:pt x="36" y="163"/>
                    </a:cubicBezTo>
                    <a:cubicBezTo>
                      <a:pt x="36" y="163"/>
                      <a:pt x="36" y="172"/>
                      <a:pt x="36" y="172"/>
                    </a:cubicBezTo>
                    <a:cubicBezTo>
                      <a:pt x="36" y="181"/>
                      <a:pt x="27" y="190"/>
                      <a:pt x="27" y="199"/>
                    </a:cubicBezTo>
                    <a:cubicBezTo>
                      <a:pt x="27" y="208"/>
                      <a:pt x="27" y="216"/>
                      <a:pt x="18" y="225"/>
                    </a:cubicBezTo>
                    <a:cubicBezTo>
                      <a:pt x="18" y="225"/>
                      <a:pt x="18" y="225"/>
                      <a:pt x="18" y="234"/>
                    </a:cubicBezTo>
                    <a:cubicBezTo>
                      <a:pt x="9" y="252"/>
                      <a:pt x="0" y="261"/>
                      <a:pt x="9" y="279"/>
                    </a:cubicBezTo>
                    <a:cubicBezTo>
                      <a:pt x="9" y="288"/>
                      <a:pt x="18" y="306"/>
                      <a:pt x="36" y="315"/>
                    </a:cubicBezTo>
                    <a:cubicBezTo>
                      <a:pt x="42" y="318"/>
                      <a:pt x="51" y="320"/>
                      <a:pt x="60" y="320"/>
                    </a:cubicBezTo>
                    <a:cubicBezTo>
                      <a:pt x="80" y="320"/>
                      <a:pt x="101" y="312"/>
                      <a:pt x="107" y="288"/>
                    </a:cubicBezTo>
                    <a:cubicBezTo>
                      <a:pt x="143" y="216"/>
                      <a:pt x="152" y="127"/>
                      <a:pt x="143" y="38"/>
                    </a:cubicBezTo>
                    <a:cubicBezTo>
                      <a:pt x="136" y="16"/>
                      <a:pt x="110" y="0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3" name="Google Shape;1423;p32"/>
              <p:cNvSpPr/>
              <p:nvPr/>
            </p:nvSpPr>
            <p:spPr>
              <a:xfrm>
                <a:off x="7758158" y="3689450"/>
                <a:ext cx="14821" cy="5219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2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358"/>
                    </a:lnTo>
                    <a:cubicBezTo>
                      <a:pt x="1" y="385"/>
                      <a:pt x="28" y="411"/>
                      <a:pt x="54" y="411"/>
                    </a:cubicBezTo>
                    <a:cubicBezTo>
                      <a:pt x="90" y="411"/>
                      <a:pt x="117" y="385"/>
                      <a:pt x="117" y="358"/>
                    </a:cubicBezTo>
                    <a:lnTo>
                      <a:pt x="117" y="54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4" name="Google Shape;1424;p32"/>
              <p:cNvSpPr/>
              <p:nvPr/>
            </p:nvSpPr>
            <p:spPr>
              <a:xfrm>
                <a:off x="7674550" y="3694010"/>
                <a:ext cx="1482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0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7" y="259"/>
                      <a:pt x="54" y="259"/>
                    </a:cubicBezTo>
                    <a:cubicBezTo>
                      <a:pt x="90" y="259"/>
                      <a:pt x="117" y="233"/>
                      <a:pt x="117" y="206"/>
                    </a:cubicBezTo>
                    <a:lnTo>
                      <a:pt x="117" y="54"/>
                    </a:lnTo>
                    <a:cubicBezTo>
                      <a:pt x="117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5" name="Google Shape;1425;p32"/>
              <p:cNvSpPr/>
              <p:nvPr/>
            </p:nvSpPr>
            <p:spPr>
              <a:xfrm>
                <a:off x="7590942" y="3689450"/>
                <a:ext cx="14821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85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31"/>
                    </a:lnTo>
                    <a:cubicBezTo>
                      <a:pt x="1" y="358"/>
                      <a:pt x="27" y="385"/>
                      <a:pt x="63" y="385"/>
                    </a:cubicBezTo>
                    <a:cubicBezTo>
                      <a:pt x="90" y="385"/>
                      <a:pt x="116" y="358"/>
                      <a:pt x="116" y="331"/>
                    </a:cubicBezTo>
                    <a:lnTo>
                      <a:pt x="116" y="54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6" name="Google Shape;1426;p32"/>
              <p:cNvSpPr/>
              <p:nvPr/>
            </p:nvSpPr>
            <p:spPr>
              <a:xfrm>
                <a:off x="7510754" y="3666901"/>
                <a:ext cx="18115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62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27" y="90"/>
                      <a:pt x="9" y="143"/>
                      <a:pt x="0" y="188"/>
                    </a:cubicBezTo>
                    <a:cubicBezTo>
                      <a:pt x="0" y="206"/>
                      <a:pt x="0" y="224"/>
                      <a:pt x="9" y="232"/>
                    </a:cubicBezTo>
                    <a:cubicBezTo>
                      <a:pt x="18" y="241"/>
                      <a:pt x="27" y="250"/>
                      <a:pt x="45" y="259"/>
                    </a:cubicBezTo>
                    <a:cubicBezTo>
                      <a:pt x="49" y="261"/>
                      <a:pt x="54" y="262"/>
                      <a:pt x="59" y="262"/>
                    </a:cubicBezTo>
                    <a:cubicBezTo>
                      <a:pt x="80" y="262"/>
                      <a:pt x="100" y="246"/>
                      <a:pt x="107" y="224"/>
                    </a:cubicBezTo>
                    <a:cubicBezTo>
                      <a:pt x="116" y="170"/>
                      <a:pt x="125" y="116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16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7" name="Google Shape;1427;p32"/>
              <p:cNvSpPr/>
              <p:nvPr/>
            </p:nvSpPr>
            <p:spPr>
              <a:xfrm>
                <a:off x="7595502" y="3625097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6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0" y="259"/>
                      <a:pt x="107" y="241"/>
                      <a:pt x="107" y="206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8" name="Google Shape;1428;p32"/>
              <p:cNvSpPr/>
              <p:nvPr/>
            </p:nvSpPr>
            <p:spPr>
              <a:xfrm>
                <a:off x="7465530" y="3629278"/>
                <a:ext cx="18115" cy="3243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56" extrusionOk="0">
                    <a:moveTo>
                      <a:pt x="84" y="1"/>
                    </a:moveTo>
                    <a:cubicBezTo>
                      <a:pt x="60" y="1"/>
                      <a:pt x="34" y="17"/>
                      <a:pt x="27" y="39"/>
                    </a:cubicBezTo>
                    <a:cubicBezTo>
                      <a:pt x="18" y="92"/>
                      <a:pt x="9" y="137"/>
                      <a:pt x="0" y="190"/>
                    </a:cubicBezTo>
                    <a:cubicBezTo>
                      <a:pt x="0" y="199"/>
                      <a:pt x="0" y="217"/>
                      <a:pt x="9" y="226"/>
                    </a:cubicBezTo>
                    <a:cubicBezTo>
                      <a:pt x="9" y="244"/>
                      <a:pt x="27" y="253"/>
                      <a:pt x="36" y="253"/>
                    </a:cubicBezTo>
                    <a:cubicBezTo>
                      <a:pt x="41" y="254"/>
                      <a:pt x="46" y="255"/>
                      <a:pt x="51" y="255"/>
                    </a:cubicBezTo>
                    <a:cubicBezTo>
                      <a:pt x="75" y="255"/>
                      <a:pt x="100" y="239"/>
                      <a:pt x="107" y="217"/>
                    </a:cubicBezTo>
                    <a:lnTo>
                      <a:pt x="134" y="66"/>
                    </a:lnTo>
                    <a:cubicBezTo>
                      <a:pt x="143" y="57"/>
                      <a:pt x="134" y="39"/>
                      <a:pt x="134" y="21"/>
                    </a:cubicBezTo>
                    <a:cubicBezTo>
                      <a:pt x="125" y="12"/>
                      <a:pt x="107" y="3"/>
                      <a:pt x="98" y="3"/>
                    </a:cubicBezTo>
                    <a:cubicBezTo>
                      <a:pt x="94" y="2"/>
                      <a:pt x="89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32"/>
              <p:cNvSpPr/>
              <p:nvPr/>
            </p:nvSpPr>
            <p:spPr>
              <a:xfrm>
                <a:off x="7442854" y="3814988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30"/>
                    </a:lnTo>
                    <a:cubicBezTo>
                      <a:pt x="1" y="357"/>
                      <a:pt x="28" y="384"/>
                      <a:pt x="54" y="384"/>
                    </a:cubicBezTo>
                    <a:cubicBezTo>
                      <a:pt x="90" y="384"/>
                      <a:pt x="108" y="357"/>
                      <a:pt x="108" y="330"/>
                    </a:cubicBezTo>
                    <a:lnTo>
                      <a:pt x="108" y="54"/>
                    </a:ln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32"/>
              <p:cNvSpPr/>
              <p:nvPr/>
            </p:nvSpPr>
            <p:spPr>
              <a:xfrm>
                <a:off x="7665556" y="3845518"/>
                <a:ext cx="20395" cy="4788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78" extrusionOk="0">
                    <a:moveTo>
                      <a:pt x="116" y="0"/>
                    </a:moveTo>
                    <a:cubicBezTo>
                      <a:pt x="81" y="0"/>
                      <a:pt x="54" y="9"/>
                      <a:pt x="45" y="45"/>
                    </a:cubicBezTo>
                    <a:cubicBezTo>
                      <a:pt x="9" y="134"/>
                      <a:pt x="0" y="241"/>
                      <a:pt x="18" y="339"/>
                    </a:cubicBezTo>
                    <a:cubicBezTo>
                      <a:pt x="18" y="361"/>
                      <a:pt x="48" y="377"/>
                      <a:pt x="74" y="377"/>
                    </a:cubicBezTo>
                    <a:cubicBezTo>
                      <a:pt x="79" y="377"/>
                      <a:pt x="85" y="376"/>
                      <a:pt x="90" y="375"/>
                    </a:cubicBezTo>
                    <a:cubicBezTo>
                      <a:pt x="116" y="366"/>
                      <a:pt x="125" y="339"/>
                      <a:pt x="125" y="312"/>
                    </a:cubicBezTo>
                    <a:cubicBezTo>
                      <a:pt x="125" y="309"/>
                      <a:pt x="125" y="303"/>
                      <a:pt x="125" y="303"/>
                    </a:cubicBezTo>
                    <a:cubicBezTo>
                      <a:pt x="125" y="294"/>
                      <a:pt x="125" y="294"/>
                      <a:pt x="116" y="285"/>
                    </a:cubicBezTo>
                    <a:cubicBezTo>
                      <a:pt x="116" y="277"/>
                      <a:pt x="116" y="268"/>
                      <a:pt x="116" y="259"/>
                    </a:cubicBezTo>
                    <a:cubicBezTo>
                      <a:pt x="116" y="232"/>
                      <a:pt x="116" y="214"/>
                      <a:pt x="125" y="187"/>
                    </a:cubicBezTo>
                    <a:cubicBezTo>
                      <a:pt x="125" y="187"/>
                      <a:pt x="125" y="182"/>
                      <a:pt x="125" y="178"/>
                    </a:cubicBezTo>
                    <a:cubicBezTo>
                      <a:pt x="125" y="178"/>
                      <a:pt x="125" y="170"/>
                      <a:pt x="125" y="170"/>
                    </a:cubicBezTo>
                    <a:cubicBezTo>
                      <a:pt x="125" y="152"/>
                      <a:pt x="125" y="143"/>
                      <a:pt x="134" y="134"/>
                    </a:cubicBezTo>
                    <a:cubicBezTo>
                      <a:pt x="134" y="116"/>
                      <a:pt x="143" y="89"/>
                      <a:pt x="152" y="71"/>
                    </a:cubicBezTo>
                    <a:cubicBezTo>
                      <a:pt x="161" y="45"/>
                      <a:pt x="143" y="9"/>
                      <a:pt x="1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32"/>
              <p:cNvSpPr/>
              <p:nvPr/>
            </p:nvSpPr>
            <p:spPr>
              <a:xfrm>
                <a:off x="7576247" y="381498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54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44" y="350"/>
                    </a:cubicBezTo>
                    <a:cubicBezTo>
                      <a:pt x="47" y="350"/>
                      <a:pt x="51" y="349"/>
                      <a:pt x="54" y="348"/>
                    </a:cubicBezTo>
                    <a:cubicBezTo>
                      <a:pt x="81" y="348"/>
                      <a:pt x="108" y="330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32"/>
              <p:cNvSpPr/>
              <p:nvPr/>
            </p:nvSpPr>
            <p:spPr>
              <a:xfrm>
                <a:off x="7500493" y="3773184"/>
                <a:ext cx="13681" cy="2153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70" extrusionOk="0">
                    <a:moveTo>
                      <a:pt x="54" y="0"/>
                    </a:moveTo>
                    <a:cubicBezTo>
                      <a:pt x="45" y="0"/>
                      <a:pt x="45" y="0"/>
                      <a:pt x="37" y="9"/>
                    </a:cubicBezTo>
                    <a:cubicBezTo>
                      <a:pt x="28" y="9"/>
                      <a:pt x="19" y="9"/>
                      <a:pt x="10" y="18"/>
                    </a:cubicBezTo>
                    <a:cubicBezTo>
                      <a:pt x="1" y="27"/>
                      <a:pt x="1" y="45"/>
                      <a:pt x="1" y="54"/>
                    </a:cubicBezTo>
                    <a:lnTo>
                      <a:pt x="1" y="116"/>
                    </a:lnTo>
                    <a:cubicBezTo>
                      <a:pt x="1" y="125"/>
                      <a:pt x="1" y="134"/>
                      <a:pt x="1" y="134"/>
                    </a:cubicBezTo>
                    <a:cubicBezTo>
                      <a:pt x="1" y="143"/>
                      <a:pt x="10" y="152"/>
                      <a:pt x="10" y="152"/>
                    </a:cubicBezTo>
                    <a:cubicBezTo>
                      <a:pt x="19" y="161"/>
                      <a:pt x="28" y="161"/>
                      <a:pt x="28" y="170"/>
                    </a:cubicBezTo>
                    <a:lnTo>
                      <a:pt x="63" y="170"/>
                    </a:lnTo>
                    <a:cubicBezTo>
                      <a:pt x="72" y="170"/>
                      <a:pt x="81" y="161"/>
                      <a:pt x="90" y="152"/>
                    </a:cubicBezTo>
                    <a:cubicBezTo>
                      <a:pt x="99" y="143"/>
                      <a:pt x="108" y="134"/>
                      <a:pt x="108" y="116"/>
                    </a:cubicBezTo>
                    <a:lnTo>
                      <a:pt x="108" y="54"/>
                    </a:lnTo>
                    <a:cubicBezTo>
                      <a:pt x="108" y="54"/>
                      <a:pt x="108" y="45"/>
                      <a:pt x="99" y="36"/>
                    </a:cubicBezTo>
                    <a:cubicBezTo>
                      <a:pt x="99" y="27"/>
                      <a:pt x="99" y="27"/>
                      <a:pt x="90" y="18"/>
                    </a:cubicBezTo>
                    <a:cubicBezTo>
                      <a:pt x="90" y="18"/>
                      <a:pt x="81" y="9"/>
                      <a:pt x="72" y="9"/>
                    </a:cubicBezTo>
                    <a:cubicBezTo>
                      <a:pt x="63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32"/>
              <p:cNvSpPr/>
              <p:nvPr/>
            </p:nvSpPr>
            <p:spPr>
              <a:xfrm>
                <a:off x="7727628" y="3814988"/>
                <a:ext cx="1482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50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50" y="350"/>
                    </a:cubicBezTo>
                    <a:cubicBezTo>
                      <a:pt x="54" y="350"/>
                      <a:pt x="59" y="349"/>
                      <a:pt x="63" y="348"/>
                    </a:cubicBezTo>
                    <a:cubicBezTo>
                      <a:pt x="90" y="348"/>
                      <a:pt x="117" y="330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32"/>
              <p:cNvSpPr/>
              <p:nvPr/>
            </p:nvSpPr>
            <p:spPr>
              <a:xfrm>
                <a:off x="7807943" y="3830823"/>
                <a:ext cx="13681" cy="4750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5" extrusionOk="0">
                    <a:moveTo>
                      <a:pt x="54" y="0"/>
                    </a:moveTo>
                    <a:cubicBezTo>
                      <a:pt x="27" y="0"/>
                      <a:pt x="0" y="18"/>
                      <a:pt x="0" y="54"/>
                    </a:cubicBezTo>
                    <a:lnTo>
                      <a:pt x="0" y="321"/>
                    </a:lnTo>
                    <a:cubicBezTo>
                      <a:pt x="0" y="348"/>
                      <a:pt x="27" y="375"/>
                      <a:pt x="54" y="375"/>
                    </a:cubicBezTo>
                    <a:cubicBezTo>
                      <a:pt x="81" y="375"/>
                      <a:pt x="107" y="357"/>
                      <a:pt x="107" y="32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32"/>
              <p:cNvSpPr/>
              <p:nvPr/>
            </p:nvSpPr>
            <p:spPr>
              <a:xfrm>
                <a:off x="7883697" y="3804474"/>
                <a:ext cx="19255" cy="43704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45" extrusionOk="0">
                    <a:moveTo>
                      <a:pt x="86" y="1"/>
                    </a:moveTo>
                    <a:cubicBezTo>
                      <a:pt x="81" y="1"/>
                      <a:pt x="76" y="1"/>
                      <a:pt x="71" y="3"/>
                    </a:cubicBezTo>
                    <a:cubicBezTo>
                      <a:pt x="45" y="12"/>
                      <a:pt x="27" y="39"/>
                      <a:pt x="36" y="65"/>
                    </a:cubicBezTo>
                    <a:cubicBezTo>
                      <a:pt x="36" y="74"/>
                      <a:pt x="36" y="74"/>
                      <a:pt x="36" y="83"/>
                    </a:cubicBezTo>
                    <a:cubicBezTo>
                      <a:pt x="36" y="92"/>
                      <a:pt x="36" y="110"/>
                      <a:pt x="36" y="119"/>
                    </a:cubicBezTo>
                    <a:cubicBezTo>
                      <a:pt x="36" y="137"/>
                      <a:pt x="36" y="155"/>
                      <a:pt x="36" y="172"/>
                    </a:cubicBezTo>
                    <a:cubicBezTo>
                      <a:pt x="36" y="181"/>
                      <a:pt x="36" y="181"/>
                      <a:pt x="36" y="190"/>
                    </a:cubicBezTo>
                    <a:cubicBezTo>
                      <a:pt x="36" y="199"/>
                      <a:pt x="36" y="208"/>
                      <a:pt x="27" y="217"/>
                    </a:cubicBezTo>
                    <a:cubicBezTo>
                      <a:pt x="27" y="244"/>
                      <a:pt x="18" y="262"/>
                      <a:pt x="9" y="279"/>
                    </a:cubicBezTo>
                    <a:cubicBezTo>
                      <a:pt x="0" y="306"/>
                      <a:pt x="27" y="342"/>
                      <a:pt x="54" y="342"/>
                    </a:cubicBezTo>
                    <a:cubicBezTo>
                      <a:pt x="58" y="343"/>
                      <a:pt x="63" y="344"/>
                      <a:pt x="68" y="344"/>
                    </a:cubicBezTo>
                    <a:cubicBezTo>
                      <a:pt x="89" y="344"/>
                      <a:pt x="109" y="328"/>
                      <a:pt x="116" y="306"/>
                    </a:cubicBezTo>
                    <a:cubicBezTo>
                      <a:pt x="152" y="226"/>
                      <a:pt x="152" y="128"/>
                      <a:pt x="134" y="39"/>
                    </a:cubicBezTo>
                    <a:cubicBezTo>
                      <a:pt x="134" y="17"/>
                      <a:pt x="110" y="1"/>
                      <a:pt x="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32"/>
              <p:cNvSpPr/>
              <p:nvPr/>
            </p:nvSpPr>
            <p:spPr>
              <a:xfrm>
                <a:off x="7823778" y="3754563"/>
                <a:ext cx="18115" cy="21789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72" extrusionOk="0">
                    <a:moveTo>
                      <a:pt x="81" y="1"/>
                    </a:moveTo>
                    <a:cubicBezTo>
                      <a:pt x="78" y="1"/>
                      <a:pt x="74" y="2"/>
                      <a:pt x="72" y="4"/>
                    </a:cubicBezTo>
                    <a:cubicBezTo>
                      <a:pt x="54" y="4"/>
                      <a:pt x="45" y="13"/>
                      <a:pt x="36" y="31"/>
                    </a:cubicBezTo>
                    <a:cubicBezTo>
                      <a:pt x="27" y="49"/>
                      <a:pt x="18" y="67"/>
                      <a:pt x="9" y="85"/>
                    </a:cubicBezTo>
                    <a:cubicBezTo>
                      <a:pt x="0" y="94"/>
                      <a:pt x="0" y="102"/>
                      <a:pt x="0" y="111"/>
                    </a:cubicBezTo>
                    <a:cubicBezTo>
                      <a:pt x="0" y="120"/>
                      <a:pt x="0" y="120"/>
                      <a:pt x="0" y="129"/>
                    </a:cubicBezTo>
                    <a:cubicBezTo>
                      <a:pt x="0" y="138"/>
                      <a:pt x="9" y="147"/>
                      <a:pt x="9" y="147"/>
                    </a:cubicBezTo>
                    <a:cubicBezTo>
                      <a:pt x="18" y="156"/>
                      <a:pt x="18" y="156"/>
                      <a:pt x="27" y="165"/>
                    </a:cubicBezTo>
                    <a:cubicBezTo>
                      <a:pt x="31" y="169"/>
                      <a:pt x="38" y="172"/>
                      <a:pt x="46" y="172"/>
                    </a:cubicBezTo>
                    <a:cubicBezTo>
                      <a:pt x="54" y="172"/>
                      <a:pt x="63" y="169"/>
                      <a:pt x="72" y="165"/>
                    </a:cubicBezTo>
                    <a:cubicBezTo>
                      <a:pt x="81" y="165"/>
                      <a:pt x="89" y="156"/>
                      <a:pt x="98" y="147"/>
                    </a:cubicBezTo>
                    <a:cubicBezTo>
                      <a:pt x="107" y="120"/>
                      <a:pt x="116" y="102"/>
                      <a:pt x="134" y="85"/>
                    </a:cubicBezTo>
                    <a:cubicBezTo>
                      <a:pt x="134" y="76"/>
                      <a:pt x="134" y="67"/>
                      <a:pt x="134" y="67"/>
                    </a:cubicBezTo>
                    <a:cubicBezTo>
                      <a:pt x="143" y="58"/>
                      <a:pt x="134" y="49"/>
                      <a:pt x="134" y="40"/>
                    </a:cubicBezTo>
                    <a:cubicBezTo>
                      <a:pt x="134" y="31"/>
                      <a:pt x="134" y="31"/>
                      <a:pt x="125" y="22"/>
                    </a:cubicBezTo>
                    <a:cubicBezTo>
                      <a:pt x="125" y="13"/>
                      <a:pt x="116" y="13"/>
                      <a:pt x="107" y="13"/>
                    </a:cubicBezTo>
                    <a:cubicBezTo>
                      <a:pt x="101" y="7"/>
                      <a:pt x="90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32"/>
              <p:cNvSpPr/>
              <p:nvPr/>
            </p:nvSpPr>
            <p:spPr>
              <a:xfrm>
                <a:off x="7375081" y="3853372"/>
                <a:ext cx="1824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49" extrusionOk="0">
                    <a:moveTo>
                      <a:pt x="36" y="0"/>
                    </a:moveTo>
                    <a:cubicBezTo>
                      <a:pt x="27" y="9"/>
                      <a:pt x="10" y="18"/>
                      <a:pt x="1" y="27"/>
                    </a:cubicBezTo>
                    <a:cubicBezTo>
                      <a:pt x="1" y="45"/>
                      <a:pt x="1" y="54"/>
                      <a:pt x="1" y="72"/>
                    </a:cubicBezTo>
                    <a:cubicBezTo>
                      <a:pt x="10" y="152"/>
                      <a:pt x="18" y="232"/>
                      <a:pt x="36" y="313"/>
                    </a:cubicBezTo>
                    <a:cubicBezTo>
                      <a:pt x="36" y="322"/>
                      <a:pt x="45" y="331"/>
                      <a:pt x="54" y="339"/>
                    </a:cubicBezTo>
                    <a:cubicBezTo>
                      <a:pt x="72" y="348"/>
                      <a:pt x="90" y="348"/>
                      <a:pt x="99" y="348"/>
                    </a:cubicBezTo>
                    <a:cubicBezTo>
                      <a:pt x="117" y="339"/>
                      <a:pt x="125" y="331"/>
                      <a:pt x="134" y="322"/>
                    </a:cubicBezTo>
                    <a:cubicBezTo>
                      <a:pt x="143" y="304"/>
                      <a:pt x="143" y="295"/>
                      <a:pt x="134" y="277"/>
                    </a:cubicBezTo>
                    <a:cubicBezTo>
                      <a:pt x="125" y="197"/>
                      <a:pt x="117" y="116"/>
                      <a:pt x="108" y="36"/>
                    </a:cubicBezTo>
                    <a:cubicBezTo>
                      <a:pt x="99" y="27"/>
                      <a:pt x="90" y="9"/>
                      <a:pt x="81" y="9"/>
                    </a:cubicBezTo>
                    <a:cubicBezTo>
                      <a:pt x="63" y="0"/>
                      <a:pt x="54" y="0"/>
                      <a:pt x="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32"/>
              <p:cNvSpPr/>
              <p:nvPr/>
            </p:nvSpPr>
            <p:spPr>
              <a:xfrm>
                <a:off x="7359246" y="3777618"/>
                <a:ext cx="1368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4" extrusionOk="0">
                    <a:moveTo>
                      <a:pt x="54" y="1"/>
                    </a:moveTo>
                    <a:cubicBezTo>
                      <a:pt x="45" y="1"/>
                      <a:pt x="27" y="1"/>
                      <a:pt x="19" y="10"/>
                    </a:cubicBezTo>
                    <a:cubicBezTo>
                      <a:pt x="10" y="28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197"/>
                      <a:pt x="19" y="215"/>
                    </a:cubicBezTo>
                    <a:cubicBezTo>
                      <a:pt x="27" y="224"/>
                      <a:pt x="45" y="224"/>
                      <a:pt x="54" y="224"/>
                    </a:cubicBezTo>
                    <a:cubicBezTo>
                      <a:pt x="72" y="224"/>
                      <a:pt x="90" y="224"/>
                      <a:pt x="99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8"/>
                      <a:pt x="99" y="10"/>
                    </a:cubicBezTo>
                    <a:cubicBezTo>
                      <a:pt x="90" y="1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32"/>
              <p:cNvSpPr/>
              <p:nvPr/>
            </p:nvSpPr>
            <p:spPr>
              <a:xfrm>
                <a:off x="7269938" y="3861226"/>
                <a:ext cx="22802" cy="6714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30" extrusionOk="0">
                    <a:moveTo>
                      <a:pt x="126" y="1"/>
                    </a:moveTo>
                    <a:cubicBezTo>
                      <a:pt x="90" y="1"/>
                      <a:pt x="63" y="28"/>
                      <a:pt x="63" y="54"/>
                    </a:cubicBezTo>
                    <a:cubicBezTo>
                      <a:pt x="72" y="197"/>
                      <a:pt x="54" y="331"/>
                      <a:pt x="10" y="465"/>
                    </a:cubicBezTo>
                    <a:cubicBezTo>
                      <a:pt x="1" y="492"/>
                      <a:pt x="19" y="527"/>
                      <a:pt x="46" y="527"/>
                    </a:cubicBezTo>
                    <a:cubicBezTo>
                      <a:pt x="50" y="529"/>
                      <a:pt x="55" y="530"/>
                      <a:pt x="60" y="530"/>
                    </a:cubicBezTo>
                    <a:cubicBezTo>
                      <a:pt x="81" y="530"/>
                      <a:pt x="101" y="514"/>
                      <a:pt x="108" y="492"/>
                    </a:cubicBezTo>
                    <a:cubicBezTo>
                      <a:pt x="162" y="349"/>
                      <a:pt x="179" y="197"/>
                      <a:pt x="179" y="54"/>
                    </a:cubicBezTo>
                    <a:cubicBezTo>
                      <a:pt x="179" y="28"/>
                      <a:pt x="153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32"/>
              <p:cNvSpPr/>
              <p:nvPr/>
            </p:nvSpPr>
            <p:spPr>
              <a:xfrm>
                <a:off x="7222560" y="3799914"/>
                <a:ext cx="26096" cy="5244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414" extrusionOk="0">
                    <a:moveTo>
                      <a:pt x="146" y="1"/>
                    </a:moveTo>
                    <a:cubicBezTo>
                      <a:pt x="122" y="1"/>
                      <a:pt x="97" y="17"/>
                      <a:pt x="89" y="39"/>
                    </a:cubicBezTo>
                    <a:cubicBezTo>
                      <a:pt x="63" y="146"/>
                      <a:pt x="36" y="244"/>
                      <a:pt x="9" y="342"/>
                    </a:cubicBezTo>
                    <a:cubicBezTo>
                      <a:pt x="0" y="369"/>
                      <a:pt x="18" y="405"/>
                      <a:pt x="45" y="414"/>
                    </a:cubicBezTo>
                    <a:cubicBezTo>
                      <a:pt x="81" y="414"/>
                      <a:pt x="107" y="405"/>
                      <a:pt x="116" y="369"/>
                    </a:cubicBezTo>
                    <a:cubicBezTo>
                      <a:pt x="143" y="271"/>
                      <a:pt x="170" y="173"/>
                      <a:pt x="197" y="75"/>
                    </a:cubicBezTo>
                    <a:cubicBezTo>
                      <a:pt x="205" y="39"/>
                      <a:pt x="188" y="12"/>
                      <a:pt x="161" y="3"/>
                    </a:cubicBezTo>
                    <a:cubicBezTo>
                      <a:pt x="156" y="2"/>
                      <a:pt x="151" y="1"/>
                      <a:pt x="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32"/>
              <p:cNvSpPr/>
              <p:nvPr/>
            </p:nvSpPr>
            <p:spPr>
              <a:xfrm>
                <a:off x="7149086" y="3785219"/>
                <a:ext cx="20395" cy="4826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81" extrusionOk="0">
                    <a:moveTo>
                      <a:pt x="93" y="1"/>
                    </a:moveTo>
                    <a:cubicBezTo>
                      <a:pt x="72" y="1"/>
                      <a:pt x="52" y="17"/>
                      <a:pt x="45" y="39"/>
                    </a:cubicBezTo>
                    <a:cubicBezTo>
                      <a:pt x="9" y="137"/>
                      <a:pt x="0" y="235"/>
                      <a:pt x="18" y="333"/>
                    </a:cubicBezTo>
                    <a:cubicBezTo>
                      <a:pt x="18" y="363"/>
                      <a:pt x="43" y="380"/>
                      <a:pt x="66" y="380"/>
                    </a:cubicBezTo>
                    <a:cubicBezTo>
                      <a:pt x="71" y="380"/>
                      <a:pt x="76" y="379"/>
                      <a:pt x="81" y="378"/>
                    </a:cubicBezTo>
                    <a:cubicBezTo>
                      <a:pt x="116" y="369"/>
                      <a:pt x="125" y="342"/>
                      <a:pt x="116" y="307"/>
                    </a:cubicBezTo>
                    <a:lnTo>
                      <a:pt x="116" y="307"/>
                    </a:lnTo>
                    <a:cubicBezTo>
                      <a:pt x="119" y="309"/>
                      <a:pt x="120" y="310"/>
                      <a:pt x="120" y="310"/>
                    </a:cubicBezTo>
                    <a:cubicBezTo>
                      <a:pt x="121" y="310"/>
                      <a:pt x="116" y="304"/>
                      <a:pt x="116" y="298"/>
                    </a:cubicBezTo>
                    <a:cubicBezTo>
                      <a:pt x="116" y="298"/>
                      <a:pt x="116" y="289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2"/>
                    </a:cubicBezTo>
                    <a:cubicBezTo>
                      <a:pt x="125" y="173"/>
                      <a:pt x="125" y="164"/>
                      <a:pt x="125" y="164"/>
                    </a:cubicBezTo>
                    <a:cubicBezTo>
                      <a:pt x="125" y="155"/>
                      <a:pt x="125" y="137"/>
                      <a:pt x="125" y="128"/>
                    </a:cubicBezTo>
                    <a:cubicBezTo>
                      <a:pt x="134" y="110"/>
                      <a:pt x="143" y="83"/>
                      <a:pt x="152" y="66"/>
                    </a:cubicBezTo>
                    <a:cubicBezTo>
                      <a:pt x="161" y="39"/>
                      <a:pt x="134" y="3"/>
                      <a:pt x="107" y="3"/>
                    </a:cubicBezTo>
                    <a:cubicBezTo>
                      <a:pt x="103" y="2"/>
                      <a:pt x="98" y="1"/>
                      <a:pt x="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32"/>
              <p:cNvSpPr/>
              <p:nvPr/>
            </p:nvSpPr>
            <p:spPr>
              <a:xfrm>
                <a:off x="7169355" y="3655500"/>
                <a:ext cx="26223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85" extrusionOk="0">
                    <a:moveTo>
                      <a:pt x="142" y="1"/>
                    </a:moveTo>
                    <a:cubicBezTo>
                      <a:pt x="126" y="1"/>
                      <a:pt x="111" y="11"/>
                      <a:pt x="99" y="28"/>
                    </a:cubicBezTo>
                    <a:cubicBezTo>
                      <a:pt x="46" y="117"/>
                      <a:pt x="10" y="224"/>
                      <a:pt x="1" y="322"/>
                    </a:cubicBezTo>
                    <a:cubicBezTo>
                      <a:pt x="1" y="358"/>
                      <a:pt x="28" y="385"/>
                      <a:pt x="54" y="385"/>
                    </a:cubicBezTo>
                    <a:cubicBezTo>
                      <a:pt x="90" y="376"/>
                      <a:pt x="108" y="358"/>
                      <a:pt x="108" y="322"/>
                    </a:cubicBezTo>
                    <a:cubicBezTo>
                      <a:pt x="108" y="314"/>
                      <a:pt x="117" y="305"/>
                      <a:pt x="117" y="287"/>
                    </a:cubicBezTo>
                    <a:cubicBezTo>
                      <a:pt x="117" y="278"/>
                      <a:pt x="117" y="269"/>
                      <a:pt x="117" y="269"/>
                    </a:cubicBezTo>
                    <a:cubicBezTo>
                      <a:pt x="126" y="242"/>
                      <a:pt x="126" y="224"/>
                      <a:pt x="135" y="198"/>
                    </a:cubicBezTo>
                    <a:cubicBezTo>
                      <a:pt x="144" y="189"/>
                      <a:pt x="144" y="180"/>
                      <a:pt x="153" y="171"/>
                    </a:cubicBezTo>
                    <a:cubicBezTo>
                      <a:pt x="153" y="166"/>
                      <a:pt x="152" y="165"/>
                      <a:pt x="151" y="164"/>
                    </a:cubicBezTo>
                    <a:lnTo>
                      <a:pt x="151" y="164"/>
                    </a:lnTo>
                    <a:cubicBezTo>
                      <a:pt x="152" y="164"/>
                      <a:pt x="152" y="163"/>
                      <a:pt x="153" y="162"/>
                    </a:cubicBezTo>
                    <a:cubicBezTo>
                      <a:pt x="153" y="153"/>
                      <a:pt x="153" y="153"/>
                      <a:pt x="162" y="144"/>
                    </a:cubicBezTo>
                    <a:cubicBezTo>
                      <a:pt x="170" y="126"/>
                      <a:pt x="179" y="99"/>
                      <a:pt x="197" y="82"/>
                    </a:cubicBezTo>
                    <a:cubicBezTo>
                      <a:pt x="206" y="64"/>
                      <a:pt x="197" y="19"/>
                      <a:pt x="170" y="10"/>
                    </a:cubicBezTo>
                    <a:cubicBezTo>
                      <a:pt x="161" y="4"/>
                      <a:pt x="151" y="1"/>
                      <a:pt x="1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32"/>
              <p:cNvSpPr/>
              <p:nvPr/>
            </p:nvSpPr>
            <p:spPr>
              <a:xfrm>
                <a:off x="7202164" y="3743288"/>
                <a:ext cx="23816" cy="4839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82" extrusionOk="0">
                    <a:moveTo>
                      <a:pt x="131" y="1"/>
                    </a:moveTo>
                    <a:cubicBezTo>
                      <a:pt x="112" y="1"/>
                      <a:pt x="94" y="9"/>
                      <a:pt x="81" y="22"/>
                    </a:cubicBezTo>
                    <a:cubicBezTo>
                      <a:pt x="19" y="120"/>
                      <a:pt x="1" y="227"/>
                      <a:pt x="19" y="334"/>
                    </a:cubicBezTo>
                    <a:cubicBezTo>
                      <a:pt x="19" y="364"/>
                      <a:pt x="43" y="381"/>
                      <a:pt x="67" y="381"/>
                    </a:cubicBezTo>
                    <a:cubicBezTo>
                      <a:pt x="72" y="381"/>
                      <a:pt x="76" y="380"/>
                      <a:pt x="81" y="379"/>
                    </a:cubicBezTo>
                    <a:cubicBezTo>
                      <a:pt x="117" y="370"/>
                      <a:pt x="126" y="343"/>
                      <a:pt x="126" y="307"/>
                    </a:cubicBezTo>
                    <a:cubicBezTo>
                      <a:pt x="117" y="307"/>
                      <a:pt x="117" y="307"/>
                      <a:pt x="117" y="299"/>
                    </a:cubicBezTo>
                    <a:cubicBezTo>
                      <a:pt x="117" y="299"/>
                      <a:pt x="117" y="290"/>
                      <a:pt x="117" y="281"/>
                    </a:cubicBezTo>
                    <a:cubicBezTo>
                      <a:pt x="117" y="272"/>
                      <a:pt x="117" y="263"/>
                      <a:pt x="117" y="254"/>
                    </a:cubicBezTo>
                    <a:cubicBezTo>
                      <a:pt x="117" y="245"/>
                      <a:pt x="117" y="236"/>
                      <a:pt x="117" y="236"/>
                    </a:cubicBezTo>
                    <a:cubicBezTo>
                      <a:pt x="117" y="233"/>
                      <a:pt x="118" y="228"/>
                      <a:pt x="119" y="224"/>
                    </a:cubicBezTo>
                    <a:lnTo>
                      <a:pt x="119" y="224"/>
                    </a:lnTo>
                    <a:cubicBezTo>
                      <a:pt x="126" y="216"/>
                      <a:pt x="126" y="208"/>
                      <a:pt x="126" y="191"/>
                    </a:cubicBezTo>
                    <a:cubicBezTo>
                      <a:pt x="126" y="183"/>
                      <a:pt x="134" y="174"/>
                      <a:pt x="134" y="165"/>
                    </a:cubicBezTo>
                    <a:cubicBezTo>
                      <a:pt x="134" y="156"/>
                      <a:pt x="134" y="156"/>
                      <a:pt x="143" y="147"/>
                    </a:cubicBezTo>
                    <a:cubicBezTo>
                      <a:pt x="143" y="147"/>
                      <a:pt x="149" y="135"/>
                      <a:pt x="147" y="135"/>
                    </a:cubicBezTo>
                    <a:cubicBezTo>
                      <a:pt x="146" y="135"/>
                      <a:pt x="145" y="136"/>
                      <a:pt x="143" y="138"/>
                    </a:cubicBezTo>
                    <a:cubicBezTo>
                      <a:pt x="152" y="120"/>
                      <a:pt x="161" y="102"/>
                      <a:pt x="179" y="84"/>
                    </a:cubicBezTo>
                    <a:cubicBezTo>
                      <a:pt x="188" y="58"/>
                      <a:pt x="179" y="22"/>
                      <a:pt x="152" y="4"/>
                    </a:cubicBezTo>
                    <a:cubicBezTo>
                      <a:pt x="145" y="2"/>
                      <a:pt x="138" y="1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32"/>
              <p:cNvSpPr/>
              <p:nvPr/>
            </p:nvSpPr>
            <p:spPr>
              <a:xfrm>
                <a:off x="7169355" y="3948254"/>
                <a:ext cx="13681" cy="6346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501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447"/>
                    </a:lnTo>
                    <a:cubicBezTo>
                      <a:pt x="1" y="474"/>
                      <a:pt x="28" y="500"/>
                      <a:pt x="54" y="500"/>
                    </a:cubicBezTo>
                    <a:cubicBezTo>
                      <a:pt x="90" y="500"/>
                      <a:pt x="108" y="474"/>
                      <a:pt x="108" y="447"/>
                    </a:cubicBezTo>
                    <a:lnTo>
                      <a:pt x="108" y="54"/>
                    </a:lnTo>
                    <a:cubicBezTo>
                      <a:pt x="108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32"/>
              <p:cNvSpPr/>
              <p:nvPr/>
            </p:nvSpPr>
            <p:spPr>
              <a:xfrm>
                <a:off x="7240548" y="3978530"/>
                <a:ext cx="1938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80" extrusionOk="0">
                    <a:moveTo>
                      <a:pt x="94" y="0"/>
                    </a:moveTo>
                    <a:cubicBezTo>
                      <a:pt x="72" y="0"/>
                      <a:pt x="51" y="16"/>
                      <a:pt x="37" y="38"/>
                    </a:cubicBezTo>
                    <a:cubicBezTo>
                      <a:pt x="10" y="137"/>
                      <a:pt x="1" y="244"/>
                      <a:pt x="10" y="342"/>
                    </a:cubicBezTo>
                    <a:cubicBezTo>
                      <a:pt x="17" y="364"/>
                      <a:pt x="43" y="380"/>
                      <a:pt x="66" y="380"/>
                    </a:cubicBezTo>
                    <a:cubicBezTo>
                      <a:pt x="72" y="380"/>
                      <a:pt x="77" y="379"/>
                      <a:pt x="81" y="377"/>
                    </a:cubicBezTo>
                    <a:cubicBezTo>
                      <a:pt x="108" y="368"/>
                      <a:pt x="126" y="342"/>
                      <a:pt x="117" y="315"/>
                    </a:cubicBezTo>
                    <a:lnTo>
                      <a:pt x="117" y="315"/>
                    </a:lnTo>
                    <a:cubicBezTo>
                      <a:pt x="117" y="312"/>
                      <a:pt x="117" y="306"/>
                      <a:pt x="117" y="306"/>
                    </a:cubicBezTo>
                    <a:cubicBezTo>
                      <a:pt x="117" y="297"/>
                      <a:pt x="117" y="288"/>
                      <a:pt x="117" y="288"/>
                    </a:cubicBezTo>
                    <a:cubicBezTo>
                      <a:pt x="117" y="279"/>
                      <a:pt x="117" y="270"/>
                      <a:pt x="117" y="252"/>
                    </a:cubicBezTo>
                    <a:cubicBezTo>
                      <a:pt x="117" y="235"/>
                      <a:pt x="117" y="208"/>
                      <a:pt x="117" y="190"/>
                    </a:cubicBezTo>
                    <a:cubicBezTo>
                      <a:pt x="117" y="190"/>
                      <a:pt x="117" y="184"/>
                      <a:pt x="117" y="181"/>
                    </a:cubicBezTo>
                    <a:cubicBezTo>
                      <a:pt x="117" y="172"/>
                      <a:pt x="117" y="172"/>
                      <a:pt x="117" y="163"/>
                    </a:cubicBezTo>
                    <a:cubicBezTo>
                      <a:pt x="126" y="154"/>
                      <a:pt x="126" y="145"/>
                      <a:pt x="126" y="137"/>
                    </a:cubicBezTo>
                    <a:cubicBezTo>
                      <a:pt x="135" y="110"/>
                      <a:pt x="135" y="92"/>
                      <a:pt x="144" y="74"/>
                    </a:cubicBezTo>
                    <a:cubicBezTo>
                      <a:pt x="153" y="47"/>
                      <a:pt x="135" y="12"/>
                      <a:pt x="108" y="3"/>
                    </a:cubicBezTo>
                    <a:cubicBezTo>
                      <a:pt x="103" y="1"/>
                      <a:pt x="99" y="0"/>
                      <a:pt x="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32"/>
              <p:cNvSpPr/>
              <p:nvPr/>
            </p:nvSpPr>
            <p:spPr>
              <a:xfrm>
                <a:off x="7126411" y="3933433"/>
                <a:ext cx="14821" cy="39904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15" extrusionOk="0">
                    <a:moveTo>
                      <a:pt x="68" y="0"/>
                    </a:moveTo>
                    <a:cubicBezTo>
                      <a:pt x="64" y="0"/>
                      <a:pt x="59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cubicBezTo>
                      <a:pt x="1" y="127"/>
                      <a:pt x="10" y="189"/>
                      <a:pt x="10" y="261"/>
                    </a:cubicBezTo>
                    <a:cubicBezTo>
                      <a:pt x="10" y="287"/>
                      <a:pt x="28" y="314"/>
                      <a:pt x="63" y="314"/>
                    </a:cubicBezTo>
                    <a:cubicBezTo>
                      <a:pt x="90" y="314"/>
                      <a:pt x="117" y="296"/>
                      <a:pt x="117" y="261"/>
                    </a:cubicBezTo>
                    <a:cubicBezTo>
                      <a:pt x="117" y="189"/>
                      <a:pt x="117" y="127"/>
                      <a:pt x="117" y="55"/>
                    </a:cubicBezTo>
                    <a:cubicBezTo>
                      <a:pt x="117" y="24"/>
                      <a:pt x="97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32"/>
              <p:cNvSpPr/>
              <p:nvPr/>
            </p:nvSpPr>
            <p:spPr>
              <a:xfrm>
                <a:off x="7359246" y="3986511"/>
                <a:ext cx="13681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7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323"/>
                    </a:lnTo>
                    <a:cubicBezTo>
                      <a:pt x="1" y="350"/>
                      <a:pt x="27" y="377"/>
                      <a:pt x="54" y="377"/>
                    </a:cubicBezTo>
                    <a:cubicBezTo>
                      <a:pt x="90" y="377"/>
                      <a:pt x="108" y="350"/>
                      <a:pt x="108" y="323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2"/>
              <p:cNvSpPr/>
              <p:nvPr/>
            </p:nvSpPr>
            <p:spPr>
              <a:xfrm>
                <a:off x="7202164" y="3895176"/>
                <a:ext cx="19382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6" extrusionOk="0">
                    <a:moveTo>
                      <a:pt x="95" y="0"/>
                    </a:moveTo>
                    <a:cubicBezTo>
                      <a:pt x="76" y="0"/>
                      <a:pt x="57" y="10"/>
                      <a:pt x="45" y="27"/>
                    </a:cubicBezTo>
                    <a:cubicBezTo>
                      <a:pt x="10" y="108"/>
                      <a:pt x="1" y="188"/>
                      <a:pt x="19" y="277"/>
                    </a:cubicBezTo>
                    <a:cubicBezTo>
                      <a:pt x="19" y="299"/>
                      <a:pt x="43" y="315"/>
                      <a:pt x="66" y="315"/>
                    </a:cubicBezTo>
                    <a:cubicBezTo>
                      <a:pt x="71" y="315"/>
                      <a:pt x="76" y="314"/>
                      <a:pt x="81" y="313"/>
                    </a:cubicBezTo>
                    <a:cubicBezTo>
                      <a:pt x="117" y="304"/>
                      <a:pt x="126" y="277"/>
                      <a:pt x="126" y="250"/>
                    </a:cubicBezTo>
                    <a:cubicBezTo>
                      <a:pt x="117" y="241"/>
                      <a:pt x="117" y="241"/>
                      <a:pt x="117" y="232"/>
                    </a:cubicBezTo>
                    <a:cubicBezTo>
                      <a:pt x="117" y="224"/>
                      <a:pt x="117" y="215"/>
                      <a:pt x="117" y="206"/>
                    </a:cubicBezTo>
                    <a:cubicBezTo>
                      <a:pt x="117" y="188"/>
                      <a:pt x="117" y="179"/>
                      <a:pt x="117" y="161"/>
                    </a:cubicBezTo>
                    <a:cubicBezTo>
                      <a:pt x="117" y="161"/>
                      <a:pt x="117" y="161"/>
                      <a:pt x="117" y="152"/>
                    </a:cubicBezTo>
                    <a:cubicBezTo>
                      <a:pt x="117" y="152"/>
                      <a:pt x="126" y="152"/>
                      <a:pt x="126" y="143"/>
                    </a:cubicBezTo>
                    <a:cubicBezTo>
                      <a:pt x="126" y="134"/>
                      <a:pt x="126" y="125"/>
                      <a:pt x="126" y="117"/>
                    </a:cubicBezTo>
                    <a:cubicBezTo>
                      <a:pt x="134" y="108"/>
                      <a:pt x="134" y="99"/>
                      <a:pt x="134" y="99"/>
                    </a:cubicBezTo>
                    <a:cubicBezTo>
                      <a:pt x="134" y="94"/>
                      <a:pt x="137" y="92"/>
                      <a:pt x="139" y="90"/>
                    </a:cubicBezTo>
                    <a:lnTo>
                      <a:pt x="139" y="90"/>
                    </a:lnTo>
                    <a:cubicBezTo>
                      <a:pt x="140" y="90"/>
                      <a:pt x="142" y="90"/>
                      <a:pt x="143" y="90"/>
                    </a:cubicBezTo>
                    <a:lnTo>
                      <a:pt x="143" y="81"/>
                    </a:lnTo>
                    <a:cubicBezTo>
                      <a:pt x="152" y="63"/>
                      <a:pt x="152" y="54"/>
                      <a:pt x="143" y="36"/>
                    </a:cubicBezTo>
                    <a:cubicBezTo>
                      <a:pt x="143" y="27"/>
                      <a:pt x="134" y="9"/>
                      <a:pt x="126" y="9"/>
                    </a:cubicBezTo>
                    <a:cubicBezTo>
                      <a:pt x="116" y="3"/>
                      <a:pt x="105" y="0"/>
                      <a:pt x="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32"/>
              <p:cNvSpPr/>
              <p:nvPr/>
            </p:nvSpPr>
            <p:spPr>
              <a:xfrm>
                <a:off x="7447415" y="3998038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18" y="0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2"/>
                      <a:pt x="18" y="259"/>
                      <a:pt x="54" y="259"/>
                    </a:cubicBezTo>
                    <a:cubicBezTo>
                      <a:pt x="81" y="259"/>
                      <a:pt x="108" y="232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32"/>
              <p:cNvSpPr/>
              <p:nvPr/>
            </p:nvSpPr>
            <p:spPr>
              <a:xfrm>
                <a:off x="7312882" y="3921398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80" y="1"/>
                    </a:moveTo>
                    <a:cubicBezTo>
                      <a:pt x="72" y="1"/>
                      <a:pt x="63" y="3"/>
                      <a:pt x="54" y="8"/>
                    </a:cubicBezTo>
                    <a:cubicBezTo>
                      <a:pt x="46" y="17"/>
                      <a:pt x="37" y="25"/>
                      <a:pt x="37" y="43"/>
                    </a:cubicBezTo>
                    <a:cubicBezTo>
                      <a:pt x="28" y="115"/>
                      <a:pt x="19" y="186"/>
                      <a:pt x="1" y="249"/>
                    </a:cubicBezTo>
                    <a:cubicBezTo>
                      <a:pt x="1" y="266"/>
                      <a:pt x="1" y="284"/>
                      <a:pt x="10" y="293"/>
                    </a:cubicBezTo>
                    <a:cubicBezTo>
                      <a:pt x="19" y="302"/>
                      <a:pt x="28" y="320"/>
                      <a:pt x="46" y="320"/>
                    </a:cubicBezTo>
                    <a:cubicBezTo>
                      <a:pt x="54" y="320"/>
                      <a:pt x="72" y="320"/>
                      <a:pt x="81" y="311"/>
                    </a:cubicBezTo>
                    <a:cubicBezTo>
                      <a:pt x="99" y="302"/>
                      <a:pt x="108" y="293"/>
                      <a:pt x="108" y="284"/>
                    </a:cubicBezTo>
                    <a:cubicBezTo>
                      <a:pt x="117" y="213"/>
                      <a:pt x="126" y="141"/>
                      <a:pt x="135" y="70"/>
                    </a:cubicBezTo>
                    <a:cubicBezTo>
                      <a:pt x="144" y="52"/>
                      <a:pt x="144" y="43"/>
                      <a:pt x="135" y="25"/>
                    </a:cubicBezTo>
                    <a:cubicBezTo>
                      <a:pt x="126" y="17"/>
                      <a:pt x="117" y="8"/>
                      <a:pt x="99" y="8"/>
                    </a:cubicBezTo>
                    <a:cubicBezTo>
                      <a:pt x="95" y="3"/>
                      <a:pt x="88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32"/>
              <p:cNvSpPr/>
              <p:nvPr/>
            </p:nvSpPr>
            <p:spPr>
              <a:xfrm>
                <a:off x="7533303" y="3944960"/>
                <a:ext cx="18242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38" extrusionOk="0">
                    <a:moveTo>
                      <a:pt x="54" y="0"/>
                    </a:moveTo>
                    <a:cubicBezTo>
                      <a:pt x="27" y="0"/>
                      <a:pt x="1" y="18"/>
                      <a:pt x="1" y="54"/>
                    </a:cubicBezTo>
                    <a:cubicBezTo>
                      <a:pt x="18" y="161"/>
                      <a:pt x="27" y="268"/>
                      <a:pt x="36" y="384"/>
                    </a:cubicBezTo>
                    <a:cubicBezTo>
                      <a:pt x="36" y="410"/>
                      <a:pt x="63" y="437"/>
                      <a:pt x="90" y="437"/>
                    </a:cubicBezTo>
                    <a:cubicBezTo>
                      <a:pt x="117" y="437"/>
                      <a:pt x="143" y="410"/>
                      <a:pt x="143" y="384"/>
                    </a:cubicBezTo>
                    <a:cubicBezTo>
                      <a:pt x="134" y="268"/>
                      <a:pt x="125" y="161"/>
                      <a:pt x="117" y="54"/>
                    </a:cubicBez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32"/>
              <p:cNvSpPr/>
              <p:nvPr/>
            </p:nvSpPr>
            <p:spPr>
              <a:xfrm>
                <a:off x="7454255" y="3917724"/>
                <a:ext cx="14821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89" extrusionOk="0">
                    <a:moveTo>
                      <a:pt x="54" y="1"/>
                    </a:moveTo>
                    <a:cubicBezTo>
                      <a:pt x="27" y="1"/>
                      <a:pt x="0" y="28"/>
                      <a:pt x="0" y="54"/>
                    </a:cubicBezTo>
                    <a:lnTo>
                      <a:pt x="0" y="233"/>
                    </a:lnTo>
                    <a:cubicBezTo>
                      <a:pt x="0" y="264"/>
                      <a:pt x="20" y="288"/>
                      <a:pt x="43" y="288"/>
                    </a:cubicBezTo>
                    <a:cubicBezTo>
                      <a:pt x="47" y="288"/>
                      <a:pt x="50" y="288"/>
                      <a:pt x="54" y="286"/>
                    </a:cubicBezTo>
                    <a:cubicBezTo>
                      <a:pt x="89" y="286"/>
                      <a:pt x="116" y="269"/>
                      <a:pt x="116" y="233"/>
                    </a:cubicBezTo>
                    <a:lnTo>
                      <a:pt x="116" y="54"/>
                    </a:lnTo>
                    <a:cubicBezTo>
                      <a:pt x="116" y="28"/>
                      <a:pt x="89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32"/>
              <p:cNvSpPr/>
              <p:nvPr/>
            </p:nvSpPr>
            <p:spPr>
              <a:xfrm>
                <a:off x="7629326" y="3962949"/>
                <a:ext cx="13681" cy="4535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8" extrusionOk="0">
                    <a:moveTo>
                      <a:pt x="54" y="1"/>
                    </a:moveTo>
                    <a:cubicBezTo>
                      <a:pt x="28" y="10"/>
                      <a:pt x="1" y="28"/>
                      <a:pt x="1" y="63"/>
                    </a:cubicBezTo>
                    <a:lnTo>
                      <a:pt x="1" y="295"/>
                    </a:lnTo>
                    <a:cubicBezTo>
                      <a:pt x="1" y="331"/>
                      <a:pt x="28" y="358"/>
                      <a:pt x="54" y="358"/>
                    </a:cubicBezTo>
                    <a:cubicBezTo>
                      <a:pt x="81" y="349"/>
                      <a:pt x="108" y="331"/>
                      <a:pt x="108" y="295"/>
                    </a:cubicBezTo>
                    <a:lnTo>
                      <a:pt x="108" y="63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32"/>
              <p:cNvSpPr/>
              <p:nvPr/>
            </p:nvSpPr>
            <p:spPr>
              <a:xfrm>
                <a:off x="7709640" y="3982204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18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18" y="295"/>
                      <a:pt x="54" y="295"/>
                    </a:cubicBezTo>
                    <a:cubicBezTo>
                      <a:pt x="81" y="286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32"/>
              <p:cNvSpPr/>
              <p:nvPr/>
            </p:nvSpPr>
            <p:spPr>
              <a:xfrm>
                <a:off x="7773993" y="3993478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1"/>
                    </a:moveTo>
                    <a:cubicBezTo>
                      <a:pt x="36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79"/>
                    </a:lnTo>
                    <a:cubicBezTo>
                      <a:pt x="1" y="188"/>
                      <a:pt x="1" y="206"/>
                      <a:pt x="19" y="215"/>
                    </a:cubicBezTo>
                    <a:cubicBezTo>
                      <a:pt x="27" y="224"/>
                      <a:pt x="36" y="233"/>
                      <a:pt x="54" y="233"/>
                    </a:cubicBezTo>
                    <a:cubicBezTo>
                      <a:pt x="63" y="233"/>
                      <a:pt x="81" y="224"/>
                      <a:pt x="90" y="215"/>
                    </a:cubicBezTo>
                    <a:cubicBezTo>
                      <a:pt x="99" y="206"/>
                      <a:pt x="108" y="197"/>
                      <a:pt x="108" y="179"/>
                    </a:cubicBezTo>
                    <a:lnTo>
                      <a:pt x="108" y="54"/>
                    </a:lnTo>
                    <a:cubicBezTo>
                      <a:pt x="108" y="45"/>
                      <a:pt x="99" y="27"/>
                      <a:pt x="90" y="19"/>
                    </a:cubicBezTo>
                    <a:cubicBezTo>
                      <a:pt x="81" y="10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32"/>
              <p:cNvSpPr/>
              <p:nvPr/>
            </p:nvSpPr>
            <p:spPr>
              <a:xfrm>
                <a:off x="7568393" y="3902650"/>
                <a:ext cx="18115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28" extrusionOk="0">
                    <a:moveTo>
                      <a:pt x="83" y="0"/>
                    </a:moveTo>
                    <a:cubicBezTo>
                      <a:pt x="73" y="0"/>
                      <a:pt x="66" y="4"/>
                      <a:pt x="54" y="4"/>
                    </a:cubicBezTo>
                    <a:cubicBezTo>
                      <a:pt x="45" y="13"/>
                      <a:pt x="36" y="22"/>
                      <a:pt x="27" y="40"/>
                    </a:cubicBezTo>
                    <a:cubicBezTo>
                      <a:pt x="18" y="84"/>
                      <a:pt x="9" y="120"/>
                      <a:pt x="0" y="156"/>
                    </a:cubicBezTo>
                    <a:cubicBezTo>
                      <a:pt x="0" y="173"/>
                      <a:pt x="0" y="191"/>
                      <a:pt x="9" y="200"/>
                    </a:cubicBezTo>
                    <a:cubicBezTo>
                      <a:pt x="9" y="209"/>
                      <a:pt x="27" y="227"/>
                      <a:pt x="36" y="227"/>
                    </a:cubicBezTo>
                    <a:cubicBezTo>
                      <a:pt x="54" y="227"/>
                      <a:pt x="71" y="227"/>
                      <a:pt x="80" y="218"/>
                    </a:cubicBezTo>
                    <a:cubicBezTo>
                      <a:pt x="89" y="218"/>
                      <a:pt x="98" y="200"/>
                      <a:pt x="107" y="191"/>
                    </a:cubicBezTo>
                    <a:cubicBezTo>
                      <a:pt x="116" y="147"/>
                      <a:pt x="125" y="111"/>
                      <a:pt x="134" y="66"/>
                    </a:cubicBezTo>
                    <a:cubicBezTo>
                      <a:pt x="143" y="58"/>
                      <a:pt x="134" y="40"/>
                      <a:pt x="134" y="31"/>
                    </a:cubicBezTo>
                    <a:cubicBezTo>
                      <a:pt x="125" y="13"/>
                      <a:pt x="107" y="4"/>
                      <a:pt x="98" y="4"/>
                    </a:cubicBezTo>
                    <a:cubicBezTo>
                      <a:pt x="92" y="1"/>
                      <a:pt x="87" y="0"/>
                      <a:pt x="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7724335" y="3921145"/>
                <a:ext cx="13681" cy="2609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06" extrusionOk="0">
                    <a:moveTo>
                      <a:pt x="54" y="1"/>
                    </a:moveTo>
                    <a:cubicBezTo>
                      <a:pt x="45" y="10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52"/>
                    </a:lnTo>
                    <a:cubicBezTo>
                      <a:pt x="0" y="161"/>
                      <a:pt x="9" y="179"/>
                      <a:pt x="18" y="188"/>
                    </a:cubicBezTo>
                    <a:cubicBezTo>
                      <a:pt x="27" y="197"/>
                      <a:pt x="45" y="206"/>
                      <a:pt x="54" y="206"/>
                    </a:cubicBezTo>
                    <a:cubicBezTo>
                      <a:pt x="72" y="206"/>
                      <a:pt x="80" y="197"/>
                      <a:pt x="98" y="188"/>
                    </a:cubicBezTo>
                    <a:cubicBezTo>
                      <a:pt x="107" y="179"/>
                      <a:pt x="107" y="161"/>
                      <a:pt x="107" y="152"/>
                    </a:cubicBezTo>
                    <a:lnTo>
                      <a:pt x="107" y="63"/>
                    </a:lnTo>
                    <a:cubicBezTo>
                      <a:pt x="107" y="45"/>
                      <a:pt x="107" y="27"/>
                      <a:pt x="98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7640727" y="3766217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4" y="0"/>
                    </a:moveTo>
                    <a:cubicBezTo>
                      <a:pt x="61" y="0"/>
                      <a:pt x="57" y="1"/>
                      <a:pt x="54" y="2"/>
                    </a:cubicBezTo>
                    <a:cubicBezTo>
                      <a:pt x="27" y="2"/>
                      <a:pt x="0" y="19"/>
                      <a:pt x="0" y="55"/>
                    </a:cubicBezTo>
                    <a:lnTo>
                      <a:pt x="0" y="296"/>
                    </a:lnTo>
                    <a:cubicBezTo>
                      <a:pt x="0" y="323"/>
                      <a:pt x="27" y="349"/>
                      <a:pt x="54" y="349"/>
                    </a:cubicBezTo>
                    <a:cubicBezTo>
                      <a:pt x="89" y="349"/>
                      <a:pt x="107" y="323"/>
                      <a:pt x="107" y="296"/>
                    </a:cubicBezTo>
                    <a:lnTo>
                      <a:pt x="107" y="55"/>
                    </a:lnTo>
                    <a:cubicBezTo>
                      <a:pt x="107" y="31"/>
                      <a:pt x="93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7743463" y="4123450"/>
                <a:ext cx="1368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49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2"/>
                      <a:pt x="28" y="348"/>
                      <a:pt x="54" y="348"/>
                    </a:cubicBezTo>
                    <a:cubicBezTo>
                      <a:pt x="81" y="348"/>
                      <a:pt x="108" y="322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7676830" y="4134471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98" y="0"/>
                    </a:moveTo>
                    <a:cubicBezTo>
                      <a:pt x="72" y="0"/>
                      <a:pt x="52" y="16"/>
                      <a:pt x="45" y="38"/>
                    </a:cubicBezTo>
                    <a:cubicBezTo>
                      <a:pt x="9" y="137"/>
                      <a:pt x="1" y="235"/>
                      <a:pt x="18" y="342"/>
                    </a:cubicBezTo>
                    <a:cubicBezTo>
                      <a:pt x="26" y="364"/>
                      <a:pt x="51" y="380"/>
                      <a:pt x="75" y="380"/>
                    </a:cubicBezTo>
                    <a:cubicBezTo>
                      <a:pt x="80" y="380"/>
                      <a:pt x="85" y="379"/>
                      <a:pt x="90" y="377"/>
                    </a:cubicBezTo>
                    <a:cubicBezTo>
                      <a:pt x="116" y="369"/>
                      <a:pt x="125" y="342"/>
                      <a:pt x="125" y="306"/>
                    </a:cubicBezTo>
                    <a:cubicBezTo>
                      <a:pt x="125" y="297"/>
                      <a:pt x="125" y="288"/>
                      <a:pt x="125" y="288"/>
                    </a:cubicBezTo>
                    <a:cubicBezTo>
                      <a:pt x="116" y="279"/>
                      <a:pt x="116" y="261"/>
                      <a:pt x="116" y="253"/>
                    </a:cubicBezTo>
                    <a:cubicBezTo>
                      <a:pt x="116" y="235"/>
                      <a:pt x="116" y="208"/>
                      <a:pt x="125" y="190"/>
                    </a:cubicBezTo>
                    <a:cubicBezTo>
                      <a:pt x="125" y="187"/>
                      <a:pt x="125" y="184"/>
                      <a:pt x="125" y="181"/>
                    </a:cubicBezTo>
                    <a:cubicBezTo>
                      <a:pt x="125" y="172"/>
                      <a:pt x="125" y="172"/>
                      <a:pt x="125" y="163"/>
                    </a:cubicBezTo>
                    <a:cubicBezTo>
                      <a:pt x="125" y="154"/>
                      <a:pt x="125" y="146"/>
                      <a:pt x="134" y="137"/>
                    </a:cubicBezTo>
                    <a:cubicBezTo>
                      <a:pt x="134" y="110"/>
                      <a:pt x="143" y="92"/>
                      <a:pt x="152" y="65"/>
                    </a:cubicBezTo>
                    <a:cubicBezTo>
                      <a:pt x="161" y="38"/>
                      <a:pt x="143" y="12"/>
                      <a:pt x="116" y="3"/>
                    </a:cubicBezTo>
                    <a:cubicBezTo>
                      <a:pt x="110" y="1"/>
                      <a:pt x="104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7708500" y="4054537"/>
                <a:ext cx="18242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2" extrusionOk="0">
                    <a:moveTo>
                      <a:pt x="45" y="0"/>
                    </a:moveTo>
                    <a:cubicBezTo>
                      <a:pt x="27" y="9"/>
                      <a:pt x="18" y="18"/>
                      <a:pt x="9" y="27"/>
                    </a:cubicBezTo>
                    <a:cubicBezTo>
                      <a:pt x="0" y="45"/>
                      <a:pt x="0" y="54"/>
                      <a:pt x="0" y="72"/>
                    </a:cubicBezTo>
                    <a:lnTo>
                      <a:pt x="36" y="277"/>
                    </a:lnTo>
                    <a:cubicBezTo>
                      <a:pt x="36" y="295"/>
                      <a:pt x="54" y="304"/>
                      <a:pt x="63" y="313"/>
                    </a:cubicBezTo>
                    <a:cubicBezTo>
                      <a:pt x="72" y="322"/>
                      <a:pt x="90" y="322"/>
                      <a:pt x="98" y="322"/>
                    </a:cubicBezTo>
                    <a:cubicBezTo>
                      <a:pt x="116" y="313"/>
                      <a:pt x="125" y="304"/>
                      <a:pt x="134" y="295"/>
                    </a:cubicBezTo>
                    <a:cubicBezTo>
                      <a:pt x="143" y="277"/>
                      <a:pt x="143" y="268"/>
                      <a:pt x="143" y="250"/>
                    </a:cubicBezTo>
                    <a:lnTo>
                      <a:pt x="107" y="45"/>
                    </a:lnTo>
                    <a:cubicBezTo>
                      <a:pt x="107" y="27"/>
                      <a:pt x="90" y="18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32"/>
              <p:cNvSpPr/>
              <p:nvPr/>
            </p:nvSpPr>
            <p:spPr>
              <a:xfrm>
                <a:off x="7618051" y="4070118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63" y="1"/>
                    </a:moveTo>
                    <a:cubicBezTo>
                      <a:pt x="60" y="1"/>
                      <a:pt x="57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27" y="288"/>
                      <a:pt x="54" y="288"/>
                    </a:cubicBezTo>
                    <a:cubicBezTo>
                      <a:pt x="81" y="288"/>
                      <a:pt x="108" y="261"/>
                      <a:pt x="108" y="234"/>
                    </a:cubicBezTo>
                    <a:lnTo>
                      <a:pt x="108" y="56"/>
                    </a:lnTo>
                    <a:cubicBezTo>
                      <a:pt x="108" y="32"/>
                      <a:pt x="86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32"/>
              <p:cNvSpPr/>
              <p:nvPr/>
            </p:nvSpPr>
            <p:spPr>
              <a:xfrm>
                <a:off x="7568393" y="4141565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268"/>
                    </a:lnTo>
                    <a:cubicBezTo>
                      <a:pt x="0" y="295"/>
                      <a:pt x="27" y="321"/>
                      <a:pt x="54" y="321"/>
                    </a:cubicBezTo>
                    <a:cubicBezTo>
                      <a:pt x="89" y="321"/>
                      <a:pt x="107" y="304"/>
                      <a:pt x="107" y="268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32"/>
              <p:cNvSpPr/>
              <p:nvPr/>
            </p:nvSpPr>
            <p:spPr>
              <a:xfrm>
                <a:off x="7534443" y="4043263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32"/>
                    </a:lnTo>
                    <a:cubicBezTo>
                      <a:pt x="0" y="263"/>
                      <a:pt x="21" y="287"/>
                      <a:pt x="43" y="287"/>
                    </a:cubicBezTo>
                    <a:cubicBezTo>
                      <a:pt x="47" y="287"/>
                      <a:pt x="50" y="287"/>
                      <a:pt x="54" y="286"/>
                    </a:cubicBezTo>
                    <a:cubicBezTo>
                      <a:pt x="81" y="286"/>
                      <a:pt x="108" y="268"/>
                      <a:pt x="108" y="232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32"/>
              <p:cNvSpPr/>
              <p:nvPr/>
            </p:nvSpPr>
            <p:spPr>
              <a:xfrm>
                <a:off x="7484658" y="4123450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59"/>
                      <a:pt x="54" y="259"/>
                    </a:cubicBezTo>
                    <a:cubicBezTo>
                      <a:pt x="90" y="259"/>
                      <a:pt x="108" y="233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32"/>
              <p:cNvSpPr/>
              <p:nvPr/>
            </p:nvSpPr>
            <p:spPr>
              <a:xfrm>
                <a:off x="7397757" y="4092921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0" y="19"/>
                      <a:pt x="0" y="54"/>
                    </a:cubicBezTo>
                    <a:lnTo>
                      <a:pt x="0" y="322"/>
                    </a:lnTo>
                    <a:cubicBezTo>
                      <a:pt x="0" y="349"/>
                      <a:pt x="27" y="375"/>
                      <a:pt x="54" y="375"/>
                    </a:cubicBezTo>
                    <a:cubicBezTo>
                      <a:pt x="80" y="375"/>
                      <a:pt x="107" y="358"/>
                      <a:pt x="107" y="322"/>
                    </a:cubicBezTo>
                    <a:lnTo>
                      <a:pt x="107" y="54"/>
                    </a:lnTo>
                    <a:cubicBezTo>
                      <a:pt x="107" y="27"/>
                      <a:pt x="8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32"/>
              <p:cNvSpPr/>
              <p:nvPr/>
            </p:nvSpPr>
            <p:spPr>
              <a:xfrm>
                <a:off x="7322003" y="4085067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0"/>
                    </a:moveTo>
                    <a:cubicBezTo>
                      <a:pt x="36" y="0"/>
                      <a:pt x="27" y="9"/>
                      <a:pt x="9" y="18"/>
                    </a:cubicBezTo>
                    <a:cubicBezTo>
                      <a:pt x="0" y="27"/>
                      <a:pt x="0" y="36"/>
                      <a:pt x="0" y="54"/>
                    </a:cubicBezTo>
                    <a:lnTo>
                      <a:pt x="0" y="179"/>
                    </a:lnTo>
                    <a:cubicBezTo>
                      <a:pt x="0" y="188"/>
                      <a:pt x="0" y="205"/>
                      <a:pt x="9" y="214"/>
                    </a:cubicBezTo>
                    <a:cubicBezTo>
                      <a:pt x="27" y="223"/>
                      <a:pt x="36" y="232"/>
                      <a:pt x="54" y="232"/>
                    </a:cubicBezTo>
                    <a:cubicBezTo>
                      <a:pt x="63" y="232"/>
                      <a:pt x="81" y="223"/>
                      <a:pt x="90" y="214"/>
                    </a:cubicBezTo>
                    <a:cubicBezTo>
                      <a:pt x="98" y="205"/>
                      <a:pt x="107" y="188"/>
                      <a:pt x="107" y="179"/>
                    </a:cubicBezTo>
                    <a:lnTo>
                      <a:pt x="107" y="54"/>
                    </a:lnTo>
                    <a:cubicBezTo>
                      <a:pt x="107" y="45"/>
                      <a:pt x="98" y="27"/>
                      <a:pt x="90" y="18"/>
                    </a:cubicBezTo>
                    <a:cubicBezTo>
                      <a:pt x="81" y="9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32"/>
              <p:cNvSpPr/>
              <p:nvPr/>
            </p:nvSpPr>
            <p:spPr>
              <a:xfrm>
                <a:off x="7245109" y="4115596"/>
                <a:ext cx="1482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7" y="410"/>
                      <a:pt x="63" y="410"/>
                    </a:cubicBezTo>
                    <a:cubicBezTo>
                      <a:pt x="90" y="410"/>
                      <a:pt x="117" y="384"/>
                      <a:pt x="117" y="357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32"/>
              <p:cNvSpPr/>
              <p:nvPr/>
            </p:nvSpPr>
            <p:spPr>
              <a:xfrm>
                <a:off x="7171635" y="4097228"/>
                <a:ext cx="27236" cy="54852"/>
              </a:xfrm>
              <a:custGeom>
                <a:avLst/>
                <a:gdLst/>
                <a:ahLst/>
                <a:cxnLst/>
                <a:rect l="l" t="t" r="r" b="b"/>
                <a:pathLst>
                  <a:path w="215" h="433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38"/>
                      <a:pt x="10" y="65"/>
                    </a:cubicBezTo>
                    <a:cubicBezTo>
                      <a:pt x="36" y="172"/>
                      <a:pt x="72" y="288"/>
                      <a:pt x="99" y="395"/>
                    </a:cubicBezTo>
                    <a:cubicBezTo>
                      <a:pt x="106" y="417"/>
                      <a:pt x="132" y="433"/>
                      <a:pt x="155" y="433"/>
                    </a:cubicBezTo>
                    <a:cubicBezTo>
                      <a:pt x="161" y="433"/>
                      <a:pt x="166" y="432"/>
                      <a:pt x="170" y="431"/>
                    </a:cubicBezTo>
                    <a:cubicBezTo>
                      <a:pt x="197" y="422"/>
                      <a:pt x="215" y="395"/>
                      <a:pt x="206" y="368"/>
                    </a:cubicBezTo>
                    <a:cubicBezTo>
                      <a:pt x="179" y="252"/>
                      <a:pt x="144" y="145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32"/>
              <p:cNvSpPr/>
              <p:nvPr/>
            </p:nvSpPr>
            <p:spPr>
              <a:xfrm>
                <a:off x="7229274" y="4263430"/>
                <a:ext cx="26096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53" extrusionOk="0">
                    <a:moveTo>
                      <a:pt x="59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46"/>
                      <a:pt x="10" y="73"/>
                    </a:cubicBezTo>
                    <a:cubicBezTo>
                      <a:pt x="36" y="153"/>
                      <a:pt x="63" y="234"/>
                      <a:pt x="90" y="314"/>
                    </a:cubicBezTo>
                    <a:cubicBezTo>
                      <a:pt x="97" y="336"/>
                      <a:pt x="117" y="352"/>
                      <a:pt x="143" y="352"/>
                    </a:cubicBezTo>
                    <a:cubicBezTo>
                      <a:pt x="149" y="352"/>
                      <a:pt x="155" y="351"/>
                      <a:pt x="161" y="350"/>
                    </a:cubicBezTo>
                    <a:cubicBezTo>
                      <a:pt x="188" y="341"/>
                      <a:pt x="206" y="314"/>
                      <a:pt x="197" y="287"/>
                    </a:cubicBezTo>
                    <a:cubicBezTo>
                      <a:pt x="170" y="207"/>
                      <a:pt x="144" y="127"/>
                      <a:pt x="117" y="46"/>
                    </a:cubicBezTo>
                    <a:cubicBezTo>
                      <a:pt x="109" y="23"/>
                      <a:pt x="88" y="0"/>
                      <a:pt x="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32"/>
              <p:cNvSpPr/>
              <p:nvPr/>
            </p:nvSpPr>
            <p:spPr>
              <a:xfrm>
                <a:off x="7301607" y="4260263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45" y="0"/>
                    </a:moveTo>
                    <a:cubicBezTo>
                      <a:pt x="27" y="9"/>
                      <a:pt x="19" y="9"/>
                      <a:pt x="10" y="27"/>
                    </a:cubicBezTo>
                    <a:cubicBezTo>
                      <a:pt x="1" y="36"/>
                      <a:pt x="1" y="54"/>
                      <a:pt x="1" y="71"/>
                    </a:cubicBezTo>
                    <a:cubicBezTo>
                      <a:pt x="19" y="134"/>
                      <a:pt x="27" y="205"/>
                      <a:pt x="36" y="277"/>
                    </a:cubicBezTo>
                    <a:cubicBezTo>
                      <a:pt x="36" y="285"/>
                      <a:pt x="54" y="303"/>
                      <a:pt x="63" y="312"/>
                    </a:cubicBezTo>
                    <a:cubicBezTo>
                      <a:pt x="69" y="312"/>
                      <a:pt x="79" y="316"/>
                      <a:pt x="88" y="316"/>
                    </a:cubicBezTo>
                    <a:cubicBezTo>
                      <a:pt x="92" y="316"/>
                      <a:pt x="96" y="315"/>
                      <a:pt x="99" y="312"/>
                    </a:cubicBezTo>
                    <a:cubicBezTo>
                      <a:pt x="117" y="312"/>
                      <a:pt x="126" y="303"/>
                      <a:pt x="135" y="294"/>
                    </a:cubicBezTo>
                    <a:cubicBezTo>
                      <a:pt x="143" y="277"/>
                      <a:pt x="143" y="268"/>
                      <a:pt x="143" y="250"/>
                    </a:cubicBezTo>
                    <a:cubicBezTo>
                      <a:pt x="135" y="178"/>
                      <a:pt x="117" y="107"/>
                      <a:pt x="108" y="36"/>
                    </a:cubicBezTo>
                    <a:cubicBezTo>
                      <a:pt x="108" y="27"/>
                      <a:pt x="99" y="9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32"/>
              <p:cNvSpPr/>
              <p:nvPr/>
            </p:nvSpPr>
            <p:spPr>
              <a:xfrm>
                <a:off x="7233834" y="4202624"/>
                <a:ext cx="1482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4"/>
                      <a:pt x="54" y="294"/>
                    </a:cubicBezTo>
                    <a:cubicBezTo>
                      <a:pt x="90" y="286"/>
                      <a:pt x="116" y="268"/>
                      <a:pt x="116" y="241"/>
                    </a:cubicBezTo>
                    <a:lnTo>
                      <a:pt x="116" y="54"/>
                    </a:lnTo>
                    <a:cubicBezTo>
                      <a:pt x="116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32"/>
              <p:cNvSpPr/>
              <p:nvPr/>
            </p:nvSpPr>
            <p:spPr>
              <a:xfrm>
                <a:off x="7302748" y="4366419"/>
                <a:ext cx="21662" cy="2926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31" extrusionOk="0">
                    <a:moveTo>
                      <a:pt x="72" y="1"/>
                    </a:moveTo>
                    <a:cubicBezTo>
                      <a:pt x="54" y="1"/>
                      <a:pt x="36" y="1"/>
                      <a:pt x="27" y="10"/>
                    </a:cubicBezTo>
                    <a:cubicBezTo>
                      <a:pt x="18" y="18"/>
                      <a:pt x="1" y="27"/>
                      <a:pt x="1" y="36"/>
                    </a:cubicBezTo>
                    <a:cubicBezTo>
                      <a:pt x="1" y="54"/>
                      <a:pt x="1" y="72"/>
                      <a:pt x="10" y="81"/>
                    </a:cubicBezTo>
                    <a:cubicBezTo>
                      <a:pt x="27" y="125"/>
                      <a:pt x="45" y="161"/>
                      <a:pt x="63" y="206"/>
                    </a:cubicBezTo>
                    <a:cubicBezTo>
                      <a:pt x="72" y="215"/>
                      <a:pt x="90" y="224"/>
                      <a:pt x="99" y="224"/>
                    </a:cubicBezTo>
                    <a:cubicBezTo>
                      <a:pt x="108" y="228"/>
                      <a:pt x="114" y="230"/>
                      <a:pt x="121" y="230"/>
                    </a:cubicBezTo>
                    <a:cubicBezTo>
                      <a:pt x="128" y="230"/>
                      <a:pt x="134" y="228"/>
                      <a:pt x="143" y="224"/>
                    </a:cubicBezTo>
                    <a:cubicBezTo>
                      <a:pt x="152" y="215"/>
                      <a:pt x="161" y="206"/>
                      <a:pt x="170" y="188"/>
                    </a:cubicBezTo>
                    <a:cubicBezTo>
                      <a:pt x="170" y="170"/>
                      <a:pt x="170" y="161"/>
                      <a:pt x="161" y="143"/>
                    </a:cubicBezTo>
                    <a:cubicBezTo>
                      <a:pt x="143" y="108"/>
                      <a:pt x="117" y="63"/>
                      <a:pt x="99" y="27"/>
                    </a:cubicBezTo>
                    <a:cubicBezTo>
                      <a:pt x="99" y="18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32"/>
              <p:cNvSpPr/>
              <p:nvPr/>
            </p:nvSpPr>
            <p:spPr>
              <a:xfrm>
                <a:off x="7396617" y="4324362"/>
                <a:ext cx="23816" cy="40284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18" extrusionOk="0">
                    <a:moveTo>
                      <a:pt x="68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27" y="11"/>
                      <a:pt x="0" y="38"/>
                      <a:pt x="9" y="74"/>
                    </a:cubicBezTo>
                    <a:cubicBezTo>
                      <a:pt x="36" y="136"/>
                      <a:pt x="54" y="208"/>
                      <a:pt x="71" y="279"/>
                    </a:cubicBezTo>
                    <a:cubicBezTo>
                      <a:pt x="79" y="301"/>
                      <a:pt x="98" y="317"/>
                      <a:pt x="120" y="317"/>
                    </a:cubicBezTo>
                    <a:cubicBezTo>
                      <a:pt x="124" y="317"/>
                      <a:pt x="129" y="316"/>
                      <a:pt x="134" y="315"/>
                    </a:cubicBezTo>
                    <a:cubicBezTo>
                      <a:pt x="170" y="306"/>
                      <a:pt x="187" y="279"/>
                      <a:pt x="179" y="252"/>
                    </a:cubicBezTo>
                    <a:cubicBezTo>
                      <a:pt x="161" y="181"/>
                      <a:pt x="134" y="110"/>
                      <a:pt x="116" y="38"/>
                    </a:cubicBezTo>
                    <a:cubicBezTo>
                      <a:pt x="109" y="16"/>
                      <a:pt x="89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32"/>
              <p:cNvSpPr/>
              <p:nvPr/>
            </p:nvSpPr>
            <p:spPr>
              <a:xfrm>
                <a:off x="7355826" y="4191223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60"/>
                      <a:pt x="54" y="260"/>
                    </a:cubicBezTo>
                    <a:cubicBezTo>
                      <a:pt x="81" y="260"/>
                      <a:pt x="108" y="242"/>
                      <a:pt x="108" y="206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32"/>
              <p:cNvSpPr/>
              <p:nvPr/>
            </p:nvSpPr>
            <p:spPr>
              <a:xfrm>
                <a:off x="7302748" y="4165254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322"/>
                    </a:lnTo>
                    <a:cubicBezTo>
                      <a:pt x="1" y="349"/>
                      <a:pt x="27" y="375"/>
                      <a:pt x="54" y="375"/>
                    </a:cubicBezTo>
                    <a:cubicBezTo>
                      <a:pt x="81" y="375"/>
                      <a:pt x="108" y="349"/>
                      <a:pt x="108" y="322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32"/>
              <p:cNvSpPr/>
              <p:nvPr/>
            </p:nvSpPr>
            <p:spPr>
              <a:xfrm>
                <a:off x="7449695" y="4241008"/>
                <a:ext cx="19382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77" extrusionOk="0">
                    <a:moveTo>
                      <a:pt x="63" y="0"/>
                    </a:moveTo>
                    <a:cubicBezTo>
                      <a:pt x="36" y="0"/>
                      <a:pt x="0" y="27"/>
                      <a:pt x="9" y="54"/>
                    </a:cubicBezTo>
                    <a:cubicBezTo>
                      <a:pt x="18" y="143"/>
                      <a:pt x="27" y="232"/>
                      <a:pt x="36" y="322"/>
                    </a:cubicBezTo>
                    <a:cubicBezTo>
                      <a:pt x="44" y="345"/>
                      <a:pt x="59" y="376"/>
                      <a:pt x="81" y="376"/>
                    </a:cubicBezTo>
                    <a:cubicBezTo>
                      <a:pt x="84" y="376"/>
                      <a:pt x="87" y="376"/>
                      <a:pt x="90" y="375"/>
                    </a:cubicBezTo>
                    <a:cubicBezTo>
                      <a:pt x="116" y="375"/>
                      <a:pt x="152" y="357"/>
                      <a:pt x="143" y="322"/>
                    </a:cubicBezTo>
                    <a:lnTo>
                      <a:pt x="116" y="54"/>
                    </a:lnTo>
                    <a:cubicBezTo>
                      <a:pt x="10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32"/>
              <p:cNvSpPr/>
              <p:nvPr/>
            </p:nvSpPr>
            <p:spPr>
              <a:xfrm>
                <a:off x="7531023" y="432106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5" y="0"/>
                    </a:moveTo>
                    <a:cubicBezTo>
                      <a:pt x="61" y="0"/>
                      <a:pt x="58" y="1"/>
                      <a:pt x="54" y="2"/>
                    </a:cubicBezTo>
                    <a:cubicBezTo>
                      <a:pt x="19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19" y="350"/>
                      <a:pt x="54" y="350"/>
                    </a:cubicBezTo>
                    <a:cubicBezTo>
                      <a:pt x="81" y="341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24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2"/>
              <p:cNvSpPr/>
              <p:nvPr/>
            </p:nvSpPr>
            <p:spPr>
              <a:xfrm>
                <a:off x="7503914" y="4214152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63" y="0"/>
                    </a:moveTo>
                    <a:cubicBezTo>
                      <a:pt x="56" y="0"/>
                      <a:pt x="50" y="3"/>
                      <a:pt x="45" y="7"/>
                    </a:cubicBezTo>
                    <a:cubicBezTo>
                      <a:pt x="27" y="7"/>
                      <a:pt x="18" y="16"/>
                      <a:pt x="10" y="25"/>
                    </a:cubicBezTo>
                    <a:cubicBezTo>
                      <a:pt x="1" y="43"/>
                      <a:pt x="1" y="52"/>
                      <a:pt x="1" y="70"/>
                    </a:cubicBezTo>
                    <a:cubicBezTo>
                      <a:pt x="10" y="141"/>
                      <a:pt x="27" y="212"/>
                      <a:pt x="36" y="284"/>
                    </a:cubicBezTo>
                    <a:cubicBezTo>
                      <a:pt x="36" y="293"/>
                      <a:pt x="45" y="310"/>
                      <a:pt x="63" y="310"/>
                    </a:cubicBezTo>
                    <a:cubicBezTo>
                      <a:pt x="72" y="319"/>
                      <a:pt x="90" y="319"/>
                      <a:pt x="99" y="319"/>
                    </a:cubicBezTo>
                    <a:cubicBezTo>
                      <a:pt x="117" y="310"/>
                      <a:pt x="125" y="302"/>
                      <a:pt x="134" y="293"/>
                    </a:cubicBezTo>
                    <a:cubicBezTo>
                      <a:pt x="143" y="284"/>
                      <a:pt x="143" y="266"/>
                      <a:pt x="134" y="248"/>
                    </a:cubicBezTo>
                    <a:cubicBezTo>
                      <a:pt x="125" y="186"/>
                      <a:pt x="117" y="114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6" y="3"/>
                      <a:pt x="7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32"/>
              <p:cNvSpPr/>
              <p:nvPr/>
            </p:nvSpPr>
            <p:spPr>
              <a:xfrm>
                <a:off x="7642880" y="4290666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1"/>
                    </a:moveTo>
                    <a:cubicBezTo>
                      <a:pt x="37" y="1"/>
                      <a:pt x="1" y="19"/>
                      <a:pt x="10" y="54"/>
                    </a:cubicBezTo>
                    <a:cubicBezTo>
                      <a:pt x="19" y="135"/>
                      <a:pt x="28" y="215"/>
                      <a:pt x="37" y="295"/>
                    </a:cubicBezTo>
                    <a:cubicBezTo>
                      <a:pt x="45" y="304"/>
                      <a:pt x="45" y="322"/>
                      <a:pt x="54" y="331"/>
                    </a:cubicBezTo>
                    <a:cubicBezTo>
                      <a:pt x="63" y="340"/>
                      <a:pt x="81" y="349"/>
                      <a:pt x="90" y="349"/>
                    </a:cubicBezTo>
                    <a:cubicBezTo>
                      <a:pt x="117" y="349"/>
                      <a:pt x="153" y="322"/>
                      <a:pt x="153" y="295"/>
                    </a:cubicBezTo>
                    <a:cubicBezTo>
                      <a:pt x="135" y="215"/>
                      <a:pt x="126" y="135"/>
                      <a:pt x="117" y="54"/>
                    </a:cubicBezTo>
                    <a:cubicBezTo>
                      <a:pt x="117" y="37"/>
                      <a:pt x="117" y="28"/>
                      <a:pt x="99" y="10"/>
                    </a:cubicBezTo>
                    <a:cubicBezTo>
                      <a:pt x="90" y="1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32"/>
              <p:cNvSpPr/>
              <p:nvPr/>
            </p:nvSpPr>
            <p:spPr>
              <a:xfrm>
                <a:off x="7732189" y="4305360"/>
                <a:ext cx="13681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8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84"/>
                    </a:lnTo>
                    <a:cubicBezTo>
                      <a:pt x="1" y="411"/>
                      <a:pt x="27" y="438"/>
                      <a:pt x="54" y="438"/>
                    </a:cubicBezTo>
                    <a:cubicBezTo>
                      <a:pt x="81" y="438"/>
                      <a:pt x="108" y="420"/>
                      <a:pt x="108" y="384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32"/>
              <p:cNvSpPr/>
              <p:nvPr/>
            </p:nvSpPr>
            <p:spPr>
              <a:xfrm>
                <a:off x="7595502" y="4213898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0" y="295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2"/>
              <p:cNvSpPr/>
              <p:nvPr/>
            </p:nvSpPr>
            <p:spPr>
              <a:xfrm>
                <a:off x="7701659" y="4233027"/>
                <a:ext cx="13681" cy="3749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6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33"/>
                    </a:lnTo>
                    <a:cubicBezTo>
                      <a:pt x="1" y="269"/>
                      <a:pt x="28" y="295"/>
                      <a:pt x="54" y="295"/>
                    </a:cubicBezTo>
                    <a:cubicBezTo>
                      <a:pt x="81" y="286"/>
                      <a:pt x="108" y="269"/>
                      <a:pt x="108" y="233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4" name="Google Shape;1484;p32"/>
              <p:cNvSpPr/>
              <p:nvPr/>
            </p:nvSpPr>
            <p:spPr>
              <a:xfrm>
                <a:off x="7750304" y="4446227"/>
                <a:ext cx="2609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21" extrusionOk="0">
                    <a:moveTo>
                      <a:pt x="57" y="0"/>
                    </a:moveTo>
                    <a:cubicBezTo>
                      <a:pt x="52" y="0"/>
                      <a:pt x="48" y="1"/>
                      <a:pt x="45" y="4"/>
                    </a:cubicBezTo>
                    <a:cubicBezTo>
                      <a:pt x="27" y="4"/>
                      <a:pt x="18" y="13"/>
                      <a:pt x="9" y="31"/>
                    </a:cubicBezTo>
                    <a:cubicBezTo>
                      <a:pt x="9" y="40"/>
                      <a:pt x="0" y="58"/>
                      <a:pt x="9" y="66"/>
                    </a:cubicBezTo>
                    <a:cubicBezTo>
                      <a:pt x="36" y="138"/>
                      <a:pt x="63" y="209"/>
                      <a:pt x="90" y="281"/>
                    </a:cubicBezTo>
                    <a:cubicBezTo>
                      <a:pt x="99" y="289"/>
                      <a:pt x="107" y="307"/>
                      <a:pt x="116" y="316"/>
                    </a:cubicBezTo>
                    <a:cubicBezTo>
                      <a:pt x="128" y="316"/>
                      <a:pt x="136" y="320"/>
                      <a:pt x="145" y="320"/>
                    </a:cubicBezTo>
                    <a:cubicBezTo>
                      <a:pt x="150" y="320"/>
                      <a:pt x="155" y="319"/>
                      <a:pt x="161" y="316"/>
                    </a:cubicBezTo>
                    <a:cubicBezTo>
                      <a:pt x="170" y="316"/>
                      <a:pt x="188" y="307"/>
                      <a:pt x="197" y="289"/>
                    </a:cubicBezTo>
                    <a:cubicBezTo>
                      <a:pt x="197" y="281"/>
                      <a:pt x="206" y="263"/>
                      <a:pt x="197" y="254"/>
                    </a:cubicBezTo>
                    <a:cubicBezTo>
                      <a:pt x="170" y="182"/>
                      <a:pt x="143" y="111"/>
                      <a:pt x="107" y="40"/>
                    </a:cubicBezTo>
                    <a:cubicBezTo>
                      <a:pt x="107" y="22"/>
                      <a:pt x="99" y="13"/>
                      <a:pt x="90" y="4"/>
                    </a:cubicBezTo>
                    <a:cubicBezTo>
                      <a:pt x="78" y="4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5" name="Google Shape;1485;p32"/>
              <p:cNvSpPr/>
              <p:nvPr/>
            </p:nvSpPr>
            <p:spPr>
              <a:xfrm>
                <a:off x="7792108" y="4541362"/>
                <a:ext cx="22676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90" extrusionOk="0">
                    <a:moveTo>
                      <a:pt x="68" y="0"/>
                    </a:moveTo>
                    <a:cubicBezTo>
                      <a:pt x="63" y="0"/>
                      <a:pt x="59" y="1"/>
                      <a:pt x="54" y="2"/>
                    </a:cubicBezTo>
                    <a:cubicBezTo>
                      <a:pt x="27" y="11"/>
                      <a:pt x="0" y="38"/>
                      <a:pt x="9" y="65"/>
                    </a:cubicBezTo>
                    <a:cubicBezTo>
                      <a:pt x="36" y="127"/>
                      <a:pt x="54" y="190"/>
                      <a:pt x="72" y="243"/>
                    </a:cubicBezTo>
                    <a:cubicBezTo>
                      <a:pt x="80" y="266"/>
                      <a:pt x="101" y="290"/>
                      <a:pt x="124" y="290"/>
                    </a:cubicBezTo>
                    <a:cubicBezTo>
                      <a:pt x="127" y="290"/>
                      <a:pt x="131" y="289"/>
                      <a:pt x="134" y="288"/>
                    </a:cubicBezTo>
                    <a:cubicBezTo>
                      <a:pt x="161" y="279"/>
                      <a:pt x="179" y="243"/>
                      <a:pt x="170" y="216"/>
                    </a:cubicBezTo>
                    <a:cubicBezTo>
                      <a:pt x="152" y="154"/>
                      <a:pt x="134" y="100"/>
                      <a:pt x="116" y="38"/>
                    </a:cubicBezTo>
                    <a:cubicBezTo>
                      <a:pt x="109" y="16"/>
                      <a:pt x="90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32"/>
              <p:cNvSpPr/>
              <p:nvPr/>
            </p:nvSpPr>
            <p:spPr>
              <a:xfrm>
                <a:off x="7700519" y="4494998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3"/>
                    </a:cubicBezTo>
                    <a:cubicBezTo>
                      <a:pt x="28" y="12"/>
                      <a:pt x="1" y="47"/>
                      <a:pt x="19" y="74"/>
                    </a:cubicBezTo>
                    <a:cubicBezTo>
                      <a:pt x="28" y="92"/>
                      <a:pt x="28" y="119"/>
                      <a:pt x="37" y="136"/>
                    </a:cubicBezTo>
                    <a:cubicBezTo>
                      <a:pt x="37" y="145"/>
                      <a:pt x="37" y="154"/>
                      <a:pt x="37" y="163"/>
                    </a:cubicBezTo>
                    <a:cubicBezTo>
                      <a:pt x="45" y="172"/>
                      <a:pt x="45" y="172"/>
                      <a:pt x="45" y="172"/>
                    </a:cubicBezTo>
                    <a:cubicBezTo>
                      <a:pt x="45" y="181"/>
                      <a:pt x="45" y="190"/>
                      <a:pt x="45" y="190"/>
                    </a:cubicBezTo>
                    <a:cubicBezTo>
                      <a:pt x="45" y="217"/>
                      <a:pt x="45" y="235"/>
                      <a:pt x="45" y="252"/>
                    </a:cubicBezTo>
                    <a:cubicBezTo>
                      <a:pt x="45" y="270"/>
                      <a:pt x="45" y="279"/>
                      <a:pt x="45" y="288"/>
                    </a:cubicBezTo>
                    <a:cubicBezTo>
                      <a:pt x="45" y="288"/>
                      <a:pt x="40" y="299"/>
                      <a:pt x="42" y="299"/>
                    </a:cubicBezTo>
                    <a:cubicBezTo>
                      <a:pt x="43" y="299"/>
                      <a:pt x="44" y="299"/>
                      <a:pt x="45" y="297"/>
                    </a:cubicBezTo>
                    <a:lnTo>
                      <a:pt x="45" y="297"/>
                    </a:lnTo>
                    <a:cubicBezTo>
                      <a:pt x="45" y="297"/>
                      <a:pt x="37" y="306"/>
                      <a:pt x="37" y="315"/>
                    </a:cubicBezTo>
                    <a:cubicBezTo>
                      <a:pt x="37" y="342"/>
                      <a:pt x="45" y="377"/>
                      <a:pt x="81" y="377"/>
                    </a:cubicBezTo>
                    <a:cubicBezTo>
                      <a:pt x="84" y="379"/>
                      <a:pt x="88" y="380"/>
                      <a:pt x="92" y="380"/>
                    </a:cubicBezTo>
                    <a:cubicBezTo>
                      <a:pt x="111" y="380"/>
                      <a:pt x="136" y="364"/>
                      <a:pt x="144" y="342"/>
                    </a:cubicBezTo>
                    <a:cubicBezTo>
                      <a:pt x="161" y="243"/>
                      <a:pt x="153" y="136"/>
                      <a:pt x="117" y="38"/>
                    </a:cubicBezTo>
                    <a:cubicBezTo>
                      <a:pt x="109" y="23"/>
                      <a:pt x="88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7" name="Google Shape;1487;p32"/>
              <p:cNvSpPr/>
              <p:nvPr/>
            </p:nvSpPr>
            <p:spPr>
              <a:xfrm>
                <a:off x="7618051" y="4483977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0"/>
                    </a:moveTo>
                    <a:cubicBezTo>
                      <a:pt x="36" y="0"/>
                      <a:pt x="1" y="27"/>
                      <a:pt x="10" y="54"/>
                    </a:cubicBezTo>
                    <a:cubicBezTo>
                      <a:pt x="18" y="134"/>
                      <a:pt x="27" y="214"/>
                      <a:pt x="36" y="295"/>
                    </a:cubicBezTo>
                    <a:cubicBezTo>
                      <a:pt x="36" y="313"/>
                      <a:pt x="45" y="322"/>
                      <a:pt x="54" y="330"/>
                    </a:cubicBezTo>
                    <a:cubicBezTo>
                      <a:pt x="63" y="339"/>
                      <a:pt x="81" y="348"/>
                      <a:pt x="90" y="348"/>
                    </a:cubicBezTo>
                    <a:cubicBezTo>
                      <a:pt x="117" y="348"/>
                      <a:pt x="152" y="322"/>
                      <a:pt x="143" y="295"/>
                    </a:cubicBezTo>
                    <a:cubicBezTo>
                      <a:pt x="134" y="214"/>
                      <a:pt x="126" y="134"/>
                      <a:pt x="117" y="54"/>
                    </a:cubicBezTo>
                    <a:cubicBezTo>
                      <a:pt x="117" y="36"/>
                      <a:pt x="108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8" name="Google Shape;1488;p32"/>
              <p:cNvSpPr/>
              <p:nvPr/>
            </p:nvSpPr>
            <p:spPr>
              <a:xfrm>
                <a:off x="7671130" y="4399989"/>
                <a:ext cx="22802" cy="4484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54" extrusionOk="0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12"/>
                      <a:pt x="1" y="39"/>
                      <a:pt x="10" y="75"/>
                    </a:cubicBezTo>
                    <a:lnTo>
                      <a:pt x="72" y="315"/>
                    </a:lnTo>
                    <a:cubicBezTo>
                      <a:pt x="72" y="337"/>
                      <a:pt x="96" y="353"/>
                      <a:pt x="120" y="353"/>
                    </a:cubicBezTo>
                    <a:cubicBezTo>
                      <a:pt x="125" y="353"/>
                      <a:pt x="130" y="353"/>
                      <a:pt x="135" y="351"/>
                    </a:cubicBezTo>
                    <a:cubicBezTo>
                      <a:pt x="161" y="342"/>
                      <a:pt x="179" y="315"/>
                      <a:pt x="170" y="280"/>
                    </a:cubicBezTo>
                    <a:lnTo>
                      <a:pt x="117" y="39"/>
                    </a:lnTo>
                    <a:cubicBezTo>
                      <a:pt x="110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32"/>
              <p:cNvSpPr/>
              <p:nvPr/>
            </p:nvSpPr>
            <p:spPr>
              <a:xfrm>
                <a:off x="7613491" y="4370093"/>
                <a:ext cx="19382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0" extrusionOk="0">
                    <a:moveTo>
                      <a:pt x="63" y="1"/>
                    </a:moveTo>
                    <a:cubicBezTo>
                      <a:pt x="57" y="1"/>
                      <a:pt x="50" y="3"/>
                      <a:pt x="46" y="7"/>
                    </a:cubicBezTo>
                    <a:cubicBezTo>
                      <a:pt x="10" y="16"/>
                      <a:pt x="1" y="43"/>
                      <a:pt x="1" y="70"/>
                    </a:cubicBezTo>
                    <a:cubicBezTo>
                      <a:pt x="19" y="150"/>
                      <a:pt x="28" y="230"/>
                      <a:pt x="37" y="311"/>
                    </a:cubicBezTo>
                    <a:cubicBezTo>
                      <a:pt x="37" y="320"/>
                      <a:pt x="54" y="337"/>
                      <a:pt x="63" y="337"/>
                    </a:cubicBezTo>
                    <a:cubicBezTo>
                      <a:pt x="70" y="344"/>
                      <a:pt x="80" y="350"/>
                      <a:pt x="93" y="350"/>
                    </a:cubicBezTo>
                    <a:cubicBezTo>
                      <a:pt x="98" y="350"/>
                      <a:pt x="103" y="349"/>
                      <a:pt x="108" y="346"/>
                    </a:cubicBezTo>
                    <a:cubicBezTo>
                      <a:pt x="135" y="337"/>
                      <a:pt x="153" y="311"/>
                      <a:pt x="144" y="284"/>
                    </a:cubicBezTo>
                    <a:cubicBezTo>
                      <a:pt x="135" y="204"/>
                      <a:pt x="117" y="123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7" y="3"/>
                      <a:pt x="7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0" name="Google Shape;1490;p32"/>
              <p:cNvSpPr/>
              <p:nvPr/>
            </p:nvSpPr>
            <p:spPr>
              <a:xfrm>
                <a:off x="7537863" y="4461048"/>
                <a:ext cx="22676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80" extrusionOk="0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18" y="12"/>
                      <a:pt x="0" y="39"/>
                      <a:pt x="9" y="74"/>
                    </a:cubicBezTo>
                    <a:cubicBezTo>
                      <a:pt x="27" y="164"/>
                      <a:pt x="45" y="253"/>
                      <a:pt x="63" y="342"/>
                    </a:cubicBezTo>
                    <a:cubicBezTo>
                      <a:pt x="70" y="364"/>
                      <a:pt x="95" y="380"/>
                      <a:pt x="119" y="380"/>
                    </a:cubicBezTo>
                    <a:cubicBezTo>
                      <a:pt x="124" y="380"/>
                      <a:pt x="129" y="379"/>
                      <a:pt x="134" y="378"/>
                    </a:cubicBezTo>
                    <a:cubicBezTo>
                      <a:pt x="161" y="369"/>
                      <a:pt x="179" y="342"/>
                      <a:pt x="170" y="315"/>
                    </a:cubicBezTo>
                    <a:cubicBezTo>
                      <a:pt x="152" y="226"/>
                      <a:pt x="134" y="128"/>
                      <a:pt x="116" y="39"/>
                    </a:cubicBezTo>
                    <a:cubicBezTo>
                      <a:pt x="109" y="17"/>
                      <a:pt x="83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1" name="Google Shape;1491;p32"/>
              <p:cNvSpPr/>
              <p:nvPr/>
            </p:nvSpPr>
            <p:spPr>
              <a:xfrm>
                <a:off x="7484658" y="4407970"/>
                <a:ext cx="2166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53" extrusionOk="0">
                    <a:moveTo>
                      <a:pt x="60" y="0"/>
                    </a:moveTo>
                    <a:cubicBezTo>
                      <a:pt x="55" y="0"/>
                      <a:pt x="50" y="1"/>
                      <a:pt x="46" y="3"/>
                    </a:cubicBezTo>
                    <a:cubicBezTo>
                      <a:pt x="19" y="12"/>
                      <a:pt x="1" y="38"/>
                      <a:pt x="10" y="74"/>
                    </a:cubicBezTo>
                    <a:cubicBezTo>
                      <a:pt x="28" y="154"/>
                      <a:pt x="46" y="235"/>
                      <a:pt x="63" y="315"/>
                    </a:cubicBezTo>
                    <a:cubicBezTo>
                      <a:pt x="71" y="337"/>
                      <a:pt x="90" y="353"/>
                      <a:pt x="112" y="353"/>
                    </a:cubicBezTo>
                    <a:cubicBezTo>
                      <a:pt x="116" y="353"/>
                      <a:pt x="121" y="352"/>
                      <a:pt x="126" y="351"/>
                    </a:cubicBezTo>
                    <a:cubicBezTo>
                      <a:pt x="162" y="342"/>
                      <a:pt x="170" y="315"/>
                      <a:pt x="170" y="279"/>
                    </a:cubicBezTo>
                    <a:cubicBezTo>
                      <a:pt x="153" y="199"/>
                      <a:pt x="135" y="119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32"/>
              <p:cNvSpPr/>
              <p:nvPr/>
            </p:nvSpPr>
            <p:spPr>
              <a:xfrm>
                <a:off x="7419165" y="4453701"/>
                <a:ext cx="18242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91" extrusionOk="0">
                    <a:moveTo>
                      <a:pt x="64" y="1"/>
                    </a:moveTo>
                    <a:cubicBezTo>
                      <a:pt x="56" y="1"/>
                      <a:pt x="50" y="3"/>
                      <a:pt x="45" y="7"/>
                    </a:cubicBezTo>
                    <a:cubicBezTo>
                      <a:pt x="36" y="7"/>
                      <a:pt x="18" y="16"/>
                      <a:pt x="9" y="25"/>
                    </a:cubicBezTo>
                    <a:cubicBezTo>
                      <a:pt x="9" y="43"/>
                      <a:pt x="1" y="52"/>
                      <a:pt x="9" y="70"/>
                    </a:cubicBezTo>
                    <a:lnTo>
                      <a:pt x="36" y="248"/>
                    </a:lnTo>
                    <a:cubicBezTo>
                      <a:pt x="36" y="266"/>
                      <a:pt x="54" y="275"/>
                      <a:pt x="63" y="284"/>
                    </a:cubicBezTo>
                    <a:cubicBezTo>
                      <a:pt x="67" y="288"/>
                      <a:pt x="74" y="291"/>
                      <a:pt x="82" y="291"/>
                    </a:cubicBezTo>
                    <a:cubicBezTo>
                      <a:pt x="90" y="291"/>
                      <a:pt x="99" y="288"/>
                      <a:pt x="108" y="284"/>
                    </a:cubicBezTo>
                    <a:cubicBezTo>
                      <a:pt x="116" y="284"/>
                      <a:pt x="134" y="275"/>
                      <a:pt x="134" y="266"/>
                    </a:cubicBezTo>
                    <a:cubicBezTo>
                      <a:pt x="143" y="248"/>
                      <a:pt x="143" y="239"/>
                      <a:pt x="143" y="222"/>
                    </a:cubicBezTo>
                    <a:lnTo>
                      <a:pt x="116" y="43"/>
                    </a:lnTo>
                    <a:cubicBezTo>
                      <a:pt x="108" y="25"/>
                      <a:pt x="99" y="16"/>
                      <a:pt x="90" y="7"/>
                    </a:cubicBezTo>
                    <a:cubicBezTo>
                      <a:pt x="81" y="3"/>
                      <a:pt x="72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3" name="Google Shape;1493;p32"/>
              <p:cNvSpPr/>
              <p:nvPr/>
            </p:nvSpPr>
            <p:spPr>
              <a:xfrm>
                <a:off x="7363807" y="4422918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1"/>
                    </a:moveTo>
                    <a:cubicBezTo>
                      <a:pt x="18" y="1"/>
                      <a:pt x="0" y="27"/>
                      <a:pt x="0" y="54"/>
                    </a:cubicBezTo>
                    <a:lnTo>
                      <a:pt x="0" y="268"/>
                    </a:lnTo>
                    <a:cubicBezTo>
                      <a:pt x="0" y="295"/>
                      <a:pt x="18" y="322"/>
                      <a:pt x="54" y="322"/>
                    </a:cubicBezTo>
                    <a:cubicBezTo>
                      <a:pt x="81" y="322"/>
                      <a:pt x="107" y="295"/>
                      <a:pt x="107" y="268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4" name="Google Shape;1494;p32"/>
              <p:cNvSpPr/>
              <p:nvPr/>
            </p:nvSpPr>
            <p:spPr>
              <a:xfrm>
                <a:off x="7168341" y="4206804"/>
                <a:ext cx="19255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9" extrusionOk="0">
                    <a:moveTo>
                      <a:pt x="66" y="0"/>
                    </a:moveTo>
                    <a:cubicBezTo>
                      <a:pt x="42" y="0"/>
                      <a:pt x="18" y="16"/>
                      <a:pt x="18" y="38"/>
                    </a:cubicBezTo>
                    <a:cubicBezTo>
                      <a:pt x="0" y="128"/>
                      <a:pt x="9" y="208"/>
                      <a:pt x="45" y="288"/>
                    </a:cubicBezTo>
                    <a:cubicBezTo>
                      <a:pt x="58" y="308"/>
                      <a:pt x="81" y="318"/>
                      <a:pt x="104" y="318"/>
                    </a:cubicBezTo>
                    <a:cubicBezTo>
                      <a:pt x="111" y="318"/>
                      <a:pt x="118" y="317"/>
                      <a:pt x="125" y="315"/>
                    </a:cubicBezTo>
                    <a:cubicBezTo>
                      <a:pt x="152" y="297"/>
                      <a:pt x="152" y="261"/>
                      <a:pt x="143" y="235"/>
                    </a:cubicBezTo>
                    <a:cubicBezTo>
                      <a:pt x="143" y="235"/>
                      <a:pt x="143" y="235"/>
                      <a:pt x="134" y="226"/>
                    </a:cubicBezTo>
                    <a:cubicBezTo>
                      <a:pt x="134" y="217"/>
                      <a:pt x="125" y="208"/>
                      <a:pt x="125" y="199"/>
                    </a:cubicBezTo>
                    <a:cubicBezTo>
                      <a:pt x="125" y="190"/>
                      <a:pt x="125" y="181"/>
                      <a:pt x="125" y="172"/>
                    </a:cubicBezTo>
                    <a:cubicBezTo>
                      <a:pt x="116" y="172"/>
                      <a:pt x="116" y="163"/>
                      <a:pt x="116" y="163"/>
                    </a:cubicBezTo>
                    <a:cubicBezTo>
                      <a:pt x="116" y="163"/>
                      <a:pt x="116" y="160"/>
                      <a:pt x="116" y="157"/>
                    </a:cubicBezTo>
                    <a:cubicBezTo>
                      <a:pt x="116" y="157"/>
                      <a:pt x="116" y="145"/>
                      <a:pt x="116" y="145"/>
                    </a:cubicBezTo>
                    <a:cubicBezTo>
                      <a:pt x="116" y="145"/>
                      <a:pt x="116" y="137"/>
                      <a:pt x="116" y="137"/>
                    </a:cubicBezTo>
                    <a:cubicBezTo>
                      <a:pt x="116" y="128"/>
                      <a:pt x="116" y="119"/>
                      <a:pt x="116" y="110"/>
                    </a:cubicBezTo>
                    <a:cubicBezTo>
                      <a:pt x="116" y="101"/>
                      <a:pt x="116" y="92"/>
                      <a:pt x="116" y="83"/>
                    </a:cubicBezTo>
                    <a:cubicBezTo>
                      <a:pt x="116" y="83"/>
                      <a:pt x="116" y="74"/>
                      <a:pt x="116" y="74"/>
                    </a:cubicBezTo>
                    <a:cubicBezTo>
                      <a:pt x="116" y="74"/>
                      <a:pt x="116" y="74"/>
                      <a:pt x="116" y="65"/>
                    </a:cubicBezTo>
                    <a:cubicBezTo>
                      <a:pt x="125" y="56"/>
                      <a:pt x="125" y="38"/>
                      <a:pt x="116" y="29"/>
                    </a:cubicBezTo>
                    <a:cubicBezTo>
                      <a:pt x="107" y="12"/>
                      <a:pt x="89" y="3"/>
                      <a:pt x="80" y="3"/>
                    </a:cubicBezTo>
                    <a:cubicBezTo>
                      <a:pt x="76" y="1"/>
                      <a:pt x="71" y="0"/>
                      <a:pt x="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32"/>
              <p:cNvSpPr/>
              <p:nvPr/>
            </p:nvSpPr>
            <p:spPr>
              <a:xfrm>
                <a:off x="7210145" y="4051117"/>
                <a:ext cx="19255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0" extrusionOk="0">
                    <a:moveTo>
                      <a:pt x="45" y="1"/>
                    </a:moveTo>
                    <a:cubicBezTo>
                      <a:pt x="18" y="10"/>
                      <a:pt x="0" y="36"/>
                      <a:pt x="9" y="72"/>
                    </a:cubicBezTo>
                    <a:cubicBezTo>
                      <a:pt x="18" y="117"/>
                      <a:pt x="27" y="170"/>
                      <a:pt x="36" y="215"/>
                    </a:cubicBezTo>
                    <a:cubicBezTo>
                      <a:pt x="45" y="233"/>
                      <a:pt x="54" y="242"/>
                      <a:pt x="63" y="250"/>
                    </a:cubicBezTo>
                    <a:cubicBezTo>
                      <a:pt x="71" y="259"/>
                      <a:pt x="89" y="259"/>
                      <a:pt x="107" y="259"/>
                    </a:cubicBezTo>
                    <a:cubicBezTo>
                      <a:pt x="134" y="250"/>
                      <a:pt x="152" y="224"/>
                      <a:pt x="143" y="188"/>
                    </a:cubicBezTo>
                    <a:cubicBezTo>
                      <a:pt x="134" y="143"/>
                      <a:pt x="125" y="90"/>
                      <a:pt x="116" y="36"/>
                    </a:cubicBezTo>
                    <a:cubicBezTo>
                      <a:pt x="107" y="27"/>
                      <a:pt x="98" y="10"/>
                      <a:pt x="89" y="10"/>
                    </a:cubicBezTo>
                    <a:cubicBezTo>
                      <a:pt x="7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6" name="Google Shape;1496;p32"/>
              <p:cNvSpPr/>
              <p:nvPr/>
            </p:nvSpPr>
            <p:spPr>
              <a:xfrm>
                <a:off x="7253089" y="3552764"/>
                <a:ext cx="24956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91" extrusionOk="0">
                    <a:moveTo>
                      <a:pt x="139" y="0"/>
                    </a:moveTo>
                    <a:cubicBezTo>
                      <a:pt x="120" y="0"/>
                      <a:pt x="101" y="10"/>
                      <a:pt x="89" y="27"/>
                    </a:cubicBezTo>
                    <a:cubicBezTo>
                      <a:pt x="63" y="90"/>
                      <a:pt x="36" y="152"/>
                      <a:pt x="9" y="206"/>
                    </a:cubicBezTo>
                    <a:cubicBezTo>
                      <a:pt x="0" y="224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86"/>
                    </a:cubicBezTo>
                    <a:cubicBezTo>
                      <a:pt x="36" y="289"/>
                      <a:pt x="46" y="291"/>
                      <a:pt x="55" y="291"/>
                    </a:cubicBezTo>
                    <a:cubicBezTo>
                      <a:pt x="74" y="291"/>
                      <a:pt x="92" y="283"/>
                      <a:pt x="98" y="259"/>
                    </a:cubicBezTo>
                    <a:cubicBezTo>
                      <a:pt x="125" y="206"/>
                      <a:pt x="161" y="143"/>
                      <a:pt x="187" y="81"/>
                    </a:cubicBezTo>
                    <a:cubicBezTo>
                      <a:pt x="196" y="72"/>
                      <a:pt x="196" y="54"/>
                      <a:pt x="196" y="36"/>
                    </a:cubicBezTo>
                    <a:cubicBezTo>
                      <a:pt x="187" y="27"/>
                      <a:pt x="179" y="18"/>
                      <a:pt x="170" y="9"/>
                    </a:cubicBezTo>
                    <a:cubicBezTo>
                      <a:pt x="160" y="3"/>
                      <a:pt x="150" y="0"/>
                      <a:pt x="1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32"/>
              <p:cNvSpPr/>
              <p:nvPr/>
            </p:nvSpPr>
            <p:spPr>
              <a:xfrm>
                <a:off x="7974019" y="3739235"/>
                <a:ext cx="2280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49" extrusionOk="0">
                    <a:moveTo>
                      <a:pt x="126" y="0"/>
                    </a:moveTo>
                    <a:cubicBezTo>
                      <a:pt x="99" y="0"/>
                      <a:pt x="72" y="27"/>
                      <a:pt x="72" y="54"/>
                    </a:cubicBezTo>
                    <a:cubicBezTo>
                      <a:pt x="72" y="72"/>
                      <a:pt x="72" y="99"/>
                      <a:pt x="72" y="116"/>
                    </a:cubicBezTo>
                    <a:cubicBezTo>
                      <a:pt x="69" y="116"/>
                      <a:pt x="67" y="118"/>
                      <a:pt x="66" y="119"/>
                    </a:cubicBezTo>
                    <a:lnTo>
                      <a:pt x="66" y="119"/>
                    </a:lnTo>
                    <a:cubicBezTo>
                      <a:pt x="69" y="116"/>
                      <a:pt x="72" y="116"/>
                      <a:pt x="72" y="116"/>
                    </a:cubicBezTo>
                    <a:lnTo>
                      <a:pt x="72" y="116"/>
                    </a:lnTo>
                    <a:cubicBezTo>
                      <a:pt x="69" y="119"/>
                      <a:pt x="67" y="120"/>
                      <a:pt x="66" y="120"/>
                    </a:cubicBezTo>
                    <a:cubicBezTo>
                      <a:pt x="65" y="120"/>
                      <a:pt x="65" y="120"/>
                      <a:pt x="66" y="119"/>
                    </a:cubicBezTo>
                    <a:lnTo>
                      <a:pt x="66" y="119"/>
                    </a:lnTo>
                    <a:cubicBezTo>
                      <a:pt x="64" y="120"/>
                      <a:pt x="63" y="122"/>
                      <a:pt x="63" y="125"/>
                    </a:cubicBezTo>
                    <a:cubicBezTo>
                      <a:pt x="63" y="125"/>
                      <a:pt x="63" y="125"/>
                      <a:pt x="63" y="134"/>
                    </a:cubicBezTo>
                    <a:cubicBezTo>
                      <a:pt x="63" y="143"/>
                      <a:pt x="63" y="152"/>
                      <a:pt x="54" y="161"/>
                    </a:cubicBezTo>
                    <a:cubicBezTo>
                      <a:pt x="54" y="188"/>
                      <a:pt x="45" y="206"/>
                      <a:pt x="36" y="223"/>
                    </a:cubicBezTo>
                    <a:cubicBezTo>
                      <a:pt x="36" y="232"/>
                      <a:pt x="36" y="232"/>
                      <a:pt x="28" y="241"/>
                    </a:cubicBezTo>
                    <a:cubicBezTo>
                      <a:pt x="28" y="250"/>
                      <a:pt x="19" y="259"/>
                      <a:pt x="19" y="268"/>
                    </a:cubicBezTo>
                    <a:cubicBezTo>
                      <a:pt x="1" y="295"/>
                      <a:pt x="10" y="331"/>
                      <a:pt x="36" y="339"/>
                    </a:cubicBezTo>
                    <a:cubicBezTo>
                      <a:pt x="46" y="346"/>
                      <a:pt x="57" y="349"/>
                      <a:pt x="67" y="349"/>
                    </a:cubicBezTo>
                    <a:cubicBezTo>
                      <a:pt x="85" y="349"/>
                      <a:pt x="102" y="339"/>
                      <a:pt x="108" y="322"/>
                    </a:cubicBezTo>
                    <a:cubicBezTo>
                      <a:pt x="152" y="241"/>
                      <a:pt x="179" y="152"/>
                      <a:pt x="179" y="54"/>
                    </a:cubicBezTo>
                    <a:cubicBezTo>
                      <a:pt x="179" y="27"/>
                      <a:pt x="152" y="0"/>
                      <a:pt x="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8" name="Google Shape;1498;p32"/>
              <p:cNvSpPr/>
              <p:nvPr/>
            </p:nvSpPr>
            <p:spPr>
              <a:xfrm>
                <a:off x="7796668" y="3549344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36"/>
                      <a:pt x="0" y="54"/>
                    </a:cubicBezTo>
                    <a:lnTo>
                      <a:pt x="0" y="143"/>
                    </a:lnTo>
                    <a:cubicBezTo>
                      <a:pt x="0" y="161"/>
                      <a:pt x="9" y="170"/>
                      <a:pt x="18" y="179"/>
                    </a:cubicBezTo>
                    <a:cubicBezTo>
                      <a:pt x="27" y="188"/>
                      <a:pt x="45" y="197"/>
                      <a:pt x="54" y="197"/>
                    </a:cubicBezTo>
                    <a:cubicBezTo>
                      <a:pt x="72" y="197"/>
                      <a:pt x="80" y="197"/>
                      <a:pt x="89" y="179"/>
                    </a:cubicBezTo>
                    <a:cubicBezTo>
                      <a:pt x="98" y="170"/>
                      <a:pt x="107" y="161"/>
                      <a:pt x="107" y="143"/>
                    </a:cubicBezTo>
                    <a:lnTo>
                      <a:pt x="107" y="54"/>
                    </a:lnTo>
                    <a:cubicBezTo>
                      <a:pt x="107" y="36"/>
                      <a:pt x="98" y="27"/>
                      <a:pt x="89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9" name="Google Shape;1499;p32"/>
              <p:cNvSpPr/>
              <p:nvPr/>
            </p:nvSpPr>
            <p:spPr>
              <a:xfrm>
                <a:off x="7877996" y="3602549"/>
                <a:ext cx="20522" cy="37117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3" extrusionOk="0">
                    <a:moveTo>
                      <a:pt x="90" y="0"/>
                    </a:moveTo>
                    <a:cubicBezTo>
                      <a:pt x="63" y="0"/>
                      <a:pt x="27" y="9"/>
                      <a:pt x="18" y="45"/>
                    </a:cubicBezTo>
                    <a:cubicBezTo>
                      <a:pt x="0" y="116"/>
                      <a:pt x="9" y="196"/>
                      <a:pt x="54" y="268"/>
                    </a:cubicBezTo>
                    <a:cubicBezTo>
                      <a:pt x="60" y="280"/>
                      <a:pt x="80" y="293"/>
                      <a:pt x="100" y="293"/>
                    </a:cubicBezTo>
                    <a:cubicBezTo>
                      <a:pt x="109" y="293"/>
                      <a:pt x="118" y="291"/>
                      <a:pt x="125" y="285"/>
                    </a:cubicBezTo>
                    <a:cubicBezTo>
                      <a:pt x="152" y="268"/>
                      <a:pt x="161" y="232"/>
                      <a:pt x="143" y="205"/>
                    </a:cubicBezTo>
                    <a:cubicBezTo>
                      <a:pt x="143" y="196"/>
                      <a:pt x="134" y="187"/>
                      <a:pt x="134" y="178"/>
                    </a:cubicBezTo>
                    <a:cubicBezTo>
                      <a:pt x="134" y="187"/>
                      <a:pt x="134" y="187"/>
                      <a:pt x="134" y="196"/>
                    </a:cubicBezTo>
                    <a:cubicBezTo>
                      <a:pt x="134" y="178"/>
                      <a:pt x="125" y="152"/>
                      <a:pt x="125" y="134"/>
                    </a:cubicBezTo>
                    <a:cubicBezTo>
                      <a:pt x="125" y="134"/>
                      <a:pt x="125" y="143"/>
                      <a:pt x="125" y="143"/>
                    </a:cubicBezTo>
                    <a:cubicBezTo>
                      <a:pt x="116" y="125"/>
                      <a:pt x="116" y="107"/>
                      <a:pt x="125" y="80"/>
                    </a:cubicBezTo>
                    <a:cubicBezTo>
                      <a:pt x="125" y="77"/>
                      <a:pt x="125" y="74"/>
                      <a:pt x="125" y="71"/>
                    </a:cubicBezTo>
                    <a:cubicBezTo>
                      <a:pt x="134" y="45"/>
                      <a:pt x="116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0" name="Google Shape;1500;p32"/>
              <p:cNvSpPr/>
              <p:nvPr/>
            </p:nvSpPr>
            <p:spPr>
              <a:xfrm>
                <a:off x="7587522" y="4009313"/>
                <a:ext cx="13681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8" extrusionOk="0">
                    <a:moveTo>
                      <a:pt x="54" y="1"/>
                    </a:moveTo>
                    <a:cubicBezTo>
                      <a:pt x="45" y="1"/>
                      <a:pt x="28" y="1"/>
                      <a:pt x="19" y="18"/>
                    </a:cubicBezTo>
                    <a:cubicBezTo>
                      <a:pt x="10" y="27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206"/>
                      <a:pt x="19" y="215"/>
                    </a:cubicBezTo>
                    <a:cubicBezTo>
                      <a:pt x="25" y="221"/>
                      <a:pt x="36" y="227"/>
                      <a:pt x="45" y="227"/>
                    </a:cubicBezTo>
                    <a:cubicBezTo>
                      <a:pt x="48" y="227"/>
                      <a:pt x="52" y="226"/>
                      <a:pt x="54" y="224"/>
                    </a:cubicBezTo>
                    <a:cubicBezTo>
                      <a:pt x="72" y="224"/>
                      <a:pt x="81" y="224"/>
                      <a:pt x="90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7"/>
                      <a:pt x="90" y="18"/>
                    </a:cubicBezTo>
                    <a:cubicBezTo>
                      <a:pt x="81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32"/>
              <p:cNvSpPr/>
              <p:nvPr/>
            </p:nvSpPr>
            <p:spPr>
              <a:xfrm>
                <a:off x="7489219" y="3998038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0"/>
                    </a:moveTo>
                    <a:cubicBezTo>
                      <a:pt x="36" y="0"/>
                      <a:pt x="27" y="0"/>
                      <a:pt x="10" y="9"/>
                    </a:cubicBezTo>
                    <a:cubicBezTo>
                      <a:pt x="1" y="27"/>
                      <a:pt x="1" y="36"/>
                      <a:pt x="1" y="54"/>
                    </a:cubicBezTo>
                    <a:lnTo>
                      <a:pt x="1" y="143"/>
                    </a:lnTo>
                    <a:cubicBezTo>
                      <a:pt x="1" y="152"/>
                      <a:pt x="1" y="170"/>
                      <a:pt x="10" y="179"/>
                    </a:cubicBezTo>
                    <a:cubicBezTo>
                      <a:pt x="18" y="188"/>
                      <a:pt x="36" y="197"/>
                      <a:pt x="54" y="197"/>
                    </a:cubicBezTo>
                    <a:cubicBezTo>
                      <a:pt x="63" y="197"/>
                      <a:pt x="81" y="188"/>
                      <a:pt x="90" y="179"/>
                    </a:cubicBezTo>
                    <a:cubicBezTo>
                      <a:pt x="99" y="170"/>
                      <a:pt x="108" y="161"/>
                      <a:pt x="108" y="143"/>
                    </a:cubicBezTo>
                    <a:lnTo>
                      <a:pt x="108" y="54"/>
                    </a:lnTo>
                    <a:cubicBezTo>
                      <a:pt x="108" y="36"/>
                      <a:pt x="99" y="27"/>
                      <a:pt x="90" y="9"/>
                    </a:cubicBezTo>
                    <a:cubicBezTo>
                      <a:pt x="81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2" name="Google Shape;1502;p32"/>
              <p:cNvSpPr/>
              <p:nvPr/>
            </p:nvSpPr>
            <p:spPr>
              <a:xfrm>
                <a:off x="7526589" y="3845518"/>
                <a:ext cx="13681" cy="328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5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5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9" y="259"/>
                      <a:pt x="107" y="241"/>
                      <a:pt x="107" y="205"/>
                    </a:cubicBezTo>
                    <a:lnTo>
                      <a:pt x="107" y="54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3" name="Google Shape;1503;p32"/>
              <p:cNvSpPr/>
              <p:nvPr/>
            </p:nvSpPr>
            <p:spPr>
              <a:xfrm>
                <a:off x="7285773" y="3746835"/>
                <a:ext cx="239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89" h="351" extrusionOk="0">
                    <a:moveTo>
                      <a:pt x="125" y="1"/>
                    </a:moveTo>
                    <a:cubicBezTo>
                      <a:pt x="99" y="1"/>
                      <a:pt x="80" y="17"/>
                      <a:pt x="72" y="39"/>
                    </a:cubicBezTo>
                    <a:cubicBezTo>
                      <a:pt x="54" y="119"/>
                      <a:pt x="28" y="199"/>
                      <a:pt x="10" y="279"/>
                    </a:cubicBezTo>
                    <a:cubicBezTo>
                      <a:pt x="1" y="306"/>
                      <a:pt x="19" y="342"/>
                      <a:pt x="45" y="351"/>
                    </a:cubicBezTo>
                    <a:cubicBezTo>
                      <a:pt x="81" y="351"/>
                      <a:pt x="108" y="342"/>
                      <a:pt x="117" y="306"/>
                    </a:cubicBezTo>
                    <a:cubicBezTo>
                      <a:pt x="135" y="226"/>
                      <a:pt x="152" y="146"/>
                      <a:pt x="179" y="65"/>
                    </a:cubicBezTo>
                    <a:cubicBezTo>
                      <a:pt x="188" y="39"/>
                      <a:pt x="170" y="12"/>
                      <a:pt x="144" y="3"/>
                    </a:cubicBezTo>
                    <a:cubicBezTo>
                      <a:pt x="137" y="1"/>
                      <a:pt x="131" y="1"/>
                      <a:pt x="1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32"/>
              <p:cNvSpPr/>
              <p:nvPr/>
            </p:nvSpPr>
            <p:spPr>
              <a:xfrm>
                <a:off x="7439561" y="3739235"/>
                <a:ext cx="18115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89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18" y="99"/>
                      <a:pt x="9" y="161"/>
                      <a:pt x="0" y="223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9" y="277"/>
                      <a:pt x="27" y="286"/>
                      <a:pt x="36" y="286"/>
                    </a:cubicBezTo>
                    <a:cubicBezTo>
                      <a:pt x="41" y="287"/>
                      <a:pt x="46" y="288"/>
                      <a:pt x="51" y="288"/>
                    </a:cubicBezTo>
                    <a:cubicBezTo>
                      <a:pt x="74" y="288"/>
                      <a:pt x="100" y="272"/>
                      <a:pt x="107" y="250"/>
                    </a:cubicBezTo>
                    <a:cubicBezTo>
                      <a:pt x="116" y="188"/>
                      <a:pt x="125" y="134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07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5" name="Google Shape;1505;p32"/>
              <p:cNvSpPr/>
              <p:nvPr/>
            </p:nvSpPr>
            <p:spPr>
              <a:xfrm>
                <a:off x="7360386" y="3716686"/>
                <a:ext cx="1824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32" extrusionOk="0">
                    <a:moveTo>
                      <a:pt x="99" y="0"/>
                    </a:moveTo>
                    <a:cubicBezTo>
                      <a:pt x="90" y="0"/>
                      <a:pt x="72" y="0"/>
                      <a:pt x="54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0" y="125"/>
                      <a:pt x="1" y="161"/>
                    </a:cubicBezTo>
                    <a:cubicBezTo>
                      <a:pt x="1" y="178"/>
                      <a:pt x="1" y="187"/>
                      <a:pt x="10" y="205"/>
                    </a:cubicBezTo>
                    <a:cubicBezTo>
                      <a:pt x="18" y="214"/>
                      <a:pt x="27" y="223"/>
                      <a:pt x="45" y="232"/>
                    </a:cubicBezTo>
                    <a:cubicBezTo>
                      <a:pt x="54" y="232"/>
                      <a:pt x="72" y="232"/>
                      <a:pt x="81" y="223"/>
                    </a:cubicBezTo>
                    <a:cubicBezTo>
                      <a:pt x="99" y="214"/>
                      <a:pt x="108" y="205"/>
                      <a:pt x="108" y="187"/>
                    </a:cubicBezTo>
                    <a:cubicBezTo>
                      <a:pt x="117" y="152"/>
                      <a:pt x="126" y="107"/>
                      <a:pt x="134" y="71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6" y="18"/>
                      <a:pt x="117" y="9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6" name="Google Shape;1506;p32"/>
              <p:cNvSpPr/>
              <p:nvPr/>
            </p:nvSpPr>
            <p:spPr>
              <a:xfrm>
                <a:off x="7097148" y="3826263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330"/>
                    </a:lnTo>
                    <a:cubicBezTo>
                      <a:pt x="0" y="357"/>
                      <a:pt x="27" y="384"/>
                      <a:pt x="54" y="384"/>
                    </a:cubicBezTo>
                    <a:cubicBezTo>
                      <a:pt x="89" y="384"/>
                      <a:pt x="107" y="357"/>
                      <a:pt x="107" y="330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32"/>
              <p:cNvSpPr/>
              <p:nvPr/>
            </p:nvSpPr>
            <p:spPr>
              <a:xfrm>
                <a:off x="7119697" y="4031862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55"/>
                    </a:cubicBezTo>
                    <a:lnTo>
                      <a:pt x="0" y="295"/>
                    </a:lnTo>
                    <a:cubicBezTo>
                      <a:pt x="0" y="322"/>
                      <a:pt x="27" y="349"/>
                      <a:pt x="63" y="349"/>
                    </a:cubicBezTo>
                    <a:cubicBezTo>
                      <a:pt x="90" y="349"/>
                      <a:pt x="116" y="322"/>
                      <a:pt x="116" y="295"/>
                    </a:cubicBezTo>
                    <a:lnTo>
                      <a:pt x="116" y="55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8" name="Google Shape;1508;p32"/>
              <p:cNvSpPr/>
              <p:nvPr/>
            </p:nvSpPr>
            <p:spPr>
              <a:xfrm>
                <a:off x="7298187" y="4009060"/>
                <a:ext cx="22802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62" extrusionOk="0">
                    <a:moveTo>
                      <a:pt x="118" y="0"/>
                    </a:moveTo>
                    <a:cubicBezTo>
                      <a:pt x="104" y="0"/>
                      <a:pt x="90" y="7"/>
                      <a:pt x="81" y="20"/>
                    </a:cubicBezTo>
                    <a:cubicBezTo>
                      <a:pt x="37" y="65"/>
                      <a:pt x="1" y="136"/>
                      <a:pt x="1" y="208"/>
                    </a:cubicBezTo>
                    <a:cubicBezTo>
                      <a:pt x="1" y="235"/>
                      <a:pt x="28" y="261"/>
                      <a:pt x="54" y="261"/>
                    </a:cubicBezTo>
                    <a:cubicBezTo>
                      <a:pt x="90" y="261"/>
                      <a:pt x="117" y="235"/>
                      <a:pt x="117" y="208"/>
                    </a:cubicBezTo>
                    <a:cubicBezTo>
                      <a:pt x="117" y="202"/>
                      <a:pt x="117" y="196"/>
                      <a:pt x="117" y="190"/>
                    </a:cubicBezTo>
                    <a:cubicBezTo>
                      <a:pt x="117" y="172"/>
                      <a:pt x="117" y="154"/>
                      <a:pt x="126" y="136"/>
                    </a:cubicBezTo>
                    <a:cubicBezTo>
                      <a:pt x="126" y="145"/>
                      <a:pt x="126" y="145"/>
                      <a:pt x="126" y="145"/>
                    </a:cubicBezTo>
                    <a:cubicBezTo>
                      <a:pt x="135" y="136"/>
                      <a:pt x="144" y="119"/>
                      <a:pt x="153" y="101"/>
                    </a:cubicBezTo>
                    <a:lnTo>
                      <a:pt x="153" y="101"/>
                    </a:lnTo>
                    <a:cubicBezTo>
                      <a:pt x="155" y="98"/>
                      <a:pt x="158" y="95"/>
                      <a:pt x="162" y="92"/>
                    </a:cubicBezTo>
                    <a:cubicBezTo>
                      <a:pt x="179" y="74"/>
                      <a:pt x="179" y="38"/>
                      <a:pt x="162" y="20"/>
                    </a:cubicBezTo>
                    <a:cubicBezTo>
                      <a:pt x="148" y="7"/>
                      <a:pt x="133" y="0"/>
                      <a:pt x="1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9" name="Google Shape;1509;p32"/>
              <p:cNvSpPr/>
              <p:nvPr/>
            </p:nvSpPr>
            <p:spPr>
              <a:xfrm>
                <a:off x="7469964" y="4039589"/>
                <a:ext cx="182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51" extrusionOk="0">
                    <a:moveTo>
                      <a:pt x="84" y="0"/>
                    </a:moveTo>
                    <a:cubicBezTo>
                      <a:pt x="61" y="0"/>
                      <a:pt x="37" y="16"/>
                      <a:pt x="37" y="38"/>
                    </a:cubicBezTo>
                    <a:lnTo>
                      <a:pt x="1" y="279"/>
                    </a:lnTo>
                    <a:cubicBezTo>
                      <a:pt x="1" y="297"/>
                      <a:pt x="1" y="306"/>
                      <a:pt x="1" y="324"/>
                    </a:cubicBezTo>
                    <a:cubicBezTo>
                      <a:pt x="10" y="333"/>
                      <a:pt x="28" y="341"/>
                      <a:pt x="37" y="350"/>
                    </a:cubicBezTo>
                    <a:cubicBezTo>
                      <a:pt x="63" y="350"/>
                      <a:pt x="99" y="341"/>
                      <a:pt x="108" y="306"/>
                    </a:cubicBezTo>
                    <a:cubicBezTo>
                      <a:pt x="117" y="225"/>
                      <a:pt x="126" y="145"/>
                      <a:pt x="135" y="65"/>
                    </a:cubicBezTo>
                    <a:cubicBezTo>
                      <a:pt x="144" y="56"/>
                      <a:pt x="144" y="38"/>
                      <a:pt x="135" y="29"/>
                    </a:cubicBezTo>
                    <a:cubicBezTo>
                      <a:pt x="126" y="11"/>
                      <a:pt x="117" y="2"/>
                      <a:pt x="99" y="2"/>
                    </a:cubicBezTo>
                    <a:cubicBezTo>
                      <a:pt x="94" y="1"/>
                      <a:pt x="89" y="0"/>
                      <a:pt x="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32"/>
              <p:cNvSpPr/>
              <p:nvPr/>
            </p:nvSpPr>
            <p:spPr>
              <a:xfrm>
                <a:off x="7428160" y="4157400"/>
                <a:ext cx="1368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11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8" y="411"/>
                      <a:pt x="54" y="411"/>
                    </a:cubicBezTo>
                    <a:cubicBezTo>
                      <a:pt x="81" y="411"/>
                      <a:pt x="108" y="384"/>
                      <a:pt x="108" y="357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1" name="Google Shape;1511;p32"/>
              <p:cNvSpPr/>
              <p:nvPr/>
            </p:nvSpPr>
            <p:spPr>
              <a:xfrm>
                <a:off x="7386356" y="4248735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3" y="0"/>
                    </a:moveTo>
                    <a:cubicBezTo>
                      <a:pt x="60" y="0"/>
                      <a:pt x="57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28" y="350"/>
                      <a:pt x="54" y="350"/>
                    </a:cubicBezTo>
                    <a:cubicBezTo>
                      <a:pt x="81" y="350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31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2" name="Google Shape;1512;p32"/>
              <p:cNvSpPr/>
              <p:nvPr/>
            </p:nvSpPr>
            <p:spPr>
              <a:xfrm>
                <a:off x="7838472" y="3906197"/>
                <a:ext cx="2267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27" y="137"/>
                      <a:pt x="45" y="208"/>
                      <a:pt x="63" y="279"/>
                    </a:cubicBezTo>
                    <a:cubicBezTo>
                      <a:pt x="70" y="300"/>
                      <a:pt x="87" y="321"/>
                      <a:pt x="107" y="321"/>
                    </a:cubicBezTo>
                    <a:cubicBezTo>
                      <a:pt x="113" y="321"/>
                      <a:pt x="119" y="319"/>
                      <a:pt x="125" y="315"/>
                    </a:cubicBezTo>
                    <a:cubicBezTo>
                      <a:pt x="161" y="306"/>
                      <a:pt x="179" y="279"/>
                      <a:pt x="170" y="253"/>
                    </a:cubicBezTo>
                    <a:cubicBezTo>
                      <a:pt x="152" y="181"/>
                      <a:pt x="134" y="110"/>
                      <a:pt x="116" y="38"/>
                    </a:cubicBezTo>
                    <a:cubicBezTo>
                      <a:pt x="109" y="16"/>
                      <a:pt x="83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13" name="Google Shape;1513;p32"/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357" y="3483"/>
                    <a:pt x="6065" y="3514"/>
                    <a:pt x="5803" y="3514"/>
                  </a:cubicBezTo>
                  <a:cubicBezTo>
                    <a:pt x="4267" y="3514"/>
                    <a:pt x="3781" y="2427"/>
                    <a:pt x="3659" y="1398"/>
                  </a:cubicBezTo>
                  <a:cubicBezTo>
                    <a:pt x="3650" y="1326"/>
                    <a:pt x="3641" y="1264"/>
                    <a:pt x="3641" y="1193"/>
                  </a:cubicBezTo>
                  <a:cubicBezTo>
                    <a:pt x="3605" y="746"/>
                    <a:pt x="3632" y="327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14" name="Google Shape;1514;p32"/>
          <p:cNvGrpSpPr/>
          <p:nvPr/>
        </p:nvGrpSpPr>
        <p:grpSpPr>
          <a:xfrm>
            <a:off x="5620856" y="427044"/>
            <a:ext cx="4077234" cy="3228141"/>
            <a:chOff x="4214758" y="320282"/>
            <a:chExt cx="3065509" cy="2421106"/>
          </a:xfrm>
        </p:grpSpPr>
        <p:grpSp>
          <p:nvGrpSpPr>
            <p:cNvPr id="1515" name="Google Shape;1515;p32"/>
            <p:cNvGrpSpPr/>
            <p:nvPr/>
          </p:nvGrpSpPr>
          <p:grpSpPr>
            <a:xfrm>
              <a:off x="6923558" y="949132"/>
              <a:ext cx="356709" cy="339268"/>
              <a:chOff x="6111062" y="2333232"/>
              <a:chExt cx="336772" cy="320306"/>
            </a:xfrm>
          </p:grpSpPr>
          <p:sp>
            <p:nvSpPr>
              <p:cNvPr id="1516" name="Google Shape;1516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7" name="Google Shape;1517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8" name="Google Shape;1518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9" name="Google Shape;1519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0" name="Google Shape;1520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1" name="Google Shape;1521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2" name="Google Shape;1522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3" name="Google Shape;1523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4" name="Google Shape;1524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5" name="Google Shape;1525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6" name="Google Shape;1526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7" name="Google Shape;1527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28" name="Google Shape;1528;p32"/>
            <p:cNvGrpSpPr/>
            <p:nvPr/>
          </p:nvGrpSpPr>
          <p:grpSpPr>
            <a:xfrm>
              <a:off x="6383408" y="2402120"/>
              <a:ext cx="356709" cy="339268"/>
              <a:chOff x="6111062" y="2333232"/>
              <a:chExt cx="336772" cy="320306"/>
            </a:xfrm>
          </p:grpSpPr>
          <p:sp>
            <p:nvSpPr>
              <p:cNvPr id="1529" name="Google Shape;1529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0" name="Google Shape;1530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1" name="Google Shape;1531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3" name="Google Shape;1533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4" name="Google Shape;1534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5" name="Google Shape;1535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6" name="Google Shape;1536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7" name="Google Shape;1537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8" name="Google Shape;1538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9" name="Google Shape;1539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0" name="Google Shape;1540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1" name="Google Shape;1541;p32"/>
            <p:cNvGrpSpPr/>
            <p:nvPr/>
          </p:nvGrpSpPr>
          <p:grpSpPr>
            <a:xfrm>
              <a:off x="4214758" y="320282"/>
              <a:ext cx="356709" cy="339268"/>
              <a:chOff x="6111062" y="2333232"/>
              <a:chExt cx="336772" cy="320306"/>
            </a:xfrm>
          </p:grpSpPr>
          <p:sp>
            <p:nvSpPr>
              <p:cNvPr id="1542" name="Google Shape;1542;p3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3" name="Google Shape;1543;p3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p3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6" name="Google Shape;1546;p3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7" name="Google Shape;1547;p3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p3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0" name="Google Shape;1550;p3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p3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p3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9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70" name="TextBox 369"/>
          <p:cNvSpPr txBox="1"/>
          <p:nvPr/>
        </p:nvSpPr>
        <p:spPr>
          <a:xfrm>
            <a:off x="251148" y="1511465"/>
            <a:ext cx="5275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2400" kern="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Thứ</a:t>
            </a:r>
            <a:r>
              <a:rPr lang="en-US" sz="2400" kern="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…. </a:t>
            </a:r>
            <a:r>
              <a:rPr lang="en-US" sz="2400" kern="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ngày</a:t>
            </a:r>
            <a:r>
              <a:rPr lang="en-US" sz="2400" kern="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… </a:t>
            </a:r>
            <a:r>
              <a:rPr lang="en-US" sz="2400" kern="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tháng</a:t>
            </a:r>
            <a:r>
              <a:rPr lang="en-US" sz="2400" kern="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….. </a:t>
            </a:r>
            <a:r>
              <a:rPr lang="en-US" sz="2400" kern="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năm</a:t>
            </a:r>
            <a:r>
              <a:rPr lang="en-US" sz="2400" kern="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2022 </a:t>
            </a:r>
          </a:p>
        </p:txBody>
      </p:sp>
      <p:sp>
        <p:nvSpPr>
          <p:cNvPr id="373" name="TextBox 372"/>
          <p:cNvSpPr txBox="1"/>
          <p:nvPr/>
        </p:nvSpPr>
        <p:spPr>
          <a:xfrm>
            <a:off x="1418357" y="2118805"/>
            <a:ext cx="2898069" cy="553782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2800" kern="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Bài</a:t>
            </a:r>
            <a:r>
              <a:rPr lang="en-US" sz="2800" kern="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2800" kern="0" dirty="0">
                <a:solidFill>
                  <a:srgbClr val="002060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  <a:sym typeface="Arial"/>
              </a:rPr>
              <a:t>15</a:t>
            </a:r>
          </a:p>
        </p:txBody>
      </p:sp>
      <p:sp>
        <p:nvSpPr>
          <p:cNvPr id="374" name="TextBox 373"/>
          <p:cNvSpPr txBox="1"/>
          <p:nvPr/>
        </p:nvSpPr>
        <p:spPr>
          <a:xfrm>
            <a:off x="190984" y="2699370"/>
            <a:ext cx="5412316" cy="615337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3200" b="1" kern="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NHỮNG</a:t>
            </a:r>
            <a:r>
              <a:rPr lang="en-US" sz="3200" b="1" kern="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CON SAO </a:t>
            </a:r>
            <a:r>
              <a:rPr lang="en-US" sz="3200" b="1" kern="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BIỂN</a:t>
            </a:r>
            <a:endParaRPr lang="en-US" sz="3200" b="1" kern="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375" name="TextBox 374"/>
          <p:cNvSpPr txBox="1"/>
          <p:nvPr/>
        </p:nvSpPr>
        <p:spPr>
          <a:xfrm>
            <a:off x="-143488" y="3581603"/>
            <a:ext cx="5935407" cy="769427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4400" kern="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Viết</a:t>
            </a:r>
            <a:r>
              <a:rPr lang="en-US" sz="4400" kern="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: </a:t>
            </a:r>
            <a:r>
              <a:rPr lang="en-US" sz="4400" kern="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Chữ</a:t>
            </a:r>
            <a:r>
              <a:rPr lang="en-US" sz="4400" kern="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hoa</a:t>
            </a:r>
            <a:r>
              <a:rPr lang="en-US" sz="4400" kern="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4400" kern="0" dirty="0">
                <a:solidFill>
                  <a:srgbClr val="00206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  <a:sym typeface="Arial"/>
              </a:rPr>
              <a:t>Y</a:t>
            </a:r>
          </a:p>
        </p:txBody>
      </p:sp>
      <p:sp>
        <p:nvSpPr>
          <p:cNvPr id="376" name="TextBox 375"/>
          <p:cNvSpPr txBox="1"/>
          <p:nvPr/>
        </p:nvSpPr>
        <p:spPr>
          <a:xfrm>
            <a:off x="4145919" y="5046877"/>
            <a:ext cx="1365256" cy="707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4000" kern="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S/63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" grpId="0"/>
      <p:bldP spid="37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2885207" y="1446709"/>
            <a:ext cx="101766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2885207" y="2813942"/>
            <a:ext cx="8815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en-US" sz="3200" b="1" i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quốc</a:t>
            </a:r>
            <a:r>
              <a:rPr lang="en-US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bào</a:t>
            </a:r>
            <a:r>
              <a:rPr lang="en-US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2970265" y="4748190"/>
            <a:ext cx="9528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Rèn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id="{7C218796-F790-44AE-A3D2-B5BE9DBEAF7B}"/>
              </a:ext>
            </a:extLst>
          </p:cNvPr>
          <p:cNvGrpSpPr/>
          <p:nvPr/>
        </p:nvGrpSpPr>
        <p:grpSpPr>
          <a:xfrm>
            <a:off x="806451" y="898412"/>
            <a:ext cx="1869788" cy="1746984"/>
            <a:chOff x="1809422" y="1855882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2300528" y="2482685"/>
              <a:ext cx="887577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01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id="{0D366896-48F7-40AD-8C4A-29BBCC4DDFCA}"/>
              </a:ext>
            </a:extLst>
          </p:cNvPr>
          <p:cNvGrpSpPr/>
          <p:nvPr/>
        </p:nvGrpSpPr>
        <p:grpSpPr>
          <a:xfrm>
            <a:off x="806451" y="2502500"/>
            <a:ext cx="1869788" cy="1746984"/>
            <a:chOff x="5110494" y="3656621"/>
            <a:chExt cx="1869788" cy="1746984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id="{6FE35CC3-DF8E-49FA-B16F-E67996AC5D62}"/>
                </a:ext>
              </a:extLst>
            </p:cNvPr>
            <p:cNvSpPr txBox="1"/>
            <p:nvPr/>
          </p:nvSpPr>
          <p:spPr>
            <a:xfrm>
              <a:off x="5601599" y="4133667"/>
              <a:ext cx="887577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02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id="{2491A8AC-8804-46DB-B53A-260AA782FBA7}"/>
              </a:ext>
            </a:extLst>
          </p:cNvPr>
          <p:cNvGrpSpPr/>
          <p:nvPr/>
        </p:nvGrpSpPr>
        <p:grpSpPr>
          <a:xfrm>
            <a:off x="806451" y="4249484"/>
            <a:ext cx="1869788" cy="1746984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id="{C712F739-72CF-45DC-B6DA-1DF21680EEFE}"/>
                </a:ext>
              </a:extLst>
            </p:cNvPr>
            <p:cNvSpPr txBox="1"/>
            <p:nvPr/>
          </p:nvSpPr>
          <p:spPr>
            <a:xfrm>
              <a:off x="8742895" y="2369258"/>
              <a:ext cx="970071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03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5016295" y="322198"/>
            <a:ext cx="2718005" cy="80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Arial" pitchFamily="34" charset="0"/>
              </a:rPr>
              <a:t>Mục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Arial" pitchFamily="34" charset="0"/>
              </a:rPr>
              <a:t>tiêu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rocante" panose="02000000000000000000" pitchFamily="2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2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100654" y="-29567"/>
            <a:ext cx="7710487" cy="1143000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Y</a:t>
            </a:r>
            <a:r>
              <a:rPr lang="en-US" b="1" dirty="0"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cỡ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b="1" dirty="0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Google Shape;747;p69"/>
          <p:cNvSpPr/>
          <p:nvPr/>
        </p:nvSpPr>
        <p:spPr>
          <a:xfrm>
            <a:off x="149087" y="76200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4800" kern="0">
                <a:solidFill>
                  <a:srgbClr val="000000"/>
                </a:solidFill>
                <a:latin typeface="Arial Rounded MT Bold" pitchFamily="34" charset="0"/>
                <a:cs typeface="Arial"/>
                <a:sym typeface="Arial"/>
              </a:rPr>
              <a:t>1</a:t>
            </a:r>
            <a:endParaRPr sz="4800" kern="0">
              <a:solidFill>
                <a:srgbClr val="000000"/>
              </a:solidFill>
              <a:latin typeface="Arial Rounded MT Bold" pitchFamily="34" charset="0"/>
              <a:cs typeface="Arial"/>
              <a:sym typeface="Arial"/>
            </a:endParaRP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1134981" y="4132356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1119687" y="3598774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1134981" y="3024769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1134981" y="2483936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1134981" y="1933446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79360" y="1783818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61585" y="2298968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1585" y="2839801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61585" y="3413806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73465" y="3947160"/>
            <a:ext cx="941709" cy="56487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1600" kern="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Đường</a:t>
            </a:r>
            <a:endParaRPr lang="en-US" sz="1600" kern="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  <a:p>
            <a:pPr algn="ctr">
              <a:buClr>
                <a:srgbClr val="000000"/>
              </a:buClr>
            </a:pPr>
            <a:r>
              <a:rPr lang="en-US" sz="1600" kern="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kẻ</a:t>
            </a:r>
            <a:r>
              <a:rPr lang="en-US" sz="1600" kern="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1600" kern="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đậm</a:t>
            </a:r>
            <a:endParaRPr lang="en-US" sz="1600" kern="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1119687" y="1401265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46291" y="1205276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6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331430"/>
              </p:ext>
            </p:extLst>
          </p:nvPr>
        </p:nvGraphicFramePr>
        <p:xfrm>
          <a:off x="1609835" y="1385386"/>
          <a:ext cx="438912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78722" y="1769305"/>
            <a:ext cx="166116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1700" kern="0" dirty="0">
                <a:solidFill>
                  <a:srgbClr val="000000"/>
                </a:solidFill>
                <a:latin typeface="HP001 5 hàng" pitchFamily="34" charset="0"/>
                <a:ea typeface="HP001 4H" pitchFamily="34" charset="-127"/>
                <a:cs typeface="Arial"/>
                <a:sym typeface="Arial"/>
              </a:rPr>
              <a:t>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98830" y="3583716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kern="0" dirty="0">
                <a:solidFill>
                  <a:srgbClr val="EBECF3"/>
                </a:solidFill>
                <a:latin typeface="Arial Rounded MT Bold" pitchFamily="34" charset="0"/>
                <a:sym typeface="Arial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98830" y="3024769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kern="0" dirty="0">
                <a:solidFill>
                  <a:srgbClr val="EBECF3"/>
                </a:solidFill>
                <a:latin typeface="Arial Rounded MT Bold" pitchFamily="34" charset="0"/>
                <a:sym typeface="Arial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98830" y="2473244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kern="0">
                <a:solidFill>
                  <a:srgbClr val="EBECF3"/>
                </a:solidFill>
                <a:latin typeface="Arial Rounded MT Bold" pitchFamily="34" charset="0"/>
                <a:sym typeface="Arial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98830" y="1914258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kern="0">
                <a:solidFill>
                  <a:srgbClr val="EBECF3"/>
                </a:solidFill>
                <a:latin typeface="Arial Rounded MT Bold" pitchFamily="34" charset="0"/>
                <a:sym typeface="Arial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98830" y="1358720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kern="0">
                <a:solidFill>
                  <a:srgbClr val="EBECF3"/>
                </a:solidFill>
                <a:latin typeface="Arial Rounded MT Bold" pitchFamily="34" charset="0"/>
                <a:sym typeface="Arial"/>
              </a:rPr>
              <a:t>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686489" y="5812419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kern="0">
                <a:solidFill>
                  <a:srgbClr val="EBECF3"/>
                </a:solidFill>
                <a:latin typeface="Arial Rounded MT Bold" pitchFamily="34" charset="0"/>
                <a:sym typeface="Arial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36919" y="5812419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kern="0" dirty="0">
                <a:solidFill>
                  <a:srgbClr val="EBECF3"/>
                </a:solidFill>
                <a:latin typeface="Arial Rounded MT Bold" pitchFamily="34" charset="0"/>
                <a:sym typeface="Arial"/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798811" y="5812419"/>
            <a:ext cx="51816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kern="0" dirty="0">
                <a:solidFill>
                  <a:srgbClr val="EBECF3"/>
                </a:solidFill>
                <a:latin typeface="Arial Rounded MT Bold" pitchFamily="34" charset="0"/>
                <a:sym typeface="Arial"/>
              </a:rPr>
              <a:t>3</a:t>
            </a:r>
          </a:p>
        </p:txBody>
      </p:sp>
      <p:sp>
        <p:nvSpPr>
          <p:cNvPr id="35" name="Double Brace 34"/>
          <p:cNvSpPr/>
          <p:nvPr/>
        </p:nvSpPr>
        <p:spPr>
          <a:xfrm>
            <a:off x="5072369" y="1385386"/>
            <a:ext cx="1950339" cy="2694181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900" kern="0">
              <a:solidFill>
                <a:srgbClr val="322F46"/>
              </a:solidFill>
              <a:latin typeface="Arial"/>
              <a:sym typeface="Arial"/>
            </a:endParaRPr>
          </a:p>
        </p:txBody>
      </p:sp>
      <p:sp>
        <p:nvSpPr>
          <p:cNvPr id="37" name="Double Brace 34"/>
          <p:cNvSpPr/>
          <p:nvPr/>
        </p:nvSpPr>
        <p:spPr>
          <a:xfrm rot="5400000">
            <a:off x="2979993" y="4318044"/>
            <a:ext cx="2155795" cy="2749494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900" kern="0">
              <a:solidFill>
                <a:srgbClr val="322F46"/>
              </a:solidFill>
              <a:latin typeface="Arial"/>
              <a:sym typeface="Arial"/>
            </a:endParaRPr>
          </a:p>
        </p:txBody>
      </p:sp>
      <p:sp>
        <p:nvSpPr>
          <p:cNvPr id="220" name="矩形 31">
            <a:extLst>
              <a:ext uri="{FF2B5EF4-FFF2-40B4-BE49-F238E27FC236}">
                <a16:creationId xmlns:a16="http://schemas.microsoft.com/office/drawing/2014/main" id="{AD400CD5-1E45-4B57-9718-A6930321E12A}"/>
              </a:ext>
            </a:extLst>
          </p:cNvPr>
          <p:cNvSpPr/>
          <p:nvPr/>
        </p:nvSpPr>
        <p:spPr>
          <a:xfrm>
            <a:off x="7302955" y="262974"/>
            <a:ext cx="4571188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Y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</p:txBody>
      </p:sp>
      <p:sp>
        <p:nvSpPr>
          <p:cNvPr id="221" name="矩形 31">
            <a:extLst>
              <a:ext uri="{FF2B5EF4-FFF2-40B4-BE49-F238E27FC236}">
                <a16:creationId xmlns:a16="http://schemas.microsoft.com/office/drawing/2014/main" id="{23AFD753-6326-4ADE-BC7F-95B38FF000D1}"/>
              </a:ext>
            </a:extLst>
          </p:cNvPr>
          <p:cNvSpPr/>
          <p:nvPr/>
        </p:nvSpPr>
        <p:spPr>
          <a:xfrm>
            <a:off x="7302955" y="1128764"/>
            <a:ext cx="444275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en-US" altLang="en-US" sz="3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3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lang="en-US" alt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kẻ</a:t>
            </a: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5, </a:t>
            </a:r>
            <a:r>
              <a:rPr lang="en-US" alt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móc</a:t>
            </a: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móc</a:t>
            </a: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cuộn</a:t>
            </a: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trong,đầu</a:t>
            </a: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móc</a:t>
            </a: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hướng</a:t>
            </a: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alt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1CE1652-E9B5-4120-B168-E480BCD9A657}"/>
              </a:ext>
            </a:extLst>
          </p:cNvPr>
          <p:cNvSpPr/>
          <p:nvPr/>
        </p:nvSpPr>
        <p:spPr>
          <a:xfrm>
            <a:off x="3447167" y="1807572"/>
            <a:ext cx="170459" cy="1617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9B312D-E342-47B5-8DFA-745667EEA69E}"/>
              </a:ext>
            </a:extLst>
          </p:cNvPr>
          <p:cNvSpPr/>
          <p:nvPr/>
        </p:nvSpPr>
        <p:spPr>
          <a:xfrm>
            <a:off x="4320785" y="5823963"/>
            <a:ext cx="555692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kern="0" dirty="0">
                <a:solidFill>
                  <a:srgbClr val="EBECF3"/>
                </a:solidFill>
                <a:latin typeface="Arial Rounded MT Bold" pitchFamily="34" charset="0"/>
                <a:sym typeface="Arial"/>
              </a:rPr>
              <a:t>4</a:t>
            </a:r>
          </a:p>
        </p:txBody>
      </p:sp>
      <p:sp>
        <p:nvSpPr>
          <p:cNvPr id="38" name="矩形 31">
            <a:extLst>
              <a:ext uri="{FF2B5EF4-FFF2-40B4-BE49-F238E27FC236}">
                <a16:creationId xmlns:a16="http://schemas.microsoft.com/office/drawing/2014/main" id="{A54CAD79-8102-42E8-BB17-DF2261B2D0BF}"/>
              </a:ext>
            </a:extLst>
          </p:cNvPr>
          <p:cNvSpPr/>
          <p:nvPr/>
        </p:nvSpPr>
        <p:spPr>
          <a:xfrm>
            <a:off x="7287661" y="3570006"/>
            <a:ext cx="44427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en-US" altLang="en-US" sz="3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3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 </a:t>
            </a:r>
            <a:r>
              <a:rPr lang="en-US" alt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Rê</a:t>
            </a: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kẻ</a:t>
            </a: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6, </a:t>
            </a:r>
            <a:r>
              <a:rPr lang="en-US" alt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khuyết</a:t>
            </a: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ngược</a:t>
            </a: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kẻ</a:t>
            </a: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alt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kẻ</a:t>
            </a: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1, </a:t>
            </a:r>
            <a:r>
              <a:rPr lang="en-US" alt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dừng</a:t>
            </a: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kẻ</a:t>
            </a: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alt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CD55F5D-2A8A-4888-9307-214C5E876934}"/>
              </a:ext>
            </a:extLst>
          </p:cNvPr>
          <p:cNvSpPr/>
          <p:nvPr/>
        </p:nvSpPr>
        <p:spPr>
          <a:xfrm>
            <a:off x="4882982" y="5823963"/>
            <a:ext cx="555692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kern="0" dirty="0">
                <a:solidFill>
                  <a:srgbClr val="EBECF3"/>
                </a:solidFill>
                <a:latin typeface="Arial Rounded MT Bold" pitchFamily="34" charset="0"/>
                <a:sym typeface="Arial"/>
              </a:rPr>
              <a:t>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476D267-54EB-4A75-A34C-33A936E72C1A}"/>
              </a:ext>
            </a:extLst>
          </p:cNvPr>
          <p:cNvSpPr/>
          <p:nvPr/>
        </p:nvSpPr>
        <p:spPr>
          <a:xfrm>
            <a:off x="6099078" y="5240153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kern="0" dirty="0">
                <a:solidFill>
                  <a:srgbClr val="EBECF3"/>
                </a:solidFill>
                <a:latin typeface="Arial Rounded MT Bold" pitchFamily="34" charset="0"/>
                <a:sym typeface="Arial"/>
              </a:rPr>
              <a:t>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95B3C99-010B-4EFB-A86C-CBBD952629CB}"/>
              </a:ext>
            </a:extLst>
          </p:cNvPr>
          <p:cNvSpPr/>
          <p:nvPr/>
        </p:nvSpPr>
        <p:spPr>
          <a:xfrm>
            <a:off x="6099078" y="4698791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kern="0" dirty="0">
                <a:solidFill>
                  <a:srgbClr val="EBECF3"/>
                </a:solidFill>
                <a:latin typeface="Arial Rounded MT Bold" pitchFamily="34" charset="0"/>
                <a:sym typeface="Arial"/>
              </a:rPr>
              <a:t>2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A1B0A09-9347-4200-A614-64596D685DFD}"/>
              </a:ext>
            </a:extLst>
          </p:cNvPr>
          <p:cNvSpPr/>
          <p:nvPr/>
        </p:nvSpPr>
        <p:spPr>
          <a:xfrm>
            <a:off x="6099078" y="4147266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kern="0" dirty="0">
                <a:solidFill>
                  <a:srgbClr val="EBECF3"/>
                </a:solidFill>
                <a:latin typeface="Arial Rounded MT Bold" pitchFamily="34" charset="0"/>
                <a:sym typeface="Arial"/>
              </a:rPr>
              <a:t>1</a:t>
            </a:r>
          </a:p>
        </p:txBody>
      </p:sp>
      <p:sp>
        <p:nvSpPr>
          <p:cNvPr id="42" name="Double Brace 34">
            <a:extLst>
              <a:ext uri="{FF2B5EF4-FFF2-40B4-BE49-F238E27FC236}">
                <a16:creationId xmlns:a16="http://schemas.microsoft.com/office/drawing/2014/main" id="{26D694BD-F364-4F33-8D19-6796CC0FDDD3}"/>
              </a:ext>
            </a:extLst>
          </p:cNvPr>
          <p:cNvSpPr/>
          <p:nvPr/>
        </p:nvSpPr>
        <p:spPr>
          <a:xfrm>
            <a:off x="5102349" y="4200055"/>
            <a:ext cx="1900153" cy="1627077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900" kern="0">
              <a:solidFill>
                <a:srgbClr val="322F46"/>
              </a:solidFill>
              <a:latin typeface="Arial"/>
              <a:sym typeface="Arial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8C50415-CF52-4883-B0CC-2DF6B6BD7A1D}"/>
              </a:ext>
            </a:extLst>
          </p:cNvPr>
          <p:cNvSpPr/>
          <p:nvPr/>
        </p:nvSpPr>
        <p:spPr>
          <a:xfrm>
            <a:off x="4832131" y="1382521"/>
            <a:ext cx="170459" cy="1617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8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9 -0.00277 L -0.00299 -0.00277 C -0.00325 0.00209 -0.00377 0.00672 -0.0039 0.01135 C -0.00429 0.02292 -0.00364 0.03449 -0.00481 0.04584 C -0.0052 0.04954 -0.00716 0.05232 -0.00833 0.05533 C -0.01367 0.06991 -0.00677 0.05209 -0.01185 0.0632 C -0.01393 0.06783 -0.01302 0.0676 -0.01536 0.07107 C -0.01614 0.07223 -0.01718 0.07292 -0.01797 0.07408 C -0.01862 0.075 -0.01901 0.07662 -0.01979 0.07732 C -0.02083 0.07824 -0.02213 0.07824 -0.0233 0.07894 L -0.03737 0.0757 L -0.0444 0.07408 C -0.04622 0.07315 -0.04817 0.07292 -0.04974 0.07107 C -0.05065 0.06991 -0.05156 0.06898 -0.05234 0.06783 C -0.05299 0.0669 -0.05351 0.06551 -0.05416 0.06482 C -0.05494 0.06389 -0.05599 0.06366 -0.05677 0.0632 C -0.05716 0.06158 -0.05729 0.05996 -0.05768 0.05857 C -0.05872 0.0551 -0.06054 0.05255 -0.06119 0.04908 L -0.06302 0.03959 L -0.0638 0.03496 C -0.06354 0.0169 -0.06432 -0.00463 -0.06119 -0.02315 C -0.06067 -0.02615 -0.06054 -0.02986 -0.0595 -0.0324 C -0.05507 -0.04421 -0.06067 -0.02986 -0.05507 -0.0419 C -0.0539 -0.04444 -0.05325 -0.04791 -0.05156 -0.04977 C -0.05078 -0.05069 -0.04974 -0.05069 -0.04882 -0.05139 C -0.04127 -0.06041 -0.05091 -0.04953 -0.04362 -0.05602 C -0.04257 -0.05694 -0.04192 -0.05833 -0.04088 -0.05926 C -0.03919 -0.06041 -0.03737 -0.06134 -0.03567 -0.06227 L -0.03033 -0.06551 L -0.02773 -0.0669 C -0.01744 -0.06643 -0.00716 -0.06643 0.00313 -0.06551 C 0.00404 -0.06527 0.00495 -0.06458 0.00586 -0.06389 C 0.00951 -0.06018 0.01355 -0.05509 0.0155 -0.04815 C 0.01914 -0.03518 0.01315 -0.05231 0.0181 -0.03889 C 0.01849 -0.03518 0.01875 -0.03148 0.01901 -0.02777 C 0.0194 -0.02199 0.0194 -0.0162 0.01993 -0.01065 C 0.02006 -0.00879 0.02058 -0.0074 0.02084 -0.00578 C 0.02123 -0.00324 0.02136 -0.00069 0.02175 0.00209 C 0.02201 0.01204 0.02201 0.02199 0.02253 0.03172 C 0.02266 0.03357 0.02318 0.03496 0.02344 0.03658 C 0.02383 0.03866 0.02409 0.04074 0.02435 0.04283 C 0.02592 0.05695 0.02592 0.05857 0.02696 0.07107 C 0.0267 0.07986 0.02657 0.08889 0.02605 0.09769 C 0.02592 0.10093 0.02526 0.10394 0.02526 0.10718 C 0.02474 0.12547 0.02487 0.14375 0.02435 0.16204 C 0.02422 0.1669 0.02318 0.17292 0.02253 0.17778 C 0.02292 0.20023 0.02292 0.22269 0.02344 0.24514 C 0.02344 0.24723 0.02409 0.24931 0.02435 0.25139 C 0.02461 0.25394 0.02487 0.25672 0.02526 0.25926 C 0.02565 0.2625 0.02657 0.26551 0.02696 0.26875 L 0.02956 0.2875 C 0.02995 0.28959 0.02982 0.2919 0.03047 0.29375 C 0.0349 0.30556 0.0293 0.29121 0.0349 0.30324 C 0.03555 0.30463 0.03594 0.30672 0.03672 0.30787 C 0.03828 0.31042 0.0405 0.31158 0.04193 0.31412 C 0.0444 0.31852 0.04297 0.3169 0.04636 0.31898 C 0.06498 0.31713 0.05782 0.32037 0.06849 0.31412 L 0.0737 0.31111 L 0.07631 0.30949 C 0.07696 0.30787 0.07735 0.30602 0.07813 0.30486 C 0.07969 0.30232 0.08164 0.30047 0.08347 0.29838 L 0.08868 0.29213 C 0.08959 0.29121 0.09063 0.29051 0.09141 0.28912 C 0.09909 0.27523 0.08959 0.29283 0.09571 0.27963 C 0.09662 0.27801 0.09766 0.27662 0.09844 0.275 C 0.10209 0.26713 0.09792 0.27292 0.10287 0.26713 C 0.10313 0.26551 0.10326 0.26389 0.10365 0.2625 C 0.10469 0.25903 0.10651 0.25648 0.1073 0.25301 C 0.10756 0.25139 0.10795 0.24977 0.10808 0.24838 C 0.10847 0.2456 0.10847 0.24283 0.10899 0.24051 C 0.10938 0.23912 0.11016 0.23843 0.11081 0.23727 L 0.1125 0.22778 L 0.11342 0.22315 C 0.11368 0.21852 0.11394 0.21366 0.11433 0.20903 C 0.11446 0.20648 0.11524 0.20394 0.11524 0.20116 C 0.11524 0.1919 0.11459 0.18241 0.11433 0.17292 C 0.1142 0.17153 0.11433 0.16991 0.11433 0.16829 L 0.11433 0.16829 " pathEditMode="relative" ptsTypes="AAAAAAAAAAAAAAAAAAAAAAAAAAAAAAAAAAAAAAAAAAAAAAAAAAAAAAAAAAAAAAAAAAAAAAAAAAAAAA">
                                      <p:cBhvr>
                                        <p:cTn id="99" dur="4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750"/>
                            </p:stCondLst>
                            <p:childTnLst>
                              <p:par>
                                <p:cTn id="10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0949 L 0.00078 -0.00949 C 0.00117 0.00023 0.00104 0.01041 0.00169 0.02013 C 0.00195 0.02245 0.00351 0.02407 0.00351 0.02638 C 0.00377 0.07615 0.00312 0.12592 0.0026 0.17546 C 0.0026 0.17777 0.00195 0.17963 0.00169 0.18171 C 0.0013 0.18541 0.00117 0.18912 0.00078 0.19282 C 0.00117 0.29629 0.00117 0.39976 0.00169 0.50347 C 0.00169 0.50717 0.0026 0.51064 0.0026 0.51435 C 0.0026 0.53009 0.00247 0.54583 0.00169 0.56134 C 0.00156 0.56435 0.00052 0.56666 4.79167E-6 0.56921 C -0.00118 0.57476 -0.00105 0.57569 -0.00274 0.58194 C -0.00313 0.58356 -0.00365 0.58541 -0.00443 0.58657 C -0.0181 0.60601 0.00507 0.56736 -0.00977 0.5912 C -0.01198 0.59467 -0.01316 0.60092 -0.01589 0.60231 C -0.01875 0.60347 -0.01954 0.6037 -0.02214 0.60532 C -0.0306 0.61088 -0.02318 0.60648 -0.02917 0.61018 C -0.03711 0.60648 -0.03881 0.61018 -0.04154 0.60069 C -0.04219 0.59814 -0.04271 0.59537 -0.04323 0.59282 C -0.04297 0.58495 -0.04297 0.57708 -0.04245 0.56921 C -0.04206 0.56504 -0.04141 0.56088 -0.04063 0.55671 C -0.03842 0.54513 -0.03972 0.55023 -0.03711 0.54097 C -0.03529 0.51574 -0.03763 0.53912 -0.03451 0.5206 C -0.03399 0.51805 -0.03399 0.51527 -0.0336 0.51273 C -0.03334 0.51111 -0.03295 0.50972 -0.03269 0.5081 C -0.03243 0.50601 -0.0323 0.50393 -0.03178 0.50185 C -0.03138 0.49953 -0.0306 0.49768 -0.03008 0.4956 C -0.02969 0.49398 -0.02956 0.49236 -0.02917 0.49074 C -0.02865 0.48865 -0.02787 0.4868 -0.02735 0.48449 C -0.02709 0.4831 -0.02696 0.48125 -0.02657 0.47986 C -0.0254 0.47569 -0.02396 0.47176 -0.02305 0.46736 C -0.0224 0.46458 -0.02188 0.46203 -0.02123 0.45949 C -0.02045 0.45671 -0.01941 0.45439 -0.01862 0.45162 C -0.0181 0.45023 -0.0181 0.44838 -0.01771 0.44699 C -0.01719 0.44513 -0.01641 0.44398 -0.01589 0.44213 C -0.0155 0.44074 -0.0155 0.43888 -0.01511 0.4375 C -0.01459 0.43634 -0.01381 0.43564 -0.01329 0.43426 C -0.01198 0.43125 -0.01068 0.42824 -0.00977 0.425 C -0.00912 0.42291 -0.00886 0.4206 -0.00795 0.41875 C -0.00638 0.41527 -0.00404 0.41296 -0.00274 0.40926 C 0.00247 0.39398 -0.00261 0.4081 0.0026 0.39513 C 0.00377 0.39213 0.00468 0.38842 0.00612 0.38564 C 0.00703 0.38426 0.00807 0.38287 0.00872 0.38101 C 0.01041 0.37708 0.01145 0.37245 0.01315 0.36851 C 0.01523 0.36365 0.0177 0.35949 0.0194 0.35439 C 0.02447 0.33935 0.01953 0.35254 0.0246 0.34189 C 0.02565 0.33981 0.0263 0.33726 0.02734 0.33541 C 0.02838 0.33356 0.02968 0.3324 0.03085 0.33078 C 0.03411 0.31921 0.03072 0.32939 0.03528 0.3199 C 0.03593 0.31828 0.03645 0.31666 0.03697 0.31504 C 0.03945 0.30902 0.0388 0.31041 0.04062 0.30717 L 0.04062 0.30717 " pathEditMode="relative" ptsTypes="AAAAAAAAAAAAAAAAAAAAAAAAAAAAAAAAAAAAAAAAAAAAAAAAAAAA">
                                      <p:cBhvr>
                                        <p:cTn id="114" dur="4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750"/>
                            </p:stCondLst>
                            <p:childTnLst>
                              <p:par>
                                <p:cTn id="1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5" grpId="0" animBg="1"/>
      <p:bldP spid="37" grpId="0" animBg="1"/>
      <p:bldP spid="220" grpId="0"/>
      <p:bldP spid="221" grpId="0"/>
      <p:bldP spid="26" grpId="1" animBg="1"/>
      <p:bldP spid="26" grpId="2" animBg="1"/>
      <p:bldP spid="26" grpId="3" animBg="1"/>
      <p:bldP spid="32" grpId="0" animBg="1"/>
      <p:bldP spid="38" grpId="0"/>
      <p:bldP spid="34" grpId="0" animBg="1"/>
      <p:bldP spid="36" grpId="0" animBg="1"/>
      <p:bldP spid="40" grpId="0" animBg="1"/>
      <p:bldP spid="41" grpId="0" animBg="1"/>
      <p:bldP spid="42" grpId="0" animBg="1"/>
      <p:bldP spid="44" grpId="0" animBg="1"/>
      <p:bldP spid="44" grpId="1" animBg="1"/>
      <p:bldP spid="44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ướng dẫn viết chữ Y hoa (Tập viết Lớp 2 - Tuần 28)">
            <a:hlinkClick r:id="" action="ppaction://media"/>
            <a:extLst>
              <a:ext uri="{FF2B5EF4-FFF2-40B4-BE49-F238E27FC236}">
                <a16:creationId xmlns:a16="http://schemas.microsoft.com/office/drawing/2014/main" id="{621C41B2-880E-4475-8E43-6A7176EAF87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39106" y="613995"/>
            <a:ext cx="7977556" cy="51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4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802745"/>
              </p:ext>
            </p:extLst>
          </p:nvPr>
        </p:nvGraphicFramePr>
        <p:xfrm>
          <a:off x="3751959" y="1508828"/>
          <a:ext cx="438912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738284" y="3035098"/>
            <a:ext cx="16611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1000" kern="0" dirty="0">
                <a:solidFill>
                  <a:srgbClr val="000000"/>
                </a:solidFill>
                <a:latin typeface="HP001 5 hàng" pitchFamily="34" charset="0"/>
                <a:ea typeface="HP001 4H" pitchFamily="34" charset="-127"/>
                <a:cs typeface="Arial"/>
                <a:sym typeface="Arial"/>
              </a:rPr>
              <a:t>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847585" y="365828"/>
            <a:ext cx="7710487" cy="1143000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b="1" dirty="0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X 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cỡ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b="1" dirty="0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Google Shape;747;p69"/>
          <p:cNvSpPr/>
          <p:nvPr/>
        </p:nvSpPr>
        <p:spPr>
          <a:xfrm>
            <a:off x="990738" y="354889"/>
            <a:ext cx="822960" cy="8229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4800" kern="0">
                <a:solidFill>
                  <a:srgbClr val="000000"/>
                </a:solidFill>
                <a:latin typeface="Arial Rounded MT Bold" pitchFamily="34" charset="0"/>
                <a:cs typeface="Arial"/>
                <a:sym typeface="Arial"/>
              </a:rPr>
              <a:t>1</a:t>
            </a:r>
            <a:endParaRPr sz="4800" kern="0">
              <a:solidFill>
                <a:srgbClr val="000000"/>
              </a:solidFill>
              <a:latin typeface="Arial Rounded MT Bold" pitchFamily="34" charset="0"/>
              <a:cs typeface="Arial"/>
              <a:sym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90521" y="3689917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kern="0">
                <a:solidFill>
                  <a:srgbClr val="EBECF3"/>
                </a:solidFill>
                <a:latin typeface="Arial Rounded MT Bold" pitchFamily="34" charset="0"/>
                <a:sym typeface="Arial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90521" y="3141277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kern="0">
                <a:solidFill>
                  <a:srgbClr val="EBECF3"/>
                </a:solidFill>
                <a:latin typeface="Arial Rounded MT Bold" pitchFamily="34" charset="0"/>
                <a:sym typeface="Arial"/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836295" y="5348675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kern="0" dirty="0">
                <a:solidFill>
                  <a:srgbClr val="EBECF3"/>
                </a:solidFill>
                <a:latin typeface="Arial Rounded MT Bold" pitchFamily="34" charset="0"/>
                <a:sym typeface="Arial"/>
              </a:rPr>
              <a:t>1</a:t>
            </a:r>
          </a:p>
        </p:txBody>
      </p:sp>
      <p:grpSp>
        <p:nvGrpSpPr>
          <p:cNvPr id="41" name="Group 40"/>
          <p:cNvGrpSpPr/>
          <p:nvPr/>
        </p:nvGrpSpPr>
        <p:grpSpPr>
          <a:xfrm rot="16200000">
            <a:off x="6476007" y="2585768"/>
            <a:ext cx="548640" cy="562381"/>
            <a:chOff x="7328483" y="5506752"/>
            <a:chExt cx="548640" cy="562381"/>
          </a:xfrm>
        </p:grpSpPr>
        <p:sp>
          <p:nvSpPr>
            <p:cNvPr id="42" name="Rectangle 41"/>
            <p:cNvSpPr/>
            <p:nvPr/>
          </p:nvSpPr>
          <p:spPr>
            <a:xfrm>
              <a:off x="7328483" y="5520493"/>
              <a:ext cx="548640" cy="548640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3600" kern="0">
                <a:solidFill>
                  <a:srgbClr val="EBECF3"/>
                </a:solidFill>
                <a:latin typeface="Arial Rounded MT Bold" pitchFamily="34" charset="0"/>
                <a:sym typeface="Arial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7596130" y="5506752"/>
              <a:ext cx="0" cy="5486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C4CFE0D-BF2E-4EB6-874B-B913E064A3DE}"/>
              </a:ext>
            </a:extLst>
          </p:cNvPr>
          <p:cNvSpPr/>
          <p:nvPr/>
        </p:nvSpPr>
        <p:spPr>
          <a:xfrm>
            <a:off x="5393230" y="5345655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kern="0" dirty="0">
                <a:solidFill>
                  <a:srgbClr val="EBECF3"/>
                </a:solidFill>
                <a:latin typeface="Arial Rounded MT Bold" pitchFamily="34" charset="0"/>
                <a:sym typeface="Arial"/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7E814D-6EA5-4C1C-9AF7-B96D7BA2ADF3}"/>
              </a:ext>
            </a:extLst>
          </p:cNvPr>
          <p:cNvSpPr/>
          <p:nvPr/>
        </p:nvSpPr>
        <p:spPr>
          <a:xfrm>
            <a:off x="5950165" y="5339951"/>
            <a:ext cx="299967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3600" kern="0" dirty="0">
              <a:solidFill>
                <a:srgbClr val="EBECF3"/>
              </a:solidFill>
              <a:latin typeface="Arial Rounded MT Bold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170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X">
            <a:hlinkClick r:id="" action="ppaction://media"/>
            <a:extLst>
              <a:ext uri="{FF2B5EF4-FFF2-40B4-BE49-F238E27FC236}">
                <a16:creationId xmlns:a16="http://schemas.microsoft.com/office/drawing/2014/main" id="{5C8D261A-BDC1-4A9B-91CA-121CF7A414A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65966" y="397933"/>
            <a:ext cx="6460067" cy="646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6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E9D48D-3C10-46D1-BE42-AFCE11CE9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62" y="-1244184"/>
            <a:ext cx="9683646" cy="8102184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3531947" y="3768666"/>
            <a:ext cx="6498317" cy="1156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Arial" pitchFamily="34" charset="0"/>
              </a:rPr>
              <a:t>Câu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Arial" pitchFamily="34" charset="0"/>
              </a:rPr>
              <a:t>ứng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rocante" panose="02000000000000000000" pitchFamily="2" charset="0"/>
                <a:ea typeface="+mn-ea"/>
                <a:cs typeface="Arial" pitchFamily="34" charset="0"/>
              </a:rPr>
              <a:t>dụng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rocante" panose="02000000000000000000" pitchFamily="2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105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CE3A278-704C-4966-AE12-93D49A1F0F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2442454" y="3143508"/>
            <a:ext cx="1649531" cy="207935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A807905-0CEC-4687-892A-403514CA36A0}"/>
              </a:ext>
            </a:extLst>
          </p:cNvPr>
          <p:cNvGrpSpPr/>
          <p:nvPr/>
        </p:nvGrpSpPr>
        <p:grpSpPr>
          <a:xfrm>
            <a:off x="4532102" y="2657771"/>
            <a:ext cx="4545106" cy="1757031"/>
            <a:chOff x="2400833" y="-672455"/>
            <a:chExt cx="4545106" cy="1757031"/>
          </a:xfrm>
        </p:grpSpPr>
        <p:sp>
          <p:nvSpPr>
            <p:cNvPr id="12" name="Text Box 1736">
              <a:extLst>
                <a:ext uri="{FF2B5EF4-FFF2-40B4-BE49-F238E27FC236}">
                  <a16:creationId xmlns:a16="http://schemas.microsoft.com/office/drawing/2014/main" id="{9CB691AF-8E67-4F09-A9EC-9CB2B48ACB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7959" y="-458183"/>
              <a:ext cx="3173505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“</a:t>
              </a:r>
              <a:r>
                <a:rPr lang="en-US" alt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đồng</a:t>
              </a:r>
              <a:r>
                <a:rPr lang="en-US" alt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bào</a:t>
              </a:r>
              <a:r>
                <a:rPr lang="en-US" alt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” 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nghĩa</a:t>
              </a:r>
              <a:r>
                <a:rPr lang="en-US" alt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alt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altLang="en-US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  <p:sp>
          <p:nvSpPr>
            <p:cNvPr id="13" name="Cloud Callout 11">
              <a:extLst>
                <a:ext uri="{FF2B5EF4-FFF2-40B4-BE49-F238E27FC236}">
                  <a16:creationId xmlns:a16="http://schemas.microsoft.com/office/drawing/2014/main" id="{40AE60D1-73D2-4926-B553-B190C7837415}"/>
                </a:ext>
              </a:extLst>
            </p:cNvPr>
            <p:cNvSpPr/>
            <p:nvPr/>
          </p:nvSpPr>
          <p:spPr>
            <a:xfrm>
              <a:off x="2400833" y="-672455"/>
              <a:ext cx="4545106" cy="1757031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C85CDAB1-7233-48FD-8AF3-96ACAF131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903" y="2280635"/>
            <a:ext cx="2798307" cy="2780017"/>
          </a:xfrm>
          <a:prstGeom prst="rect">
            <a:avLst/>
          </a:prstGeom>
        </p:spPr>
      </p:pic>
      <p:sp>
        <p:nvSpPr>
          <p:cNvPr id="15" name="Text Box 1736">
            <a:extLst>
              <a:ext uri="{FF2B5EF4-FFF2-40B4-BE49-F238E27FC236}">
                <a16:creationId xmlns:a16="http://schemas.microsoft.com/office/drawing/2014/main" id="{E9B2FFC6-51DA-4658-8D40-5FD4F364B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066" y="2787268"/>
            <a:ext cx="671487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bào</a:t>
            </a:r>
            <a:r>
              <a:rPr lang="en-US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nòi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tộc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quốc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98B69BA-2245-4340-BB7D-3172FBC7B2D8}"/>
              </a:ext>
            </a:extLst>
          </p:cNvPr>
          <p:cNvGrpSpPr/>
          <p:nvPr/>
        </p:nvGrpSpPr>
        <p:grpSpPr>
          <a:xfrm>
            <a:off x="2647988" y="491932"/>
            <a:ext cx="7923883" cy="1657855"/>
            <a:chOff x="1797610" y="949418"/>
            <a:chExt cx="8109238" cy="181147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75608CC-FE78-4A0D-A50C-3651CD4E0B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r="51550" b="32972"/>
            <a:stretch/>
          </p:blipFill>
          <p:spPr>
            <a:xfrm>
              <a:off x="2069498" y="949418"/>
              <a:ext cx="7283075" cy="1811474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14B0653-F188-402D-A3D1-8F327089B26D}"/>
                </a:ext>
              </a:extLst>
            </p:cNvPr>
            <p:cNvSpPr/>
            <p:nvPr/>
          </p:nvSpPr>
          <p:spPr>
            <a:xfrm>
              <a:off x="1797610" y="1342444"/>
              <a:ext cx="8109238" cy="8407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44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 Yłu Tổ Ǖ</a:t>
              </a:r>
              <a:r>
                <a:rPr lang="el-GR" sz="44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ί</a:t>
              </a:r>
              <a:r>
                <a:rPr lang="vi-VN" sz="44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Ǭ, </a:t>
              </a:r>
              <a:r>
                <a:rPr lang="el-GR" sz="44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ΐ</a:t>
              </a:r>
              <a:r>
                <a:rPr lang="vi-VN" sz="44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łu đŬg bào. </a:t>
              </a:r>
              <a:endParaRPr lang="en-US" sz="4400" b="1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926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5221050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id Outbreak for Kids by Slidesgo">
  <a:themeElements>
    <a:clrScheme name="Simple Light">
      <a:dk1>
        <a:srgbClr val="322F46"/>
      </a:dk1>
      <a:lt1>
        <a:srgbClr val="EBECF3"/>
      </a:lt1>
      <a:dk2>
        <a:srgbClr val="FC476C"/>
      </a:dk2>
      <a:lt2>
        <a:srgbClr val="AFB9E6"/>
      </a:lt2>
      <a:accent1>
        <a:srgbClr val="3CB3B3"/>
      </a:accent1>
      <a:accent2>
        <a:srgbClr val="F8B047"/>
      </a:accent2>
      <a:accent3>
        <a:srgbClr val="FCEED9"/>
      </a:accent3>
      <a:accent4>
        <a:srgbClr val="7F3DEC"/>
      </a:accent4>
      <a:accent5>
        <a:srgbClr val="7CE6CD"/>
      </a:accent5>
      <a:accent6>
        <a:srgbClr val="B6695E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449</Words>
  <Application>Microsoft Office PowerPoint</Application>
  <PresentationFormat>Widescreen</PresentationFormat>
  <Paragraphs>77</Paragraphs>
  <Slides>16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Arial Rounded MT Bold</vt:lpstr>
      <vt:lpstr>Arial-Rounded</vt:lpstr>
      <vt:lpstr>Assistant</vt:lpstr>
      <vt:lpstr>Calibri</vt:lpstr>
      <vt:lpstr>Calibri Light</vt:lpstr>
      <vt:lpstr>HP001 4 hàng</vt:lpstr>
      <vt:lpstr>HP001 5 hàng</vt:lpstr>
      <vt:lpstr>iCiel Crocante</vt:lpstr>
      <vt:lpstr>Raleway</vt:lpstr>
      <vt:lpstr>Titan One</vt:lpstr>
      <vt:lpstr>Office Theme</vt:lpstr>
      <vt:lpstr>Covid Outbreak for Kids by Slidesgo</vt:lpstr>
      <vt:lpstr>1_Office Theme</vt:lpstr>
      <vt:lpstr>PowerPoint Presentation</vt:lpstr>
      <vt:lpstr>PowerPoint Presentation</vt:lpstr>
      <vt:lpstr>PowerPoint Presentation</vt:lpstr>
      <vt:lpstr>Quan sát chữ hoa Y (cỡ chữ vừa)</vt:lpstr>
      <vt:lpstr>PowerPoint Presentation</vt:lpstr>
      <vt:lpstr>Quan sát chữ hoa X (cỡ chữ nhỏ)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- 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linhmx</cp:lastModifiedBy>
  <cp:revision>65</cp:revision>
  <dcterms:created xsi:type="dcterms:W3CDTF">2021-06-23T00:56:23Z</dcterms:created>
  <dcterms:modified xsi:type="dcterms:W3CDTF">2022-01-14T01:16:06Z</dcterms:modified>
</cp:coreProperties>
</file>