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Pangolin" charset="0"/>
      <p:regular r:id="rId13"/>
    </p:embeddedFont>
    <p:embeddedFont>
      <p:font typeface="Baloo 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SgQWGxG4kzANufyRWbmZ8l+L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4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785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AD5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136B3B-F3A7-44AE-BB3E-23F07994F3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0175" y="13906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082D1EE-7C3B-4B89-8908-FDBCEB118535}"/>
              </a:ext>
            </a:extLst>
          </p:cNvPr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58" name="Google Shape;196;p25">
              <a:extLst>
                <a:ext uri="{FF2B5EF4-FFF2-40B4-BE49-F238E27FC236}">
                  <a16:creationId xmlns:a16="http://schemas.microsoft.com/office/drawing/2014/main" xmlns="" id="{051C4DD8-FAB6-43EF-B171-A35CA4DCBDB6}"/>
                </a:ext>
              </a:extLst>
            </p:cNvPr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;p25">
              <a:extLst>
                <a:ext uri="{FF2B5EF4-FFF2-40B4-BE49-F238E27FC236}">
                  <a16:creationId xmlns:a16="http://schemas.microsoft.com/office/drawing/2014/main" xmlns="" id="{78357FE2-5E1E-4368-B6BB-9B62B0250F27}"/>
                </a:ext>
              </a:extLst>
            </p:cNvPr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B7C03810-E22C-42E3-AE78-4D5CC491EB04}"/>
                </a:ext>
              </a:extLst>
            </p:cNvPr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179520A-B552-4DE5-AD7D-E27CC05E4EFF}"/>
              </a:ext>
            </a:extLst>
          </p:cNvPr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 idx="4294967295"/>
          </p:nvPr>
        </p:nvSpPr>
        <p:spPr>
          <a:xfrm>
            <a:off x="269100" y="2116450"/>
            <a:ext cx="3813802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 err="1">
                <a:latin typeface="+mj-lt"/>
              </a:rPr>
              <a:t>Bài</a:t>
            </a:r>
            <a:r>
              <a:rPr lang="en-US" sz="3600" dirty="0">
                <a:latin typeface="+mj-lt"/>
              </a:rPr>
              <a:t> 27: Chia </a:t>
            </a:r>
            <a:r>
              <a:rPr lang="en-US" sz="3600" dirty="0" err="1">
                <a:latin typeface="+mj-lt"/>
              </a:rPr>
              <a:t>sẻ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khó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khăn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với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người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khuyết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tật</a:t>
            </a:r>
            <a:endParaRPr sz="3600" dirty="0">
              <a:latin typeface="+mj-lt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4294967295"/>
          </p:nvPr>
        </p:nvSpPr>
        <p:spPr>
          <a:xfrm>
            <a:off x="122339" y="405875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r>
              <a:rPr lang="en-US" sz="2400">
                <a:latin typeface="+mj-lt"/>
              </a:rPr>
              <a:t>Lớp:…..</a:t>
            </a:r>
            <a:endParaRPr sz="240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22" y="585723"/>
            <a:ext cx="8398934" cy="381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2"/>
            <a:ext cx="729244" cy="8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1. Tìm hiểu khó khăn của người khiếm thị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74321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Nhắm mắt và thử làm một số việc.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76289" y="2087837"/>
            <a:ext cx="3083163" cy="2598080"/>
            <a:chOff x="476289" y="2087837"/>
            <a:chExt cx="3083163" cy="2598080"/>
          </a:xfrm>
        </p:grpSpPr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r="63894"/>
            <a:stretch/>
          </p:blipFill>
          <p:spPr>
            <a:xfrm>
              <a:off x="609699" y="2087837"/>
              <a:ext cx="2949753" cy="22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76289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Lấy sách vở</a:t>
              </a: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358696" y="2085267"/>
            <a:ext cx="3083163" cy="2600650"/>
            <a:chOff x="3255826" y="2085267"/>
            <a:chExt cx="3083163" cy="2600650"/>
          </a:xfrm>
        </p:grpSpPr>
        <p:sp>
          <p:nvSpPr>
            <p:cNvPr id="83" name="Google Shape;83;p3"/>
            <p:cNvSpPr txBox="1"/>
            <p:nvPr/>
          </p:nvSpPr>
          <p:spPr>
            <a:xfrm>
              <a:off x="3255826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Vẽ một bông hoa</a:t>
              </a:r>
              <a:endParaRPr/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l="36105" r="31504"/>
            <a:stretch/>
          </p:blipFill>
          <p:spPr>
            <a:xfrm>
              <a:off x="3474343" y="2085267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3"/>
          <p:cNvGrpSpPr/>
          <p:nvPr/>
        </p:nvGrpSpPr>
        <p:grpSpPr>
          <a:xfrm>
            <a:off x="5966167" y="2060121"/>
            <a:ext cx="3083163" cy="2625796"/>
            <a:chOff x="5966167" y="2060121"/>
            <a:chExt cx="3083163" cy="2625796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5966167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Ăn sữa chua</a:t>
              </a:r>
              <a:endParaRPr/>
            </a:p>
          </p:txBody>
        </p:sp>
        <p:pic>
          <p:nvPicPr>
            <p:cNvPr id="87" name="Google Shape;87;p3"/>
            <p:cNvPicPr preferRelativeResize="0"/>
            <p:nvPr/>
          </p:nvPicPr>
          <p:blipFill rotWithShape="1">
            <a:blip r:embed="rId4">
              <a:alphaModFix/>
            </a:blip>
            <a:srcRect l="67760" r="-149"/>
            <a:stretch/>
          </p:blipFill>
          <p:spPr>
            <a:xfrm>
              <a:off x="6099160" y="2060121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"/>
          <p:cNvSpPr/>
          <p:nvPr/>
        </p:nvSpPr>
        <p:spPr>
          <a:xfrm>
            <a:off x="982300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17C39"/>
                </a:solidFill>
                <a:latin typeface="Arial"/>
                <a:ea typeface="Arial"/>
                <a:cs typeface="Arial"/>
                <a:sym typeface="Arial"/>
              </a:rPr>
              <a:t>- Kể những khó khăn khi thực hiện những việc đó.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643989" y="331853"/>
            <a:ext cx="8077101" cy="168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THẢO LUẬN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Người khiếm thị thường gặp phải những khó khăn gì trong cuộc sống?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028" y="1664891"/>
            <a:ext cx="3871872" cy="3036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4"/>
          <p:cNvGrpSpPr/>
          <p:nvPr/>
        </p:nvGrpSpPr>
        <p:grpSpPr>
          <a:xfrm>
            <a:off x="5681296" y="3751501"/>
            <a:ext cx="2958563" cy="1130153"/>
            <a:chOff x="5681296" y="3751501"/>
            <a:chExt cx="2958563" cy="1130153"/>
          </a:xfrm>
        </p:grpSpPr>
        <p:grpSp>
          <p:nvGrpSpPr>
            <p:cNvPr id="96" name="Google Shape;96;p4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97" name="Google Shape;97;p4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6127234" y="4089677"/>
              <a:ext cx="226857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thị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568475" y="227221"/>
            <a:ext cx="807803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Chia sẻ về những người khuyết tật khác.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Kể tên những người khuyết tật khác mà em biết.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86" y="1307401"/>
            <a:ext cx="3649195" cy="2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174" y="1307402"/>
            <a:ext cx="3905340" cy="2695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6001336" y="3340069"/>
            <a:ext cx="2958563" cy="1130153"/>
            <a:chOff x="5681296" y="3751501"/>
            <a:chExt cx="2958563" cy="1130153"/>
          </a:xfrm>
        </p:grpSpPr>
        <p:grpSp>
          <p:nvGrpSpPr>
            <p:cNvPr id="108" name="Google Shape;108;p5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6012934" y="4089677"/>
              <a:ext cx="25987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thính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611786" y="4261782"/>
            <a:ext cx="7834984" cy="49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Nêu những khó khăn mà họ gặp phải  trong cuộc sống?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08343" y="251931"/>
            <a:ext cx="807803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Chúng ta có thể làm gì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để chia sẻ với những người khuyết tật?</a:t>
            </a: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508343" y="1724068"/>
            <a:ext cx="2596101" cy="2826997"/>
            <a:chOff x="508343" y="1724068"/>
            <a:chExt cx="2596101" cy="2826997"/>
          </a:xfrm>
        </p:grpSpPr>
        <p:pic>
          <p:nvPicPr>
            <p:cNvPr id="119" name="Google Shape;119;p6" descr="Người Khuyết Tật Minh Họa Trên Xe Lăn Hình ảnh | Định dạng hình ảnh PSD  611473234| vn.lovepik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343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1280458" y="4139642"/>
              <a:ext cx="115077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Đẩy xe</a:t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443457" y="1724068"/>
            <a:ext cx="2596101" cy="2826997"/>
            <a:chOff x="3443457" y="1724068"/>
            <a:chExt cx="2596101" cy="2826997"/>
          </a:xfrm>
        </p:grpSpPr>
        <p:pic>
          <p:nvPicPr>
            <p:cNvPr id="122" name="Google Shape;122;p6" descr="Người Tàn Tật Với Tay Và Nạng Hình ảnh | Định dạng hình ảnh PSD 611473233|  vn.lovepik.co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3457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4267050" y="4139642"/>
              <a:ext cx="98091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Đỡ</a:t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378571" y="1724068"/>
            <a:ext cx="2596102" cy="3010172"/>
            <a:chOff x="6378571" y="1724068"/>
            <a:chExt cx="2596102" cy="3010172"/>
          </a:xfrm>
        </p:grpSpPr>
        <p:pic>
          <p:nvPicPr>
            <p:cNvPr id="125" name="Google Shape;125;p6" descr="Hình ảnh Người Tàn Tật PNG, Vector, PSD, và biểu tượng để tải về miễn phí |  pngtre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571" y="1724068"/>
              <a:ext cx="2596102" cy="2596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6718283" y="4131876"/>
              <a:ext cx="1804828" cy="6023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Giúp họ sang đường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Tập sống bố thí khi đi xe buý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66" y="258346"/>
            <a:ext cx="6358467" cy="35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0" y="3815639"/>
            <a:ext cx="9144000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Giúp người khuyết tật lên xe buýt (bằng cửa sau).</a:t>
            </a:r>
            <a:endParaRPr/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Nhường chỗ cho người khuyết tật khi tham gia các phương tiện công cộng.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Giao tiếp với trẻ em khiếm thính | Vinm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712" y="626688"/>
            <a:ext cx="4569883" cy="32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767645" y="4019881"/>
            <a:ext cx="7778045" cy="49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Dùng ngôn ngữ kí hiệu để giao tiếp với người khiếm thính</a:t>
            </a:r>
            <a:endParaRPr sz="20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378" y="1828269"/>
            <a:ext cx="3928533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27538" y="1106197"/>
            <a:ext cx="8011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hiện việc giúp đỡ người khuyết tật ở địa phương.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869" y="1629835"/>
            <a:ext cx="3167944" cy="316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532" y="1724732"/>
            <a:ext cx="3970867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6">
      <a:majorFont>
        <a:latin typeface="UTM Androgy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(16:9)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Pangolin</vt:lpstr>
      <vt:lpstr>UTM Cookies</vt:lpstr>
      <vt:lpstr>UTM Androgyne</vt:lpstr>
      <vt:lpstr>Baloo 2</vt:lpstr>
      <vt:lpstr>English Vocabulary Workshop by Slidesgo</vt:lpstr>
      <vt:lpstr>Bài 27: Chia sẻ khó khăn với người khuyết tật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L.U</dc:creator>
  <cp:lastModifiedBy>Nhung</cp:lastModifiedBy>
  <cp:revision>2</cp:revision>
  <dcterms:modified xsi:type="dcterms:W3CDTF">2022-03-20T09:43:49Z</dcterms:modified>
</cp:coreProperties>
</file>