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2"/>
  </p:notesMasterIdLst>
  <p:sldIdLst>
    <p:sldId id="301" r:id="rId2"/>
    <p:sldId id="303" r:id="rId3"/>
    <p:sldId id="304" r:id="rId4"/>
    <p:sldId id="315" r:id="rId5"/>
    <p:sldId id="316" r:id="rId6"/>
    <p:sldId id="309" r:id="rId7"/>
    <p:sldId id="310" r:id="rId8"/>
    <p:sldId id="317" r:id="rId9"/>
    <p:sldId id="318" r:id="rId10"/>
    <p:sldId id="319" r:id="rId11"/>
  </p:sldIdLst>
  <p:sldSz cx="9144000" cy="5143500" type="screen16x9"/>
  <p:notesSz cx="6858000" cy="9144000"/>
  <p:embeddedFontLst>
    <p:embeddedFont>
      <p:font typeface="Pangolin" charset="0"/>
      <p:regular r:id="rId13"/>
    </p:embeddedFont>
    <p:embeddedFont>
      <p:font typeface="Baloo 2"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98C9"/>
    <a:srgbClr val="A165AB"/>
    <a:srgbClr val="FEEAB6"/>
    <a:srgbClr val="62BB47"/>
    <a:srgbClr val="00A651"/>
    <a:srgbClr val="1A8C54"/>
    <a:srgbClr val="E5E1EE"/>
    <a:srgbClr val="FAD5E6"/>
    <a:srgbClr val="BDD646"/>
    <a:srgbClr val="E8F0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1" autoAdjust="0"/>
    <p:restoredTop sz="94673"/>
  </p:normalViewPr>
  <p:slideViewPr>
    <p:cSldViewPr snapToGrid="0">
      <p:cViewPr>
        <p:scale>
          <a:sx n="90" d="100"/>
          <a:sy n="90" d="100"/>
        </p:scale>
        <p:origin x="-840"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829239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29127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23296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05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5" r:id="rId1"/>
    <p:sldLayoutId id="214748368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096" y="2116441"/>
            <a:ext cx="3657600" cy="1426500"/>
          </a:xfrm>
        </p:spPr>
        <p:txBody>
          <a:bodyPr/>
          <a:lstStyle/>
          <a:p>
            <a:r>
              <a:rPr lang="en-US" dirty="0" err="1"/>
              <a:t>Bài</a:t>
            </a:r>
            <a:r>
              <a:rPr lang="en-US" dirty="0"/>
              <a:t> 25: </a:t>
            </a:r>
            <a:br>
              <a:rPr lang="en-US" dirty="0"/>
            </a:br>
            <a:r>
              <a:rPr lang="en-US" dirty="0" err="1"/>
              <a:t>Những</a:t>
            </a:r>
            <a:r>
              <a:rPr lang="en-US" dirty="0"/>
              <a:t> </a:t>
            </a:r>
            <a:r>
              <a:rPr lang="en-US" dirty="0" err="1"/>
              <a:t>người</a:t>
            </a:r>
            <a:r>
              <a:rPr lang="en-US" dirty="0"/>
              <a:t> </a:t>
            </a:r>
            <a:r>
              <a:rPr lang="en-US" dirty="0" err="1"/>
              <a:t>bạn</a:t>
            </a:r>
            <a:r>
              <a:rPr lang="en-US" dirty="0"/>
              <a:t> </a:t>
            </a:r>
            <a:r>
              <a:rPr lang="en-US" dirty="0" err="1"/>
              <a:t>hàng</a:t>
            </a:r>
            <a:r>
              <a:rPr lang="en-US" dirty="0"/>
              <a:t> </a:t>
            </a:r>
            <a:r>
              <a:rPr lang="en-US" dirty="0" err="1"/>
              <a:t>xóm</a:t>
            </a:r>
            <a:endParaRPr lang="en-US" dirty="0"/>
          </a:p>
        </p:txBody>
      </p:sp>
      <p:sp>
        <p:nvSpPr>
          <p:cNvPr id="3" name="Subtitle 2"/>
          <p:cNvSpPr>
            <a:spLocks noGrp="1"/>
          </p:cNvSpPr>
          <p:nvPr>
            <p:ph type="subTitle" idx="1"/>
          </p:nvPr>
        </p:nvSpPr>
        <p:spPr>
          <a:xfrm>
            <a:off x="122339" y="4058758"/>
            <a:ext cx="3657600" cy="567000"/>
          </a:xfrm>
        </p:spPr>
        <p:txBody>
          <a:bodyPr/>
          <a:lstStyle/>
          <a:p>
            <a:r>
              <a:rPr lang="en-US" dirty="0" err="1"/>
              <a:t>Lớp</a:t>
            </a:r>
            <a:r>
              <a:rPr lang="en-US" dirty="0"/>
              <a:t>:…..</a:t>
            </a:r>
          </a:p>
        </p:txBody>
      </p:sp>
    </p:spTree>
    <p:extLst>
      <p:ext uri="{BB962C8B-B14F-4D97-AF65-F5344CB8AC3E}">
        <p14:creationId xmlns:p14="http://schemas.microsoft.com/office/powerpoint/2010/main" val="5841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ABDE095-3F68-F249-AA10-DC51C4A8E467}"/>
              </a:ext>
            </a:extLst>
          </p:cNvPr>
          <p:cNvSpPr/>
          <p:nvPr/>
        </p:nvSpPr>
        <p:spPr>
          <a:xfrm>
            <a:off x="764429" y="114375"/>
            <a:ext cx="8002200" cy="4247317"/>
          </a:xfrm>
          <a:prstGeom prst="rect">
            <a:avLst/>
          </a:prstGeom>
        </p:spPr>
        <p:txBody>
          <a:bodyPr wrap="square">
            <a:spAutoFit/>
          </a:bodyPr>
          <a:lstStyle/>
          <a:p>
            <a:pPr lvl="0">
              <a:lnSpc>
                <a:spcPct val="150000"/>
              </a:lnSpc>
            </a:pPr>
            <a:r>
              <a:rPr lang="vi-VN" sz="1800" dirty="0">
                <a:latin typeface="+mj-lt"/>
              </a:rPr>
              <a:t>Tai họa của làng này là có một băng đảng của những tên lưu manh chuyên trộm cắp trong vườn, dẫn đầu Kvakin. Nhận thấy rằng một cuộc đối đầu với chúng có thể sẽ không an toàn, đầu tiên Timur cố gắng để giải quyết vấn đề một cách hòa bình. Cậu đã đàm phán với Kvakin nhưng không có kết quả. Timur đã quyết định không thể trì hoãn. Đó Là một cuộc chiến mà kết quả trong chiến thắng thuộc về Timur và Đồng Đội. Bắt trong một cuộc đụng độ, bọn côn đồ bị khóa trong một gian hàng trống trên chợ, do đó dân làng có thể nhìn thấy những kẻ luôn trộm cắp ở vườn của mình. Tuy nhiên cuộc chiến bí mật này cũng đã xảy ra nhiều hiểu lầm giữa bậc phụ huynh với các thành viên trong đội. Ý tưởng cuối cùng của các đội viên là: "Nếu bạn luôn </a:t>
            </a:r>
            <a:r>
              <a:rPr lang="vi-VN" sz="1800" dirty="0" smtClean="0">
                <a:latin typeface="+mj-lt"/>
              </a:rPr>
              <a:t>nghĩ</a:t>
            </a:r>
            <a:r>
              <a:rPr lang="en-US" sz="1800" dirty="0" smtClean="0">
                <a:latin typeface="+mj-lt"/>
              </a:rPr>
              <a:t> </a:t>
            </a:r>
            <a:r>
              <a:rPr lang="vi-VN" sz="1800" dirty="0" smtClean="0">
                <a:latin typeface="+mj-lt"/>
              </a:rPr>
              <a:t>đến </a:t>
            </a:r>
            <a:r>
              <a:rPr lang="vi-VN" sz="1800" dirty="0">
                <a:latin typeface="+mj-lt"/>
              </a:rPr>
              <a:t>mọi người, thì mọi người cũng luôn nghĩ về bạn"</a:t>
            </a:r>
            <a:endParaRPr lang="en-US" sz="1800" dirty="0" smtClean="0">
              <a:latin typeface="+mj-lt"/>
            </a:endParaRPr>
          </a:p>
        </p:txBody>
      </p:sp>
    </p:spTree>
    <p:extLst>
      <p:ext uri="{BB962C8B-B14F-4D97-AF65-F5344CB8AC3E}">
        <p14:creationId xmlns:p14="http://schemas.microsoft.com/office/powerpoint/2010/main" val="22444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5E4A89A-5D84-744E-8DC4-4103894EA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2"/>
            <a:ext cx="729244" cy="805560"/>
          </a:xfrm>
          <a:prstGeom prst="rect">
            <a:avLst/>
          </a:prstGeom>
        </p:spPr>
      </p:pic>
      <p:sp>
        <p:nvSpPr>
          <p:cNvPr id="3" name="TextBox 2">
            <a:extLst>
              <a:ext uri="{FF2B5EF4-FFF2-40B4-BE49-F238E27FC236}">
                <a16:creationId xmlns:a16="http://schemas.microsoft.com/office/drawing/2014/main" xmlns="" id="{1B686FDD-6B8A-144A-A583-7C95509128BD}"/>
              </a:ext>
            </a:extLst>
          </p:cNvPr>
          <p:cNvSpPr txBox="1"/>
          <p:nvPr/>
        </p:nvSpPr>
        <p:spPr>
          <a:xfrm>
            <a:off x="609699" y="400433"/>
            <a:ext cx="8077101" cy="1131848"/>
          </a:xfrm>
          <a:prstGeom prst="rect">
            <a:avLst/>
          </a:prstGeom>
          <a:noFill/>
        </p:spPr>
        <p:txBody>
          <a:bodyPr wrap="square" rtlCol="0">
            <a:spAutoFit/>
          </a:bodyPr>
          <a:lstStyle/>
          <a:p>
            <a:pPr>
              <a:lnSpc>
                <a:spcPct val="150000"/>
              </a:lnSpc>
            </a:pPr>
            <a:r>
              <a:rPr lang="en-US" sz="2400" b="1" dirty="0">
                <a:solidFill>
                  <a:srgbClr val="FF7C0A"/>
                </a:solidFill>
              </a:rPr>
              <a:t>         </a:t>
            </a:r>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en-US" sz="2400" b="1" dirty="0">
              <a:solidFill>
                <a:srgbClr val="FF7C0A"/>
              </a:solidFill>
            </a:endParaRPr>
          </a:p>
          <a:p>
            <a:pPr>
              <a:lnSpc>
                <a:spcPct val="150000"/>
              </a:lnSpc>
            </a:pPr>
            <a:r>
              <a:rPr lang="en-US" sz="2400" dirty="0">
                <a:solidFill>
                  <a:schemeClr val="tx2">
                    <a:lumMod val="10000"/>
                  </a:schemeClr>
                </a:solidFill>
              </a:rPr>
              <a:t>1. </a:t>
            </a:r>
            <a:r>
              <a:rPr lang="en-US" sz="2400" dirty="0" err="1">
                <a:solidFill>
                  <a:schemeClr val="tx2">
                    <a:lumMod val="10000"/>
                  </a:schemeClr>
                </a:solidFill>
              </a:rPr>
              <a:t>Kể</a:t>
            </a:r>
            <a:r>
              <a:rPr lang="en-US" sz="2400" dirty="0">
                <a:solidFill>
                  <a:schemeClr val="tx2">
                    <a:lumMod val="10000"/>
                  </a:schemeClr>
                </a:solidFill>
              </a:rPr>
              <a:t> </a:t>
            </a:r>
            <a:r>
              <a:rPr lang="en-US" sz="2400" dirty="0" err="1">
                <a:solidFill>
                  <a:schemeClr val="tx2">
                    <a:lumMod val="10000"/>
                  </a:schemeClr>
                </a:solidFill>
              </a:rPr>
              <a:t>về</a:t>
            </a:r>
            <a:r>
              <a:rPr lang="en-US" sz="2400" dirty="0">
                <a:solidFill>
                  <a:schemeClr val="tx2">
                    <a:lumMod val="10000"/>
                  </a:schemeClr>
                </a:solidFill>
              </a:rPr>
              <a:t> </a:t>
            </a:r>
            <a:r>
              <a:rPr lang="en-US" sz="2400" dirty="0" err="1">
                <a:solidFill>
                  <a:schemeClr val="tx2">
                    <a:lumMod val="10000"/>
                  </a:schemeClr>
                </a:solidFill>
              </a:rPr>
              <a:t>người</a:t>
            </a:r>
            <a:r>
              <a:rPr lang="en-US" sz="2400" dirty="0">
                <a:solidFill>
                  <a:schemeClr val="tx2">
                    <a:lumMod val="10000"/>
                  </a:schemeClr>
                </a:solidFill>
              </a:rPr>
              <a:t> </a:t>
            </a:r>
            <a:r>
              <a:rPr lang="en-US" sz="2400" dirty="0" err="1">
                <a:solidFill>
                  <a:schemeClr val="tx2">
                    <a:lumMod val="10000"/>
                  </a:schemeClr>
                </a:solidFill>
              </a:rPr>
              <a:t>bạn</a:t>
            </a:r>
            <a:r>
              <a:rPr lang="en-US" sz="2400" dirty="0">
                <a:solidFill>
                  <a:schemeClr val="tx2">
                    <a:lumMod val="10000"/>
                  </a:schemeClr>
                </a:solidFill>
              </a:rPr>
              <a:t> hang </a:t>
            </a:r>
            <a:r>
              <a:rPr lang="en-US" sz="2400" dirty="0" err="1">
                <a:solidFill>
                  <a:schemeClr val="tx2">
                    <a:lumMod val="10000"/>
                  </a:schemeClr>
                </a:solidFill>
              </a:rPr>
              <a:t>xóm</a:t>
            </a:r>
            <a:r>
              <a:rPr lang="en-US" sz="2400" dirty="0">
                <a:solidFill>
                  <a:schemeClr val="tx2">
                    <a:lumMod val="10000"/>
                  </a:schemeClr>
                </a:solidFill>
              </a:rPr>
              <a:t> </a:t>
            </a:r>
            <a:r>
              <a:rPr lang="en-US" sz="2400" dirty="0" err="1">
                <a:solidFill>
                  <a:schemeClr val="tx2">
                    <a:lumMod val="10000"/>
                  </a:schemeClr>
                </a:solidFill>
              </a:rPr>
              <a:t>mà</a:t>
            </a:r>
            <a:r>
              <a:rPr lang="en-US" sz="2400" dirty="0">
                <a:solidFill>
                  <a:schemeClr val="tx2">
                    <a:lumMod val="10000"/>
                  </a:schemeClr>
                </a:solidFill>
              </a:rPr>
              <a:t> </a:t>
            </a:r>
            <a:r>
              <a:rPr lang="en-US" sz="2400" dirty="0" err="1">
                <a:solidFill>
                  <a:schemeClr val="tx2">
                    <a:lumMod val="10000"/>
                  </a:schemeClr>
                </a:solidFill>
              </a:rPr>
              <a:t>em</a:t>
            </a:r>
            <a:r>
              <a:rPr lang="en-US" sz="2400" dirty="0">
                <a:solidFill>
                  <a:schemeClr val="tx2">
                    <a:lumMod val="10000"/>
                  </a:schemeClr>
                </a:solidFill>
              </a:rPr>
              <a:t> </a:t>
            </a:r>
            <a:r>
              <a:rPr lang="en-US" sz="2400" dirty="0" err="1">
                <a:solidFill>
                  <a:schemeClr val="tx2">
                    <a:lumMod val="10000"/>
                  </a:schemeClr>
                </a:solidFill>
              </a:rPr>
              <a:t>biết</a:t>
            </a:r>
            <a:endParaRPr lang="en-US" sz="2400" dirty="0">
              <a:solidFill>
                <a:schemeClr val="tx2">
                  <a:lumMod val="10000"/>
                </a:schemeClr>
              </a:solidFill>
            </a:endParaRPr>
          </a:p>
        </p:txBody>
      </p:sp>
      <p:pic>
        <p:nvPicPr>
          <p:cNvPr id="15" name="Picture 14">
            <a:extLst>
              <a:ext uri="{FF2B5EF4-FFF2-40B4-BE49-F238E27FC236}">
                <a16:creationId xmlns:a16="http://schemas.microsoft.com/office/drawing/2014/main" xmlns="" id="{20384A42-C874-A243-BE39-EA1CE70FDB6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2000"/>
                    </a14:imgEffect>
                    <a14:imgEffect>
                      <a14:brightnessContrast bright="2000"/>
                    </a14:imgEffect>
                  </a14:imgLayer>
                </a14:imgProps>
              </a:ext>
            </a:extLst>
          </a:blip>
          <a:stretch>
            <a:fillRect/>
          </a:stretch>
        </p:blipFill>
        <p:spPr>
          <a:xfrm>
            <a:off x="4983733" y="1495406"/>
            <a:ext cx="3962237" cy="3304748"/>
          </a:xfrm>
          <a:prstGeom prst="rect">
            <a:avLst/>
          </a:prstGeom>
        </p:spPr>
      </p:pic>
      <p:sp>
        <p:nvSpPr>
          <p:cNvPr id="16" name="Rectangle 15">
            <a:extLst>
              <a:ext uri="{FF2B5EF4-FFF2-40B4-BE49-F238E27FC236}">
                <a16:creationId xmlns:a16="http://schemas.microsoft.com/office/drawing/2014/main" xmlns="" id="{DCFC53FD-EBC9-944C-A7C2-712E39259C29}"/>
              </a:ext>
            </a:extLst>
          </p:cNvPr>
          <p:cNvSpPr/>
          <p:nvPr/>
        </p:nvSpPr>
        <p:spPr>
          <a:xfrm>
            <a:off x="916992" y="1536817"/>
            <a:ext cx="4253319" cy="2239844"/>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sz="2400" dirty="0" err="1">
                <a:solidFill>
                  <a:srgbClr val="E3E7EA">
                    <a:lumMod val="10000"/>
                  </a:srgbClr>
                </a:solidFill>
              </a:rPr>
              <a:t>Bạn</a:t>
            </a:r>
            <a:r>
              <a:rPr lang="en-US" sz="2400" dirty="0">
                <a:solidFill>
                  <a:srgbClr val="E3E7EA">
                    <a:lumMod val="10000"/>
                  </a:srgbClr>
                </a:solidFill>
              </a:rPr>
              <a:t> </a:t>
            </a:r>
            <a:r>
              <a:rPr lang="en-US" sz="2400" dirty="0" err="1">
                <a:solidFill>
                  <a:srgbClr val="E3E7EA">
                    <a:lumMod val="10000"/>
                  </a:srgbClr>
                </a:solidFill>
              </a:rPr>
              <a:t>tên</a:t>
            </a:r>
            <a:r>
              <a:rPr lang="en-US" sz="2400" dirty="0">
                <a:solidFill>
                  <a:srgbClr val="E3E7EA">
                    <a:lumMod val="10000"/>
                  </a:srgbClr>
                </a:solidFill>
              </a:rPr>
              <a:t> </a:t>
            </a:r>
            <a:r>
              <a:rPr lang="en-US" sz="2400" dirty="0" err="1">
                <a:solidFill>
                  <a:srgbClr val="E3E7EA">
                    <a:lumMod val="10000"/>
                  </a:srgbClr>
                </a:solidFill>
              </a:rPr>
              <a:t>là</a:t>
            </a:r>
            <a:r>
              <a:rPr lang="en-US" sz="2400" dirty="0">
                <a:solidFill>
                  <a:srgbClr val="E3E7EA">
                    <a:lumMod val="10000"/>
                  </a:srgbClr>
                </a:solidFill>
              </a:rPr>
              <a:t> </a:t>
            </a:r>
            <a:r>
              <a:rPr lang="en-US" sz="2400" dirty="0" err="1">
                <a:solidFill>
                  <a:srgbClr val="E3E7EA">
                    <a:lumMod val="10000"/>
                  </a:srgbClr>
                </a:solidFill>
              </a:rPr>
              <a:t>gì</a:t>
            </a:r>
            <a:r>
              <a:rPr lang="en-US" sz="2400" dirty="0">
                <a:solidFill>
                  <a:srgbClr val="E3E7EA">
                    <a:lumMod val="10000"/>
                  </a:srgbClr>
                </a:solidFill>
              </a:rPr>
              <a:t>?</a:t>
            </a:r>
          </a:p>
          <a:p>
            <a:pPr marL="342900" lvl="0" indent="-342900">
              <a:lnSpc>
                <a:spcPct val="150000"/>
              </a:lnSpc>
              <a:buFont typeface="Arial" panose="020B0604020202020204" pitchFamily="34" charset="0"/>
              <a:buChar char="•"/>
            </a:pPr>
            <a:r>
              <a:rPr lang="en-US" sz="2400" dirty="0" err="1">
                <a:solidFill>
                  <a:srgbClr val="E3E7EA">
                    <a:lumMod val="10000"/>
                  </a:srgbClr>
                </a:solidFill>
              </a:rPr>
              <a:t>Hình</a:t>
            </a:r>
            <a:r>
              <a:rPr lang="en-US" sz="2400" dirty="0">
                <a:solidFill>
                  <a:srgbClr val="E3E7EA">
                    <a:lumMod val="10000"/>
                  </a:srgbClr>
                </a:solidFill>
              </a:rPr>
              <a:t> </a:t>
            </a:r>
            <a:r>
              <a:rPr lang="en-US" sz="2400" dirty="0" err="1">
                <a:solidFill>
                  <a:srgbClr val="E3E7EA">
                    <a:lumMod val="10000"/>
                  </a:srgbClr>
                </a:solidFill>
              </a:rPr>
              <a:t>dáng</a:t>
            </a:r>
            <a:r>
              <a:rPr lang="en-US" sz="2400" dirty="0">
                <a:solidFill>
                  <a:srgbClr val="E3E7EA">
                    <a:lumMod val="10000"/>
                  </a:srgbClr>
                </a:solidFill>
              </a:rPr>
              <a:t> </a:t>
            </a:r>
            <a:r>
              <a:rPr lang="en-US" sz="2400" dirty="0" err="1">
                <a:solidFill>
                  <a:srgbClr val="E3E7EA">
                    <a:lumMod val="10000"/>
                  </a:srgbClr>
                </a:solidFill>
              </a:rPr>
              <a:t>của</a:t>
            </a:r>
            <a:r>
              <a:rPr lang="en-US" sz="2400" dirty="0">
                <a:solidFill>
                  <a:srgbClr val="E3E7EA">
                    <a:lumMod val="10000"/>
                  </a:srgbClr>
                </a:solidFill>
              </a:rPr>
              <a:t> </a:t>
            </a:r>
            <a:r>
              <a:rPr lang="en-US" sz="2400" dirty="0" err="1">
                <a:solidFill>
                  <a:srgbClr val="E3E7EA">
                    <a:lumMod val="10000"/>
                  </a:srgbClr>
                </a:solidFill>
              </a:rPr>
              <a:t>bạn</a:t>
            </a:r>
            <a:r>
              <a:rPr lang="en-US" sz="2400" dirty="0">
                <a:solidFill>
                  <a:srgbClr val="E3E7EA">
                    <a:lumMod val="10000"/>
                  </a:srgbClr>
                </a:solidFill>
              </a:rPr>
              <a:t> ra </a:t>
            </a:r>
            <a:r>
              <a:rPr lang="en-US" sz="2400" dirty="0" err="1">
                <a:solidFill>
                  <a:srgbClr val="E3E7EA">
                    <a:lumMod val="10000"/>
                  </a:srgbClr>
                </a:solidFill>
              </a:rPr>
              <a:t>sao</a:t>
            </a:r>
            <a:r>
              <a:rPr lang="en-US" sz="2400" dirty="0">
                <a:solidFill>
                  <a:srgbClr val="E3E7EA">
                    <a:lumMod val="10000"/>
                  </a:srgbClr>
                </a:solidFill>
              </a:rPr>
              <a:t>?</a:t>
            </a:r>
          </a:p>
          <a:p>
            <a:pPr marL="342900" lvl="0" indent="-342900">
              <a:lnSpc>
                <a:spcPct val="150000"/>
              </a:lnSpc>
              <a:buFont typeface="Arial" panose="020B0604020202020204" pitchFamily="34" charset="0"/>
              <a:buChar char="•"/>
            </a:pPr>
            <a:r>
              <a:rPr lang="en-US" sz="2400" dirty="0" err="1">
                <a:solidFill>
                  <a:srgbClr val="E3E7EA">
                    <a:lumMod val="10000"/>
                  </a:srgbClr>
                </a:solidFill>
              </a:rPr>
              <a:t>Sở</a:t>
            </a:r>
            <a:r>
              <a:rPr lang="en-US" sz="2400" dirty="0">
                <a:solidFill>
                  <a:srgbClr val="E3E7EA">
                    <a:lumMod val="10000"/>
                  </a:srgbClr>
                </a:solidFill>
              </a:rPr>
              <a:t> </a:t>
            </a:r>
            <a:r>
              <a:rPr lang="en-US" sz="2400" dirty="0" err="1">
                <a:solidFill>
                  <a:srgbClr val="E3E7EA">
                    <a:lumMod val="10000"/>
                  </a:srgbClr>
                </a:solidFill>
              </a:rPr>
              <a:t>thích</a:t>
            </a:r>
            <a:r>
              <a:rPr lang="en-US" sz="2400" dirty="0">
                <a:solidFill>
                  <a:srgbClr val="E3E7EA">
                    <a:lumMod val="10000"/>
                  </a:srgbClr>
                </a:solidFill>
              </a:rPr>
              <a:t> </a:t>
            </a:r>
            <a:r>
              <a:rPr lang="en-US" sz="2400" dirty="0" err="1">
                <a:solidFill>
                  <a:srgbClr val="E3E7EA">
                    <a:lumMod val="10000"/>
                  </a:srgbClr>
                </a:solidFill>
              </a:rPr>
              <a:t>của</a:t>
            </a:r>
            <a:r>
              <a:rPr lang="en-US" sz="2400" dirty="0">
                <a:solidFill>
                  <a:srgbClr val="E3E7EA">
                    <a:lumMod val="10000"/>
                  </a:srgbClr>
                </a:solidFill>
              </a:rPr>
              <a:t> </a:t>
            </a:r>
            <a:r>
              <a:rPr lang="en-US" sz="2400" dirty="0" err="1">
                <a:solidFill>
                  <a:srgbClr val="E3E7EA">
                    <a:lumMod val="10000"/>
                  </a:srgbClr>
                </a:solidFill>
              </a:rPr>
              <a:t>bạn</a:t>
            </a:r>
            <a:r>
              <a:rPr lang="en-US" sz="2400" dirty="0">
                <a:solidFill>
                  <a:srgbClr val="E3E7EA">
                    <a:lumMod val="10000"/>
                  </a:srgbClr>
                </a:solidFill>
              </a:rPr>
              <a:t> </a:t>
            </a:r>
            <a:r>
              <a:rPr lang="en-US" sz="2400" dirty="0" err="1">
                <a:solidFill>
                  <a:srgbClr val="E3E7EA">
                    <a:lumMod val="10000"/>
                  </a:srgbClr>
                </a:solidFill>
              </a:rPr>
              <a:t>là</a:t>
            </a:r>
            <a:r>
              <a:rPr lang="en-US" sz="2400" dirty="0">
                <a:solidFill>
                  <a:srgbClr val="E3E7EA">
                    <a:lumMod val="10000"/>
                  </a:srgbClr>
                </a:solidFill>
              </a:rPr>
              <a:t> </a:t>
            </a:r>
            <a:r>
              <a:rPr lang="en-US" sz="2400" dirty="0" err="1">
                <a:solidFill>
                  <a:srgbClr val="E3E7EA">
                    <a:lumMod val="10000"/>
                  </a:srgbClr>
                </a:solidFill>
              </a:rPr>
              <a:t>gì</a:t>
            </a:r>
            <a:r>
              <a:rPr lang="en-US" sz="2400" dirty="0">
                <a:solidFill>
                  <a:srgbClr val="E3E7EA">
                    <a:lumMod val="10000"/>
                  </a:srgbClr>
                </a:solidFill>
              </a:rPr>
              <a:t>?</a:t>
            </a:r>
          </a:p>
          <a:p>
            <a:pPr marL="342900" lvl="0" indent="-342900">
              <a:lnSpc>
                <a:spcPct val="150000"/>
              </a:lnSpc>
              <a:buFont typeface="Arial" panose="020B0604020202020204" pitchFamily="34" charset="0"/>
              <a:buChar char="•"/>
            </a:pPr>
            <a:endParaRPr lang="en-US" sz="2400" dirty="0">
              <a:solidFill>
                <a:srgbClr val="E3E7EA">
                  <a:lumMod val="10000"/>
                </a:srgbClr>
              </a:solidFill>
            </a:endParaRPr>
          </a:p>
        </p:txBody>
      </p:sp>
    </p:spTree>
    <p:extLst>
      <p:ext uri="{BB962C8B-B14F-4D97-AF65-F5344CB8AC3E}">
        <p14:creationId xmlns:p14="http://schemas.microsoft.com/office/powerpoint/2010/main" val="24453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fade">
                                      <p:cBhvr>
                                        <p:cTn id="32" dur="5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fade">
                                      <p:cBhvr>
                                        <p:cTn id="3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D0666A7-7977-934B-9550-0194017516FD}"/>
              </a:ext>
            </a:extLst>
          </p:cNvPr>
          <p:cNvSpPr/>
          <p:nvPr/>
        </p:nvSpPr>
        <p:spPr>
          <a:xfrm>
            <a:off x="511325" y="144138"/>
            <a:ext cx="8479873" cy="577850"/>
          </a:xfrm>
          <a:prstGeom prst="rect">
            <a:avLst/>
          </a:prstGeom>
        </p:spPr>
        <p:txBody>
          <a:bodyPr wrap="square">
            <a:spAutoFit/>
          </a:bodyPr>
          <a:lstStyle/>
          <a:p>
            <a:pPr lvl="0">
              <a:lnSpc>
                <a:spcPct val="150000"/>
              </a:lnSpc>
            </a:pPr>
            <a:r>
              <a:rPr lang="en-US" sz="2400" dirty="0">
                <a:solidFill>
                  <a:srgbClr val="E3E7EA">
                    <a:lumMod val="10000"/>
                  </a:srgbClr>
                </a:solidFill>
              </a:rPr>
              <a:t>2. </a:t>
            </a:r>
            <a:r>
              <a:rPr lang="en-US" sz="2400" dirty="0" err="1">
                <a:solidFill>
                  <a:srgbClr val="E3E7EA">
                    <a:lumMod val="10000"/>
                  </a:srgbClr>
                </a:solidFill>
              </a:rPr>
              <a:t>Nêu</a:t>
            </a:r>
            <a:r>
              <a:rPr lang="en-US" sz="2400" dirty="0">
                <a:solidFill>
                  <a:srgbClr val="E3E7EA">
                    <a:lumMod val="10000"/>
                  </a:srgbClr>
                </a:solidFill>
              </a:rPr>
              <a:t> </a:t>
            </a:r>
            <a:r>
              <a:rPr lang="en-US" sz="2400" dirty="0" err="1">
                <a:solidFill>
                  <a:srgbClr val="E3E7EA">
                    <a:lumMod val="10000"/>
                  </a:srgbClr>
                </a:solidFill>
              </a:rPr>
              <a:t>những</a:t>
            </a:r>
            <a:r>
              <a:rPr lang="en-US" sz="2400" dirty="0">
                <a:solidFill>
                  <a:srgbClr val="E3E7EA">
                    <a:lumMod val="10000"/>
                  </a:srgbClr>
                </a:solidFill>
              </a:rPr>
              <a:t> </a:t>
            </a:r>
            <a:r>
              <a:rPr lang="en-US" sz="2400" dirty="0" err="1">
                <a:solidFill>
                  <a:srgbClr val="E3E7EA">
                    <a:lumMod val="10000"/>
                  </a:srgbClr>
                </a:solidFill>
              </a:rPr>
              <a:t>việc</a:t>
            </a:r>
            <a:r>
              <a:rPr lang="en-US" sz="2400" dirty="0">
                <a:solidFill>
                  <a:srgbClr val="E3E7EA">
                    <a:lumMod val="10000"/>
                  </a:srgbClr>
                </a:solidFill>
              </a:rPr>
              <a:t> </a:t>
            </a:r>
            <a:r>
              <a:rPr lang="en-US" sz="2400" dirty="0" err="1">
                <a:solidFill>
                  <a:srgbClr val="E3E7EA">
                    <a:lumMod val="10000"/>
                  </a:srgbClr>
                </a:solidFill>
              </a:rPr>
              <a:t>em</a:t>
            </a:r>
            <a:r>
              <a:rPr lang="en-US" sz="2400" dirty="0">
                <a:solidFill>
                  <a:srgbClr val="E3E7EA">
                    <a:lumMod val="10000"/>
                  </a:srgbClr>
                </a:solidFill>
              </a:rPr>
              <a:t> </a:t>
            </a:r>
            <a:r>
              <a:rPr lang="en-US" sz="2400" dirty="0" err="1">
                <a:solidFill>
                  <a:srgbClr val="E3E7EA">
                    <a:lumMod val="10000"/>
                  </a:srgbClr>
                </a:solidFill>
              </a:rPr>
              <a:t>có</a:t>
            </a:r>
            <a:r>
              <a:rPr lang="en-US" sz="2400" dirty="0">
                <a:solidFill>
                  <a:srgbClr val="E3E7EA">
                    <a:lumMod val="10000"/>
                  </a:srgbClr>
                </a:solidFill>
              </a:rPr>
              <a:t> </a:t>
            </a:r>
            <a:r>
              <a:rPr lang="en-US" sz="2400" dirty="0" err="1">
                <a:solidFill>
                  <a:srgbClr val="E3E7EA">
                    <a:lumMod val="10000"/>
                  </a:srgbClr>
                </a:solidFill>
              </a:rPr>
              <a:t>thể</a:t>
            </a:r>
            <a:r>
              <a:rPr lang="en-US" sz="2400" dirty="0">
                <a:solidFill>
                  <a:srgbClr val="E3E7EA">
                    <a:lumMod val="10000"/>
                  </a:srgbClr>
                </a:solidFill>
              </a:rPr>
              <a:t> </a:t>
            </a:r>
            <a:r>
              <a:rPr lang="en-US" sz="2400" dirty="0" err="1">
                <a:solidFill>
                  <a:srgbClr val="E3E7EA">
                    <a:lumMod val="10000"/>
                  </a:srgbClr>
                </a:solidFill>
              </a:rPr>
              <a:t>làm</a:t>
            </a:r>
            <a:r>
              <a:rPr lang="en-US" sz="2400" dirty="0">
                <a:solidFill>
                  <a:srgbClr val="E3E7EA">
                    <a:lumMod val="10000"/>
                  </a:srgbClr>
                </a:solidFill>
              </a:rPr>
              <a:t> </a:t>
            </a:r>
            <a:r>
              <a:rPr lang="en-US" sz="2400" dirty="0" err="1">
                <a:solidFill>
                  <a:srgbClr val="E3E7EA">
                    <a:lumMod val="10000"/>
                  </a:srgbClr>
                </a:solidFill>
              </a:rPr>
              <a:t>cùng</a:t>
            </a:r>
            <a:r>
              <a:rPr lang="en-US" sz="2400" dirty="0">
                <a:solidFill>
                  <a:srgbClr val="E3E7EA">
                    <a:lumMod val="10000"/>
                  </a:srgbClr>
                </a:solidFill>
              </a:rPr>
              <a:t> </a:t>
            </a:r>
            <a:r>
              <a:rPr lang="en-US" sz="2400" dirty="0" err="1">
                <a:solidFill>
                  <a:srgbClr val="E3E7EA">
                    <a:lumMod val="10000"/>
                  </a:srgbClr>
                </a:solidFill>
              </a:rPr>
              <a:t>hàng</a:t>
            </a:r>
            <a:r>
              <a:rPr lang="en-US" sz="2400" dirty="0">
                <a:solidFill>
                  <a:srgbClr val="E3E7EA">
                    <a:lumMod val="10000"/>
                  </a:srgbClr>
                </a:solidFill>
              </a:rPr>
              <a:t> </a:t>
            </a:r>
            <a:r>
              <a:rPr lang="en-US" sz="2400" dirty="0" err="1">
                <a:solidFill>
                  <a:srgbClr val="E3E7EA">
                    <a:lumMod val="10000"/>
                  </a:srgbClr>
                </a:solidFill>
              </a:rPr>
              <a:t>xóm</a:t>
            </a:r>
            <a:r>
              <a:rPr lang="en-US" sz="2400" dirty="0">
                <a:solidFill>
                  <a:srgbClr val="E3E7EA">
                    <a:lumMod val="10000"/>
                  </a:srgbClr>
                </a:solidFill>
              </a:rPr>
              <a:t>.</a:t>
            </a:r>
          </a:p>
        </p:txBody>
      </p:sp>
      <p:sp>
        <p:nvSpPr>
          <p:cNvPr id="40" name="Rectangle 39">
            <a:extLst>
              <a:ext uri="{FF2B5EF4-FFF2-40B4-BE49-F238E27FC236}">
                <a16:creationId xmlns:a16="http://schemas.microsoft.com/office/drawing/2014/main" xmlns="" id="{8BA4A045-1B72-724E-B3FC-4F3B93E792E0}"/>
              </a:ext>
            </a:extLst>
          </p:cNvPr>
          <p:cNvSpPr/>
          <p:nvPr/>
        </p:nvSpPr>
        <p:spPr>
          <a:xfrm>
            <a:off x="804103" y="641069"/>
            <a:ext cx="6940075" cy="1131848"/>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sz="2400" dirty="0" err="1">
                <a:solidFill>
                  <a:srgbClr val="E3E7EA">
                    <a:lumMod val="10000"/>
                  </a:srgbClr>
                </a:solidFill>
              </a:rPr>
              <a:t>Kể</a:t>
            </a:r>
            <a:r>
              <a:rPr lang="en-US" sz="2400" dirty="0">
                <a:solidFill>
                  <a:srgbClr val="E3E7EA">
                    <a:lumMod val="10000"/>
                  </a:srgbClr>
                </a:solidFill>
              </a:rPr>
              <a:t> </a:t>
            </a:r>
            <a:r>
              <a:rPr lang="en-US" sz="2400" dirty="0" err="1">
                <a:solidFill>
                  <a:srgbClr val="E3E7EA">
                    <a:lumMod val="10000"/>
                  </a:srgbClr>
                </a:solidFill>
              </a:rPr>
              <a:t>những</a:t>
            </a:r>
            <a:r>
              <a:rPr lang="en-US" sz="2400" dirty="0">
                <a:solidFill>
                  <a:srgbClr val="E3E7EA">
                    <a:lumMod val="10000"/>
                  </a:srgbClr>
                </a:solidFill>
              </a:rPr>
              <a:t> </a:t>
            </a:r>
            <a:r>
              <a:rPr lang="en-US" sz="2400" dirty="0" err="1">
                <a:solidFill>
                  <a:srgbClr val="E3E7EA">
                    <a:lumMod val="10000"/>
                  </a:srgbClr>
                </a:solidFill>
              </a:rPr>
              <a:t>việc</a:t>
            </a:r>
            <a:r>
              <a:rPr lang="en-US" sz="2400" dirty="0">
                <a:solidFill>
                  <a:srgbClr val="E3E7EA">
                    <a:lumMod val="10000"/>
                  </a:srgbClr>
                </a:solidFill>
              </a:rPr>
              <a:t> </a:t>
            </a:r>
            <a:r>
              <a:rPr lang="en-US" sz="2400" dirty="0" err="1">
                <a:solidFill>
                  <a:srgbClr val="E3E7EA">
                    <a:lumMod val="10000"/>
                  </a:srgbClr>
                </a:solidFill>
              </a:rPr>
              <a:t>em</a:t>
            </a:r>
            <a:r>
              <a:rPr lang="en-US" sz="2400" dirty="0">
                <a:solidFill>
                  <a:srgbClr val="E3E7EA">
                    <a:lumMod val="10000"/>
                  </a:srgbClr>
                </a:solidFill>
              </a:rPr>
              <a:t> </a:t>
            </a:r>
            <a:r>
              <a:rPr lang="en-US" sz="2400" dirty="0" err="1">
                <a:solidFill>
                  <a:srgbClr val="E3E7EA">
                    <a:lumMod val="10000"/>
                  </a:srgbClr>
                </a:solidFill>
              </a:rPr>
              <a:t>có</a:t>
            </a:r>
            <a:r>
              <a:rPr lang="en-US" sz="2400" dirty="0">
                <a:solidFill>
                  <a:srgbClr val="E3E7EA">
                    <a:lumMod val="10000"/>
                  </a:srgbClr>
                </a:solidFill>
              </a:rPr>
              <a:t> </a:t>
            </a:r>
            <a:r>
              <a:rPr lang="en-US" sz="2400" dirty="0" err="1">
                <a:solidFill>
                  <a:srgbClr val="E3E7EA">
                    <a:lumMod val="10000"/>
                  </a:srgbClr>
                </a:solidFill>
              </a:rPr>
              <a:t>thể</a:t>
            </a:r>
            <a:r>
              <a:rPr lang="en-US" sz="2400" dirty="0">
                <a:solidFill>
                  <a:srgbClr val="E3E7EA">
                    <a:lumMod val="10000"/>
                  </a:srgbClr>
                </a:solidFill>
              </a:rPr>
              <a:t> </a:t>
            </a:r>
            <a:r>
              <a:rPr lang="en-US" sz="2400" dirty="0" err="1">
                <a:solidFill>
                  <a:srgbClr val="E3E7EA">
                    <a:lumMod val="10000"/>
                  </a:srgbClr>
                </a:solidFill>
              </a:rPr>
              <a:t>làm</a:t>
            </a:r>
            <a:r>
              <a:rPr lang="en-US" sz="2400" dirty="0">
                <a:solidFill>
                  <a:srgbClr val="E3E7EA">
                    <a:lumMod val="10000"/>
                  </a:srgbClr>
                </a:solidFill>
              </a:rPr>
              <a:t> </a:t>
            </a:r>
            <a:r>
              <a:rPr lang="en-US" sz="2400" dirty="0" err="1">
                <a:solidFill>
                  <a:srgbClr val="E3E7EA">
                    <a:lumMod val="10000"/>
                  </a:srgbClr>
                </a:solidFill>
              </a:rPr>
              <a:t>cùng</a:t>
            </a:r>
            <a:r>
              <a:rPr lang="en-US" sz="2400" dirty="0">
                <a:solidFill>
                  <a:srgbClr val="E3E7EA">
                    <a:lumMod val="10000"/>
                  </a:srgbClr>
                </a:solidFill>
              </a:rPr>
              <a:t> </a:t>
            </a:r>
            <a:r>
              <a:rPr lang="en-US" sz="2400" dirty="0" err="1">
                <a:solidFill>
                  <a:srgbClr val="E3E7EA">
                    <a:lumMod val="10000"/>
                  </a:srgbClr>
                </a:solidFill>
              </a:rPr>
              <a:t>bạn</a:t>
            </a:r>
            <a:r>
              <a:rPr lang="en-US" sz="2400" dirty="0">
                <a:solidFill>
                  <a:srgbClr val="E3E7EA">
                    <a:lumMod val="10000"/>
                  </a:srgbClr>
                </a:solidFill>
              </a:rPr>
              <a:t>.</a:t>
            </a:r>
          </a:p>
          <a:p>
            <a:pPr marL="342900" lvl="0" indent="-342900">
              <a:lnSpc>
                <a:spcPct val="150000"/>
              </a:lnSpc>
              <a:buFont typeface="Arial" panose="020B0604020202020204" pitchFamily="34" charset="0"/>
              <a:buChar char="•"/>
            </a:pPr>
            <a:r>
              <a:rPr lang="en-US" sz="2400" dirty="0" err="1">
                <a:solidFill>
                  <a:srgbClr val="E3E7EA">
                    <a:lumMod val="10000"/>
                  </a:srgbClr>
                </a:solidFill>
              </a:rPr>
              <a:t>Dự</a:t>
            </a:r>
            <a:r>
              <a:rPr lang="en-US" sz="2400" dirty="0">
                <a:solidFill>
                  <a:srgbClr val="E3E7EA">
                    <a:lumMod val="10000"/>
                  </a:srgbClr>
                </a:solidFill>
              </a:rPr>
              <a:t> </a:t>
            </a:r>
            <a:r>
              <a:rPr lang="en-US" sz="2400" dirty="0" err="1">
                <a:solidFill>
                  <a:srgbClr val="E3E7EA">
                    <a:lumMod val="10000"/>
                  </a:srgbClr>
                </a:solidFill>
              </a:rPr>
              <a:t>định</a:t>
            </a:r>
            <a:r>
              <a:rPr lang="en-US" sz="2400" dirty="0">
                <a:solidFill>
                  <a:srgbClr val="E3E7EA">
                    <a:lumMod val="10000"/>
                  </a:srgbClr>
                </a:solidFill>
              </a:rPr>
              <a:t> </a:t>
            </a:r>
            <a:r>
              <a:rPr lang="en-US" sz="2400" dirty="0" err="1">
                <a:solidFill>
                  <a:srgbClr val="E3E7EA">
                    <a:lumMod val="10000"/>
                  </a:srgbClr>
                </a:solidFill>
              </a:rPr>
              <a:t>thời</a:t>
            </a:r>
            <a:r>
              <a:rPr lang="en-US" sz="2400" dirty="0">
                <a:solidFill>
                  <a:srgbClr val="E3E7EA">
                    <a:lumMod val="10000"/>
                  </a:srgbClr>
                </a:solidFill>
              </a:rPr>
              <a:t> </a:t>
            </a:r>
            <a:r>
              <a:rPr lang="en-US" sz="2400" dirty="0" err="1">
                <a:solidFill>
                  <a:srgbClr val="E3E7EA">
                    <a:lumMod val="10000"/>
                  </a:srgbClr>
                </a:solidFill>
              </a:rPr>
              <a:t>gian</a:t>
            </a:r>
            <a:r>
              <a:rPr lang="en-US" sz="2400" dirty="0">
                <a:solidFill>
                  <a:srgbClr val="E3E7EA">
                    <a:lumMod val="10000"/>
                  </a:srgbClr>
                </a:solidFill>
              </a:rPr>
              <a:t>, </a:t>
            </a:r>
            <a:r>
              <a:rPr lang="en-US" sz="2400" dirty="0" err="1">
                <a:solidFill>
                  <a:srgbClr val="E3E7EA">
                    <a:lumMod val="10000"/>
                  </a:srgbClr>
                </a:solidFill>
              </a:rPr>
              <a:t>cách</a:t>
            </a:r>
            <a:r>
              <a:rPr lang="en-US" sz="2400" dirty="0">
                <a:solidFill>
                  <a:srgbClr val="E3E7EA">
                    <a:lumMod val="10000"/>
                  </a:srgbClr>
                </a:solidFill>
              </a:rPr>
              <a:t> </a:t>
            </a:r>
            <a:r>
              <a:rPr lang="en-US" sz="2400" dirty="0" err="1">
                <a:solidFill>
                  <a:srgbClr val="E3E7EA">
                    <a:lumMod val="10000"/>
                  </a:srgbClr>
                </a:solidFill>
              </a:rPr>
              <a:t>làm</a:t>
            </a:r>
            <a:r>
              <a:rPr lang="en-US" sz="2400" dirty="0">
                <a:solidFill>
                  <a:srgbClr val="E3E7EA">
                    <a:lumMod val="10000"/>
                  </a:srgbClr>
                </a:solidFill>
              </a:rPr>
              <a:t> </a:t>
            </a:r>
            <a:r>
              <a:rPr lang="en-US" sz="2400" dirty="0" err="1">
                <a:solidFill>
                  <a:srgbClr val="E3E7EA">
                    <a:lumMod val="10000"/>
                  </a:srgbClr>
                </a:solidFill>
              </a:rPr>
              <a:t>những</a:t>
            </a:r>
            <a:r>
              <a:rPr lang="en-US" sz="2400" dirty="0">
                <a:solidFill>
                  <a:srgbClr val="E3E7EA">
                    <a:lumMod val="10000"/>
                  </a:srgbClr>
                </a:solidFill>
              </a:rPr>
              <a:t> </a:t>
            </a:r>
            <a:r>
              <a:rPr lang="en-US" sz="2400" dirty="0" err="1">
                <a:solidFill>
                  <a:srgbClr val="E3E7EA">
                    <a:lumMod val="10000"/>
                  </a:srgbClr>
                </a:solidFill>
              </a:rPr>
              <a:t>việc</a:t>
            </a:r>
            <a:r>
              <a:rPr lang="en-US" sz="2400" dirty="0">
                <a:solidFill>
                  <a:srgbClr val="E3E7EA">
                    <a:lumMod val="10000"/>
                  </a:srgbClr>
                </a:solidFill>
              </a:rPr>
              <a:t> </a:t>
            </a:r>
            <a:r>
              <a:rPr lang="en-US" sz="2400" dirty="0" err="1">
                <a:solidFill>
                  <a:srgbClr val="E3E7EA">
                    <a:lumMod val="10000"/>
                  </a:srgbClr>
                </a:solidFill>
              </a:rPr>
              <a:t>đó</a:t>
            </a:r>
            <a:r>
              <a:rPr lang="en-US" sz="2400" dirty="0">
                <a:solidFill>
                  <a:srgbClr val="E3E7EA">
                    <a:lumMod val="10000"/>
                  </a:srgbClr>
                </a:solidFill>
              </a:rPr>
              <a:t>.</a:t>
            </a:r>
          </a:p>
        </p:txBody>
      </p:sp>
      <p:grpSp>
        <p:nvGrpSpPr>
          <p:cNvPr id="44" name="Group 43">
            <a:extLst>
              <a:ext uri="{FF2B5EF4-FFF2-40B4-BE49-F238E27FC236}">
                <a16:creationId xmlns:a16="http://schemas.microsoft.com/office/drawing/2014/main" xmlns="" id="{8D2ACDEF-8623-F045-AF9F-20CC9BD4EC37}"/>
              </a:ext>
            </a:extLst>
          </p:cNvPr>
          <p:cNvGrpSpPr/>
          <p:nvPr/>
        </p:nvGrpSpPr>
        <p:grpSpPr>
          <a:xfrm>
            <a:off x="635907" y="1778031"/>
            <a:ext cx="3936093" cy="2932433"/>
            <a:chOff x="635907" y="1778031"/>
            <a:chExt cx="3936093" cy="2932433"/>
          </a:xfrm>
        </p:grpSpPr>
        <p:grpSp>
          <p:nvGrpSpPr>
            <p:cNvPr id="42" name="Group 41">
              <a:extLst>
                <a:ext uri="{FF2B5EF4-FFF2-40B4-BE49-F238E27FC236}">
                  <a16:creationId xmlns:a16="http://schemas.microsoft.com/office/drawing/2014/main" xmlns="" id="{62A088CC-6609-2D48-AE88-38B2B191F3D1}"/>
                </a:ext>
              </a:extLst>
            </p:cNvPr>
            <p:cNvGrpSpPr/>
            <p:nvPr/>
          </p:nvGrpSpPr>
          <p:grpSpPr>
            <a:xfrm>
              <a:off x="635907" y="1778031"/>
              <a:ext cx="3936093" cy="2932433"/>
              <a:chOff x="635907" y="1772917"/>
              <a:chExt cx="3936093" cy="2932433"/>
            </a:xfrm>
          </p:grpSpPr>
          <p:pic>
            <p:nvPicPr>
              <p:cNvPr id="38" name="Picture 37">
                <a:extLst>
                  <a:ext uri="{FF2B5EF4-FFF2-40B4-BE49-F238E27FC236}">
                    <a16:creationId xmlns:a16="http://schemas.microsoft.com/office/drawing/2014/main" xmlns="" id="{FA70EC1C-688F-9B4C-8B72-387FC0265F1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7000"/>
                        </a14:imgEffect>
                        <a14:imgEffect>
                          <a14:brightnessContrast bright="3000"/>
                        </a14:imgEffect>
                      </a14:imgLayer>
                    </a14:imgProps>
                  </a:ext>
                </a:extLst>
              </a:blip>
              <a:stretch>
                <a:fillRect/>
              </a:stretch>
            </p:blipFill>
            <p:spPr>
              <a:xfrm>
                <a:off x="635907" y="1772917"/>
                <a:ext cx="3936093" cy="2932433"/>
              </a:xfrm>
              <a:prstGeom prst="rect">
                <a:avLst/>
              </a:prstGeom>
            </p:spPr>
          </p:pic>
          <p:sp>
            <p:nvSpPr>
              <p:cNvPr id="39" name="Rounded Rectangular Callout 38">
                <a:extLst>
                  <a:ext uri="{FF2B5EF4-FFF2-40B4-BE49-F238E27FC236}">
                    <a16:creationId xmlns:a16="http://schemas.microsoft.com/office/drawing/2014/main" xmlns="" id="{3BEFE610-C92C-F74A-AE7E-2420DDC67ED6}"/>
                  </a:ext>
                </a:extLst>
              </p:cNvPr>
              <p:cNvSpPr/>
              <p:nvPr/>
            </p:nvSpPr>
            <p:spPr>
              <a:xfrm>
                <a:off x="1196622" y="1840089"/>
                <a:ext cx="2833511" cy="698852"/>
              </a:xfrm>
              <a:prstGeom prst="wedgeRoundRectCallout">
                <a:avLst>
                  <a:gd name="adj1" fmla="val -18021"/>
                  <a:gd name="adj2" fmla="val 49096"/>
                  <a:gd name="adj3" fmla="val 16667"/>
                </a:avLst>
              </a:prstGeom>
              <a:solidFill>
                <a:schemeClr val="bg1"/>
              </a:solidFill>
              <a:ln>
                <a:solidFill>
                  <a:srgbClr val="AC9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TextBox 40">
                <a:extLst>
                  <a:ext uri="{FF2B5EF4-FFF2-40B4-BE49-F238E27FC236}">
                    <a16:creationId xmlns:a16="http://schemas.microsoft.com/office/drawing/2014/main" xmlns="" id="{E150CF31-9F0C-8A41-A53F-F55DE3F26D8F}"/>
                  </a:ext>
                </a:extLst>
              </p:cNvPr>
              <p:cNvSpPr txBox="1"/>
              <p:nvPr/>
            </p:nvSpPr>
            <p:spPr>
              <a:xfrm>
                <a:off x="1286933" y="1866349"/>
                <a:ext cx="2788356" cy="646331"/>
              </a:xfrm>
              <a:prstGeom prst="rect">
                <a:avLst/>
              </a:prstGeom>
              <a:noFill/>
            </p:spPr>
            <p:txBody>
              <a:bodyPr wrap="square" rtlCol="0">
                <a:spAutoFit/>
              </a:bodyPr>
              <a:lstStyle/>
              <a:p>
                <a:r>
                  <a:rPr lang="x-none" sz="1800" dirty="0"/>
                  <a:t>Bà cụ hàng xóm đã già, quên cả đường về nhà.</a:t>
                </a:r>
              </a:p>
            </p:txBody>
          </p:sp>
        </p:grpSp>
        <p:sp>
          <p:nvSpPr>
            <p:cNvPr id="43" name="Triangle 42">
              <a:extLst>
                <a:ext uri="{FF2B5EF4-FFF2-40B4-BE49-F238E27FC236}">
                  <a16:creationId xmlns:a16="http://schemas.microsoft.com/office/drawing/2014/main" xmlns="" id="{26571741-0C9C-024C-99FC-4C90E91891DE}"/>
                </a:ext>
              </a:extLst>
            </p:cNvPr>
            <p:cNvSpPr/>
            <p:nvPr/>
          </p:nvSpPr>
          <p:spPr>
            <a:xfrm rot="12441723">
              <a:off x="2290836" y="2442779"/>
              <a:ext cx="162697" cy="2288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47" name="Group 46">
            <a:extLst>
              <a:ext uri="{FF2B5EF4-FFF2-40B4-BE49-F238E27FC236}">
                <a16:creationId xmlns:a16="http://schemas.microsoft.com/office/drawing/2014/main" xmlns="" id="{C5EE2D82-84B6-2449-B240-F3F72F606B85}"/>
              </a:ext>
            </a:extLst>
          </p:cNvPr>
          <p:cNvGrpSpPr/>
          <p:nvPr/>
        </p:nvGrpSpPr>
        <p:grpSpPr>
          <a:xfrm>
            <a:off x="4756986" y="1871463"/>
            <a:ext cx="3542978" cy="2812809"/>
            <a:chOff x="4756986" y="1871463"/>
            <a:chExt cx="3542978" cy="2812809"/>
          </a:xfrm>
        </p:grpSpPr>
        <p:pic>
          <p:nvPicPr>
            <p:cNvPr id="46" name="Picture 45">
              <a:extLst>
                <a:ext uri="{FF2B5EF4-FFF2-40B4-BE49-F238E27FC236}">
                  <a16:creationId xmlns:a16="http://schemas.microsoft.com/office/drawing/2014/main" xmlns="" id="{D9DDA934-B3E5-C249-8D44-CA546A1120B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4000"/>
                      </a14:imgEffect>
                      <a14:imgEffect>
                        <a14:brightnessContrast bright="7000"/>
                      </a14:imgEffect>
                    </a14:imgLayer>
                  </a14:imgProps>
                </a:ext>
              </a:extLst>
            </a:blip>
            <a:stretch>
              <a:fillRect/>
            </a:stretch>
          </p:blipFill>
          <p:spPr>
            <a:xfrm>
              <a:off x="4756986" y="1871463"/>
              <a:ext cx="3542978" cy="2812809"/>
            </a:xfrm>
            <a:prstGeom prst="rect">
              <a:avLst/>
            </a:prstGeom>
          </p:spPr>
        </p:pic>
        <p:sp>
          <p:nvSpPr>
            <p:cNvPr id="50" name="Rounded Rectangular Callout 49">
              <a:extLst>
                <a:ext uri="{FF2B5EF4-FFF2-40B4-BE49-F238E27FC236}">
                  <a16:creationId xmlns:a16="http://schemas.microsoft.com/office/drawing/2014/main" xmlns="" id="{4FE1C386-5B3C-2A4D-B06B-EA73F12A8489}"/>
                </a:ext>
              </a:extLst>
            </p:cNvPr>
            <p:cNvSpPr/>
            <p:nvPr/>
          </p:nvSpPr>
          <p:spPr>
            <a:xfrm>
              <a:off x="5166209" y="1938474"/>
              <a:ext cx="1296525" cy="646331"/>
            </a:xfrm>
            <a:prstGeom prst="wedgeRoundRectCallout">
              <a:avLst>
                <a:gd name="adj1" fmla="val -2157"/>
                <a:gd name="adj2" fmla="val 83137"/>
                <a:gd name="adj3" fmla="val 16667"/>
              </a:avLst>
            </a:prstGeom>
            <a:solidFill>
              <a:schemeClr val="bg1"/>
            </a:solidFill>
            <a:ln>
              <a:solidFill>
                <a:srgbClr val="AC9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TextBox 50">
              <a:extLst>
                <a:ext uri="{FF2B5EF4-FFF2-40B4-BE49-F238E27FC236}">
                  <a16:creationId xmlns:a16="http://schemas.microsoft.com/office/drawing/2014/main" xmlns="" id="{4F9D5ADA-5543-B640-82CF-AD4A09BDD94B}"/>
                </a:ext>
              </a:extLst>
            </p:cNvPr>
            <p:cNvSpPr txBox="1"/>
            <p:nvPr/>
          </p:nvSpPr>
          <p:spPr>
            <a:xfrm>
              <a:off x="4990554" y="1910854"/>
              <a:ext cx="1683587" cy="646331"/>
            </a:xfrm>
            <a:prstGeom prst="rect">
              <a:avLst/>
            </a:prstGeom>
            <a:noFill/>
          </p:spPr>
          <p:txBody>
            <a:bodyPr wrap="square" rtlCol="0">
              <a:spAutoFit/>
            </a:bodyPr>
            <a:lstStyle/>
            <a:p>
              <a:pPr algn="ctr"/>
              <a:r>
                <a:rPr lang="x-none" sz="1800" dirty="0"/>
                <a:t>Chơi </a:t>
              </a:r>
            </a:p>
            <a:p>
              <a:pPr algn="ctr"/>
              <a:r>
                <a:rPr lang="x-none" sz="1800" dirty="0"/>
                <a:t>vui quá!</a:t>
              </a:r>
            </a:p>
          </p:txBody>
        </p:sp>
      </p:grpSp>
    </p:spTree>
    <p:extLst>
      <p:ext uri="{BB962C8B-B14F-4D97-AF65-F5344CB8AC3E}">
        <p14:creationId xmlns:p14="http://schemas.microsoft.com/office/powerpoint/2010/main" val="3887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0" end="0"/>
                                            </p:txEl>
                                          </p:spTgt>
                                        </p:tgtEl>
                                        <p:attrNameLst>
                                          <p:attrName>style.visibility</p:attrName>
                                        </p:attrNameLst>
                                      </p:cBhvr>
                                      <p:to>
                                        <p:strVal val="visible"/>
                                      </p:to>
                                    </p:set>
                                    <p:animEffect transition="in" filter="fade">
                                      <p:cBhvr>
                                        <p:cTn id="12" dur="500"/>
                                        <p:tgtEl>
                                          <p:spTgt spid="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xEl>
                                              <p:pRg st="1" end="1"/>
                                            </p:txEl>
                                          </p:spTgt>
                                        </p:tgtEl>
                                        <p:attrNameLst>
                                          <p:attrName>style.visibility</p:attrName>
                                        </p:attrNameLst>
                                      </p:cBhvr>
                                      <p:to>
                                        <p:strVal val="visible"/>
                                      </p:to>
                                    </p:set>
                                    <p:animEffect transition="in" filter="fade">
                                      <p:cBhvr>
                                        <p:cTn id="17" dur="500"/>
                                        <p:tgtEl>
                                          <p:spTgt spid="4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2000"/>
                                        <p:tgtEl>
                                          <p:spTgt spid="44"/>
                                        </p:tgtEl>
                                      </p:cBhvr>
                                    </p:animEffect>
                                    <p:anim calcmode="lin" valueType="num">
                                      <p:cBhvr>
                                        <p:cTn id="23" dur="2000" fill="hold"/>
                                        <p:tgtEl>
                                          <p:spTgt spid="44"/>
                                        </p:tgtEl>
                                        <p:attrNameLst>
                                          <p:attrName>ppt_w</p:attrName>
                                        </p:attrNameLst>
                                      </p:cBhvr>
                                      <p:tavLst>
                                        <p:tav tm="0" fmla="#ppt_w*sin(2.5*pi*$)">
                                          <p:val>
                                            <p:fltVal val="0"/>
                                          </p:val>
                                        </p:tav>
                                        <p:tav tm="100000">
                                          <p:val>
                                            <p:fltVal val="1"/>
                                          </p:val>
                                        </p:tav>
                                      </p:tavLst>
                                    </p:anim>
                                    <p:anim calcmode="lin" valueType="num">
                                      <p:cBhvr>
                                        <p:cTn id="24" dur="2000" fill="hold"/>
                                        <p:tgtEl>
                                          <p:spTgt spid="44"/>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2000"/>
                                        <p:tgtEl>
                                          <p:spTgt spid="47"/>
                                        </p:tgtEl>
                                      </p:cBhvr>
                                    </p:animEffect>
                                    <p:anim calcmode="lin" valueType="num">
                                      <p:cBhvr>
                                        <p:cTn id="28" dur="2000" fill="hold"/>
                                        <p:tgtEl>
                                          <p:spTgt spid="47"/>
                                        </p:tgtEl>
                                        <p:attrNameLst>
                                          <p:attrName>ppt_w</p:attrName>
                                        </p:attrNameLst>
                                      </p:cBhvr>
                                      <p:tavLst>
                                        <p:tav tm="0" fmla="#ppt_w*sin(2.5*pi*$)">
                                          <p:val>
                                            <p:fltVal val="0"/>
                                          </p:val>
                                        </p:tav>
                                        <p:tav tm="100000">
                                          <p:val>
                                            <p:fltVal val="1"/>
                                          </p:val>
                                        </p:tav>
                                      </p:tavLst>
                                    </p:anim>
                                    <p:anim calcmode="lin" valueType="num">
                                      <p:cBhvr>
                                        <p:cTn id="29" dur="20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6D2F16E6-E823-1449-8396-A11C1B4D2D3D}"/>
              </a:ext>
            </a:extLst>
          </p:cNvPr>
          <p:cNvGrpSpPr/>
          <p:nvPr/>
        </p:nvGrpSpPr>
        <p:grpSpPr>
          <a:xfrm>
            <a:off x="1989219" y="466116"/>
            <a:ext cx="5423517" cy="4040580"/>
            <a:chOff x="635907" y="1778031"/>
            <a:chExt cx="3936093" cy="2932433"/>
          </a:xfrm>
        </p:grpSpPr>
        <p:grpSp>
          <p:nvGrpSpPr>
            <p:cNvPr id="3" name="Group 2">
              <a:extLst>
                <a:ext uri="{FF2B5EF4-FFF2-40B4-BE49-F238E27FC236}">
                  <a16:creationId xmlns:a16="http://schemas.microsoft.com/office/drawing/2014/main" xmlns="" id="{A47D6892-CD92-5843-9354-1318D65605F0}"/>
                </a:ext>
              </a:extLst>
            </p:cNvPr>
            <p:cNvGrpSpPr/>
            <p:nvPr/>
          </p:nvGrpSpPr>
          <p:grpSpPr>
            <a:xfrm>
              <a:off x="635907" y="1778031"/>
              <a:ext cx="3936093" cy="2932433"/>
              <a:chOff x="635907" y="1772917"/>
              <a:chExt cx="3936093" cy="2932433"/>
            </a:xfrm>
          </p:grpSpPr>
          <p:pic>
            <p:nvPicPr>
              <p:cNvPr id="5" name="Picture 4">
                <a:extLst>
                  <a:ext uri="{FF2B5EF4-FFF2-40B4-BE49-F238E27FC236}">
                    <a16:creationId xmlns:a16="http://schemas.microsoft.com/office/drawing/2014/main" xmlns="" id="{601960B9-03D6-1049-8AEA-6A6EFDD5573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7000"/>
                        </a14:imgEffect>
                        <a14:imgEffect>
                          <a14:brightnessContrast bright="3000"/>
                        </a14:imgEffect>
                      </a14:imgLayer>
                    </a14:imgProps>
                  </a:ext>
                </a:extLst>
              </a:blip>
              <a:stretch>
                <a:fillRect/>
              </a:stretch>
            </p:blipFill>
            <p:spPr>
              <a:xfrm>
                <a:off x="635907" y="1772917"/>
                <a:ext cx="3936093" cy="2932433"/>
              </a:xfrm>
              <a:prstGeom prst="rect">
                <a:avLst/>
              </a:prstGeom>
            </p:spPr>
          </p:pic>
          <p:sp>
            <p:nvSpPr>
              <p:cNvPr id="6" name="Rounded Rectangular Callout 5">
                <a:extLst>
                  <a:ext uri="{FF2B5EF4-FFF2-40B4-BE49-F238E27FC236}">
                    <a16:creationId xmlns:a16="http://schemas.microsoft.com/office/drawing/2014/main" xmlns="" id="{E1B8FFB8-0D44-D84E-8903-496E715954BD}"/>
                  </a:ext>
                </a:extLst>
              </p:cNvPr>
              <p:cNvSpPr/>
              <p:nvPr/>
            </p:nvSpPr>
            <p:spPr>
              <a:xfrm>
                <a:off x="1196622" y="1840089"/>
                <a:ext cx="2833511" cy="698852"/>
              </a:xfrm>
              <a:prstGeom prst="wedgeRoundRectCallout">
                <a:avLst>
                  <a:gd name="adj1" fmla="val -18021"/>
                  <a:gd name="adj2" fmla="val 49096"/>
                  <a:gd name="adj3" fmla="val 16667"/>
                </a:avLst>
              </a:prstGeom>
              <a:solidFill>
                <a:schemeClr val="bg1"/>
              </a:solidFill>
              <a:ln>
                <a:solidFill>
                  <a:srgbClr val="AC9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xmlns="" id="{8F2C0169-5F39-C749-A4A6-8674676C4C39}"/>
                  </a:ext>
                </a:extLst>
              </p:cNvPr>
              <p:cNvSpPr txBox="1"/>
              <p:nvPr/>
            </p:nvSpPr>
            <p:spPr>
              <a:xfrm>
                <a:off x="1286933" y="1866349"/>
                <a:ext cx="2788356" cy="603092"/>
              </a:xfrm>
              <a:prstGeom prst="rect">
                <a:avLst/>
              </a:prstGeom>
              <a:noFill/>
            </p:spPr>
            <p:txBody>
              <a:bodyPr wrap="square" rtlCol="0">
                <a:spAutoFit/>
              </a:bodyPr>
              <a:lstStyle/>
              <a:p>
                <a:r>
                  <a:rPr lang="x-none" sz="2400" dirty="0"/>
                  <a:t>Bà cụ hàng xóm đã già, quên cả đường về nhà.</a:t>
                </a:r>
              </a:p>
            </p:txBody>
          </p:sp>
        </p:grpSp>
        <p:sp>
          <p:nvSpPr>
            <p:cNvPr id="4" name="Triangle 3">
              <a:extLst>
                <a:ext uri="{FF2B5EF4-FFF2-40B4-BE49-F238E27FC236}">
                  <a16:creationId xmlns:a16="http://schemas.microsoft.com/office/drawing/2014/main" xmlns="" id="{4C384CA7-3EC7-1C43-BE8F-96EB5E666534}"/>
                </a:ext>
              </a:extLst>
            </p:cNvPr>
            <p:cNvSpPr/>
            <p:nvPr/>
          </p:nvSpPr>
          <p:spPr>
            <a:xfrm rot="12441723">
              <a:off x="2290836" y="2442779"/>
              <a:ext cx="162697" cy="2288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Tree>
    <p:extLst>
      <p:ext uri="{BB962C8B-B14F-4D97-AF65-F5344CB8AC3E}">
        <p14:creationId xmlns:p14="http://schemas.microsoft.com/office/powerpoint/2010/main" val="215429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1FAAAB2-D3FF-394E-B42A-99322D4F71D6}"/>
              </a:ext>
            </a:extLst>
          </p:cNvPr>
          <p:cNvGrpSpPr/>
          <p:nvPr/>
        </p:nvGrpSpPr>
        <p:grpSpPr>
          <a:xfrm>
            <a:off x="2401824" y="612786"/>
            <a:ext cx="4934972" cy="3917928"/>
            <a:chOff x="4756986" y="1871463"/>
            <a:chExt cx="3542978" cy="2812809"/>
          </a:xfrm>
        </p:grpSpPr>
        <p:pic>
          <p:nvPicPr>
            <p:cNvPr id="3" name="Picture 2">
              <a:extLst>
                <a:ext uri="{FF2B5EF4-FFF2-40B4-BE49-F238E27FC236}">
                  <a16:creationId xmlns:a16="http://schemas.microsoft.com/office/drawing/2014/main" xmlns="" id="{95983810-15DC-4D4A-ACF4-838C158CF07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4000"/>
                      </a14:imgEffect>
                      <a14:imgEffect>
                        <a14:brightnessContrast bright="7000"/>
                      </a14:imgEffect>
                    </a14:imgLayer>
                  </a14:imgProps>
                </a:ext>
              </a:extLst>
            </a:blip>
            <a:stretch>
              <a:fillRect/>
            </a:stretch>
          </p:blipFill>
          <p:spPr>
            <a:xfrm>
              <a:off x="4756986" y="1871463"/>
              <a:ext cx="3542978" cy="2812809"/>
            </a:xfrm>
            <a:prstGeom prst="rect">
              <a:avLst/>
            </a:prstGeom>
          </p:spPr>
        </p:pic>
        <p:sp>
          <p:nvSpPr>
            <p:cNvPr id="4" name="Rounded Rectangular Callout 3">
              <a:extLst>
                <a:ext uri="{FF2B5EF4-FFF2-40B4-BE49-F238E27FC236}">
                  <a16:creationId xmlns:a16="http://schemas.microsoft.com/office/drawing/2014/main" xmlns="" id="{24F4C18E-6379-454A-8562-2C5B87DF34A7}"/>
                </a:ext>
              </a:extLst>
            </p:cNvPr>
            <p:cNvSpPr/>
            <p:nvPr/>
          </p:nvSpPr>
          <p:spPr>
            <a:xfrm>
              <a:off x="5166209" y="1938474"/>
              <a:ext cx="1296525" cy="646331"/>
            </a:xfrm>
            <a:prstGeom prst="wedgeRoundRectCallout">
              <a:avLst>
                <a:gd name="adj1" fmla="val -2157"/>
                <a:gd name="adj2" fmla="val 83137"/>
                <a:gd name="adj3" fmla="val 16667"/>
              </a:avLst>
            </a:prstGeom>
            <a:solidFill>
              <a:schemeClr val="bg1"/>
            </a:solidFill>
            <a:ln>
              <a:solidFill>
                <a:srgbClr val="AC9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a16="http://schemas.microsoft.com/office/drawing/2014/main" xmlns="" id="{3F4EC973-4724-AB42-B836-29784233E674}"/>
                </a:ext>
              </a:extLst>
            </p:cNvPr>
            <p:cNvSpPr txBox="1"/>
            <p:nvPr/>
          </p:nvSpPr>
          <p:spPr>
            <a:xfrm>
              <a:off x="4973048" y="1937113"/>
              <a:ext cx="1683587" cy="596600"/>
            </a:xfrm>
            <a:prstGeom prst="rect">
              <a:avLst/>
            </a:prstGeom>
            <a:noFill/>
          </p:spPr>
          <p:txBody>
            <a:bodyPr wrap="square" rtlCol="0">
              <a:spAutoFit/>
            </a:bodyPr>
            <a:lstStyle/>
            <a:p>
              <a:pPr algn="ctr"/>
              <a:r>
                <a:rPr lang="x-none" sz="2400" dirty="0"/>
                <a:t>Chơi </a:t>
              </a:r>
            </a:p>
            <a:p>
              <a:pPr algn="ctr"/>
              <a:r>
                <a:rPr lang="x-none" sz="2400" dirty="0"/>
                <a:t>vui quá!</a:t>
              </a:r>
            </a:p>
          </p:txBody>
        </p:sp>
      </p:grpSp>
    </p:spTree>
    <p:extLst>
      <p:ext uri="{BB962C8B-B14F-4D97-AF65-F5344CB8AC3E}">
        <p14:creationId xmlns:p14="http://schemas.microsoft.com/office/powerpoint/2010/main" val="255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206220C5-CD99-7C4A-B65F-4E253AE823A6}"/>
              </a:ext>
            </a:extLst>
          </p:cNvPr>
          <p:cNvPicPr>
            <a:picLocks noChangeAspect="1"/>
          </p:cNvPicPr>
          <p:nvPr/>
        </p:nvPicPr>
        <p:blipFill rotWithShape="1">
          <a:blip r:embed="rId2">
            <a:clrChange>
              <a:clrFrom>
                <a:srgbClr val="FFFFFF"/>
              </a:clrFrom>
              <a:clrTo>
                <a:srgbClr val="FFFFFF">
                  <a:alpha val="0"/>
                </a:srgbClr>
              </a:clrTo>
            </a:clrChange>
          </a:blip>
          <a:srcRect t="31866"/>
          <a:stretch/>
        </p:blipFill>
        <p:spPr>
          <a:xfrm>
            <a:off x="488950" y="368831"/>
            <a:ext cx="5137825" cy="720738"/>
          </a:xfrm>
          <a:prstGeom prst="rect">
            <a:avLst/>
          </a:prstGeom>
        </p:spPr>
      </p:pic>
      <p:sp>
        <p:nvSpPr>
          <p:cNvPr id="15" name="Rectangle 14">
            <a:extLst>
              <a:ext uri="{FF2B5EF4-FFF2-40B4-BE49-F238E27FC236}">
                <a16:creationId xmlns:a16="http://schemas.microsoft.com/office/drawing/2014/main" xmlns="" id="{FE8E1D00-EA41-E243-90D2-0C7BFDD1940C}"/>
              </a:ext>
            </a:extLst>
          </p:cNvPr>
          <p:cNvSpPr/>
          <p:nvPr/>
        </p:nvSpPr>
        <p:spPr>
          <a:xfrm>
            <a:off x="1532384" y="274601"/>
            <a:ext cx="3528530" cy="577850"/>
          </a:xfrm>
          <a:prstGeom prst="rect">
            <a:avLst/>
          </a:prstGeom>
        </p:spPr>
        <p:txBody>
          <a:bodyPr wrap="none">
            <a:spAutoFit/>
          </a:bodyPr>
          <a:lstStyle/>
          <a:p>
            <a:pPr>
              <a:lnSpc>
                <a:spcPct val="150000"/>
              </a:lnSpc>
            </a:pPr>
            <a:r>
              <a:rPr lang="en-US" sz="2400" b="1" dirty="0" err="1">
                <a:solidFill>
                  <a:srgbClr val="00A651"/>
                </a:solidFill>
              </a:rPr>
              <a:t>Hoạt</a:t>
            </a:r>
            <a:r>
              <a:rPr lang="en-US" sz="2400" b="1" dirty="0">
                <a:solidFill>
                  <a:srgbClr val="00A651"/>
                </a:solidFill>
              </a:rPr>
              <a:t> </a:t>
            </a:r>
            <a:r>
              <a:rPr lang="en-US" sz="2400" b="1" dirty="0" err="1">
                <a:solidFill>
                  <a:srgbClr val="00A651"/>
                </a:solidFill>
              </a:rPr>
              <a:t>động</a:t>
            </a:r>
            <a:r>
              <a:rPr lang="en-US" sz="2400" b="1" dirty="0">
                <a:solidFill>
                  <a:srgbClr val="00A651"/>
                </a:solidFill>
              </a:rPr>
              <a:t> </a:t>
            </a:r>
            <a:r>
              <a:rPr lang="en-US" sz="2400" b="1" dirty="0" err="1">
                <a:solidFill>
                  <a:srgbClr val="00A651"/>
                </a:solidFill>
              </a:rPr>
              <a:t>sau</a:t>
            </a:r>
            <a:r>
              <a:rPr lang="en-US" sz="2400" b="1" dirty="0">
                <a:solidFill>
                  <a:srgbClr val="00A651"/>
                </a:solidFill>
              </a:rPr>
              <a:t> </a:t>
            </a:r>
            <a:r>
              <a:rPr lang="en-US" sz="2400" b="1" dirty="0" err="1">
                <a:solidFill>
                  <a:srgbClr val="00A651"/>
                </a:solidFill>
              </a:rPr>
              <a:t>giờ</a:t>
            </a:r>
            <a:r>
              <a:rPr lang="en-US" sz="2400" b="1" dirty="0">
                <a:solidFill>
                  <a:srgbClr val="00A651"/>
                </a:solidFill>
              </a:rPr>
              <a:t> </a:t>
            </a:r>
            <a:r>
              <a:rPr lang="en-US" sz="2400" b="1" dirty="0" err="1">
                <a:solidFill>
                  <a:srgbClr val="00A651"/>
                </a:solidFill>
              </a:rPr>
              <a:t>học</a:t>
            </a:r>
            <a:endParaRPr lang="en-US" sz="2400" b="1" dirty="0">
              <a:solidFill>
                <a:srgbClr val="00A651"/>
              </a:solidFill>
            </a:endParaRPr>
          </a:p>
        </p:txBody>
      </p:sp>
      <p:sp>
        <p:nvSpPr>
          <p:cNvPr id="16" name="TextBox 15">
            <a:extLst>
              <a:ext uri="{FF2B5EF4-FFF2-40B4-BE49-F238E27FC236}">
                <a16:creationId xmlns:a16="http://schemas.microsoft.com/office/drawing/2014/main" xmlns="" id="{659F9151-66CF-3547-8630-4B94FA660C2A}"/>
              </a:ext>
            </a:extLst>
          </p:cNvPr>
          <p:cNvSpPr txBox="1"/>
          <p:nvPr/>
        </p:nvSpPr>
        <p:spPr>
          <a:xfrm>
            <a:off x="627538" y="1174777"/>
            <a:ext cx="8011965" cy="830997"/>
          </a:xfrm>
          <a:prstGeom prst="rect">
            <a:avLst/>
          </a:prstGeom>
          <a:noFill/>
        </p:spPr>
        <p:txBody>
          <a:bodyPr wrap="square" rtlCol="0">
            <a:spAutoFit/>
          </a:bodyPr>
          <a:lstStyle/>
          <a:p>
            <a:pPr algn="just"/>
            <a:r>
              <a:rPr lang="vi-VN" sz="2400" dirty="0"/>
              <a:t>Làm quen với bạn hàng xóm và rủ bạn cùng là một việc có ích. </a:t>
            </a:r>
          </a:p>
        </p:txBody>
      </p:sp>
      <p:sp>
        <p:nvSpPr>
          <p:cNvPr id="17" name="Oval 16">
            <a:extLst>
              <a:ext uri="{FF2B5EF4-FFF2-40B4-BE49-F238E27FC236}">
                <a16:creationId xmlns:a16="http://schemas.microsoft.com/office/drawing/2014/main" xmlns="" id="{88FE6803-47E8-7242-8758-82033F3008C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7">
            <a:extLst>
              <a:ext uri="{FF2B5EF4-FFF2-40B4-BE49-F238E27FC236}">
                <a16:creationId xmlns:a16="http://schemas.microsoft.com/office/drawing/2014/main" xmlns="" id="{02BAC178-B223-3349-B2FE-AC998290F098}"/>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อาร์เบอร์วันปลูกต้นไม้ตัวละครเด็กชายและเด็กหญิงปลูกต้นไม้, ตัวละครภาพตัดปะ,  เด็กผู้ชาย, อาร์เบอร์วันภาพ PNG และ PSD สำหรับดาวน์โหลดฟรี | Trees to  plant, Drawing for kids, Arbour day">
            <a:extLst>
              <a:ext uri="{FF2B5EF4-FFF2-40B4-BE49-F238E27FC236}">
                <a16:creationId xmlns:a16="http://schemas.microsoft.com/office/drawing/2014/main" xmlns="" id="{7AABBF3C-C280-AB49-91C4-46C5592F3819}"/>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800547" y="1304544"/>
            <a:ext cx="3838956" cy="383895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rẻ Em Kết Hợp Yếu Tố Hoạt Hình Nhặt Rác Hình ảnh | Định dạng hình ảnh PSD  401685273| vn.lovepik.com">
            <a:extLst>
              <a:ext uri="{FF2B5EF4-FFF2-40B4-BE49-F238E27FC236}">
                <a16:creationId xmlns:a16="http://schemas.microsoft.com/office/drawing/2014/main" xmlns="" id="{24882CF7-4EFB-924F-87D2-7568AF208FE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1047" l="10000" r="90000">
                        <a14:foregroundMark x1="23256" y1="61163" x2="23372" y2="51628"/>
                        <a14:foregroundMark x1="23372" y1="51628" x2="27209" y2="43023"/>
                        <a14:foregroundMark x1="27209" y1="43023" x2="29186" y2="41977"/>
                        <a14:foregroundMark x1="36279" y1="77326" x2="45349" y2="74302"/>
                        <a14:foregroundMark x1="45349" y1="74302" x2="48372" y2="72093"/>
                        <a14:foregroundMark x1="41977" y1="70349" x2="42674" y2="72326"/>
                        <a14:foregroundMark x1="24419" y1="73721" x2="25116" y2="73953"/>
                        <a14:foregroundMark x1="25349" y1="73721" x2="25116" y2="72093"/>
                        <a14:foregroundMark x1="25116" y1="71860" x2="23488" y2="72791"/>
                        <a14:foregroundMark x1="66860" y1="88837" x2="66628" y2="86512"/>
                        <a14:foregroundMark x1="66628" y1="86279" x2="65930" y2="89651"/>
                        <a14:foregroundMark x1="65930" y1="89419" x2="65930" y2="91047"/>
                        <a14:foregroundMark x1="65465" y1="90814" x2="63721" y2="90814"/>
                        <a14:foregroundMark x1="75116" y1="20814" x2="73256" y2="17558"/>
                        <a14:foregroundMark x1="73256" y1="17326" x2="73256" y2="17326"/>
                        <a14:foregroundMark x1="38605" y1="39767" x2="38605" y2="48140"/>
                      </a14:backgroundRemoval>
                    </a14:imgEffect>
                  </a14:imgLayer>
                </a14:imgProps>
              </a:ext>
              <a:ext uri="{28A0092B-C50C-407E-A947-70E740481C1C}">
                <a14:useLocalDpi xmlns:a14="http://schemas.microsoft.com/office/drawing/2010/main" val="0"/>
              </a:ext>
            </a:extLst>
          </a:blip>
          <a:srcRect/>
          <a:stretch>
            <a:fillRect/>
          </a:stretch>
        </p:blipFill>
        <p:spPr bwMode="auto">
          <a:xfrm>
            <a:off x="866394" y="1590275"/>
            <a:ext cx="3477060" cy="347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0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wipe(down)">
                                      <p:cBhvr>
                                        <p:cTn id="13" dur="580">
                                          <p:stCondLst>
                                            <p:cond delay="0"/>
                                          </p:stCondLst>
                                        </p:cTn>
                                        <p:tgtEl>
                                          <p:spTgt spid="4102"/>
                                        </p:tgtEl>
                                      </p:cBhvr>
                                    </p:animEffect>
                                    <p:anim calcmode="lin" valueType="num">
                                      <p:cBhvr>
                                        <p:cTn id="14"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19" dur="26">
                                          <p:stCondLst>
                                            <p:cond delay="650"/>
                                          </p:stCondLst>
                                        </p:cTn>
                                        <p:tgtEl>
                                          <p:spTgt spid="4102"/>
                                        </p:tgtEl>
                                      </p:cBhvr>
                                      <p:to x="100000" y="60000"/>
                                    </p:animScale>
                                    <p:animScale>
                                      <p:cBhvr>
                                        <p:cTn id="20" dur="166" decel="50000">
                                          <p:stCondLst>
                                            <p:cond delay="676"/>
                                          </p:stCondLst>
                                        </p:cTn>
                                        <p:tgtEl>
                                          <p:spTgt spid="4102"/>
                                        </p:tgtEl>
                                      </p:cBhvr>
                                      <p:to x="100000" y="100000"/>
                                    </p:animScale>
                                    <p:animScale>
                                      <p:cBhvr>
                                        <p:cTn id="21" dur="26">
                                          <p:stCondLst>
                                            <p:cond delay="1312"/>
                                          </p:stCondLst>
                                        </p:cTn>
                                        <p:tgtEl>
                                          <p:spTgt spid="4102"/>
                                        </p:tgtEl>
                                      </p:cBhvr>
                                      <p:to x="100000" y="80000"/>
                                    </p:animScale>
                                    <p:animScale>
                                      <p:cBhvr>
                                        <p:cTn id="22" dur="166" decel="50000">
                                          <p:stCondLst>
                                            <p:cond delay="1338"/>
                                          </p:stCondLst>
                                        </p:cTn>
                                        <p:tgtEl>
                                          <p:spTgt spid="4102"/>
                                        </p:tgtEl>
                                      </p:cBhvr>
                                      <p:to x="100000" y="100000"/>
                                    </p:animScale>
                                    <p:animScale>
                                      <p:cBhvr>
                                        <p:cTn id="23" dur="26">
                                          <p:stCondLst>
                                            <p:cond delay="1642"/>
                                          </p:stCondLst>
                                        </p:cTn>
                                        <p:tgtEl>
                                          <p:spTgt spid="4102"/>
                                        </p:tgtEl>
                                      </p:cBhvr>
                                      <p:to x="100000" y="90000"/>
                                    </p:animScale>
                                    <p:animScale>
                                      <p:cBhvr>
                                        <p:cTn id="24" dur="166" decel="50000">
                                          <p:stCondLst>
                                            <p:cond delay="1668"/>
                                          </p:stCondLst>
                                        </p:cTn>
                                        <p:tgtEl>
                                          <p:spTgt spid="4102"/>
                                        </p:tgtEl>
                                      </p:cBhvr>
                                      <p:to x="100000" y="100000"/>
                                    </p:animScale>
                                    <p:animScale>
                                      <p:cBhvr>
                                        <p:cTn id="25" dur="26">
                                          <p:stCondLst>
                                            <p:cond delay="1808"/>
                                          </p:stCondLst>
                                        </p:cTn>
                                        <p:tgtEl>
                                          <p:spTgt spid="4102"/>
                                        </p:tgtEl>
                                      </p:cBhvr>
                                      <p:to x="100000" y="95000"/>
                                    </p:animScale>
                                    <p:animScale>
                                      <p:cBhvr>
                                        <p:cTn id="26" dur="166" decel="50000">
                                          <p:stCondLst>
                                            <p:cond delay="1834"/>
                                          </p:stCondLst>
                                        </p:cTn>
                                        <p:tgtEl>
                                          <p:spTgt spid="410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 calcmode="lin" valueType="num">
                                      <p:cBhvr>
                                        <p:cTn id="31" dur="500" fill="hold"/>
                                        <p:tgtEl>
                                          <p:spTgt spid="4100"/>
                                        </p:tgtEl>
                                        <p:attrNameLst>
                                          <p:attrName>ppt_w</p:attrName>
                                        </p:attrNameLst>
                                      </p:cBhvr>
                                      <p:tavLst>
                                        <p:tav tm="0">
                                          <p:val>
                                            <p:fltVal val="0"/>
                                          </p:val>
                                        </p:tav>
                                        <p:tav tm="100000">
                                          <p:val>
                                            <p:strVal val="#ppt_w"/>
                                          </p:val>
                                        </p:tav>
                                      </p:tavLst>
                                    </p:anim>
                                    <p:anim calcmode="lin" valueType="num">
                                      <p:cBhvr>
                                        <p:cTn id="32" dur="500" fill="hold"/>
                                        <p:tgtEl>
                                          <p:spTgt spid="4100"/>
                                        </p:tgtEl>
                                        <p:attrNameLst>
                                          <p:attrName>ppt_h</p:attrName>
                                        </p:attrNameLst>
                                      </p:cBhvr>
                                      <p:tavLst>
                                        <p:tav tm="0">
                                          <p:val>
                                            <p:fltVal val="0"/>
                                          </p:val>
                                        </p:tav>
                                        <p:tav tm="100000">
                                          <p:val>
                                            <p:strVal val="#ppt_h"/>
                                          </p:val>
                                        </p:tav>
                                      </p:tavLst>
                                    </p:anim>
                                    <p:animEffect transition="in" filter="fade">
                                      <p:cBhvr>
                                        <p:cTn id="3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0A45D2D-8C74-B944-B6BE-FBB9B2F42B8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5828" y="177145"/>
            <a:ext cx="1000265" cy="933580"/>
          </a:xfrm>
          <a:prstGeom prst="rect">
            <a:avLst/>
          </a:prstGeom>
        </p:spPr>
      </p:pic>
      <p:sp>
        <p:nvSpPr>
          <p:cNvPr id="3" name="TextBox 2">
            <a:extLst>
              <a:ext uri="{FF2B5EF4-FFF2-40B4-BE49-F238E27FC236}">
                <a16:creationId xmlns:a16="http://schemas.microsoft.com/office/drawing/2014/main" xmlns="" id="{693F7AC3-B277-9B48-995C-79DF9EAE8030}"/>
              </a:ext>
            </a:extLst>
          </p:cNvPr>
          <p:cNvSpPr txBox="1"/>
          <p:nvPr/>
        </p:nvSpPr>
        <p:spPr>
          <a:xfrm>
            <a:off x="764429" y="355010"/>
            <a:ext cx="8275662" cy="577850"/>
          </a:xfrm>
          <a:prstGeom prst="rect">
            <a:avLst/>
          </a:prstGeom>
          <a:noFill/>
        </p:spPr>
        <p:txBody>
          <a:bodyPr wrap="square" rtlCol="0">
            <a:spAutoFit/>
          </a:bodyPr>
          <a:lstStyle/>
          <a:p>
            <a:pPr>
              <a:lnSpc>
                <a:spcPct val="150000"/>
              </a:lnSpc>
            </a:pPr>
            <a:r>
              <a:rPr lang="en-US" sz="2400" b="1" dirty="0">
                <a:solidFill>
                  <a:srgbClr val="00A651"/>
                </a:solidFill>
              </a:rPr>
              <a:t>         </a:t>
            </a:r>
            <a:r>
              <a:rPr lang="en-US" sz="2400" b="1" dirty="0" err="1">
                <a:solidFill>
                  <a:srgbClr val="05A8E8"/>
                </a:solidFill>
              </a:rPr>
              <a:t>Sinh</a:t>
            </a:r>
            <a:r>
              <a:rPr lang="en-US" sz="2400" b="1" dirty="0">
                <a:solidFill>
                  <a:srgbClr val="05A8E8"/>
                </a:solidFill>
              </a:rPr>
              <a:t> </a:t>
            </a:r>
            <a:r>
              <a:rPr lang="en-US" sz="2400" b="1" dirty="0" err="1">
                <a:solidFill>
                  <a:srgbClr val="05A8E8"/>
                </a:solidFill>
              </a:rPr>
              <a:t>hoạt</a:t>
            </a:r>
            <a:r>
              <a:rPr lang="en-US" sz="2400" b="1" dirty="0">
                <a:solidFill>
                  <a:srgbClr val="05A8E8"/>
                </a:solidFill>
              </a:rPr>
              <a:t> </a:t>
            </a:r>
            <a:r>
              <a:rPr lang="en-US" sz="2400" b="1" dirty="0" err="1">
                <a:solidFill>
                  <a:srgbClr val="05A8E8"/>
                </a:solidFill>
              </a:rPr>
              <a:t>lớp</a:t>
            </a:r>
            <a:endParaRPr lang="en-US" sz="2400" b="1" dirty="0">
              <a:solidFill>
                <a:srgbClr val="05A8E8"/>
              </a:solidFill>
            </a:endParaRPr>
          </a:p>
        </p:txBody>
      </p:sp>
      <p:sp>
        <p:nvSpPr>
          <p:cNvPr id="4" name="Rectangle 3">
            <a:extLst>
              <a:ext uri="{FF2B5EF4-FFF2-40B4-BE49-F238E27FC236}">
                <a16:creationId xmlns:a16="http://schemas.microsoft.com/office/drawing/2014/main" xmlns="" id="{DABDE095-3F68-F249-AA10-DC51C4A8E467}"/>
              </a:ext>
            </a:extLst>
          </p:cNvPr>
          <p:cNvSpPr/>
          <p:nvPr/>
        </p:nvSpPr>
        <p:spPr>
          <a:xfrm>
            <a:off x="764429" y="932860"/>
            <a:ext cx="8002200" cy="1131848"/>
          </a:xfrm>
          <a:prstGeom prst="rect">
            <a:avLst/>
          </a:prstGeom>
        </p:spPr>
        <p:txBody>
          <a:bodyPr wrap="square">
            <a:spAutoFit/>
          </a:bodyPr>
          <a:lstStyle/>
          <a:p>
            <a:pPr lvl="0">
              <a:lnSpc>
                <a:spcPct val="150000"/>
              </a:lnSpc>
            </a:pPr>
            <a:r>
              <a:rPr lang="en-US" sz="2400" dirty="0">
                <a:solidFill>
                  <a:srgbClr val="E3E7EA">
                    <a:lumMod val="10000"/>
                  </a:srgbClr>
                </a:solidFill>
              </a:rPr>
              <a:t>Chia </a:t>
            </a:r>
            <a:r>
              <a:rPr lang="en-US" sz="2400" dirty="0" err="1">
                <a:solidFill>
                  <a:srgbClr val="E3E7EA">
                    <a:lumMod val="10000"/>
                  </a:srgbClr>
                </a:solidFill>
              </a:rPr>
              <a:t>sẻ</a:t>
            </a:r>
            <a:r>
              <a:rPr lang="en-US" sz="2400" dirty="0">
                <a:solidFill>
                  <a:srgbClr val="E3E7EA">
                    <a:lumMod val="10000"/>
                  </a:srgbClr>
                </a:solidFill>
              </a:rPr>
              <a:t> </a:t>
            </a:r>
            <a:r>
              <a:rPr lang="en-US" sz="2400" dirty="0" err="1">
                <a:solidFill>
                  <a:srgbClr val="E3E7EA">
                    <a:lumMod val="10000"/>
                  </a:srgbClr>
                </a:solidFill>
              </a:rPr>
              <a:t>về</a:t>
            </a:r>
            <a:r>
              <a:rPr lang="en-US" sz="2400" dirty="0">
                <a:solidFill>
                  <a:srgbClr val="E3E7EA">
                    <a:lumMod val="10000"/>
                  </a:srgbClr>
                </a:solidFill>
              </a:rPr>
              <a:t> </a:t>
            </a:r>
            <a:r>
              <a:rPr lang="en-US" sz="2400" dirty="0" err="1">
                <a:solidFill>
                  <a:srgbClr val="E3E7EA">
                    <a:lumMod val="10000"/>
                  </a:srgbClr>
                </a:solidFill>
              </a:rPr>
              <a:t>những</a:t>
            </a:r>
            <a:r>
              <a:rPr lang="en-US" sz="2400" dirty="0">
                <a:solidFill>
                  <a:srgbClr val="E3E7EA">
                    <a:lumMod val="10000"/>
                  </a:srgbClr>
                </a:solidFill>
              </a:rPr>
              <a:t> </a:t>
            </a:r>
            <a:r>
              <a:rPr lang="en-US" sz="2400" dirty="0" err="1">
                <a:solidFill>
                  <a:srgbClr val="E3E7EA">
                    <a:lumMod val="10000"/>
                  </a:srgbClr>
                </a:solidFill>
              </a:rPr>
              <a:t>việc</a:t>
            </a:r>
            <a:r>
              <a:rPr lang="en-US" sz="2400" dirty="0">
                <a:solidFill>
                  <a:srgbClr val="E3E7EA">
                    <a:lumMod val="10000"/>
                  </a:srgbClr>
                </a:solidFill>
              </a:rPr>
              <a:t> </a:t>
            </a:r>
            <a:r>
              <a:rPr lang="en-US" sz="2400" dirty="0" err="1">
                <a:solidFill>
                  <a:srgbClr val="E3E7EA">
                    <a:lumMod val="10000"/>
                  </a:srgbClr>
                </a:solidFill>
              </a:rPr>
              <a:t>tốt</a:t>
            </a:r>
            <a:r>
              <a:rPr lang="en-US" sz="2400" dirty="0">
                <a:solidFill>
                  <a:srgbClr val="E3E7EA">
                    <a:lumMod val="10000"/>
                  </a:srgbClr>
                </a:solidFill>
              </a:rPr>
              <a:t> </a:t>
            </a:r>
            <a:r>
              <a:rPr lang="en-US" sz="2400" dirty="0" err="1">
                <a:solidFill>
                  <a:srgbClr val="E3E7EA">
                    <a:lumMod val="10000"/>
                  </a:srgbClr>
                </a:solidFill>
              </a:rPr>
              <a:t>mà</a:t>
            </a:r>
            <a:r>
              <a:rPr lang="en-US" sz="2400" dirty="0">
                <a:solidFill>
                  <a:srgbClr val="E3E7EA">
                    <a:lumMod val="10000"/>
                  </a:srgbClr>
                </a:solidFill>
              </a:rPr>
              <a:t> </a:t>
            </a:r>
            <a:r>
              <a:rPr lang="en-US" sz="2400" dirty="0" err="1">
                <a:solidFill>
                  <a:srgbClr val="E3E7EA">
                    <a:lumMod val="10000"/>
                  </a:srgbClr>
                </a:solidFill>
              </a:rPr>
              <a:t>em</a:t>
            </a:r>
            <a:r>
              <a:rPr lang="en-US" sz="2400" dirty="0">
                <a:solidFill>
                  <a:srgbClr val="E3E7EA">
                    <a:lumMod val="10000"/>
                  </a:srgbClr>
                </a:solidFill>
              </a:rPr>
              <a:t> </a:t>
            </a:r>
            <a:r>
              <a:rPr lang="en-US" sz="2400" dirty="0" err="1">
                <a:solidFill>
                  <a:srgbClr val="E3E7EA">
                    <a:lumMod val="10000"/>
                  </a:srgbClr>
                </a:solidFill>
              </a:rPr>
              <a:t>và</a:t>
            </a:r>
            <a:r>
              <a:rPr lang="en-US" sz="2400" dirty="0">
                <a:solidFill>
                  <a:srgbClr val="E3E7EA">
                    <a:lumMod val="10000"/>
                  </a:srgbClr>
                </a:solidFill>
              </a:rPr>
              <a:t> </a:t>
            </a:r>
            <a:r>
              <a:rPr lang="en-US" sz="2400" dirty="0" err="1">
                <a:solidFill>
                  <a:srgbClr val="E3E7EA">
                    <a:lumMod val="10000"/>
                  </a:srgbClr>
                </a:solidFill>
              </a:rPr>
              <a:t>các</a:t>
            </a:r>
            <a:r>
              <a:rPr lang="en-US" sz="2400" dirty="0">
                <a:solidFill>
                  <a:srgbClr val="E3E7EA">
                    <a:lumMod val="10000"/>
                  </a:srgbClr>
                </a:solidFill>
              </a:rPr>
              <a:t> </a:t>
            </a:r>
            <a:r>
              <a:rPr lang="en-US" sz="2400" dirty="0" err="1">
                <a:solidFill>
                  <a:srgbClr val="E3E7EA">
                    <a:lumMod val="10000"/>
                  </a:srgbClr>
                </a:solidFill>
              </a:rPr>
              <a:t>bạn</a:t>
            </a:r>
            <a:r>
              <a:rPr lang="en-US" sz="2400" dirty="0">
                <a:solidFill>
                  <a:srgbClr val="E3E7EA">
                    <a:lumMod val="10000"/>
                  </a:srgbClr>
                </a:solidFill>
              </a:rPr>
              <a:t> </a:t>
            </a:r>
            <a:r>
              <a:rPr lang="en-US" sz="2400" dirty="0" err="1">
                <a:solidFill>
                  <a:srgbClr val="E3E7EA">
                    <a:lumMod val="10000"/>
                  </a:srgbClr>
                </a:solidFill>
              </a:rPr>
              <a:t>hàng</a:t>
            </a:r>
            <a:r>
              <a:rPr lang="en-US" sz="2400" dirty="0">
                <a:solidFill>
                  <a:srgbClr val="E3E7EA">
                    <a:lumMod val="10000"/>
                  </a:srgbClr>
                </a:solidFill>
              </a:rPr>
              <a:t> </a:t>
            </a:r>
            <a:r>
              <a:rPr lang="en-US" sz="2400" dirty="0" err="1">
                <a:solidFill>
                  <a:srgbClr val="E3E7EA">
                    <a:lumMod val="10000"/>
                  </a:srgbClr>
                </a:solidFill>
              </a:rPr>
              <a:t>xóm</a:t>
            </a:r>
            <a:r>
              <a:rPr lang="en-US" sz="2400" dirty="0">
                <a:solidFill>
                  <a:srgbClr val="E3E7EA">
                    <a:lumMod val="10000"/>
                  </a:srgbClr>
                </a:solidFill>
              </a:rPr>
              <a:t> </a:t>
            </a:r>
            <a:r>
              <a:rPr lang="en-US" sz="2400" dirty="0" err="1">
                <a:solidFill>
                  <a:srgbClr val="E3E7EA">
                    <a:lumMod val="10000"/>
                  </a:srgbClr>
                </a:solidFill>
              </a:rPr>
              <a:t>đã</a:t>
            </a:r>
            <a:r>
              <a:rPr lang="en-US" sz="2400" dirty="0">
                <a:solidFill>
                  <a:srgbClr val="E3E7EA">
                    <a:lumMod val="10000"/>
                  </a:srgbClr>
                </a:solidFill>
              </a:rPr>
              <a:t> </a:t>
            </a:r>
            <a:r>
              <a:rPr lang="en-US" sz="2400" dirty="0" err="1">
                <a:solidFill>
                  <a:srgbClr val="E3E7EA">
                    <a:lumMod val="10000"/>
                  </a:srgbClr>
                </a:solidFill>
              </a:rPr>
              <a:t>làm</a:t>
            </a:r>
            <a:r>
              <a:rPr lang="en-US" sz="2400" dirty="0">
                <a:solidFill>
                  <a:srgbClr val="E3E7EA">
                    <a:lumMod val="10000"/>
                  </a:srgbClr>
                </a:solidFill>
              </a:rPr>
              <a:t>.</a:t>
            </a:r>
          </a:p>
        </p:txBody>
      </p:sp>
      <p:sp>
        <p:nvSpPr>
          <p:cNvPr id="8" name="Rectangle 7">
            <a:extLst>
              <a:ext uri="{FF2B5EF4-FFF2-40B4-BE49-F238E27FC236}">
                <a16:creationId xmlns:a16="http://schemas.microsoft.com/office/drawing/2014/main" xmlns="" id="{33D417B4-8D36-7B4D-B196-C7085A419D87}"/>
              </a:ext>
            </a:extLst>
          </p:cNvPr>
          <p:cNvSpPr/>
          <p:nvPr/>
        </p:nvSpPr>
        <p:spPr>
          <a:xfrm>
            <a:off x="764429" y="2076634"/>
            <a:ext cx="4526899" cy="1685846"/>
          </a:xfrm>
          <a:prstGeom prst="rect">
            <a:avLst/>
          </a:prstGeom>
        </p:spPr>
        <p:txBody>
          <a:bodyPr wrap="square">
            <a:spAutoFit/>
          </a:bodyPr>
          <a:lstStyle/>
          <a:p>
            <a:pPr lvl="0">
              <a:lnSpc>
                <a:spcPct val="150000"/>
              </a:lnSpc>
            </a:pPr>
            <a:r>
              <a:rPr lang="en-US" sz="2400" dirty="0">
                <a:solidFill>
                  <a:srgbClr val="E3E7EA">
                    <a:lumMod val="10000"/>
                  </a:srgbClr>
                </a:solidFill>
              </a:rPr>
              <a:t>- </a:t>
            </a:r>
            <a:r>
              <a:rPr lang="en-US" sz="2400" dirty="0" err="1">
                <a:solidFill>
                  <a:srgbClr val="E3E7EA">
                    <a:lumMod val="10000"/>
                  </a:srgbClr>
                </a:solidFill>
              </a:rPr>
              <a:t>Kể</a:t>
            </a:r>
            <a:r>
              <a:rPr lang="en-US" sz="2400" dirty="0">
                <a:solidFill>
                  <a:srgbClr val="E3E7EA">
                    <a:lumMod val="10000"/>
                  </a:srgbClr>
                </a:solidFill>
              </a:rPr>
              <a:t> </a:t>
            </a:r>
            <a:r>
              <a:rPr lang="en-US" sz="2400" dirty="0" err="1">
                <a:solidFill>
                  <a:srgbClr val="E3E7EA">
                    <a:lumMod val="10000"/>
                  </a:srgbClr>
                </a:solidFill>
              </a:rPr>
              <a:t>về</a:t>
            </a:r>
            <a:r>
              <a:rPr lang="en-US" sz="2400" dirty="0">
                <a:solidFill>
                  <a:srgbClr val="E3E7EA">
                    <a:lumMod val="10000"/>
                  </a:srgbClr>
                </a:solidFill>
              </a:rPr>
              <a:t> </a:t>
            </a:r>
            <a:r>
              <a:rPr lang="en-US" sz="2400" dirty="0" err="1">
                <a:solidFill>
                  <a:srgbClr val="E3E7EA">
                    <a:lumMod val="10000"/>
                  </a:srgbClr>
                </a:solidFill>
              </a:rPr>
              <a:t>những</a:t>
            </a:r>
            <a:r>
              <a:rPr lang="en-US" sz="2400" dirty="0">
                <a:solidFill>
                  <a:srgbClr val="E3E7EA">
                    <a:lumMod val="10000"/>
                  </a:srgbClr>
                </a:solidFill>
              </a:rPr>
              <a:t> </a:t>
            </a:r>
            <a:r>
              <a:rPr lang="en-US" sz="2400" dirty="0" err="1">
                <a:solidFill>
                  <a:srgbClr val="E3E7EA">
                    <a:lumMod val="10000"/>
                  </a:srgbClr>
                </a:solidFill>
              </a:rPr>
              <a:t>việc</a:t>
            </a:r>
            <a:r>
              <a:rPr lang="en-US" sz="2400" dirty="0">
                <a:solidFill>
                  <a:srgbClr val="E3E7EA">
                    <a:lumMod val="10000"/>
                  </a:srgbClr>
                </a:solidFill>
              </a:rPr>
              <a:t> </a:t>
            </a:r>
            <a:r>
              <a:rPr lang="en-US" sz="2400" dirty="0" err="1">
                <a:solidFill>
                  <a:srgbClr val="E3E7EA">
                    <a:lumMod val="10000"/>
                  </a:srgbClr>
                </a:solidFill>
              </a:rPr>
              <a:t>tốt</a:t>
            </a:r>
            <a:r>
              <a:rPr lang="en-US" sz="2400" dirty="0">
                <a:solidFill>
                  <a:srgbClr val="E3E7EA">
                    <a:lumMod val="10000"/>
                  </a:srgbClr>
                </a:solidFill>
              </a:rPr>
              <a:t> </a:t>
            </a:r>
            <a:r>
              <a:rPr lang="en-US" sz="2400" dirty="0" err="1">
                <a:solidFill>
                  <a:srgbClr val="E3E7EA">
                    <a:lumMod val="10000"/>
                  </a:srgbClr>
                </a:solidFill>
              </a:rPr>
              <a:t>đó</a:t>
            </a:r>
            <a:r>
              <a:rPr lang="en-US" sz="2400" dirty="0">
                <a:solidFill>
                  <a:srgbClr val="E3E7EA">
                    <a:lumMod val="10000"/>
                  </a:srgbClr>
                </a:solidFill>
              </a:rPr>
              <a:t>.</a:t>
            </a:r>
          </a:p>
          <a:p>
            <a:pPr marL="180975" lvl="0" indent="-180975">
              <a:lnSpc>
                <a:spcPct val="150000"/>
              </a:lnSpc>
            </a:pPr>
            <a:r>
              <a:rPr lang="en-US" sz="2400" dirty="0">
                <a:solidFill>
                  <a:srgbClr val="E3E7EA">
                    <a:lumMod val="10000"/>
                  </a:srgbClr>
                </a:solidFill>
              </a:rPr>
              <a:t>- </a:t>
            </a:r>
            <a:r>
              <a:rPr lang="en-US" sz="2400" dirty="0" err="1">
                <a:solidFill>
                  <a:srgbClr val="E3E7EA">
                    <a:lumMod val="10000"/>
                  </a:srgbClr>
                </a:solidFill>
              </a:rPr>
              <a:t>Em</a:t>
            </a:r>
            <a:r>
              <a:rPr lang="en-US" sz="2400" dirty="0">
                <a:solidFill>
                  <a:srgbClr val="E3E7EA">
                    <a:lumMod val="10000"/>
                  </a:srgbClr>
                </a:solidFill>
              </a:rPr>
              <a:t> </a:t>
            </a:r>
            <a:r>
              <a:rPr lang="en-US" sz="2400" dirty="0" err="1">
                <a:solidFill>
                  <a:srgbClr val="E3E7EA">
                    <a:lumMod val="10000"/>
                  </a:srgbClr>
                </a:solidFill>
              </a:rPr>
              <a:t>cảm</a:t>
            </a:r>
            <a:r>
              <a:rPr lang="en-US" sz="2400" dirty="0">
                <a:solidFill>
                  <a:srgbClr val="E3E7EA">
                    <a:lumMod val="10000"/>
                  </a:srgbClr>
                </a:solidFill>
              </a:rPr>
              <a:t> </a:t>
            </a:r>
            <a:r>
              <a:rPr lang="en-US" sz="2400" dirty="0" err="1">
                <a:solidFill>
                  <a:srgbClr val="E3E7EA">
                    <a:lumMod val="10000"/>
                  </a:srgbClr>
                </a:solidFill>
              </a:rPr>
              <a:t>thấy</a:t>
            </a:r>
            <a:r>
              <a:rPr lang="en-US" sz="2400" dirty="0">
                <a:solidFill>
                  <a:srgbClr val="E3E7EA">
                    <a:lumMod val="10000"/>
                  </a:srgbClr>
                </a:solidFill>
              </a:rPr>
              <a:t> </a:t>
            </a:r>
            <a:r>
              <a:rPr lang="en-US" sz="2400" dirty="0" err="1">
                <a:solidFill>
                  <a:srgbClr val="E3E7EA">
                    <a:lumMod val="10000"/>
                  </a:srgbClr>
                </a:solidFill>
              </a:rPr>
              <a:t>như</a:t>
            </a:r>
            <a:r>
              <a:rPr lang="en-US" sz="2400" dirty="0">
                <a:solidFill>
                  <a:srgbClr val="E3E7EA">
                    <a:lumMod val="10000"/>
                  </a:srgbClr>
                </a:solidFill>
              </a:rPr>
              <a:t> </a:t>
            </a:r>
            <a:r>
              <a:rPr lang="en-US" sz="2400" dirty="0" err="1">
                <a:solidFill>
                  <a:srgbClr val="E3E7EA">
                    <a:lumMod val="10000"/>
                  </a:srgbClr>
                </a:solidFill>
              </a:rPr>
              <a:t>thế</a:t>
            </a:r>
            <a:r>
              <a:rPr lang="en-US" sz="2400" dirty="0">
                <a:solidFill>
                  <a:srgbClr val="E3E7EA">
                    <a:lumMod val="10000"/>
                  </a:srgbClr>
                </a:solidFill>
              </a:rPr>
              <a:t> </a:t>
            </a:r>
            <a:r>
              <a:rPr lang="en-US" sz="2400" dirty="0" err="1">
                <a:solidFill>
                  <a:srgbClr val="E3E7EA">
                    <a:lumMod val="10000"/>
                  </a:srgbClr>
                </a:solidFill>
              </a:rPr>
              <a:t>nào</a:t>
            </a:r>
            <a:r>
              <a:rPr lang="en-US" sz="2400" dirty="0">
                <a:solidFill>
                  <a:srgbClr val="E3E7EA">
                    <a:lumMod val="10000"/>
                  </a:srgbClr>
                </a:solidFill>
              </a:rPr>
              <a:t> </a:t>
            </a:r>
            <a:r>
              <a:rPr lang="en-US" sz="2400" dirty="0" err="1">
                <a:solidFill>
                  <a:srgbClr val="E3E7EA">
                    <a:lumMod val="10000"/>
                  </a:srgbClr>
                </a:solidFill>
              </a:rPr>
              <a:t>sau</a:t>
            </a:r>
            <a:r>
              <a:rPr lang="en-US" sz="2400" dirty="0">
                <a:solidFill>
                  <a:srgbClr val="E3E7EA">
                    <a:lumMod val="10000"/>
                  </a:srgbClr>
                </a:solidFill>
              </a:rPr>
              <a:t>   </a:t>
            </a:r>
            <a:r>
              <a:rPr lang="en-US" sz="2400" dirty="0" err="1">
                <a:solidFill>
                  <a:srgbClr val="E3E7EA">
                    <a:lumMod val="10000"/>
                  </a:srgbClr>
                </a:solidFill>
              </a:rPr>
              <a:t>khi</a:t>
            </a:r>
            <a:r>
              <a:rPr lang="en-US" sz="2400" dirty="0">
                <a:solidFill>
                  <a:srgbClr val="E3E7EA">
                    <a:lumMod val="10000"/>
                  </a:srgbClr>
                </a:solidFill>
              </a:rPr>
              <a:t> </a:t>
            </a:r>
            <a:r>
              <a:rPr lang="en-US" sz="2400" dirty="0" err="1">
                <a:solidFill>
                  <a:srgbClr val="E3E7EA">
                    <a:lumMod val="10000"/>
                  </a:srgbClr>
                </a:solidFill>
              </a:rPr>
              <a:t>thực</a:t>
            </a:r>
            <a:r>
              <a:rPr lang="en-US" sz="2400" dirty="0">
                <a:solidFill>
                  <a:srgbClr val="E3E7EA">
                    <a:lumMod val="10000"/>
                  </a:srgbClr>
                </a:solidFill>
              </a:rPr>
              <a:t> </a:t>
            </a:r>
            <a:r>
              <a:rPr lang="en-US" sz="2400" dirty="0" err="1">
                <a:solidFill>
                  <a:srgbClr val="E3E7EA">
                    <a:lumMod val="10000"/>
                  </a:srgbClr>
                </a:solidFill>
              </a:rPr>
              <a:t>hiện</a:t>
            </a:r>
            <a:r>
              <a:rPr lang="en-US" sz="2400" dirty="0">
                <a:solidFill>
                  <a:srgbClr val="E3E7EA">
                    <a:lumMod val="10000"/>
                  </a:srgbClr>
                </a:solidFill>
              </a:rPr>
              <a:t> </a:t>
            </a:r>
            <a:r>
              <a:rPr lang="en-US" sz="2400" dirty="0" err="1">
                <a:solidFill>
                  <a:srgbClr val="E3E7EA">
                    <a:lumMod val="10000"/>
                  </a:srgbClr>
                </a:solidFill>
              </a:rPr>
              <a:t>những</a:t>
            </a:r>
            <a:r>
              <a:rPr lang="en-US" sz="2400" dirty="0">
                <a:solidFill>
                  <a:srgbClr val="E3E7EA">
                    <a:lumMod val="10000"/>
                  </a:srgbClr>
                </a:solidFill>
              </a:rPr>
              <a:t> </a:t>
            </a:r>
            <a:r>
              <a:rPr lang="en-US" sz="2400" dirty="0" err="1">
                <a:solidFill>
                  <a:srgbClr val="E3E7EA">
                    <a:lumMod val="10000"/>
                  </a:srgbClr>
                </a:solidFill>
              </a:rPr>
              <a:t>việc</a:t>
            </a:r>
            <a:r>
              <a:rPr lang="en-US" sz="2400" dirty="0">
                <a:solidFill>
                  <a:srgbClr val="E3E7EA">
                    <a:lumMod val="10000"/>
                  </a:srgbClr>
                </a:solidFill>
              </a:rPr>
              <a:t> </a:t>
            </a:r>
            <a:r>
              <a:rPr lang="en-US" sz="2400" dirty="0" err="1">
                <a:solidFill>
                  <a:srgbClr val="E3E7EA">
                    <a:lumMod val="10000"/>
                  </a:srgbClr>
                </a:solidFill>
              </a:rPr>
              <a:t>đó</a:t>
            </a:r>
            <a:r>
              <a:rPr lang="en-US" sz="2400" dirty="0">
                <a:solidFill>
                  <a:srgbClr val="E3E7EA">
                    <a:lumMod val="10000"/>
                  </a:srgbClr>
                </a:solidFill>
              </a:rPr>
              <a:t>?</a:t>
            </a:r>
          </a:p>
        </p:txBody>
      </p:sp>
      <p:pic>
        <p:nvPicPr>
          <p:cNvPr id="14" name="Picture 13">
            <a:extLst>
              <a:ext uri="{FF2B5EF4-FFF2-40B4-BE49-F238E27FC236}">
                <a16:creationId xmlns:a16="http://schemas.microsoft.com/office/drawing/2014/main" xmlns="" id="{8AF93F5B-65AA-BA47-9FD7-315CE854DC4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7000"/>
                    </a14:imgEffect>
                  </a14:imgLayer>
                </a14:imgProps>
              </a:ext>
            </a:extLst>
          </a:blip>
          <a:stretch>
            <a:fillRect/>
          </a:stretch>
        </p:blipFill>
        <p:spPr>
          <a:xfrm>
            <a:off x="5138728" y="1624897"/>
            <a:ext cx="3653601" cy="2585743"/>
          </a:xfrm>
          <a:prstGeom prst="rect">
            <a:avLst/>
          </a:prstGeom>
        </p:spPr>
      </p:pic>
    </p:spTree>
    <p:extLst>
      <p:ext uri="{BB962C8B-B14F-4D97-AF65-F5344CB8AC3E}">
        <p14:creationId xmlns:p14="http://schemas.microsoft.com/office/powerpoint/2010/main" val="306873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ABDE095-3F68-F249-AA10-DC51C4A8E467}"/>
              </a:ext>
            </a:extLst>
          </p:cNvPr>
          <p:cNvSpPr/>
          <p:nvPr/>
        </p:nvSpPr>
        <p:spPr>
          <a:xfrm>
            <a:off x="764429" y="932860"/>
            <a:ext cx="8002200" cy="1131848"/>
          </a:xfrm>
          <a:prstGeom prst="rect">
            <a:avLst/>
          </a:prstGeom>
        </p:spPr>
        <p:txBody>
          <a:bodyPr wrap="square">
            <a:spAutoFit/>
          </a:bodyPr>
          <a:lstStyle/>
          <a:p>
            <a:pPr lvl="0" algn="ctr">
              <a:lnSpc>
                <a:spcPct val="150000"/>
              </a:lnSpc>
            </a:pPr>
            <a:r>
              <a:rPr lang="en-US" sz="2400" dirty="0" smtClean="0">
                <a:solidFill>
                  <a:srgbClr val="E3E7EA">
                    <a:lumMod val="10000"/>
                  </a:srgbClr>
                </a:solidFill>
              </a:rPr>
              <a:t>TI-MÔ VÀ ĐỒNG ĐỘI</a:t>
            </a:r>
          </a:p>
          <a:p>
            <a:pPr lvl="0" algn="ctr">
              <a:lnSpc>
                <a:spcPct val="150000"/>
              </a:lnSpc>
            </a:pPr>
            <a:endParaRPr lang="en-US" sz="2400" dirty="0">
              <a:solidFill>
                <a:srgbClr val="E3E7EA">
                  <a:lumMod val="10000"/>
                </a:srgbClr>
              </a:solidFill>
            </a:endParaRPr>
          </a:p>
        </p:txBody>
      </p:sp>
      <p:sp>
        <p:nvSpPr>
          <p:cNvPr id="3" name="Rectangle 2">
            <a:extLst>
              <a:ext uri="{FF2B5EF4-FFF2-40B4-BE49-F238E27FC236}">
                <a16:creationId xmlns:a16="http://schemas.microsoft.com/office/drawing/2014/main" xmlns="" id="{DABDE095-3F68-F249-AA10-DC51C4A8E467}"/>
              </a:ext>
            </a:extLst>
          </p:cNvPr>
          <p:cNvSpPr/>
          <p:nvPr/>
        </p:nvSpPr>
        <p:spPr>
          <a:xfrm>
            <a:off x="916829" y="1085260"/>
            <a:ext cx="8002200" cy="1131848"/>
          </a:xfrm>
          <a:prstGeom prst="rect">
            <a:avLst/>
          </a:prstGeom>
        </p:spPr>
        <p:txBody>
          <a:bodyPr wrap="square">
            <a:spAutoFit/>
          </a:bodyPr>
          <a:lstStyle/>
          <a:p>
            <a:pPr lvl="0">
              <a:lnSpc>
                <a:spcPct val="150000"/>
              </a:lnSpc>
            </a:pPr>
            <a:endParaRPr lang="en-US" sz="2400" dirty="0" smtClean="0">
              <a:solidFill>
                <a:srgbClr val="E3E7EA">
                  <a:lumMod val="10000"/>
                </a:srgbClr>
              </a:solidFill>
            </a:endParaRPr>
          </a:p>
          <a:p>
            <a:pPr lvl="0">
              <a:lnSpc>
                <a:spcPct val="150000"/>
              </a:lnSpc>
            </a:pPr>
            <a:endParaRPr lang="en-US" sz="2400" dirty="0">
              <a:solidFill>
                <a:srgbClr val="E3E7EA">
                  <a:lumMod val="10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06488"/>
            <a:ext cx="44196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xmlns="" id="{DABDE095-3F68-F249-AA10-DC51C4A8E467}"/>
              </a:ext>
            </a:extLst>
          </p:cNvPr>
          <p:cNvSpPr/>
          <p:nvPr/>
        </p:nvSpPr>
        <p:spPr>
          <a:xfrm>
            <a:off x="1069229" y="350466"/>
            <a:ext cx="8002200" cy="577850"/>
          </a:xfrm>
          <a:prstGeom prst="rect">
            <a:avLst/>
          </a:prstGeom>
        </p:spPr>
        <p:txBody>
          <a:bodyPr wrap="square">
            <a:spAutoFit/>
          </a:bodyPr>
          <a:lstStyle/>
          <a:p>
            <a:pPr lvl="0" algn="ctr">
              <a:lnSpc>
                <a:spcPct val="150000"/>
              </a:lnSpc>
            </a:pPr>
            <a:r>
              <a:rPr lang="en-US" sz="2400" dirty="0" smtClean="0">
                <a:solidFill>
                  <a:srgbClr val="E3E7EA">
                    <a:lumMod val="10000"/>
                  </a:srgbClr>
                </a:solidFill>
              </a:rPr>
              <a:t>TI-MO </a:t>
            </a:r>
            <a:r>
              <a:rPr lang="en-US" sz="2400" dirty="0" err="1" smtClean="0">
                <a:solidFill>
                  <a:srgbClr val="E3E7EA">
                    <a:lumMod val="10000"/>
                  </a:srgbClr>
                </a:solidFill>
              </a:rPr>
              <a:t>cùng</a:t>
            </a:r>
            <a:r>
              <a:rPr lang="en-US" sz="2400" dirty="0" smtClean="0">
                <a:solidFill>
                  <a:srgbClr val="E3E7EA">
                    <a:lumMod val="10000"/>
                  </a:srgbClr>
                </a:solidFill>
              </a:rPr>
              <a:t> </a:t>
            </a:r>
            <a:r>
              <a:rPr lang="en-US" sz="2400" dirty="0" err="1" smtClean="0">
                <a:solidFill>
                  <a:srgbClr val="E3E7EA">
                    <a:lumMod val="10000"/>
                  </a:srgbClr>
                </a:solidFill>
              </a:rPr>
              <a:t>đồng</a:t>
            </a:r>
            <a:r>
              <a:rPr lang="en-US" sz="2400" dirty="0" smtClean="0">
                <a:solidFill>
                  <a:srgbClr val="E3E7EA">
                    <a:lumMod val="10000"/>
                  </a:srgbClr>
                </a:solidFill>
              </a:rPr>
              <a:t> </a:t>
            </a:r>
            <a:r>
              <a:rPr lang="en-US" sz="2400" dirty="0" err="1" smtClean="0">
                <a:solidFill>
                  <a:srgbClr val="E3E7EA">
                    <a:lumMod val="10000"/>
                  </a:srgbClr>
                </a:solidFill>
              </a:rPr>
              <a:t>đội</a:t>
            </a:r>
            <a:endParaRPr lang="en-US" sz="2400" dirty="0">
              <a:solidFill>
                <a:srgbClr val="E3E7EA">
                  <a:lumMod val="10000"/>
                </a:srgbClr>
              </a:solidFill>
            </a:endParaRPr>
          </a:p>
        </p:txBody>
      </p:sp>
    </p:spTree>
    <p:extLst>
      <p:ext uri="{BB962C8B-B14F-4D97-AF65-F5344CB8AC3E}">
        <p14:creationId xmlns:p14="http://schemas.microsoft.com/office/powerpoint/2010/main" val="16756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ABDE095-3F68-F249-AA10-DC51C4A8E467}"/>
              </a:ext>
            </a:extLst>
          </p:cNvPr>
          <p:cNvSpPr/>
          <p:nvPr/>
        </p:nvSpPr>
        <p:spPr>
          <a:xfrm>
            <a:off x="764429" y="114375"/>
            <a:ext cx="8002200" cy="4662815"/>
          </a:xfrm>
          <a:prstGeom prst="rect">
            <a:avLst/>
          </a:prstGeom>
        </p:spPr>
        <p:txBody>
          <a:bodyPr wrap="square">
            <a:spAutoFit/>
          </a:bodyPr>
          <a:lstStyle/>
          <a:p>
            <a:pPr lvl="0" algn="ctr">
              <a:lnSpc>
                <a:spcPct val="150000"/>
              </a:lnSpc>
            </a:pPr>
            <a:r>
              <a:rPr lang="vi-VN" sz="1800" dirty="0">
                <a:latin typeface="+mj-lt"/>
              </a:rPr>
              <a:t>Timur và Đồng Đội </a:t>
            </a:r>
            <a:endParaRPr lang="en-US" sz="1800" dirty="0" smtClean="0">
              <a:latin typeface="+mj-lt"/>
            </a:endParaRPr>
          </a:p>
          <a:p>
            <a:pPr lvl="0">
              <a:lnSpc>
                <a:spcPct val="150000"/>
              </a:lnSpc>
            </a:pPr>
            <a:r>
              <a:rPr lang="vi-VN" sz="1800" dirty="0" smtClean="0">
                <a:latin typeface="+mj-lt"/>
              </a:rPr>
              <a:t>Mùa </a:t>
            </a:r>
            <a:r>
              <a:rPr lang="vi-VN" sz="1800" dirty="0">
                <a:latin typeface="+mj-lt"/>
              </a:rPr>
              <a:t>hè năm 1939. Hai cô con gái (cô chị Olga 19 tuổi và </a:t>
            </a:r>
            <a:r>
              <a:rPr lang="vi-VN" sz="1800" dirty="0" smtClean="0">
                <a:latin typeface="+mj-lt"/>
              </a:rPr>
              <a:t>c</a:t>
            </a:r>
            <a:r>
              <a:rPr lang="en-US" sz="1800" dirty="0">
                <a:latin typeface="+mj-lt"/>
              </a:rPr>
              <a:t>ô</a:t>
            </a:r>
            <a:r>
              <a:rPr lang="vi-VN" sz="1800" dirty="0" smtClean="0">
                <a:latin typeface="+mj-lt"/>
              </a:rPr>
              <a:t> </a:t>
            </a:r>
            <a:r>
              <a:rPr lang="vi-VN" sz="1800" dirty="0">
                <a:latin typeface="+mj-lt"/>
              </a:rPr>
              <a:t>em Zenia 13 tuổi) của Đại tá Alexandrov rời nhà từ thành phố Moskva đến nghỉ tại một khu nhà ở nông trang. Tại đây, Zenia vô tình phát hiện trên gác xép nhà kho cũ là trụ sở của một tổ chức bí mật. Mục đích của tổ chức này, có vài chục thiếu nhi là trong kỳ nghỉ ở ngôi làng họ chuyên đi chăm sóc cho người cao tuổi và các thành viên gia đình của Hồng quân. Lãnh đạo của tổ chức là một cậu bé 13 tuổi tên làTimur Garayev. Nói với Zenia về những gì họ làm, Timur giải thích: - Ngôi nhà này là của một chiến sĩ Hồng quân, và ngôi nhà này kể từ đó đã được chúng tôi bảo vệ. Bố cậu cũng trong quân ngũ? - Đúng vậy -- với một niềm tự hào, Zenia đã nói về bố mình -- Bố tớ là một vị chỉ huy. - Như vậy thì bạn cũng là người người được bọn tớ bảo vệ.</a:t>
            </a:r>
            <a:endParaRPr lang="en-US" sz="1800" dirty="0">
              <a:solidFill>
                <a:srgbClr val="E3E7EA">
                  <a:lumMod val="10000"/>
                </a:srgbClr>
              </a:solidFill>
              <a:latin typeface="+mj-lt"/>
            </a:endParaRPr>
          </a:p>
        </p:txBody>
      </p:sp>
    </p:spTree>
    <p:extLst>
      <p:ext uri="{BB962C8B-B14F-4D97-AF65-F5344CB8AC3E}">
        <p14:creationId xmlns:p14="http://schemas.microsoft.com/office/powerpoint/2010/main" val="327041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1486</TotalTime>
  <Words>579</Words>
  <Application>Microsoft Office PowerPoint</Application>
  <PresentationFormat>On-screen Show (16:9)</PresentationFormat>
  <Paragraphs>27</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UTM Androgyne</vt:lpstr>
      <vt:lpstr>Pangolin</vt:lpstr>
      <vt:lpstr>Times New Roman</vt:lpstr>
      <vt:lpstr>UTM Cookies</vt:lpstr>
      <vt:lpstr>Baloo 2</vt:lpstr>
      <vt:lpstr>English Vocabulary Workshop by Slidesgo</vt:lpstr>
      <vt:lpstr>Bài 25:  Những người bạn hàng xóm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Nhung</cp:lastModifiedBy>
  <cp:revision>79</cp:revision>
  <dcterms:modified xsi:type="dcterms:W3CDTF">2022-03-06T08:13:48Z</dcterms:modified>
</cp:coreProperties>
</file>