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67" r:id="rId2"/>
    <p:sldId id="259" r:id="rId3"/>
    <p:sldId id="261" r:id="rId4"/>
    <p:sldId id="265" r:id="rId5"/>
    <p:sldId id="264" r:id="rId6"/>
    <p:sldId id="269" r:id="rId7"/>
  </p:sldIdLst>
  <p:sldSz cx="9144000" cy="5143500" type="screen16x9"/>
  <p:notesSz cx="6858000" cy="9144000"/>
  <p:embeddedFontLst>
    <p:embeddedFont>
      <p:font typeface="Pangolin" charset="0"/>
      <p:regular r:id="rId9"/>
    </p:embeddedFont>
    <p:embeddedFont>
      <p:font typeface="Baloo 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99" d="100"/>
          <a:sy n="99" d="100"/>
        </p:scale>
        <p:origin x="-48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4138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2571750"/>
            <a:ext cx="4287141" cy="1426500"/>
          </a:xfrm>
        </p:spPr>
        <p:txBody>
          <a:bodyPr/>
          <a:lstStyle/>
          <a:p>
            <a:r>
              <a:rPr lang="vi-VN"/>
              <a:t>Bài 23: Câu chuyện lạc đường</a:t>
            </a:r>
            <a:endParaRPr lang="vi-VN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EA05CF-44C4-4D33-B601-F220D20D7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38" y="135208"/>
            <a:ext cx="8608298" cy="45541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4908845" cy="917962"/>
            <a:chOff x="609699" y="227050"/>
            <a:chExt cx="4908845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0895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theo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000" b="1" dirty="0">
                  <a:solidFill>
                    <a:srgbClr val="FF7C0A"/>
                  </a:solidFill>
                </a:rPr>
                <a:t> </a:t>
              </a:r>
              <a:r>
                <a:rPr lang="en-US" sz="2000" b="1" dirty="0" err="1">
                  <a:solidFill>
                    <a:srgbClr val="FF7C0A"/>
                  </a:solidFill>
                </a:rPr>
                <a:t>đề</a:t>
              </a:r>
              <a:endParaRPr lang="vi-VN" sz="20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061844" y="926649"/>
            <a:ext cx="39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1800" dirty="0" smtClean="0">
                <a:solidFill>
                  <a:schemeClr val="tx2">
                    <a:lumMod val="10000"/>
                  </a:schemeClr>
                </a:solidFill>
              </a:rPr>
              <a:t>Cùng </a:t>
            </a:r>
            <a:r>
              <a:rPr lang="vi-VN" sz="1800" dirty="0">
                <a:solidFill>
                  <a:schemeClr val="tx2">
                    <a:lumMod val="10000"/>
                  </a:schemeClr>
                </a:solidFill>
              </a:rPr>
              <a:t>đọc </a:t>
            </a:r>
            <a:r>
              <a:rPr lang="vi-VN" sz="1800" dirty="0" smtClean="0">
                <a:solidFill>
                  <a:schemeClr val="tx2">
                    <a:lumMod val="10000"/>
                  </a:schemeClr>
                </a:solidFill>
              </a:rPr>
              <a:t>thơ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: MẸ CÁO DẶN</a:t>
            </a:r>
            <a:endParaRPr lang="vi-VN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Suy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nghi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̃, chia sẻ 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về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các tình huống bị lạc.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những địa điểm công cộng em có thể bị lạc.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Chia sẻ về những cách phòng tránh bị lạc.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Kể những việc cần làm nếu chẳng may bị lạc.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412B04E-B08B-4FFD-9192-5A41366FD903}"/>
              </a:ext>
            </a:extLst>
          </p:cNvPr>
          <p:cNvGrpSpPr/>
          <p:nvPr/>
        </p:nvGrpSpPr>
        <p:grpSpPr>
          <a:xfrm>
            <a:off x="588224" y="1652037"/>
            <a:ext cx="8255584" cy="1984298"/>
            <a:chOff x="588224" y="1652037"/>
            <a:chExt cx="8255584" cy="19842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60F8932-EDEE-4BC8-B64F-FD36ABF9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8224" y="1652037"/>
              <a:ext cx="5274056" cy="19842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518F0C0-5F41-44D5-89AB-9AAF1DE7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17785" y="1652038"/>
              <a:ext cx="2926023" cy="1911862"/>
            </a:xfrm>
            <a:prstGeom prst="rect">
              <a:avLst/>
            </a:prstGeom>
          </p:spPr>
        </p:pic>
      </p:grpSp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5C7BB8DC-F201-45D5-8598-35EFC487164B}"/>
              </a:ext>
            </a:extLst>
          </p:cNvPr>
          <p:cNvSpPr/>
          <p:nvPr/>
        </p:nvSpPr>
        <p:spPr>
          <a:xfrm>
            <a:off x="733647" y="3563900"/>
            <a:ext cx="7822129" cy="121745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Khi đến những nơi đông đúc, rộng lớn nếu mình không biết quan sát, tự ý tách nhóm đi riêng, không bám sát người lớn, mải nhìn ngắm đồ chơi hay mải mê chơi mình rất dễ bị lạc.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648179"/>
            <a:chOff x="488950" y="345721"/>
            <a:chExt cx="8166100" cy="16481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6250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393796" y="987924"/>
              <a:ext cx="716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Cùng bố mẹ quan sát kĩ con đường từ nhà đến trường xem có những đặc điểm gì đáng nhớ.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3BCEB5-1E7F-4F29-9735-687C2BD7E60F}"/>
              </a:ext>
            </a:extLst>
          </p:cNvPr>
          <p:cNvGrpSpPr/>
          <p:nvPr/>
        </p:nvGrpSpPr>
        <p:grpSpPr>
          <a:xfrm>
            <a:off x="488950" y="1922609"/>
            <a:ext cx="8475506" cy="2821511"/>
            <a:chOff x="488950" y="1993900"/>
            <a:chExt cx="8475506" cy="2821511"/>
          </a:xfrm>
        </p:grpSpPr>
        <p:pic>
          <p:nvPicPr>
            <p:cNvPr id="1026" name="Picture 2" descr="Children back to school with parents illustration Premium Vector">
              <a:extLst>
                <a:ext uri="{FF2B5EF4-FFF2-40B4-BE49-F238E27FC236}">
                  <a16:creationId xmlns:a16="http://schemas.microsoft.com/office/drawing/2014/main" xmlns="" id="{D514F9F0-014F-429A-AC10-B8982B094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" y="2062220"/>
              <a:ext cx="4133087" cy="275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hildren back to school with parents Premium Vector">
              <a:extLst>
                <a:ext uri="{FF2B5EF4-FFF2-40B4-BE49-F238E27FC236}">
                  <a16:creationId xmlns:a16="http://schemas.microsoft.com/office/drawing/2014/main" xmlns="" id="{7C21FB94-294C-41B9-B973-EFA7C7B67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806" y="1993900"/>
              <a:ext cx="4235650" cy="282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Xử lí tình huống: Mai đi chơi phố cùng mẹ và bị lạc. Một người phụ nữ lạ mặt rủ Mai đi cùng cô ta. Nếu là Mai, em sẽ làm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1962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/>
              <a:t>Suy</a:t>
            </a:r>
            <a:r>
              <a:rPr lang="en-US" sz="2000" dirty="0" smtClean="0"/>
              <a:t> </a:t>
            </a:r>
            <a:r>
              <a:rPr lang="en-US" sz="2000" dirty="0" err="1" smtClean="0"/>
              <a:t>nghi</a:t>
            </a:r>
            <a:r>
              <a:rPr lang="en-US" sz="2000" dirty="0" smtClean="0"/>
              <a:t>̃ </a:t>
            </a:r>
            <a:r>
              <a:rPr lang="vi-VN" sz="2000" dirty="0" smtClean="0"/>
              <a:t>về </a:t>
            </a:r>
            <a:r>
              <a:rPr lang="vi-VN" sz="2000" dirty="0"/>
              <a:t>cách xử lí tình huống trên.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vi-VN" sz="2000" dirty="0" smtClean="0"/>
              <a:t>cách </a:t>
            </a:r>
            <a:r>
              <a:rPr lang="vi-VN" sz="2000" dirty="0"/>
              <a:t>xử lí phù hợp.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B6BB29-9B29-432A-A417-2295B9110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1504459"/>
            <a:ext cx="6239934" cy="32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3296242" cy="2226029"/>
            <a:chOff x="488950" y="345721"/>
            <a:chExt cx="3296242" cy="22260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3296242" cy="220292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6" y="345721"/>
              <a:ext cx="22528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692249" y="1424248"/>
              <a:ext cx="2785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Làm “bàn tay thông tin” của em.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CBD8EB-0A2A-4477-853E-226DEA56B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8234" y="321469"/>
            <a:ext cx="5177020" cy="44618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214</Words>
  <Application>Microsoft Office PowerPoint</Application>
  <PresentationFormat>On-screen Show (16:9)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Pangolin</vt:lpstr>
      <vt:lpstr>UTM Cookies</vt:lpstr>
      <vt:lpstr>Baloo 2</vt:lpstr>
      <vt:lpstr>UTM Androgyne</vt:lpstr>
      <vt:lpstr>English Vocabulary Workshop by Slidesgo</vt:lpstr>
      <vt:lpstr>Bài 23: Câu chuyện lạc đường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Nhung</cp:lastModifiedBy>
  <cp:revision>56</cp:revision>
  <dcterms:modified xsi:type="dcterms:W3CDTF">2022-02-20T11:24:38Z</dcterms:modified>
</cp:coreProperties>
</file>